
<file path=[Content_Types].xml><?xml version="1.0" encoding="utf-8"?>
<Types xmlns="http://schemas.openxmlformats.org/package/2006/content-types">
  <Default Extension="fntdata" ContentType="application/x-fontdata"/>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7"/>
  </p:notesMasterIdLst>
  <p:sldIdLst>
    <p:sldId id="569" r:id="rId2"/>
    <p:sldId id="267" r:id="rId3"/>
    <p:sldId id="631" r:id="rId4"/>
    <p:sldId id="632" r:id="rId5"/>
    <p:sldId id="633" r:id="rId6"/>
    <p:sldId id="634" r:id="rId7"/>
    <p:sldId id="263" r:id="rId8"/>
    <p:sldId id="635" r:id="rId9"/>
    <p:sldId id="265" r:id="rId10"/>
    <p:sldId id="266" r:id="rId11"/>
    <p:sldId id="268" r:id="rId12"/>
    <p:sldId id="256" r:id="rId13"/>
    <p:sldId id="257" r:id="rId14"/>
    <p:sldId id="259" r:id="rId15"/>
    <p:sldId id="258" r:id="rId16"/>
    <p:sldId id="260" r:id="rId17"/>
    <p:sldId id="276" r:id="rId18"/>
    <p:sldId id="261" r:id="rId19"/>
    <p:sldId id="571" r:id="rId20"/>
    <p:sldId id="572" r:id="rId21"/>
    <p:sldId id="573" r:id="rId22"/>
    <p:sldId id="586" r:id="rId23"/>
    <p:sldId id="587" r:id="rId24"/>
    <p:sldId id="588" r:id="rId25"/>
    <p:sldId id="281" r:id="rId26"/>
    <p:sldId id="589" r:id="rId27"/>
    <p:sldId id="605" r:id="rId28"/>
    <p:sldId id="262" r:id="rId29"/>
    <p:sldId id="590" r:id="rId30"/>
    <p:sldId id="595" r:id="rId31"/>
    <p:sldId id="596" r:id="rId32"/>
    <p:sldId id="597" r:id="rId33"/>
    <p:sldId id="599" r:id="rId34"/>
    <p:sldId id="598" r:id="rId35"/>
    <p:sldId id="600" r:id="rId36"/>
    <p:sldId id="601" r:id="rId37"/>
    <p:sldId id="602" r:id="rId38"/>
    <p:sldId id="603" r:id="rId39"/>
    <p:sldId id="570" r:id="rId40"/>
    <p:sldId id="606" r:id="rId41"/>
    <p:sldId id="608" r:id="rId42"/>
    <p:sldId id="607" r:id="rId43"/>
    <p:sldId id="609" r:id="rId44"/>
    <p:sldId id="610" r:id="rId45"/>
    <p:sldId id="611" r:id="rId46"/>
  </p:sldIdLst>
  <p:sldSz cx="9144000" cy="5143500" type="screen16x9"/>
  <p:notesSz cx="6858000" cy="9144000"/>
  <p:embeddedFontLst>
    <p:embeddedFont>
      <p:font typeface="Cabin" panose="020B0604020202020204" charset="0"/>
      <p:regular r:id="rId48"/>
      <p:bold r:id="rId49"/>
      <p:italic r:id="rId50"/>
      <p:boldItalic r:id="rId51"/>
    </p:embeddedFont>
    <p:embeddedFont>
      <p:font typeface="Coiny" panose="020B0604020202020204" charset="0"/>
      <p:regular r:id="rId52"/>
    </p:embeddedFont>
    <p:embeddedFont>
      <p:font typeface="PT Sans" panose="020B0503020203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C90FB6-68B3-499C-B6B6-B9890E2A6D1E}">
  <a:tblStyle styleId="{04C90FB6-68B3-499C-B6B6-B9890E2A6D1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31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4400af5776_0_39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4400af5776_0_39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4400af5776_0_39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4400af5776_0_39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0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4400af5776_0_39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4400af5776_0_39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54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4400af5776_0_39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4400af5776_0_39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347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143dca4997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143dca4997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004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143dca4997e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143dca4997e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52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143dca4997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143dca4997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43dca4997e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43dca4997e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43dca4997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143dca4997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43dca4997e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43dca4997e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1"/>
        <p:cNvGrpSpPr/>
        <p:nvPr/>
      </p:nvGrpSpPr>
      <p:grpSpPr>
        <a:xfrm>
          <a:off x="0" y="0"/>
          <a:ext cx="0" cy="0"/>
          <a:chOff x="0" y="0"/>
          <a:chExt cx="0" cy="0"/>
        </a:xfrm>
      </p:grpSpPr>
      <p:sp>
        <p:nvSpPr>
          <p:cNvPr id="2032" name="Google Shape;2032;g143dca4997e_0_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3" name="Google Shape;2033;g143dca4997e_0_5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43dca4997e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43dca4997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g143dca4997e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4" name="Google Shape;2254;g143dca4997e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143dca4997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143dca4997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601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971800" y="767344"/>
            <a:ext cx="5486400" cy="3160200"/>
          </a:xfrm>
          <a:prstGeom prst="rect">
            <a:avLst/>
          </a:prstGeom>
        </p:spPr>
        <p:txBody>
          <a:bodyPr spcFirstLastPara="1" wrap="square" lIns="91425" tIns="91425" rIns="91425" bIns="91425" anchor="b" anchorCtr="0">
            <a:noAutofit/>
          </a:bodyPr>
          <a:lstStyle>
            <a:lvl1pPr lvl="0" algn="r">
              <a:lnSpc>
                <a:spcPct val="90000"/>
              </a:lnSpc>
              <a:spcBef>
                <a:spcPts val="0"/>
              </a:spcBef>
              <a:spcAft>
                <a:spcPts val="0"/>
              </a:spcAft>
              <a:buSzPts val="5200"/>
              <a:buNone/>
              <a:defRPr sz="4500">
                <a:latin typeface="Coiny"/>
                <a:ea typeface="Coiny"/>
                <a:cs typeface="Coiny"/>
                <a:sym typeface="Coin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954025" y="3911756"/>
            <a:ext cx="5486400" cy="464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2954013" y="148517"/>
            <a:ext cx="5999697" cy="4924672"/>
            <a:chOff x="5067566" y="1212075"/>
            <a:chExt cx="1816659" cy="1491150"/>
          </a:xfrm>
        </p:grpSpPr>
        <p:sp>
          <p:nvSpPr>
            <p:cNvPr id="13" name="Google Shape;13;p2"/>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230"/>
        <p:cNvGrpSpPr/>
        <p:nvPr/>
      </p:nvGrpSpPr>
      <p:grpSpPr>
        <a:xfrm>
          <a:off x="0" y="0"/>
          <a:ext cx="0" cy="0"/>
          <a:chOff x="0" y="0"/>
          <a:chExt cx="0" cy="0"/>
        </a:xfrm>
      </p:grpSpPr>
      <p:grpSp>
        <p:nvGrpSpPr>
          <p:cNvPr id="231" name="Google Shape;231;p15"/>
          <p:cNvGrpSpPr/>
          <p:nvPr/>
        </p:nvGrpSpPr>
        <p:grpSpPr>
          <a:xfrm rot="9989511" flipH="1">
            <a:off x="-3590774" y="910137"/>
            <a:ext cx="4923768" cy="5200120"/>
            <a:chOff x="4318075" y="1161550"/>
            <a:chExt cx="1550225" cy="1637233"/>
          </a:xfrm>
        </p:grpSpPr>
        <p:sp>
          <p:nvSpPr>
            <p:cNvPr id="232" name="Google Shape;232;p15"/>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5"/>
            <p:cNvSpPr/>
            <p:nvPr/>
          </p:nvSpPr>
          <p:spPr>
            <a:xfrm rot="7401380">
              <a:off x="5059572" y="2586408"/>
              <a:ext cx="194084" cy="169461"/>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5"/>
            <p:cNvSpPr/>
            <p:nvPr/>
          </p:nvSpPr>
          <p:spPr>
            <a:xfrm>
              <a:off x="5614867" y="1286237"/>
              <a:ext cx="253134" cy="275440"/>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15"/>
          <p:cNvGrpSpPr/>
          <p:nvPr/>
        </p:nvGrpSpPr>
        <p:grpSpPr>
          <a:xfrm rot="-1519015" flipH="1">
            <a:off x="7545135" y="-1430079"/>
            <a:ext cx="5080965" cy="5200097"/>
            <a:chOff x="4318075" y="1161550"/>
            <a:chExt cx="1599725" cy="1637233"/>
          </a:xfrm>
        </p:grpSpPr>
        <p:sp>
          <p:nvSpPr>
            <p:cNvPr id="236" name="Google Shape;236;p15"/>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5"/>
            <p:cNvSpPr/>
            <p:nvPr/>
          </p:nvSpPr>
          <p:spPr>
            <a:xfrm rot="7401380">
              <a:off x="5059572" y="2586408"/>
              <a:ext cx="194084" cy="169461"/>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15"/>
          <p:cNvSpPr txBox="1">
            <a:spLocks noGrp="1"/>
          </p:cNvSpPr>
          <p:nvPr>
            <p:ph type="title"/>
          </p:nvPr>
        </p:nvSpPr>
        <p:spPr>
          <a:xfrm>
            <a:off x="709081" y="1561100"/>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0" name="Google Shape;240;p15"/>
          <p:cNvSpPr txBox="1">
            <a:spLocks noGrp="1"/>
          </p:cNvSpPr>
          <p:nvPr>
            <p:ph type="subTitle" idx="1"/>
          </p:nvPr>
        </p:nvSpPr>
        <p:spPr>
          <a:xfrm>
            <a:off x="709081" y="2090475"/>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15"/>
          <p:cNvSpPr txBox="1">
            <a:spLocks noGrp="1"/>
          </p:cNvSpPr>
          <p:nvPr>
            <p:ph type="title" idx="2"/>
          </p:nvPr>
        </p:nvSpPr>
        <p:spPr>
          <a:xfrm flipH="1">
            <a:off x="6456719" y="3151775"/>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2" name="Google Shape;242;p15"/>
          <p:cNvSpPr txBox="1">
            <a:spLocks noGrp="1"/>
          </p:cNvSpPr>
          <p:nvPr>
            <p:ph type="subTitle" idx="3"/>
          </p:nvPr>
        </p:nvSpPr>
        <p:spPr>
          <a:xfrm flipH="1">
            <a:off x="6456719" y="3681150"/>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5"/>
          <p:cNvSpPr txBox="1">
            <a:spLocks noGrp="1"/>
          </p:cNvSpPr>
          <p:nvPr>
            <p:ph type="title" idx="4" hasCustomPrompt="1"/>
          </p:nvPr>
        </p:nvSpPr>
        <p:spPr>
          <a:xfrm>
            <a:off x="2864734" y="1968306"/>
            <a:ext cx="1280100" cy="37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6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44" name="Google Shape;244;p15"/>
          <p:cNvSpPr txBox="1">
            <a:spLocks noGrp="1"/>
          </p:cNvSpPr>
          <p:nvPr>
            <p:ph type="title" idx="5" hasCustomPrompt="1"/>
          </p:nvPr>
        </p:nvSpPr>
        <p:spPr>
          <a:xfrm flipH="1">
            <a:off x="5006963" y="3556275"/>
            <a:ext cx="1280100" cy="37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600">
                <a:solidFill>
                  <a:schemeClr val="accen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45" name="Google Shape;245;p15"/>
          <p:cNvSpPr txBox="1">
            <a:spLocks noGrp="1"/>
          </p:cNvSpPr>
          <p:nvPr>
            <p:ph type="title" idx="6"/>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6" name="Google Shape;246;p15"/>
          <p:cNvSpPr txBox="1">
            <a:spLocks noGrp="1"/>
          </p:cNvSpPr>
          <p:nvPr>
            <p:ph type="title" idx="7"/>
          </p:nvPr>
        </p:nvSpPr>
        <p:spPr>
          <a:xfrm>
            <a:off x="1185331" y="3151775"/>
            <a:ext cx="19782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7" name="Google Shape;247;p15"/>
          <p:cNvSpPr txBox="1">
            <a:spLocks noGrp="1"/>
          </p:cNvSpPr>
          <p:nvPr>
            <p:ph type="subTitle" idx="8"/>
          </p:nvPr>
        </p:nvSpPr>
        <p:spPr>
          <a:xfrm>
            <a:off x="1185331" y="3681150"/>
            <a:ext cx="19782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15"/>
          <p:cNvSpPr txBox="1">
            <a:spLocks noGrp="1"/>
          </p:cNvSpPr>
          <p:nvPr>
            <p:ph type="title" idx="9"/>
          </p:nvPr>
        </p:nvSpPr>
        <p:spPr>
          <a:xfrm flipH="1">
            <a:off x="5980469" y="156110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49" name="Google Shape;249;p15"/>
          <p:cNvSpPr txBox="1">
            <a:spLocks noGrp="1"/>
          </p:cNvSpPr>
          <p:nvPr>
            <p:ph type="subTitle" idx="13"/>
          </p:nvPr>
        </p:nvSpPr>
        <p:spPr>
          <a:xfrm flipH="1">
            <a:off x="5980469" y="20904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15"/>
          <p:cNvSpPr txBox="1">
            <a:spLocks noGrp="1"/>
          </p:cNvSpPr>
          <p:nvPr>
            <p:ph type="title" idx="14" hasCustomPrompt="1"/>
          </p:nvPr>
        </p:nvSpPr>
        <p:spPr>
          <a:xfrm>
            <a:off x="4516556" y="1968306"/>
            <a:ext cx="1280100" cy="37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600">
                <a:solidFill>
                  <a:schemeClr val="accent1"/>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251" name="Google Shape;251;p15"/>
          <p:cNvSpPr txBox="1">
            <a:spLocks noGrp="1"/>
          </p:cNvSpPr>
          <p:nvPr>
            <p:ph type="title" idx="15" hasCustomPrompt="1"/>
          </p:nvPr>
        </p:nvSpPr>
        <p:spPr>
          <a:xfrm>
            <a:off x="3340681" y="3556725"/>
            <a:ext cx="1280100" cy="374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000"/>
              <a:buNone/>
              <a:defRPr sz="2600"/>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grpSp>
        <p:nvGrpSpPr>
          <p:cNvPr id="252" name="Google Shape;252;p15"/>
          <p:cNvGrpSpPr/>
          <p:nvPr/>
        </p:nvGrpSpPr>
        <p:grpSpPr>
          <a:xfrm rot="10800000" flipH="1">
            <a:off x="64856" y="148517"/>
            <a:ext cx="8888854" cy="4924672"/>
            <a:chOff x="4192753" y="1212075"/>
            <a:chExt cx="2691472" cy="1491150"/>
          </a:xfrm>
        </p:grpSpPr>
        <p:sp>
          <p:nvSpPr>
            <p:cNvPr id="253" name="Google Shape;253;p15"/>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6761330" y="1610110"/>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6356593"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4836839"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283"/>
        <p:cNvGrpSpPr/>
        <p:nvPr/>
      </p:nvGrpSpPr>
      <p:grpSpPr>
        <a:xfrm>
          <a:off x="0" y="0"/>
          <a:ext cx="0" cy="0"/>
          <a:chOff x="0" y="0"/>
          <a:chExt cx="0" cy="0"/>
        </a:xfrm>
      </p:grpSpPr>
      <p:sp>
        <p:nvSpPr>
          <p:cNvPr id="284" name="Google Shape;284;p17"/>
          <p:cNvSpPr txBox="1">
            <a:spLocks noGrp="1"/>
          </p:cNvSpPr>
          <p:nvPr>
            <p:ph type="title"/>
          </p:nvPr>
        </p:nvSpPr>
        <p:spPr>
          <a:xfrm flipH="1">
            <a:off x="1327875" y="1699039"/>
            <a:ext cx="4609800" cy="1209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5" name="Google Shape;285;p17"/>
          <p:cNvSpPr txBox="1">
            <a:spLocks noGrp="1"/>
          </p:cNvSpPr>
          <p:nvPr>
            <p:ph type="title" idx="2" hasCustomPrompt="1"/>
          </p:nvPr>
        </p:nvSpPr>
        <p:spPr>
          <a:xfrm flipH="1">
            <a:off x="6490425" y="1883089"/>
            <a:ext cx="1242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6" name="Google Shape;286;p17"/>
          <p:cNvSpPr txBox="1">
            <a:spLocks noGrp="1"/>
          </p:cNvSpPr>
          <p:nvPr>
            <p:ph type="subTitle" idx="1"/>
          </p:nvPr>
        </p:nvSpPr>
        <p:spPr>
          <a:xfrm flipH="1">
            <a:off x="1327875" y="3137561"/>
            <a:ext cx="4609800" cy="375000"/>
          </a:xfrm>
          <a:prstGeom prst="rect">
            <a:avLst/>
          </a:prstGeom>
          <a:noFill/>
        </p:spPr>
        <p:txBody>
          <a:bodyPr spcFirstLastPara="1" wrap="square" lIns="91425" tIns="91425" rIns="91425" bIns="91425" anchor="t" anchorCtr="0">
            <a:noAutofit/>
          </a:bodyPr>
          <a:lstStyle>
            <a:lvl1pPr lvl="0" algn="r" rtl="0">
              <a:lnSpc>
                <a:spcPct val="100000"/>
              </a:lnSpc>
              <a:spcBef>
                <a:spcPts val="0"/>
              </a:spcBef>
              <a:spcAft>
                <a:spcPts val="0"/>
              </a:spcAft>
              <a:buSzPts val="1700"/>
              <a:buNone/>
              <a:defRPr/>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grpSp>
        <p:nvGrpSpPr>
          <p:cNvPr id="287" name="Google Shape;287;p17"/>
          <p:cNvGrpSpPr/>
          <p:nvPr/>
        </p:nvGrpSpPr>
        <p:grpSpPr>
          <a:xfrm rot="-5400000">
            <a:off x="-144497" y="3303485"/>
            <a:ext cx="4996320" cy="5143538"/>
            <a:chOff x="4318075" y="1161550"/>
            <a:chExt cx="1573050" cy="1619400"/>
          </a:xfrm>
        </p:grpSpPr>
        <p:sp>
          <p:nvSpPr>
            <p:cNvPr id="288" name="Google Shape;288;p17"/>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5640816" y="1266222"/>
              <a:ext cx="250308" cy="272401"/>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7"/>
          <p:cNvGrpSpPr/>
          <p:nvPr/>
        </p:nvGrpSpPr>
        <p:grpSpPr>
          <a:xfrm rot="5400000">
            <a:off x="4274865" y="-3047911"/>
            <a:ext cx="4996845" cy="5143538"/>
            <a:chOff x="4318075" y="1161550"/>
            <a:chExt cx="1573215" cy="1619400"/>
          </a:xfrm>
        </p:grpSpPr>
        <p:sp>
          <p:nvSpPr>
            <p:cNvPr id="291" name="Google Shape;291;p17"/>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rot="1351242">
              <a:off x="5265314" y="2308571"/>
              <a:ext cx="194091" cy="169467"/>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5615911" y="1238908"/>
              <a:ext cx="275379" cy="29968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17"/>
          <p:cNvGrpSpPr/>
          <p:nvPr/>
        </p:nvGrpSpPr>
        <p:grpSpPr>
          <a:xfrm flipH="1">
            <a:off x="173240" y="148517"/>
            <a:ext cx="8730266" cy="4805827"/>
            <a:chOff x="4240773" y="1212075"/>
            <a:chExt cx="2643452" cy="1455165"/>
          </a:xfrm>
        </p:grpSpPr>
        <p:sp>
          <p:nvSpPr>
            <p:cNvPr id="295" name="Google Shape;295;p17"/>
            <p:cNvSpPr/>
            <p:nvPr/>
          </p:nvSpPr>
          <p:spPr>
            <a:xfrm>
              <a:off x="4261972" y="2522792"/>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6190852" y="1291898"/>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6222479" y="24731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7"/>
            <p:cNvSpPr/>
            <p:nvPr/>
          </p:nvSpPr>
          <p:spPr>
            <a:xfrm>
              <a:off x="5864125" y="2553886"/>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4998552" y="263664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flipH="1">
            <a:off x="706161"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9" name="Google Shape;309;p18"/>
          <p:cNvGrpSpPr/>
          <p:nvPr/>
        </p:nvGrpSpPr>
        <p:grpSpPr>
          <a:xfrm rot="-6300061" flipH="1">
            <a:off x="-3213107" y="-1954639"/>
            <a:ext cx="5080949" cy="5143439"/>
            <a:chOff x="4318075" y="1161550"/>
            <a:chExt cx="1599725" cy="1619400"/>
          </a:xfrm>
        </p:grpSpPr>
        <p:sp>
          <p:nvSpPr>
            <p:cNvPr id="310" name="Google Shape;310;p18"/>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18"/>
          <p:cNvGrpSpPr/>
          <p:nvPr/>
        </p:nvGrpSpPr>
        <p:grpSpPr>
          <a:xfrm rot="2700000" flipH="1">
            <a:off x="7378572" y="1199842"/>
            <a:ext cx="5081018" cy="5143510"/>
            <a:chOff x="4318075" y="1161550"/>
            <a:chExt cx="1599725" cy="1619400"/>
          </a:xfrm>
        </p:grpSpPr>
        <p:sp>
          <p:nvSpPr>
            <p:cNvPr id="314" name="Google Shape;314;p18"/>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18"/>
          <p:cNvGrpSpPr/>
          <p:nvPr/>
        </p:nvGrpSpPr>
        <p:grpSpPr>
          <a:xfrm rot="10800000">
            <a:off x="192775" y="148517"/>
            <a:ext cx="8888854" cy="4924672"/>
            <a:chOff x="4192753" y="1212075"/>
            <a:chExt cx="2691472" cy="1491150"/>
          </a:xfrm>
        </p:grpSpPr>
        <p:sp>
          <p:nvSpPr>
            <p:cNvPr id="317" name="Google Shape;317;p18"/>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4225677" y="1657223"/>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4992784" y="2669803"/>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3">
    <p:spTree>
      <p:nvGrpSpPr>
        <p:cNvPr id="1" name="Shape 328"/>
        <p:cNvGrpSpPr/>
        <p:nvPr/>
      </p:nvGrpSpPr>
      <p:grpSpPr>
        <a:xfrm>
          <a:off x="0" y="0"/>
          <a:ext cx="0" cy="0"/>
          <a:chOff x="0" y="0"/>
          <a:chExt cx="0" cy="0"/>
        </a:xfrm>
      </p:grpSpPr>
      <p:sp>
        <p:nvSpPr>
          <p:cNvPr id="329" name="Google Shape;329;p19"/>
          <p:cNvSpPr/>
          <p:nvPr/>
        </p:nvSpPr>
        <p:spPr>
          <a:xfrm flipH="1">
            <a:off x="6929164" y="-8557"/>
            <a:ext cx="4923825" cy="5143538"/>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19"/>
          <p:cNvGrpSpPr/>
          <p:nvPr/>
        </p:nvGrpSpPr>
        <p:grpSpPr>
          <a:xfrm rot="10800000" flipH="1">
            <a:off x="-2708989" y="8518"/>
            <a:ext cx="4923825" cy="5143538"/>
            <a:chOff x="4318075" y="1161550"/>
            <a:chExt cx="1550225" cy="1619400"/>
          </a:xfrm>
        </p:grpSpPr>
        <p:sp>
          <p:nvSpPr>
            <p:cNvPr id="331" name="Google Shape;331;p19"/>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rot="1351242">
              <a:off x="5265314" y="2308571"/>
              <a:ext cx="194091" cy="169467"/>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19"/>
          <p:cNvGrpSpPr/>
          <p:nvPr/>
        </p:nvGrpSpPr>
        <p:grpSpPr>
          <a:xfrm rot="10800000">
            <a:off x="82985" y="148517"/>
            <a:ext cx="8870725" cy="4886203"/>
            <a:chOff x="4192753" y="1223723"/>
            <a:chExt cx="2685982" cy="1479502"/>
          </a:xfrm>
        </p:grpSpPr>
        <p:sp>
          <p:nvSpPr>
            <p:cNvPr id="334" name="Google Shape;334;p19"/>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6348480" y="2338095"/>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5540214" y="1326816"/>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6773211" y="1397580"/>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rot="-2700000">
              <a:off x="6830745" y="1758868"/>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8" name="Google Shape;348;p1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349"/>
        <p:cNvGrpSpPr/>
        <p:nvPr/>
      </p:nvGrpSpPr>
      <p:grpSpPr>
        <a:xfrm>
          <a:off x="0" y="0"/>
          <a:ext cx="0" cy="0"/>
          <a:chOff x="0" y="0"/>
          <a:chExt cx="0" cy="0"/>
        </a:xfrm>
      </p:grpSpPr>
      <p:sp>
        <p:nvSpPr>
          <p:cNvPr id="350" name="Google Shape;350;p20"/>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20"/>
          <p:cNvSpPr txBox="1">
            <a:spLocks noGrp="1"/>
          </p:cNvSpPr>
          <p:nvPr>
            <p:ph type="subTitle" idx="1"/>
          </p:nvPr>
        </p:nvSpPr>
        <p:spPr>
          <a:xfrm>
            <a:off x="828600" y="1428750"/>
            <a:ext cx="7486800" cy="28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52" name="Google Shape;352;p20"/>
          <p:cNvGrpSpPr/>
          <p:nvPr/>
        </p:nvGrpSpPr>
        <p:grpSpPr>
          <a:xfrm rot="10418991" flipH="1">
            <a:off x="-2970065" y="2836972"/>
            <a:ext cx="5081026" cy="5143518"/>
            <a:chOff x="4318075" y="1161550"/>
            <a:chExt cx="1599725" cy="1619400"/>
          </a:xfrm>
        </p:grpSpPr>
        <p:sp>
          <p:nvSpPr>
            <p:cNvPr id="353" name="Google Shape;353;p20"/>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rot="948837">
              <a:off x="5333014" y="2259535"/>
              <a:ext cx="194090" cy="169466"/>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0"/>
          <p:cNvGrpSpPr/>
          <p:nvPr/>
        </p:nvGrpSpPr>
        <p:grpSpPr>
          <a:xfrm rot="3280359" flipH="1">
            <a:off x="7488098" y="1252369"/>
            <a:ext cx="5080968" cy="5143459"/>
            <a:chOff x="4318075" y="1161550"/>
            <a:chExt cx="1599725" cy="1619400"/>
          </a:xfrm>
        </p:grpSpPr>
        <p:sp>
          <p:nvSpPr>
            <p:cNvPr id="357" name="Google Shape;357;p20"/>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0"/>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0"/>
          <p:cNvGrpSpPr/>
          <p:nvPr/>
        </p:nvGrpSpPr>
        <p:grpSpPr>
          <a:xfrm>
            <a:off x="217256" y="148517"/>
            <a:ext cx="8736454" cy="4924672"/>
            <a:chOff x="4238899" y="1212075"/>
            <a:chExt cx="2645326" cy="1491150"/>
          </a:xfrm>
        </p:grpSpPr>
        <p:sp>
          <p:nvSpPr>
            <p:cNvPr id="361" name="Google Shape;361;p20"/>
            <p:cNvSpPr/>
            <p:nvPr/>
          </p:nvSpPr>
          <p:spPr>
            <a:xfrm>
              <a:off x="4238899" y="2615083"/>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6190629" y="2600934"/>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6695883" y="2507293"/>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4658229" y="2600941"/>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3_1_1_1">
    <p:spTree>
      <p:nvGrpSpPr>
        <p:cNvPr id="1" name="Shape 383"/>
        <p:cNvGrpSpPr/>
        <p:nvPr/>
      </p:nvGrpSpPr>
      <p:grpSpPr>
        <a:xfrm>
          <a:off x="0" y="0"/>
          <a:ext cx="0" cy="0"/>
          <a:chOff x="0" y="0"/>
          <a:chExt cx="0" cy="0"/>
        </a:xfrm>
      </p:grpSpPr>
      <p:sp>
        <p:nvSpPr>
          <p:cNvPr id="384" name="Google Shape;384;p22"/>
          <p:cNvSpPr txBox="1">
            <a:spLocks noGrp="1"/>
          </p:cNvSpPr>
          <p:nvPr>
            <p:ph type="title"/>
          </p:nvPr>
        </p:nvSpPr>
        <p:spPr>
          <a:xfrm>
            <a:off x="902941" y="1400325"/>
            <a:ext cx="3090000" cy="1166700"/>
          </a:xfrm>
          <a:prstGeom prst="rect">
            <a:avLst/>
          </a:prstGeom>
        </p:spPr>
        <p:txBody>
          <a:bodyPr spcFirstLastPara="1" wrap="square" lIns="91425" tIns="91425" rIns="91425" bIns="91425" anchor="b" anchorCtr="0">
            <a:noAutofit/>
          </a:bodyPr>
          <a:lstStyle>
            <a:lvl1pPr lvl="0"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5" name="Google Shape;385;p22"/>
          <p:cNvSpPr txBox="1">
            <a:spLocks noGrp="1"/>
          </p:cNvSpPr>
          <p:nvPr>
            <p:ph type="subTitle" idx="1"/>
          </p:nvPr>
        </p:nvSpPr>
        <p:spPr>
          <a:xfrm>
            <a:off x="902941" y="2567175"/>
            <a:ext cx="3090000" cy="116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386" name="Google Shape;386;p22"/>
          <p:cNvGrpSpPr/>
          <p:nvPr/>
        </p:nvGrpSpPr>
        <p:grpSpPr>
          <a:xfrm flipH="1">
            <a:off x="82985" y="186986"/>
            <a:ext cx="5981568" cy="4886203"/>
            <a:chOff x="5067566" y="1223723"/>
            <a:chExt cx="1811169" cy="1479502"/>
          </a:xfrm>
        </p:grpSpPr>
        <p:sp>
          <p:nvSpPr>
            <p:cNvPr id="387" name="Google Shape;387;p22"/>
            <p:cNvSpPr/>
            <p:nvPr/>
          </p:nvSpPr>
          <p:spPr>
            <a:xfrm>
              <a:off x="6709678" y="2068192"/>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462"/>
        <p:cNvGrpSpPr/>
        <p:nvPr/>
      </p:nvGrpSpPr>
      <p:grpSpPr>
        <a:xfrm>
          <a:off x="0" y="0"/>
          <a:ext cx="0" cy="0"/>
          <a:chOff x="0" y="0"/>
          <a:chExt cx="0" cy="0"/>
        </a:xfrm>
      </p:grpSpPr>
      <p:grpSp>
        <p:nvGrpSpPr>
          <p:cNvPr id="463" name="Google Shape;463;p27"/>
          <p:cNvGrpSpPr/>
          <p:nvPr/>
        </p:nvGrpSpPr>
        <p:grpSpPr>
          <a:xfrm rot="-5400000">
            <a:off x="-387670" y="3524869"/>
            <a:ext cx="5233447" cy="5143538"/>
            <a:chOff x="4318075" y="1161550"/>
            <a:chExt cx="1647707" cy="1619400"/>
          </a:xfrm>
        </p:grpSpPr>
        <p:sp>
          <p:nvSpPr>
            <p:cNvPr id="464" name="Google Shape;464;p27"/>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5637207" y="1179477"/>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 name="Google Shape;466;p27"/>
          <p:cNvSpPr/>
          <p:nvPr/>
        </p:nvSpPr>
        <p:spPr>
          <a:xfrm rot="7971624">
            <a:off x="7107798" y="-1423825"/>
            <a:ext cx="4923832" cy="5143546"/>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7" name="Google Shape;467;p27"/>
          <p:cNvGrpSpPr/>
          <p:nvPr/>
        </p:nvGrpSpPr>
        <p:grpSpPr>
          <a:xfrm flipH="1">
            <a:off x="64856" y="148517"/>
            <a:ext cx="8888854" cy="4924672"/>
            <a:chOff x="4192753" y="1212075"/>
            <a:chExt cx="2691472" cy="1491150"/>
          </a:xfrm>
        </p:grpSpPr>
        <p:sp>
          <p:nvSpPr>
            <p:cNvPr id="468" name="Google Shape;468;p27"/>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7"/>
            <p:cNvSpPr/>
            <p:nvPr/>
          </p:nvSpPr>
          <p:spPr>
            <a:xfrm>
              <a:off x="6761330" y="1610110"/>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7"/>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7"/>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7"/>
            <p:cNvSpPr/>
            <p:nvPr/>
          </p:nvSpPr>
          <p:spPr>
            <a:xfrm>
              <a:off x="6356593"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7"/>
            <p:cNvSpPr/>
            <p:nvPr/>
          </p:nvSpPr>
          <p:spPr>
            <a:xfrm>
              <a:off x="4836839"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7"/>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7"/>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7"/>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7"/>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7"/>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27"/>
          <p:cNvSpPr txBox="1">
            <a:spLocks noGrp="1"/>
          </p:cNvSpPr>
          <p:nvPr>
            <p:ph type="subTitle" idx="1"/>
          </p:nvPr>
        </p:nvSpPr>
        <p:spPr>
          <a:xfrm>
            <a:off x="2314330" y="20809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1" name="Google Shape;481;p27"/>
          <p:cNvSpPr txBox="1">
            <a:spLocks noGrp="1"/>
          </p:cNvSpPr>
          <p:nvPr>
            <p:ph type="subTitle" idx="2"/>
          </p:nvPr>
        </p:nvSpPr>
        <p:spPr>
          <a:xfrm>
            <a:off x="5925833" y="20809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2" name="Google Shape;482;p27"/>
          <p:cNvSpPr txBox="1">
            <a:spLocks noGrp="1"/>
          </p:cNvSpPr>
          <p:nvPr>
            <p:ph type="subTitle" idx="3"/>
          </p:nvPr>
        </p:nvSpPr>
        <p:spPr>
          <a:xfrm>
            <a:off x="2314330" y="35143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3" name="Google Shape;483;p27"/>
          <p:cNvSpPr txBox="1">
            <a:spLocks noGrp="1"/>
          </p:cNvSpPr>
          <p:nvPr>
            <p:ph type="subTitle" idx="4"/>
          </p:nvPr>
        </p:nvSpPr>
        <p:spPr>
          <a:xfrm>
            <a:off x="5925833" y="35143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4" name="Google Shape;484;p27"/>
          <p:cNvSpPr txBox="1">
            <a:spLocks noGrp="1"/>
          </p:cNvSpPr>
          <p:nvPr>
            <p:ph type="subTitle" idx="5"/>
          </p:nvPr>
        </p:nvSpPr>
        <p:spPr>
          <a:xfrm>
            <a:off x="2314330" y="1721150"/>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5" name="Google Shape;485;p27"/>
          <p:cNvSpPr txBox="1">
            <a:spLocks noGrp="1"/>
          </p:cNvSpPr>
          <p:nvPr>
            <p:ph type="subTitle" idx="6"/>
          </p:nvPr>
        </p:nvSpPr>
        <p:spPr>
          <a:xfrm>
            <a:off x="2314330" y="3154625"/>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6" name="Google Shape;486;p27"/>
          <p:cNvSpPr txBox="1">
            <a:spLocks noGrp="1"/>
          </p:cNvSpPr>
          <p:nvPr>
            <p:ph type="subTitle" idx="7"/>
          </p:nvPr>
        </p:nvSpPr>
        <p:spPr>
          <a:xfrm>
            <a:off x="5925830" y="1721150"/>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7" name="Google Shape;487;p27"/>
          <p:cNvSpPr txBox="1">
            <a:spLocks noGrp="1"/>
          </p:cNvSpPr>
          <p:nvPr>
            <p:ph type="subTitle" idx="8"/>
          </p:nvPr>
        </p:nvSpPr>
        <p:spPr>
          <a:xfrm>
            <a:off x="5925830" y="3154625"/>
            <a:ext cx="1978200" cy="37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SzPts val="2400"/>
              <a:buFont typeface="Coiny"/>
              <a:buNone/>
              <a:defRPr sz="2400">
                <a:latin typeface="Coiny"/>
                <a:ea typeface="Coiny"/>
                <a:cs typeface="Coiny"/>
                <a:sym typeface="Coiny"/>
              </a:defRPr>
            </a:lvl2pPr>
            <a:lvl3pPr lvl="2" algn="ctr" rtl="0">
              <a:lnSpc>
                <a:spcPct val="100000"/>
              </a:lnSpc>
              <a:spcBef>
                <a:spcPts val="0"/>
              </a:spcBef>
              <a:spcAft>
                <a:spcPts val="0"/>
              </a:spcAft>
              <a:buSzPts val="2400"/>
              <a:buFont typeface="Coiny"/>
              <a:buNone/>
              <a:defRPr sz="2400">
                <a:latin typeface="Coiny"/>
                <a:ea typeface="Coiny"/>
                <a:cs typeface="Coiny"/>
                <a:sym typeface="Coiny"/>
              </a:defRPr>
            </a:lvl3pPr>
            <a:lvl4pPr lvl="3" algn="ctr" rtl="0">
              <a:lnSpc>
                <a:spcPct val="100000"/>
              </a:lnSpc>
              <a:spcBef>
                <a:spcPts val="0"/>
              </a:spcBef>
              <a:spcAft>
                <a:spcPts val="0"/>
              </a:spcAft>
              <a:buSzPts val="2400"/>
              <a:buFont typeface="Coiny"/>
              <a:buNone/>
              <a:defRPr sz="2400">
                <a:latin typeface="Coiny"/>
                <a:ea typeface="Coiny"/>
                <a:cs typeface="Coiny"/>
                <a:sym typeface="Coiny"/>
              </a:defRPr>
            </a:lvl4pPr>
            <a:lvl5pPr lvl="4" algn="ctr" rtl="0">
              <a:lnSpc>
                <a:spcPct val="100000"/>
              </a:lnSpc>
              <a:spcBef>
                <a:spcPts val="0"/>
              </a:spcBef>
              <a:spcAft>
                <a:spcPts val="0"/>
              </a:spcAft>
              <a:buSzPts val="2400"/>
              <a:buFont typeface="Coiny"/>
              <a:buNone/>
              <a:defRPr sz="2400">
                <a:latin typeface="Coiny"/>
                <a:ea typeface="Coiny"/>
                <a:cs typeface="Coiny"/>
                <a:sym typeface="Coiny"/>
              </a:defRPr>
            </a:lvl5pPr>
            <a:lvl6pPr lvl="5" algn="ctr" rtl="0">
              <a:lnSpc>
                <a:spcPct val="100000"/>
              </a:lnSpc>
              <a:spcBef>
                <a:spcPts val="0"/>
              </a:spcBef>
              <a:spcAft>
                <a:spcPts val="0"/>
              </a:spcAft>
              <a:buSzPts val="2400"/>
              <a:buFont typeface="Coiny"/>
              <a:buNone/>
              <a:defRPr sz="2400">
                <a:latin typeface="Coiny"/>
                <a:ea typeface="Coiny"/>
                <a:cs typeface="Coiny"/>
                <a:sym typeface="Coiny"/>
              </a:defRPr>
            </a:lvl6pPr>
            <a:lvl7pPr lvl="6" algn="ctr" rtl="0">
              <a:lnSpc>
                <a:spcPct val="100000"/>
              </a:lnSpc>
              <a:spcBef>
                <a:spcPts val="0"/>
              </a:spcBef>
              <a:spcAft>
                <a:spcPts val="0"/>
              </a:spcAft>
              <a:buSzPts val="2400"/>
              <a:buFont typeface="Coiny"/>
              <a:buNone/>
              <a:defRPr sz="2400">
                <a:latin typeface="Coiny"/>
                <a:ea typeface="Coiny"/>
                <a:cs typeface="Coiny"/>
                <a:sym typeface="Coiny"/>
              </a:defRPr>
            </a:lvl7pPr>
            <a:lvl8pPr lvl="7" algn="ctr" rtl="0">
              <a:lnSpc>
                <a:spcPct val="100000"/>
              </a:lnSpc>
              <a:spcBef>
                <a:spcPts val="0"/>
              </a:spcBef>
              <a:spcAft>
                <a:spcPts val="0"/>
              </a:spcAft>
              <a:buSzPts val="2400"/>
              <a:buFont typeface="Coiny"/>
              <a:buNone/>
              <a:defRPr sz="2400">
                <a:latin typeface="Coiny"/>
                <a:ea typeface="Coiny"/>
                <a:cs typeface="Coiny"/>
                <a:sym typeface="Coiny"/>
              </a:defRPr>
            </a:lvl8pPr>
            <a:lvl9pPr lvl="8" algn="ctr" rtl="0">
              <a:lnSpc>
                <a:spcPct val="100000"/>
              </a:lnSpc>
              <a:spcBef>
                <a:spcPts val="0"/>
              </a:spcBef>
              <a:spcAft>
                <a:spcPts val="0"/>
              </a:spcAft>
              <a:buSzPts val="2400"/>
              <a:buFont typeface="Coiny"/>
              <a:buNone/>
              <a:defRPr sz="2400">
                <a:latin typeface="Coiny"/>
                <a:ea typeface="Coiny"/>
                <a:cs typeface="Coiny"/>
                <a:sym typeface="Coiny"/>
              </a:defRPr>
            </a:lvl9pPr>
          </a:lstStyle>
          <a:p>
            <a:endParaRPr/>
          </a:p>
        </p:txBody>
      </p:sp>
      <p:sp>
        <p:nvSpPr>
          <p:cNvPr id="488" name="Google Shape;488;p27"/>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535"/>
        <p:cNvGrpSpPr/>
        <p:nvPr/>
      </p:nvGrpSpPr>
      <p:grpSpPr>
        <a:xfrm>
          <a:off x="0" y="0"/>
          <a:ext cx="0" cy="0"/>
          <a:chOff x="0" y="0"/>
          <a:chExt cx="0" cy="0"/>
        </a:xfrm>
      </p:grpSpPr>
      <p:grpSp>
        <p:nvGrpSpPr>
          <p:cNvPr id="536" name="Google Shape;536;p30"/>
          <p:cNvGrpSpPr/>
          <p:nvPr/>
        </p:nvGrpSpPr>
        <p:grpSpPr>
          <a:xfrm rot="5400000">
            <a:off x="4285373" y="-3361629"/>
            <a:ext cx="5081047" cy="5143538"/>
            <a:chOff x="4318075" y="1161550"/>
            <a:chExt cx="1599725" cy="1619400"/>
          </a:xfrm>
        </p:grpSpPr>
        <p:sp>
          <p:nvSpPr>
            <p:cNvPr id="537" name="Google Shape;537;p30"/>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0"/>
            <p:cNvSpPr/>
            <p:nvPr/>
          </p:nvSpPr>
          <p:spPr>
            <a:xfrm rot="9893286">
              <a:off x="5083549" y="2442457"/>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0"/>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0"/>
          <p:cNvGrpSpPr/>
          <p:nvPr/>
        </p:nvGrpSpPr>
        <p:grpSpPr>
          <a:xfrm rot="10800000" flipH="1">
            <a:off x="-2884622" y="1195790"/>
            <a:ext cx="4962886" cy="5143538"/>
            <a:chOff x="4318075" y="1161550"/>
            <a:chExt cx="1562523" cy="1619400"/>
          </a:xfrm>
        </p:grpSpPr>
        <p:sp>
          <p:nvSpPr>
            <p:cNvPr id="541" name="Google Shape;541;p30"/>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0"/>
            <p:cNvSpPr/>
            <p:nvPr/>
          </p:nvSpPr>
          <p:spPr>
            <a:xfrm rot="8704027">
              <a:off x="5655469" y="1287238"/>
              <a:ext cx="194094" cy="169470"/>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0"/>
          <p:cNvGrpSpPr/>
          <p:nvPr/>
        </p:nvGrpSpPr>
        <p:grpSpPr>
          <a:xfrm flipH="1">
            <a:off x="64856" y="148517"/>
            <a:ext cx="8888854" cy="4924672"/>
            <a:chOff x="4192753" y="1212075"/>
            <a:chExt cx="2691472" cy="1491150"/>
          </a:xfrm>
        </p:grpSpPr>
        <p:sp>
          <p:nvSpPr>
            <p:cNvPr id="544" name="Google Shape;544;p30"/>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6761330" y="1610110"/>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0"/>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0"/>
            <p:cNvSpPr/>
            <p:nvPr/>
          </p:nvSpPr>
          <p:spPr>
            <a:xfrm>
              <a:off x="6356593"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5695322" y="1271428"/>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p:nvPr/>
          </p:nvSpPr>
          <p:spPr>
            <a:xfrm>
              <a:off x="4248750" y="1241914"/>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0"/>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0"/>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0"/>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556"/>
        <p:cNvGrpSpPr/>
        <p:nvPr/>
      </p:nvGrpSpPr>
      <p:grpSpPr>
        <a:xfrm>
          <a:off x="0" y="0"/>
          <a:ext cx="0" cy="0"/>
          <a:chOff x="0" y="0"/>
          <a:chExt cx="0" cy="0"/>
        </a:xfrm>
      </p:grpSpPr>
      <p:grpSp>
        <p:nvGrpSpPr>
          <p:cNvPr id="557" name="Google Shape;557;p31"/>
          <p:cNvGrpSpPr/>
          <p:nvPr/>
        </p:nvGrpSpPr>
        <p:grpSpPr>
          <a:xfrm flipH="1">
            <a:off x="6590099" y="-2503071"/>
            <a:ext cx="5081047" cy="5143538"/>
            <a:chOff x="4318075" y="1161550"/>
            <a:chExt cx="1599725" cy="1619400"/>
          </a:xfrm>
        </p:grpSpPr>
        <p:sp>
          <p:nvSpPr>
            <p:cNvPr id="558" name="Google Shape;558;p31"/>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1"/>
            <p:cNvSpPr/>
            <p:nvPr/>
          </p:nvSpPr>
          <p:spPr>
            <a:xfrm rot="9893286">
              <a:off x="5083549" y="2442457"/>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1"/>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1"/>
          <p:cNvGrpSpPr/>
          <p:nvPr/>
        </p:nvGrpSpPr>
        <p:grpSpPr>
          <a:xfrm rot="-7660121" flipH="1">
            <a:off x="-2674901" y="-1539018"/>
            <a:ext cx="4962993" cy="5143649"/>
            <a:chOff x="4318075" y="1161550"/>
            <a:chExt cx="1562523" cy="1619400"/>
          </a:xfrm>
        </p:grpSpPr>
        <p:sp>
          <p:nvSpPr>
            <p:cNvPr id="562" name="Google Shape;562;p31"/>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1"/>
            <p:cNvSpPr/>
            <p:nvPr/>
          </p:nvSpPr>
          <p:spPr>
            <a:xfrm rot="8704027">
              <a:off x="5655469" y="1287238"/>
              <a:ext cx="194094" cy="169470"/>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1"/>
          <p:cNvGrpSpPr/>
          <p:nvPr/>
        </p:nvGrpSpPr>
        <p:grpSpPr>
          <a:xfrm rot="10800000">
            <a:off x="64856" y="148517"/>
            <a:ext cx="8888854" cy="4924672"/>
            <a:chOff x="4192753" y="1212075"/>
            <a:chExt cx="2691472" cy="1491150"/>
          </a:xfrm>
        </p:grpSpPr>
        <p:sp>
          <p:nvSpPr>
            <p:cNvPr id="565" name="Google Shape;565;p31"/>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6761330" y="1610110"/>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1"/>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1"/>
            <p:cNvSpPr/>
            <p:nvPr/>
          </p:nvSpPr>
          <p:spPr>
            <a:xfrm>
              <a:off x="6356593"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1"/>
            <p:cNvSpPr/>
            <p:nvPr/>
          </p:nvSpPr>
          <p:spPr>
            <a:xfrm>
              <a:off x="5695322" y="1271428"/>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1"/>
            <p:cNvSpPr/>
            <p:nvPr/>
          </p:nvSpPr>
          <p:spPr>
            <a:xfrm>
              <a:off x="4248750" y="1241914"/>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1"/>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1"/>
            <p:cNvSpPr/>
            <p:nvPr/>
          </p:nvSpPr>
          <p:spPr>
            <a:xfrm>
              <a:off x="4702227" y="2591818"/>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577"/>
        <p:cNvGrpSpPr/>
        <p:nvPr/>
      </p:nvGrpSpPr>
      <p:grpSpPr>
        <a:xfrm>
          <a:off x="0" y="0"/>
          <a:ext cx="0" cy="0"/>
          <a:chOff x="0" y="0"/>
          <a:chExt cx="0" cy="0"/>
        </a:xfrm>
      </p:grpSpPr>
      <p:grpSp>
        <p:nvGrpSpPr>
          <p:cNvPr id="578" name="Google Shape;578;p32"/>
          <p:cNvGrpSpPr/>
          <p:nvPr/>
        </p:nvGrpSpPr>
        <p:grpSpPr>
          <a:xfrm rot="10800000">
            <a:off x="7380896" y="44187"/>
            <a:ext cx="5081047" cy="5143538"/>
            <a:chOff x="4318075" y="1161550"/>
            <a:chExt cx="1599725" cy="1619400"/>
          </a:xfrm>
        </p:grpSpPr>
        <p:sp>
          <p:nvSpPr>
            <p:cNvPr id="579" name="Google Shape;579;p32"/>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rot="9893286">
              <a:off x="5083549" y="2442457"/>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2"/>
          <p:cNvGrpSpPr/>
          <p:nvPr/>
        </p:nvGrpSpPr>
        <p:grpSpPr>
          <a:xfrm rot="10800000" flipH="1">
            <a:off x="-3317942" y="9628"/>
            <a:ext cx="4963042" cy="5143700"/>
            <a:chOff x="4318075" y="1161550"/>
            <a:chExt cx="1562523" cy="1619400"/>
          </a:xfrm>
        </p:grpSpPr>
        <p:sp>
          <p:nvSpPr>
            <p:cNvPr id="583" name="Google Shape;583;p32"/>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rot="8704027">
              <a:off x="5655469" y="1287238"/>
              <a:ext cx="194094" cy="169470"/>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32"/>
          <p:cNvGrpSpPr/>
          <p:nvPr/>
        </p:nvGrpSpPr>
        <p:grpSpPr>
          <a:xfrm rot="10800000">
            <a:off x="127106" y="148517"/>
            <a:ext cx="8826604" cy="4957253"/>
            <a:chOff x="4192753" y="1202210"/>
            <a:chExt cx="2672623" cy="1501015"/>
          </a:xfrm>
        </p:grpSpPr>
        <p:sp>
          <p:nvSpPr>
            <p:cNvPr id="586" name="Google Shape;586;p32"/>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6639078" y="2600916"/>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4212261" y="1347163"/>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4452786" y="2611955"/>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6833244" y="2481438"/>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5233629" y="2637645"/>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5695322" y="1202210"/>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5056296" y="1288059"/>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802052" y="1350511"/>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4702227" y="2591818"/>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rot="-2700000">
              <a:off x="6844114" y="2169371"/>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201075" y="1699039"/>
            <a:ext cx="4609800" cy="1209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1385025" y="1883089"/>
            <a:ext cx="12423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3201075" y="3137561"/>
            <a:ext cx="4609800" cy="3750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700"/>
              <a:buNone/>
              <a:defRPr/>
            </a:lvl1pPr>
            <a:lvl2pPr lvl="1" algn="ctr" rtl="0">
              <a:lnSpc>
                <a:spcPct val="100000"/>
              </a:lnSpc>
              <a:spcBef>
                <a:spcPts val="0"/>
              </a:spcBef>
              <a:spcAft>
                <a:spcPts val="0"/>
              </a:spcAft>
              <a:buSzPts val="1700"/>
              <a:buNone/>
              <a:defRPr sz="1700"/>
            </a:lvl2pPr>
            <a:lvl3pPr lvl="2" algn="ctr" rtl="0">
              <a:lnSpc>
                <a:spcPct val="100000"/>
              </a:lnSpc>
              <a:spcBef>
                <a:spcPts val="0"/>
              </a:spcBef>
              <a:spcAft>
                <a:spcPts val="0"/>
              </a:spcAft>
              <a:buSzPts val="1700"/>
              <a:buNone/>
              <a:defRPr sz="1700"/>
            </a:lvl3pPr>
            <a:lvl4pPr lvl="3" algn="ctr" rtl="0">
              <a:lnSpc>
                <a:spcPct val="100000"/>
              </a:lnSpc>
              <a:spcBef>
                <a:spcPts val="0"/>
              </a:spcBef>
              <a:spcAft>
                <a:spcPts val="0"/>
              </a:spcAft>
              <a:buSzPts val="1700"/>
              <a:buNone/>
              <a:defRPr sz="1700"/>
            </a:lvl4pPr>
            <a:lvl5pPr lvl="4" algn="ctr" rtl="0">
              <a:lnSpc>
                <a:spcPct val="100000"/>
              </a:lnSpc>
              <a:spcBef>
                <a:spcPts val="0"/>
              </a:spcBef>
              <a:spcAft>
                <a:spcPts val="0"/>
              </a:spcAft>
              <a:buSzPts val="1700"/>
              <a:buNone/>
              <a:defRPr sz="1700"/>
            </a:lvl5pPr>
            <a:lvl6pPr lvl="5" algn="ctr" rtl="0">
              <a:lnSpc>
                <a:spcPct val="100000"/>
              </a:lnSpc>
              <a:spcBef>
                <a:spcPts val="0"/>
              </a:spcBef>
              <a:spcAft>
                <a:spcPts val="0"/>
              </a:spcAft>
              <a:buSzPts val="1700"/>
              <a:buNone/>
              <a:defRPr sz="1700"/>
            </a:lvl6pPr>
            <a:lvl7pPr lvl="6" algn="ctr" rtl="0">
              <a:lnSpc>
                <a:spcPct val="100000"/>
              </a:lnSpc>
              <a:spcBef>
                <a:spcPts val="0"/>
              </a:spcBef>
              <a:spcAft>
                <a:spcPts val="0"/>
              </a:spcAft>
              <a:buSzPts val="1700"/>
              <a:buNone/>
              <a:defRPr sz="1700"/>
            </a:lvl7pPr>
            <a:lvl8pPr lvl="7" algn="ctr" rtl="0">
              <a:lnSpc>
                <a:spcPct val="100000"/>
              </a:lnSpc>
              <a:spcBef>
                <a:spcPts val="0"/>
              </a:spcBef>
              <a:spcAft>
                <a:spcPts val="0"/>
              </a:spcAft>
              <a:buSzPts val="1700"/>
              <a:buNone/>
              <a:defRPr sz="1700"/>
            </a:lvl8pPr>
            <a:lvl9pPr lvl="8" algn="ctr" rtl="0">
              <a:lnSpc>
                <a:spcPct val="100000"/>
              </a:lnSpc>
              <a:spcBef>
                <a:spcPts val="0"/>
              </a:spcBef>
              <a:spcAft>
                <a:spcPts val="0"/>
              </a:spcAft>
              <a:buSzPts val="1700"/>
              <a:buNone/>
              <a:defRPr sz="1700"/>
            </a:lvl9pPr>
          </a:lstStyle>
          <a:p>
            <a:endParaRPr/>
          </a:p>
        </p:txBody>
      </p:sp>
      <p:grpSp>
        <p:nvGrpSpPr>
          <p:cNvPr id="24" name="Google Shape;24;p3"/>
          <p:cNvGrpSpPr/>
          <p:nvPr/>
        </p:nvGrpSpPr>
        <p:grpSpPr>
          <a:xfrm rot="5400000" flipH="1">
            <a:off x="4275128" y="3303485"/>
            <a:ext cx="4996320" cy="5143538"/>
            <a:chOff x="4318075" y="1161550"/>
            <a:chExt cx="1573050" cy="1619400"/>
          </a:xfrm>
        </p:grpSpPr>
        <p:sp>
          <p:nvSpPr>
            <p:cNvPr id="25" name="Google Shape;25;p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640816" y="1266222"/>
              <a:ext cx="250308" cy="272401"/>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3"/>
          <p:cNvGrpSpPr/>
          <p:nvPr/>
        </p:nvGrpSpPr>
        <p:grpSpPr>
          <a:xfrm rot="-5400000" flipH="1">
            <a:off x="-144760" y="-3047911"/>
            <a:ext cx="4996845" cy="5143538"/>
            <a:chOff x="4318075" y="1161550"/>
            <a:chExt cx="1573215" cy="1619400"/>
          </a:xfrm>
        </p:grpSpPr>
        <p:sp>
          <p:nvSpPr>
            <p:cNvPr id="28" name="Google Shape;28;p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1351242">
              <a:off x="5265314" y="2308571"/>
              <a:ext cx="194091" cy="169467"/>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5615911" y="1238908"/>
              <a:ext cx="275379" cy="29968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223444" y="148517"/>
            <a:ext cx="8730266" cy="4805827"/>
            <a:chOff x="4240773" y="1212075"/>
            <a:chExt cx="2643452" cy="1455165"/>
          </a:xfrm>
        </p:grpSpPr>
        <p:sp>
          <p:nvSpPr>
            <p:cNvPr id="32" name="Google Shape;32;p3"/>
            <p:cNvSpPr/>
            <p:nvPr/>
          </p:nvSpPr>
          <p:spPr>
            <a:xfrm>
              <a:off x="4261972" y="2522792"/>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6190852" y="1291898"/>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222479" y="24731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864125" y="2553886"/>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998552" y="263664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3/8/2026</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37755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5"/>
          <p:cNvSpPr txBox="1">
            <a:spLocks noGrp="1"/>
          </p:cNvSpPr>
          <p:nvPr>
            <p:ph type="subTitle" idx="1"/>
          </p:nvPr>
        </p:nvSpPr>
        <p:spPr>
          <a:xfrm>
            <a:off x="4923199" y="3152275"/>
            <a:ext cx="2944500" cy="11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7" name="Google Shape;67;p5"/>
          <p:cNvSpPr txBox="1">
            <a:spLocks noGrp="1"/>
          </p:cNvSpPr>
          <p:nvPr>
            <p:ph type="subTitle" idx="2"/>
          </p:nvPr>
        </p:nvSpPr>
        <p:spPr>
          <a:xfrm>
            <a:off x="1276300" y="3152277"/>
            <a:ext cx="2944500" cy="117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68" name="Google Shape;68;p5"/>
          <p:cNvSpPr txBox="1">
            <a:spLocks noGrp="1"/>
          </p:cNvSpPr>
          <p:nvPr>
            <p:ph type="subTitle" idx="3"/>
          </p:nvPr>
        </p:nvSpPr>
        <p:spPr>
          <a:xfrm>
            <a:off x="1276300" y="2588450"/>
            <a:ext cx="2944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3"/>
              </a:buClr>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2pPr>
            <a:lvl3pPr lvl="2"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3pPr>
            <a:lvl4pPr lvl="3"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4pPr>
            <a:lvl5pPr lvl="4"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5pPr>
            <a:lvl6pPr lvl="5"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6pPr>
            <a:lvl7pPr lvl="6"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7pPr>
            <a:lvl8pPr lvl="7"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8pPr>
            <a:lvl9pPr lvl="8"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9pPr>
          </a:lstStyle>
          <a:p>
            <a:endParaRPr/>
          </a:p>
        </p:txBody>
      </p:sp>
      <p:sp>
        <p:nvSpPr>
          <p:cNvPr id="69" name="Google Shape;69;p5"/>
          <p:cNvSpPr txBox="1">
            <a:spLocks noGrp="1"/>
          </p:cNvSpPr>
          <p:nvPr>
            <p:ph type="subTitle" idx="4"/>
          </p:nvPr>
        </p:nvSpPr>
        <p:spPr>
          <a:xfrm>
            <a:off x="4923200" y="2588450"/>
            <a:ext cx="29445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3"/>
              </a:buClr>
              <a:buSzPts val="2400"/>
              <a:buFont typeface="Coiny"/>
              <a:buNone/>
              <a:defRPr sz="2600">
                <a:solidFill>
                  <a:schemeClr val="accent3"/>
                </a:solidFill>
                <a:latin typeface="Coiny"/>
                <a:ea typeface="Coiny"/>
                <a:cs typeface="Coiny"/>
                <a:sym typeface="Coiny"/>
              </a:defRPr>
            </a:lvl1pPr>
            <a:lvl2pPr lvl="1"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2pPr>
            <a:lvl3pPr lvl="2"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3pPr>
            <a:lvl4pPr lvl="3"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4pPr>
            <a:lvl5pPr lvl="4"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5pPr>
            <a:lvl6pPr lvl="5"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6pPr>
            <a:lvl7pPr lvl="6"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7pPr>
            <a:lvl8pPr lvl="7"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8pPr>
            <a:lvl9pPr lvl="8" algn="ctr" rtl="0">
              <a:lnSpc>
                <a:spcPct val="100000"/>
              </a:lnSpc>
              <a:spcBef>
                <a:spcPts val="0"/>
              </a:spcBef>
              <a:spcAft>
                <a:spcPts val="0"/>
              </a:spcAft>
              <a:buClr>
                <a:schemeClr val="accent3"/>
              </a:buClr>
              <a:buSzPts val="2400"/>
              <a:buFont typeface="Coiny"/>
              <a:buNone/>
              <a:defRPr sz="2400">
                <a:solidFill>
                  <a:schemeClr val="accent3"/>
                </a:solidFill>
                <a:latin typeface="Coiny"/>
                <a:ea typeface="Coiny"/>
                <a:cs typeface="Coiny"/>
                <a:sym typeface="Coiny"/>
              </a:defRPr>
            </a:lvl9pPr>
          </a:lstStyle>
          <a:p>
            <a:endParaRPr/>
          </a:p>
        </p:txBody>
      </p:sp>
      <p:sp>
        <p:nvSpPr>
          <p:cNvPr id="70" name="Google Shape;70;p5"/>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1" name="Google Shape;71;p5"/>
          <p:cNvGrpSpPr/>
          <p:nvPr/>
        </p:nvGrpSpPr>
        <p:grpSpPr>
          <a:xfrm rot="-5400000">
            <a:off x="-254523" y="3505183"/>
            <a:ext cx="5081047" cy="5143538"/>
            <a:chOff x="4318075" y="1161550"/>
            <a:chExt cx="1599725" cy="1619400"/>
          </a:xfrm>
        </p:grpSpPr>
        <p:sp>
          <p:nvSpPr>
            <p:cNvPr id="72" name="Google Shape;72;p5"/>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rot="9893286">
              <a:off x="5083549" y="2442457"/>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5"/>
          <p:cNvGrpSpPr/>
          <p:nvPr/>
        </p:nvGrpSpPr>
        <p:grpSpPr>
          <a:xfrm rot="5400000" flipH="1">
            <a:off x="4376557" y="3564264"/>
            <a:ext cx="4962886" cy="5143538"/>
            <a:chOff x="4318075" y="1161550"/>
            <a:chExt cx="1562523" cy="1619400"/>
          </a:xfrm>
        </p:grpSpPr>
        <p:sp>
          <p:nvSpPr>
            <p:cNvPr id="76" name="Google Shape;76;p5"/>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8704027">
              <a:off x="5655469" y="1287238"/>
              <a:ext cx="194094" cy="169470"/>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5"/>
          <p:cNvGrpSpPr/>
          <p:nvPr/>
        </p:nvGrpSpPr>
        <p:grpSpPr>
          <a:xfrm flipH="1">
            <a:off x="64856" y="148517"/>
            <a:ext cx="8730266" cy="4933357"/>
            <a:chOff x="4240773" y="1212075"/>
            <a:chExt cx="2643452" cy="1493780"/>
          </a:xfrm>
        </p:grpSpPr>
        <p:sp>
          <p:nvSpPr>
            <p:cNvPr id="79" name="Google Shape;79;p5"/>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703997" y="2646505"/>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5433684" y="2614073"/>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4992784" y="2531367"/>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6"/>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1" name="Google Shape;91;p6"/>
          <p:cNvGrpSpPr/>
          <p:nvPr/>
        </p:nvGrpSpPr>
        <p:grpSpPr>
          <a:xfrm rot="6300061">
            <a:off x="7278643" y="-1954639"/>
            <a:ext cx="5080949" cy="5143439"/>
            <a:chOff x="4318075" y="1161550"/>
            <a:chExt cx="1599725" cy="1619400"/>
          </a:xfrm>
        </p:grpSpPr>
        <p:sp>
          <p:nvSpPr>
            <p:cNvPr id="92" name="Google Shape;92;p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rot="565480">
            <a:off x="-3122645" y="-2781579"/>
            <a:ext cx="5081003" cy="5143494"/>
            <a:chOff x="4318075" y="1161550"/>
            <a:chExt cx="1599725" cy="1619400"/>
          </a:xfrm>
        </p:grpSpPr>
        <p:sp>
          <p:nvSpPr>
            <p:cNvPr id="96" name="Google Shape;96;p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6"/>
          <p:cNvGrpSpPr/>
          <p:nvPr/>
        </p:nvGrpSpPr>
        <p:grpSpPr>
          <a:xfrm rot="10800000" flipH="1">
            <a:off x="64856" y="148517"/>
            <a:ext cx="8888854" cy="4924672"/>
            <a:chOff x="4192753" y="1212075"/>
            <a:chExt cx="2691472" cy="1491150"/>
          </a:xfrm>
        </p:grpSpPr>
        <p:sp>
          <p:nvSpPr>
            <p:cNvPr id="100" name="Google Shape;100;p6"/>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4992784" y="2669803"/>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4476763" y="1247775"/>
            <a:ext cx="3851400" cy="11724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5" name="Google Shape;135;p9"/>
          <p:cNvSpPr txBox="1">
            <a:spLocks noGrp="1"/>
          </p:cNvSpPr>
          <p:nvPr>
            <p:ph type="subTitle" idx="1"/>
          </p:nvPr>
        </p:nvSpPr>
        <p:spPr>
          <a:xfrm>
            <a:off x="4476763" y="2507800"/>
            <a:ext cx="3851400" cy="1464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6" name="Google Shape;136;p9"/>
          <p:cNvSpPr>
            <a:spLocks noGrp="1"/>
          </p:cNvSpPr>
          <p:nvPr>
            <p:ph type="pic" idx="2"/>
          </p:nvPr>
        </p:nvSpPr>
        <p:spPr>
          <a:xfrm>
            <a:off x="815837" y="908550"/>
            <a:ext cx="3323400" cy="3326400"/>
          </a:xfrm>
          <a:prstGeom prst="ellipse">
            <a:avLst/>
          </a:prstGeom>
          <a:no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sp>
      <p:grpSp>
        <p:nvGrpSpPr>
          <p:cNvPr id="137" name="Google Shape;137;p9"/>
          <p:cNvGrpSpPr/>
          <p:nvPr/>
        </p:nvGrpSpPr>
        <p:grpSpPr>
          <a:xfrm flipH="1">
            <a:off x="2738044" y="186986"/>
            <a:ext cx="6138386" cy="4886203"/>
            <a:chOff x="4240773" y="1223723"/>
            <a:chExt cx="1858652" cy="1479502"/>
          </a:xfrm>
        </p:grpSpPr>
        <p:sp>
          <p:nvSpPr>
            <p:cNvPr id="138" name="Google Shape;138;p9"/>
            <p:cNvSpPr/>
            <p:nvPr/>
          </p:nvSpPr>
          <p:spPr>
            <a:xfrm>
              <a:off x="4361075" y="2599785"/>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6033575" y="2591000"/>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2340600" y="3638550"/>
            <a:ext cx="4462800" cy="1123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3400"/>
              <a:buNone/>
              <a:defRPr/>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a:endParaRPr/>
          </a:p>
        </p:txBody>
      </p:sp>
      <p:grpSp>
        <p:nvGrpSpPr>
          <p:cNvPr id="146" name="Google Shape;146;p10"/>
          <p:cNvGrpSpPr/>
          <p:nvPr/>
        </p:nvGrpSpPr>
        <p:grpSpPr>
          <a:xfrm flipH="1">
            <a:off x="64856" y="148517"/>
            <a:ext cx="8888854" cy="4106300"/>
            <a:chOff x="4192753" y="1212075"/>
            <a:chExt cx="2691472" cy="1243354"/>
          </a:xfrm>
        </p:grpSpPr>
        <p:sp>
          <p:nvSpPr>
            <p:cNvPr id="147" name="Google Shape;147;p10"/>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0"/>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0"/>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0"/>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0"/>
            <p:cNvSpPr/>
            <p:nvPr/>
          </p:nvSpPr>
          <p:spPr>
            <a:xfrm>
              <a:off x="4225743" y="17304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0"/>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0"/>
            <p:cNvSpPr/>
            <p:nvPr/>
          </p:nvSpPr>
          <p:spPr>
            <a:xfrm>
              <a:off x="62456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77"/>
        <p:cNvGrpSpPr/>
        <p:nvPr/>
      </p:nvGrpSpPr>
      <p:grpSpPr>
        <a:xfrm>
          <a:off x="0" y="0"/>
          <a:ext cx="0" cy="0"/>
          <a:chOff x="0" y="0"/>
          <a:chExt cx="0" cy="0"/>
        </a:xfrm>
      </p:grpSpPr>
      <p:grpSp>
        <p:nvGrpSpPr>
          <p:cNvPr id="178" name="Google Shape;178;p13"/>
          <p:cNvGrpSpPr/>
          <p:nvPr/>
        </p:nvGrpSpPr>
        <p:grpSpPr>
          <a:xfrm rot="-7136737" flipH="1">
            <a:off x="-1865225" y="-3346510"/>
            <a:ext cx="5080997" cy="5143488"/>
            <a:chOff x="4318075" y="1161550"/>
            <a:chExt cx="1599725" cy="1619400"/>
          </a:xfrm>
        </p:grpSpPr>
        <p:sp>
          <p:nvSpPr>
            <p:cNvPr id="179" name="Google Shape;179;p1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3"/>
          <p:cNvGrpSpPr/>
          <p:nvPr/>
        </p:nvGrpSpPr>
        <p:grpSpPr>
          <a:xfrm rot="3280359" flipH="1">
            <a:off x="7488098" y="1252369"/>
            <a:ext cx="5080968" cy="5143459"/>
            <a:chOff x="4318075" y="1161550"/>
            <a:chExt cx="1599725" cy="1619400"/>
          </a:xfrm>
        </p:grpSpPr>
        <p:sp>
          <p:nvSpPr>
            <p:cNvPr id="183" name="Google Shape;183;p13"/>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3"/>
          <p:cNvGrpSpPr/>
          <p:nvPr/>
        </p:nvGrpSpPr>
        <p:grpSpPr>
          <a:xfrm>
            <a:off x="64856" y="148517"/>
            <a:ext cx="8888854" cy="4924672"/>
            <a:chOff x="4192753" y="1212075"/>
            <a:chExt cx="2691472" cy="1491150"/>
          </a:xfrm>
        </p:grpSpPr>
        <p:sp>
          <p:nvSpPr>
            <p:cNvPr id="187" name="Google Shape;187;p13"/>
            <p:cNvSpPr/>
            <p:nvPr/>
          </p:nvSpPr>
          <p:spPr>
            <a:xfrm>
              <a:off x="4192753" y="2407429"/>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a:off x="6499450" y="1263375"/>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6620358" y="2617982"/>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6825125" y="1212075"/>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4240773" y="219958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rot="-2700000">
              <a:off x="6844114" y="1523334"/>
              <a:ext cx="9875" cy="36300"/>
            </a:xfrm>
            <a:custGeom>
              <a:avLst/>
              <a:gdLst/>
              <a:ahLst/>
              <a:cxnLst/>
              <a:rect l="l" t="t" r="r" b="b"/>
              <a:pathLst>
                <a:path w="395" h="1452" extrusionOk="0">
                  <a:moveTo>
                    <a:pt x="0" y="1"/>
                  </a:moveTo>
                  <a:lnTo>
                    <a:pt x="394" y="1"/>
                  </a:lnTo>
                  <a:lnTo>
                    <a:pt x="394" y="1452"/>
                  </a:lnTo>
                  <a:lnTo>
                    <a:pt x="0" y="145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a:off x="4992784" y="264673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3"/>
          <p:cNvSpPr txBox="1">
            <a:spLocks noGrp="1"/>
          </p:cNvSpPr>
          <p:nvPr>
            <p:ph type="title"/>
          </p:nvPr>
        </p:nvSpPr>
        <p:spPr>
          <a:xfrm>
            <a:off x="800175" y="1497150"/>
            <a:ext cx="2553300" cy="7296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accent3"/>
              </a:buClr>
              <a:buSzPts val="2400"/>
              <a:buNone/>
              <a:defRPr sz="2600">
                <a:solidFill>
                  <a:schemeClr val="accent3"/>
                </a:solidFill>
              </a:defRPr>
            </a:lvl1pPr>
            <a:lvl2pPr lvl="1" algn="r" rtl="0">
              <a:spcBef>
                <a:spcPts val="0"/>
              </a:spcBef>
              <a:spcAft>
                <a:spcPts val="0"/>
              </a:spcAft>
              <a:buClr>
                <a:schemeClr val="accent3"/>
              </a:buClr>
              <a:buSzPts val="2400"/>
              <a:buNone/>
              <a:defRPr sz="2400">
                <a:solidFill>
                  <a:schemeClr val="accent3"/>
                </a:solidFill>
              </a:defRPr>
            </a:lvl2pPr>
            <a:lvl3pPr lvl="2" algn="r" rtl="0">
              <a:spcBef>
                <a:spcPts val="0"/>
              </a:spcBef>
              <a:spcAft>
                <a:spcPts val="0"/>
              </a:spcAft>
              <a:buClr>
                <a:schemeClr val="accent3"/>
              </a:buClr>
              <a:buSzPts val="2400"/>
              <a:buNone/>
              <a:defRPr sz="2400">
                <a:solidFill>
                  <a:schemeClr val="accent3"/>
                </a:solidFill>
              </a:defRPr>
            </a:lvl3pPr>
            <a:lvl4pPr lvl="3" algn="r" rtl="0">
              <a:spcBef>
                <a:spcPts val="0"/>
              </a:spcBef>
              <a:spcAft>
                <a:spcPts val="0"/>
              </a:spcAft>
              <a:buClr>
                <a:schemeClr val="accent3"/>
              </a:buClr>
              <a:buSzPts val="2400"/>
              <a:buNone/>
              <a:defRPr sz="2400">
                <a:solidFill>
                  <a:schemeClr val="accent3"/>
                </a:solidFill>
              </a:defRPr>
            </a:lvl4pPr>
            <a:lvl5pPr lvl="4" algn="r" rtl="0">
              <a:spcBef>
                <a:spcPts val="0"/>
              </a:spcBef>
              <a:spcAft>
                <a:spcPts val="0"/>
              </a:spcAft>
              <a:buClr>
                <a:schemeClr val="accent3"/>
              </a:buClr>
              <a:buSzPts val="2400"/>
              <a:buNone/>
              <a:defRPr sz="2400">
                <a:solidFill>
                  <a:schemeClr val="accent3"/>
                </a:solidFill>
              </a:defRPr>
            </a:lvl5pPr>
            <a:lvl6pPr lvl="5" algn="r" rtl="0">
              <a:spcBef>
                <a:spcPts val="0"/>
              </a:spcBef>
              <a:spcAft>
                <a:spcPts val="0"/>
              </a:spcAft>
              <a:buClr>
                <a:schemeClr val="accent3"/>
              </a:buClr>
              <a:buSzPts val="2400"/>
              <a:buNone/>
              <a:defRPr sz="2400">
                <a:solidFill>
                  <a:schemeClr val="accent3"/>
                </a:solidFill>
              </a:defRPr>
            </a:lvl6pPr>
            <a:lvl7pPr lvl="6" algn="r" rtl="0">
              <a:spcBef>
                <a:spcPts val="0"/>
              </a:spcBef>
              <a:spcAft>
                <a:spcPts val="0"/>
              </a:spcAft>
              <a:buClr>
                <a:schemeClr val="accent3"/>
              </a:buClr>
              <a:buSzPts val="2400"/>
              <a:buNone/>
              <a:defRPr sz="2400">
                <a:solidFill>
                  <a:schemeClr val="accent3"/>
                </a:solidFill>
              </a:defRPr>
            </a:lvl7pPr>
            <a:lvl8pPr lvl="7" algn="r" rtl="0">
              <a:spcBef>
                <a:spcPts val="0"/>
              </a:spcBef>
              <a:spcAft>
                <a:spcPts val="0"/>
              </a:spcAft>
              <a:buClr>
                <a:schemeClr val="accent3"/>
              </a:buClr>
              <a:buSzPts val="2400"/>
              <a:buNone/>
              <a:defRPr sz="2400">
                <a:solidFill>
                  <a:schemeClr val="accent3"/>
                </a:solidFill>
              </a:defRPr>
            </a:lvl8pPr>
            <a:lvl9pPr lvl="8" algn="r" rtl="0">
              <a:spcBef>
                <a:spcPts val="0"/>
              </a:spcBef>
              <a:spcAft>
                <a:spcPts val="0"/>
              </a:spcAft>
              <a:buClr>
                <a:schemeClr val="accent3"/>
              </a:buClr>
              <a:buSzPts val="2400"/>
              <a:buNone/>
              <a:defRPr sz="2400">
                <a:solidFill>
                  <a:schemeClr val="accent3"/>
                </a:solidFill>
              </a:defRPr>
            </a:lvl9pPr>
          </a:lstStyle>
          <a:p>
            <a:endParaRPr/>
          </a:p>
        </p:txBody>
      </p:sp>
      <p:sp>
        <p:nvSpPr>
          <p:cNvPr id="198" name="Google Shape;198;p13"/>
          <p:cNvSpPr txBox="1">
            <a:spLocks noGrp="1"/>
          </p:cNvSpPr>
          <p:nvPr>
            <p:ph type="title" idx="2" hasCustomPrompt="1"/>
          </p:nvPr>
        </p:nvSpPr>
        <p:spPr>
          <a:xfrm>
            <a:off x="3544864" y="183195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algn="r" rtl="0">
              <a:spcBef>
                <a:spcPts val="0"/>
              </a:spcBef>
              <a:spcAft>
                <a:spcPts val="0"/>
              </a:spcAft>
              <a:buClr>
                <a:schemeClr val="dk2"/>
              </a:buClr>
              <a:buSzPts val="3000"/>
              <a:buNone/>
              <a:defRPr sz="3000">
                <a:solidFill>
                  <a:schemeClr val="dk2"/>
                </a:solidFill>
              </a:defRPr>
            </a:lvl2pPr>
            <a:lvl3pPr lvl="2" algn="r" rtl="0">
              <a:spcBef>
                <a:spcPts val="0"/>
              </a:spcBef>
              <a:spcAft>
                <a:spcPts val="0"/>
              </a:spcAft>
              <a:buClr>
                <a:schemeClr val="dk2"/>
              </a:buClr>
              <a:buSzPts val="3000"/>
              <a:buNone/>
              <a:defRPr sz="3000">
                <a:solidFill>
                  <a:schemeClr val="dk2"/>
                </a:solidFill>
              </a:defRPr>
            </a:lvl3pPr>
            <a:lvl4pPr lvl="3" algn="r" rtl="0">
              <a:spcBef>
                <a:spcPts val="0"/>
              </a:spcBef>
              <a:spcAft>
                <a:spcPts val="0"/>
              </a:spcAft>
              <a:buClr>
                <a:schemeClr val="dk2"/>
              </a:buClr>
              <a:buSzPts val="3000"/>
              <a:buNone/>
              <a:defRPr sz="3000">
                <a:solidFill>
                  <a:schemeClr val="dk2"/>
                </a:solidFill>
              </a:defRPr>
            </a:lvl4pPr>
            <a:lvl5pPr lvl="4" algn="r" rtl="0">
              <a:spcBef>
                <a:spcPts val="0"/>
              </a:spcBef>
              <a:spcAft>
                <a:spcPts val="0"/>
              </a:spcAft>
              <a:buClr>
                <a:schemeClr val="dk2"/>
              </a:buClr>
              <a:buSzPts val="3000"/>
              <a:buNone/>
              <a:defRPr sz="3000">
                <a:solidFill>
                  <a:schemeClr val="dk2"/>
                </a:solidFill>
              </a:defRPr>
            </a:lvl5pPr>
            <a:lvl6pPr lvl="5" algn="r" rtl="0">
              <a:spcBef>
                <a:spcPts val="0"/>
              </a:spcBef>
              <a:spcAft>
                <a:spcPts val="0"/>
              </a:spcAft>
              <a:buClr>
                <a:schemeClr val="dk2"/>
              </a:buClr>
              <a:buSzPts val="3000"/>
              <a:buNone/>
              <a:defRPr sz="3000">
                <a:solidFill>
                  <a:schemeClr val="dk2"/>
                </a:solidFill>
              </a:defRPr>
            </a:lvl6pPr>
            <a:lvl7pPr lvl="6" algn="r" rtl="0">
              <a:spcBef>
                <a:spcPts val="0"/>
              </a:spcBef>
              <a:spcAft>
                <a:spcPts val="0"/>
              </a:spcAft>
              <a:buClr>
                <a:schemeClr val="dk2"/>
              </a:buClr>
              <a:buSzPts val="3000"/>
              <a:buNone/>
              <a:defRPr sz="3000">
                <a:solidFill>
                  <a:schemeClr val="dk2"/>
                </a:solidFill>
              </a:defRPr>
            </a:lvl7pPr>
            <a:lvl8pPr lvl="7" algn="r" rtl="0">
              <a:spcBef>
                <a:spcPts val="0"/>
              </a:spcBef>
              <a:spcAft>
                <a:spcPts val="0"/>
              </a:spcAft>
              <a:buClr>
                <a:schemeClr val="dk2"/>
              </a:buClr>
              <a:buSzPts val="3000"/>
              <a:buNone/>
              <a:defRPr sz="3000">
                <a:solidFill>
                  <a:schemeClr val="dk2"/>
                </a:solidFill>
              </a:defRPr>
            </a:lvl8pPr>
            <a:lvl9pPr lvl="8" algn="r" rtl="0">
              <a:spcBef>
                <a:spcPts val="0"/>
              </a:spcBef>
              <a:spcAft>
                <a:spcPts val="0"/>
              </a:spcAft>
              <a:buClr>
                <a:schemeClr val="dk2"/>
              </a:buClr>
              <a:buSzPts val="3000"/>
              <a:buNone/>
              <a:defRPr sz="3000">
                <a:solidFill>
                  <a:schemeClr val="dk2"/>
                </a:solidFill>
              </a:defRPr>
            </a:lvl9pPr>
          </a:lstStyle>
          <a:p>
            <a:r>
              <a:t>xx%</a:t>
            </a:r>
          </a:p>
        </p:txBody>
      </p:sp>
      <p:sp>
        <p:nvSpPr>
          <p:cNvPr id="199" name="Google Shape;199;p13"/>
          <p:cNvSpPr txBox="1">
            <a:spLocks noGrp="1"/>
          </p:cNvSpPr>
          <p:nvPr>
            <p:ph type="subTitle" idx="1"/>
          </p:nvPr>
        </p:nvSpPr>
        <p:spPr>
          <a:xfrm>
            <a:off x="801464" y="2197333"/>
            <a:ext cx="2552100" cy="7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0" name="Google Shape;200;p13"/>
          <p:cNvSpPr txBox="1">
            <a:spLocks noGrp="1"/>
          </p:cNvSpPr>
          <p:nvPr>
            <p:ph type="title" idx="3"/>
          </p:nvPr>
        </p:nvSpPr>
        <p:spPr>
          <a:xfrm>
            <a:off x="5790528" y="1497150"/>
            <a:ext cx="2552100" cy="7296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3"/>
              </a:buClr>
              <a:buSzPts val="2400"/>
              <a:buNone/>
              <a:defRPr sz="26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01" name="Google Shape;201;p13"/>
          <p:cNvSpPr txBox="1">
            <a:spLocks noGrp="1"/>
          </p:cNvSpPr>
          <p:nvPr>
            <p:ph type="title" idx="4" hasCustomPrompt="1"/>
          </p:nvPr>
        </p:nvSpPr>
        <p:spPr>
          <a:xfrm>
            <a:off x="4668836" y="183195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02" name="Google Shape;202;p13"/>
          <p:cNvSpPr txBox="1">
            <a:spLocks noGrp="1"/>
          </p:cNvSpPr>
          <p:nvPr>
            <p:ph type="subTitle" idx="5"/>
          </p:nvPr>
        </p:nvSpPr>
        <p:spPr>
          <a:xfrm>
            <a:off x="5790526" y="2197333"/>
            <a:ext cx="2553300" cy="7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3" name="Google Shape;203;p13"/>
          <p:cNvSpPr txBox="1">
            <a:spLocks noGrp="1"/>
          </p:cNvSpPr>
          <p:nvPr>
            <p:ph type="title" idx="6"/>
          </p:nvPr>
        </p:nvSpPr>
        <p:spPr>
          <a:xfrm>
            <a:off x="800175" y="3193050"/>
            <a:ext cx="2553300" cy="7287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accent3"/>
              </a:buClr>
              <a:buSzPts val="2400"/>
              <a:buNone/>
              <a:defRPr sz="2600">
                <a:solidFill>
                  <a:schemeClr val="accent3"/>
                </a:solidFill>
              </a:defRPr>
            </a:lvl1pPr>
            <a:lvl2pPr lvl="1" algn="r" rtl="0">
              <a:spcBef>
                <a:spcPts val="0"/>
              </a:spcBef>
              <a:spcAft>
                <a:spcPts val="0"/>
              </a:spcAft>
              <a:buClr>
                <a:schemeClr val="accent3"/>
              </a:buClr>
              <a:buSzPts val="2400"/>
              <a:buNone/>
              <a:defRPr sz="2400">
                <a:solidFill>
                  <a:schemeClr val="accent3"/>
                </a:solidFill>
              </a:defRPr>
            </a:lvl2pPr>
            <a:lvl3pPr lvl="2" algn="r" rtl="0">
              <a:spcBef>
                <a:spcPts val="0"/>
              </a:spcBef>
              <a:spcAft>
                <a:spcPts val="0"/>
              </a:spcAft>
              <a:buClr>
                <a:schemeClr val="accent3"/>
              </a:buClr>
              <a:buSzPts val="2400"/>
              <a:buNone/>
              <a:defRPr sz="2400">
                <a:solidFill>
                  <a:schemeClr val="accent3"/>
                </a:solidFill>
              </a:defRPr>
            </a:lvl3pPr>
            <a:lvl4pPr lvl="3" algn="r" rtl="0">
              <a:spcBef>
                <a:spcPts val="0"/>
              </a:spcBef>
              <a:spcAft>
                <a:spcPts val="0"/>
              </a:spcAft>
              <a:buClr>
                <a:schemeClr val="accent3"/>
              </a:buClr>
              <a:buSzPts val="2400"/>
              <a:buNone/>
              <a:defRPr sz="2400">
                <a:solidFill>
                  <a:schemeClr val="accent3"/>
                </a:solidFill>
              </a:defRPr>
            </a:lvl4pPr>
            <a:lvl5pPr lvl="4" algn="r" rtl="0">
              <a:spcBef>
                <a:spcPts val="0"/>
              </a:spcBef>
              <a:spcAft>
                <a:spcPts val="0"/>
              </a:spcAft>
              <a:buClr>
                <a:schemeClr val="accent3"/>
              </a:buClr>
              <a:buSzPts val="2400"/>
              <a:buNone/>
              <a:defRPr sz="2400">
                <a:solidFill>
                  <a:schemeClr val="accent3"/>
                </a:solidFill>
              </a:defRPr>
            </a:lvl5pPr>
            <a:lvl6pPr lvl="5" algn="r" rtl="0">
              <a:spcBef>
                <a:spcPts val="0"/>
              </a:spcBef>
              <a:spcAft>
                <a:spcPts val="0"/>
              </a:spcAft>
              <a:buClr>
                <a:schemeClr val="accent3"/>
              </a:buClr>
              <a:buSzPts val="2400"/>
              <a:buNone/>
              <a:defRPr sz="2400">
                <a:solidFill>
                  <a:schemeClr val="accent3"/>
                </a:solidFill>
              </a:defRPr>
            </a:lvl6pPr>
            <a:lvl7pPr lvl="6" algn="r" rtl="0">
              <a:spcBef>
                <a:spcPts val="0"/>
              </a:spcBef>
              <a:spcAft>
                <a:spcPts val="0"/>
              </a:spcAft>
              <a:buClr>
                <a:schemeClr val="accent3"/>
              </a:buClr>
              <a:buSzPts val="2400"/>
              <a:buNone/>
              <a:defRPr sz="2400">
                <a:solidFill>
                  <a:schemeClr val="accent3"/>
                </a:solidFill>
              </a:defRPr>
            </a:lvl7pPr>
            <a:lvl8pPr lvl="7" algn="r" rtl="0">
              <a:spcBef>
                <a:spcPts val="0"/>
              </a:spcBef>
              <a:spcAft>
                <a:spcPts val="0"/>
              </a:spcAft>
              <a:buClr>
                <a:schemeClr val="accent3"/>
              </a:buClr>
              <a:buSzPts val="2400"/>
              <a:buNone/>
              <a:defRPr sz="2400">
                <a:solidFill>
                  <a:schemeClr val="accent3"/>
                </a:solidFill>
              </a:defRPr>
            </a:lvl8pPr>
            <a:lvl9pPr lvl="8" algn="r" rtl="0">
              <a:spcBef>
                <a:spcPts val="0"/>
              </a:spcBef>
              <a:spcAft>
                <a:spcPts val="0"/>
              </a:spcAft>
              <a:buClr>
                <a:schemeClr val="accent3"/>
              </a:buClr>
              <a:buSzPts val="2400"/>
              <a:buNone/>
              <a:defRPr sz="2400">
                <a:solidFill>
                  <a:schemeClr val="accent3"/>
                </a:solidFill>
              </a:defRPr>
            </a:lvl9pPr>
          </a:lstStyle>
          <a:p>
            <a:endParaRPr/>
          </a:p>
        </p:txBody>
      </p:sp>
      <p:sp>
        <p:nvSpPr>
          <p:cNvPr id="204" name="Google Shape;204;p13"/>
          <p:cNvSpPr txBox="1">
            <a:spLocks noGrp="1"/>
          </p:cNvSpPr>
          <p:nvPr>
            <p:ph type="title" idx="7" hasCustomPrompt="1"/>
          </p:nvPr>
        </p:nvSpPr>
        <p:spPr>
          <a:xfrm>
            <a:off x="3544864" y="352740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algn="r" rtl="0">
              <a:spcBef>
                <a:spcPts val="0"/>
              </a:spcBef>
              <a:spcAft>
                <a:spcPts val="0"/>
              </a:spcAft>
              <a:buClr>
                <a:schemeClr val="dk2"/>
              </a:buClr>
              <a:buSzPts val="3000"/>
              <a:buNone/>
              <a:defRPr sz="3000">
                <a:solidFill>
                  <a:schemeClr val="dk2"/>
                </a:solidFill>
              </a:defRPr>
            </a:lvl2pPr>
            <a:lvl3pPr lvl="2" algn="r" rtl="0">
              <a:spcBef>
                <a:spcPts val="0"/>
              </a:spcBef>
              <a:spcAft>
                <a:spcPts val="0"/>
              </a:spcAft>
              <a:buClr>
                <a:schemeClr val="dk2"/>
              </a:buClr>
              <a:buSzPts val="3000"/>
              <a:buNone/>
              <a:defRPr sz="3000">
                <a:solidFill>
                  <a:schemeClr val="dk2"/>
                </a:solidFill>
              </a:defRPr>
            </a:lvl3pPr>
            <a:lvl4pPr lvl="3" algn="r" rtl="0">
              <a:spcBef>
                <a:spcPts val="0"/>
              </a:spcBef>
              <a:spcAft>
                <a:spcPts val="0"/>
              </a:spcAft>
              <a:buClr>
                <a:schemeClr val="dk2"/>
              </a:buClr>
              <a:buSzPts val="3000"/>
              <a:buNone/>
              <a:defRPr sz="3000">
                <a:solidFill>
                  <a:schemeClr val="dk2"/>
                </a:solidFill>
              </a:defRPr>
            </a:lvl4pPr>
            <a:lvl5pPr lvl="4" algn="r" rtl="0">
              <a:spcBef>
                <a:spcPts val="0"/>
              </a:spcBef>
              <a:spcAft>
                <a:spcPts val="0"/>
              </a:spcAft>
              <a:buClr>
                <a:schemeClr val="dk2"/>
              </a:buClr>
              <a:buSzPts val="3000"/>
              <a:buNone/>
              <a:defRPr sz="3000">
                <a:solidFill>
                  <a:schemeClr val="dk2"/>
                </a:solidFill>
              </a:defRPr>
            </a:lvl5pPr>
            <a:lvl6pPr lvl="5" algn="r" rtl="0">
              <a:spcBef>
                <a:spcPts val="0"/>
              </a:spcBef>
              <a:spcAft>
                <a:spcPts val="0"/>
              </a:spcAft>
              <a:buClr>
                <a:schemeClr val="dk2"/>
              </a:buClr>
              <a:buSzPts val="3000"/>
              <a:buNone/>
              <a:defRPr sz="3000">
                <a:solidFill>
                  <a:schemeClr val="dk2"/>
                </a:solidFill>
              </a:defRPr>
            </a:lvl6pPr>
            <a:lvl7pPr lvl="6" algn="r" rtl="0">
              <a:spcBef>
                <a:spcPts val="0"/>
              </a:spcBef>
              <a:spcAft>
                <a:spcPts val="0"/>
              </a:spcAft>
              <a:buClr>
                <a:schemeClr val="dk2"/>
              </a:buClr>
              <a:buSzPts val="3000"/>
              <a:buNone/>
              <a:defRPr sz="3000">
                <a:solidFill>
                  <a:schemeClr val="dk2"/>
                </a:solidFill>
              </a:defRPr>
            </a:lvl7pPr>
            <a:lvl8pPr lvl="7" algn="r" rtl="0">
              <a:spcBef>
                <a:spcPts val="0"/>
              </a:spcBef>
              <a:spcAft>
                <a:spcPts val="0"/>
              </a:spcAft>
              <a:buClr>
                <a:schemeClr val="dk2"/>
              </a:buClr>
              <a:buSzPts val="3000"/>
              <a:buNone/>
              <a:defRPr sz="3000">
                <a:solidFill>
                  <a:schemeClr val="dk2"/>
                </a:solidFill>
              </a:defRPr>
            </a:lvl8pPr>
            <a:lvl9pPr lvl="8" algn="r" rtl="0">
              <a:spcBef>
                <a:spcPts val="0"/>
              </a:spcBef>
              <a:spcAft>
                <a:spcPts val="0"/>
              </a:spcAft>
              <a:buClr>
                <a:schemeClr val="dk2"/>
              </a:buClr>
              <a:buSzPts val="3000"/>
              <a:buNone/>
              <a:defRPr sz="3000">
                <a:solidFill>
                  <a:schemeClr val="dk2"/>
                </a:solidFill>
              </a:defRPr>
            </a:lvl9pPr>
          </a:lstStyle>
          <a:p>
            <a:r>
              <a:t>xx%</a:t>
            </a:r>
          </a:p>
        </p:txBody>
      </p:sp>
      <p:sp>
        <p:nvSpPr>
          <p:cNvPr id="205" name="Google Shape;205;p13"/>
          <p:cNvSpPr txBox="1">
            <a:spLocks noGrp="1"/>
          </p:cNvSpPr>
          <p:nvPr>
            <p:ph type="subTitle" idx="8"/>
          </p:nvPr>
        </p:nvSpPr>
        <p:spPr>
          <a:xfrm>
            <a:off x="800176" y="3890908"/>
            <a:ext cx="2553300" cy="72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206" name="Google Shape;206;p13"/>
          <p:cNvSpPr txBox="1">
            <a:spLocks noGrp="1"/>
          </p:cNvSpPr>
          <p:nvPr>
            <p:ph type="title" idx="9"/>
          </p:nvPr>
        </p:nvSpPr>
        <p:spPr>
          <a:xfrm>
            <a:off x="5790525" y="3193050"/>
            <a:ext cx="2553300" cy="7287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accent3"/>
              </a:buClr>
              <a:buSzPts val="2400"/>
              <a:buNone/>
              <a:defRPr sz="2600">
                <a:solidFill>
                  <a:schemeClr val="accent3"/>
                </a:solidFill>
              </a:defRPr>
            </a:lvl1pPr>
            <a:lvl2pPr lvl="1" rtl="0">
              <a:spcBef>
                <a:spcPts val="0"/>
              </a:spcBef>
              <a:spcAft>
                <a:spcPts val="0"/>
              </a:spcAft>
              <a:buClr>
                <a:schemeClr val="accent3"/>
              </a:buClr>
              <a:buSzPts val="2400"/>
              <a:buNone/>
              <a:defRPr sz="2400">
                <a:solidFill>
                  <a:schemeClr val="accent3"/>
                </a:solidFill>
              </a:defRPr>
            </a:lvl2pPr>
            <a:lvl3pPr lvl="2" rtl="0">
              <a:spcBef>
                <a:spcPts val="0"/>
              </a:spcBef>
              <a:spcAft>
                <a:spcPts val="0"/>
              </a:spcAft>
              <a:buClr>
                <a:schemeClr val="accent3"/>
              </a:buClr>
              <a:buSzPts val="2400"/>
              <a:buNone/>
              <a:defRPr sz="2400">
                <a:solidFill>
                  <a:schemeClr val="accent3"/>
                </a:solidFill>
              </a:defRPr>
            </a:lvl3pPr>
            <a:lvl4pPr lvl="3" rtl="0">
              <a:spcBef>
                <a:spcPts val="0"/>
              </a:spcBef>
              <a:spcAft>
                <a:spcPts val="0"/>
              </a:spcAft>
              <a:buClr>
                <a:schemeClr val="accent3"/>
              </a:buClr>
              <a:buSzPts val="2400"/>
              <a:buNone/>
              <a:defRPr sz="2400">
                <a:solidFill>
                  <a:schemeClr val="accent3"/>
                </a:solidFill>
              </a:defRPr>
            </a:lvl4pPr>
            <a:lvl5pPr lvl="4" rtl="0">
              <a:spcBef>
                <a:spcPts val="0"/>
              </a:spcBef>
              <a:spcAft>
                <a:spcPts val="0"/>
              </a:spcAft>
              <a:buClr>
                <a:schemeClr val="accent3"/>
              </a:buClr>
              <a:buSzPts val="2400"/>
              <a:buNone/>
              <a:defRPr sz="2400">
                <a:solidFill>
                  <a:schemeClr val="accent3"/>
                </a:solidFill>
              </a:defRPr>
            </a:lvl5pPr>
            <a:lvl6pPr lvl="5" rtl="0">
              <a:spcBef>
                <a:spcPts val="0"/>
              </a:spcBef>
              <a:spcAft>
                <a:spcPts val="0"/>
              </a:spcAft>
              <a:buClr>
                <a:schemeClr val="accent3"/>
              </a:buClr>
              <a:buSzPts val="2400"/>
              <a:buNone/>
              <a:defRPr sz="2400">
                <a:solidFill>
                  <a:schemeClr val="accent3"/>
                </a:solidFill>
              </a:defRPr>
            </a:lvl6pPr>
            <a:lvl7pPr lvl="6" rtl="0">
              <a:spcBef>
                <a:spcPts val="0"/>
              </a:spcBef>
              <a:spcAft>
                <a:spcPts val="0"/>
              </a:spcAft>
              <a:buClr>
                <a:schemeClr val="accent3"/>
              </a:buClr>
              <a:buSzPts val="2400"/>
              <a:buNone/>
              <a:defRPr sz="2400">
                <a:solidFill>
                  <a:schemeClr val="accent3"/>
                </a:solidFill>
              </a:defRPr>
            </a:lvl7pPr>
            <a:lvl8pPr lvl="7" rtl="0">
              <a:spcBef>
                <a:spcPts val="0"/>
              </a:spcBef>
              <a:spcAft>
                <a:spcPts val="0"/>
              </a:spcAft>
              <a:buClr>
                <a:schemeClr val="accent3"/>
              </a:buClr>
              <a:buSzPts val="2400"/>
              <a:buNone/>
              <a:defRPr sz="2400">
                <a:solidFill>
                  <a:schemeClr val="accent3"/>
                </a:solidFill>
              </a:defRPr>
            </a:lvl8pPr>
            <a:lvl9pPr lvl="8" rtl="0">
              <a:spcBef>
                <a:spcPts val="0"/>
              </a:spcBef>
              <a:spcAft>
                <a:spcPts val="0"/>
              </a:spcAft>
              <a:buClr>
                <a:schemeClr val="accent3"/>
              </a:buClr>
              <a:buSzPts val="2400"/>
              <a:buNone/>
              <a:defRPr sz="2400">
                <a:solidFill>
                  <a:schemeClr val="accent3"/>
                </a:solidFill>
              </a:defRPr>
            </a:lvl9pPr>
          </a:lstStyle>
          <a:p>
            <a:endParaRPr/>
          </a:p>
        </p:txBody>
      </p:sp>
      <p:sp>
        <p:nvSpPr>
          <p:cNvPr id="207" name="Google Shape;207;p13"/>
          <p:cNvSpPr txBox="1">
            <a:spLocks noGrp="1"/>
          </p:cNvSpPr>
          <p:nvPr>
            <p:ph type="title" idx="13" hasCustomPrompt="1"/>
          </p:nvPr>
        </p:nvSpPr>
        <p:spPr>
          <a:xfrm>
            <a:off x="4668836" y="3527400"/>
            <a:ext cx="930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208" name="Google Shape;208;p13"/>
          <p:cNvSpPr txBox="1">
            <a:spLocks noGrp="1"/>
          </p:cNvSpPr>
          <p:nvPr>
            <p:ph type="subTitle" idx="14"/>
          </p:nvPr>
        </p:nvSpPr>
        <p:spPr>
          <a:xfrm>
            <a:off x="5790526" y="3891658"/>
            <a:ext cx="2553300" cy="72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13"/>
          <p:cNvSpPr txBox="1">
            <a:spLocks noGrp="1"/>
          </p:cNvSpPr>
          <p:nvPr>
            <p:ph type="title" idx="15"/>
          </p:nvPr>
        </p:nvSpPr>
        <p:spPr>
          <a:xfrm>
            <a:off x="713225" y="445025"/>
            <a:ext cx="772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210"/>
        <p:cNvGrpSpPr/>
        <p:nvPr/>
      </p:nvGrpSpPr>
      <p:grpSpPr>
        <a:xfrm>
          <a:off x="0" y="0"/>
          <a:ext cx="0" cy="0"/>
          <a:chOff x="0" y="0"/>
          <a:chExt cx="0" cy="0"/>
        </a:xfrm>
      </p:grpSpPr>
      <p:grpSp>
        <p:nvGrpSpPr>
          <p:cNvPr id="211" name="Google Shape;211;p14"/>
          <p:cNvGrpSpPr/>
          <p:nvPr/>
        </p:nvGrpSpPr>
        <p:grpSpPr>
          <a:xfrm flipH="1">
            <a:off x="6227259" y="-358802"/>
            <a:ext cx="5807055" cy="5486863"/>
            <a:chOff x="4318075" y="1071290"/>
            <a:chExt cx="1828303" cy="1727493"/>
          </a:xfrm>
        </p:grpSpPr>
        <p:sp>
          <p:nvSpPr>
            <p:cNvPr id="212" name="Google Shape;212;p14"/>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rot="7401380">
              <a:off x="5059572" y="2586408"/>
              <a:ext cx="194084" cy="169461"/>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rot="1307319">
              <a:off x="5763160" y="1119501"/>
              <a:ext cx="328589" cy="357591"/>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4"/>
          <p:cNvGrpSpPr/>
          <p:nvPr/>
        </p:nvGrpSpPr>
        <p:grpSpPr>
          <a:xfrm rot="-4612770">
            <a:off x="-753428" y="2268035"/>
            <a:ext cx="4923849" cy="5143564"/>
            <a:chOff x="4318075" y="1161550"/>
            <a:chExt cx="1550225" cy="1619400"/>
          </a:xfrm>
        </p:grpSpPr>
        <p:sp>
          <p:nvSpPr>
            <p:cNvPr id="216" name="Google Shape;216;p14"/>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rot="9893286">
              <a:off x="5143527" y="2412468"/>
              <a:ext cx="194096" cy="169472"/>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4"/>
          <p:cNvSpPr txBox="1">
            <a:spLocks noGrp="1"/>
          </p:cNvSpPr>
          <p:nvPr>
            <p:ph type="title" hasCustomPrompt="1"/>
          </p:nvPr>
        </p:nvSpPr>
        <p:spPr>
          <a:xfrm>
            <a:off x="699600" y="822625"/>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19" name="Google Shape;219;p14"/>
          <p:cNvSpPr txBox="1">
            <a:spLocks noGrp="1"/>
          </p:cNvSpPr>
          <p:nvPr>
            <p:ph type="subTitle" idx="1"/>
          </p:nvPr>
        </p:nvSpPr>
        <p:spPr>
          <a:xfrm>
            <a:off x="699600" y="1591525"/>
            <a:ext cx="4696800" cy="435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20" name="Google Shape;220;p14"/>
          <p:cNvSpPr txBox="1">
            <a:spLocks noGrp="1"/>
          </p:cNvSpPr>
          <p:nvPr>
            <p:ph type="title" idx="2" hasCustomPrompt="1"/>
          </p:nvPr>
        </p:nvSpPr>
        <p:spPr>
          <a:xfrm>
            <a:off x="2223600" y="2120331"/>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1" name="Google Shape;221;p14"/>
          <p:cNvSpPr txBox="1">
            <a:spLocks noGrp="1"/>
          </p:cNvSpPr>
          <p:nvPr>
            <p:ph type="subTitle" idx="3"/>
          </p:nvPr>
        </p:nvSpPr>
        <p:spPr>
          <a:xfrm>
            <a:off x="2223600" y="2889863"/>
            <a:ext cx="4696800" cy="435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222" name="Google Shape;222;p14"/>
          <p:cNvSpPr txBox="1">
            <a:spLocks noGrp="1"/>
          </p:cNvSpPr>
          <p:nvPr>
            <p:ph type="title" idx="4" hasCustomPrompt="1"/>
          </p:nvPr>
        </p:nvSpPr>
        <p:spPr>
          <a:xfrm>
            <a:off x="3747600" y="3418038"/>
            <a:ext cx="46968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3" name="Google Shape;223;p14"/>
          <p:cNvSpPr txBox="1">
            <a:spLocks noGrp="1"/>
          </p:cNvSpPr>
          <p:nvPr>
            <p:ph type="subTitle" idx="5"/>
          </p:nvPr>
        </p:nvSpPr>
        <p:spPr>
          <a:xfrm>
            <a:off x="3747600" y="4188200"/>
            <a:ext cx="4696800" cy="435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grpSp>
        <p:nvGrpSpPr>
          <p:cNvPr id="224" name="Google Shape;224;p14"/>
          <p:cNvGrpSpPr/>
          <p:nvPr/>
        </p:nvGrpSpPr>
        <p:grpSpPr>
          <a:xfrm>
            <a:off x="249790" y="186986"/>
            <a:ext cx="8685791" cy="4886203"/>
            <a:chOff x="4248750" y="1223723"/>
            <a:chExt cx="2629986" cy="1479502"/>
          </a:xfrm>
        </p:grpSpPr>
        <p:sp>
          <p:nvSpPr>
            <p:cNvPr id="225" name="Google Shape;225;p14"/>
            <p:cNvSpPr/>
            <p:nvPr/>
          </p:nvSpPr>
          <p:spPr>
            <a:xfrm>
              <a:off x="6819361" y="2577286"/>
              <a:ext cx="59375" cy="59350"/>
            </a:xfrm>
            <a:custGeom>
              <a:avLst/>
              <a:gdLst/>
              <a:ahLst/>
              <a:cxnLst/>
              <a:rect l="l" t="t" r="r" b="b"/>
              <a:pathLst>
                <a:path w="2375" h="2374" extrusionOk="0">
                  <a:moveTo>
                    <a:pt x="1358" y="2374"/>
                  </a:moveTo>
                  <a:cubicBezTo>
                    <a:pt x="457" y="2374"/>
                    <a:pt x="1" y="1275"/>
                    <a:pt x="643" y="643"/>
                  </a:cubicBezTo>
                  <a:cubicBezTo>
                    <a:pt x="1275" y="0"/>
                    <a:pt x="2374" y="456"/>
                    <a:pt x="2374" y="1358"/>
                  </a:cubicBezTo>
                  <a:cubicBezTo>
                    <a:pt x="2374" y="1918"/>
                    <a:pt x="1918" y="2374"/>
                    <a:pt x="1358" y="2374"/>
                  </a:cubicBezTo>
                  <a:close/>
                  <a:moveTo>
                    <a:pt x="1358" y="798"/>
                  </a:moveTo>
                  <a:cubicBezTo>
                    <a:pt x="861" y="798"/>
                    <a:pt x="602" y="1400"/>
                    <a:pt x="965" y="1752"/>
                  </a:cubicBezTo>
                  <a:cubicBezTo>
                    <a:pt x="1317" y="2104"/>
                    <a:pt x="1918" y="1856"/>
                    <a:pt x="1918" y="1358"/>
                  </a:cubicBezTo>
                  <a:cubicBezTo>
                    <a:pt x="1918" y="1047"/>
                    <a:pt x="1669" y="798"/>
                    <a:pt x="135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6341310" y="2599777"/>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67566" y="1223723"/>
              <a:ext cx="68175" cy="68175"/>
            </a:xfrm>
            <a:custGeom>
              <a:avLst/>
              <a:gdLst/>
              <a:ahLst/>
              <a:cxnLst/>
              <a:rect l="l" t="t" r="r" b="b"/>
              <a:pathLst>
                <a:path w="2727" h="2727" extrusionOk="0">
                  <a:moveTo>
                    <a:pt x="1555" y="2727"/>
                  </a:moveTo>
                  <a:cubicBezTo>
                    <a:pt x="519" y="2727"/>
                    <a:pt x="0" y="1462"/>
                    <a:pt x="736" y="726"/>
                  </a:cubicBezTo>
                  <a:cubicBezTo>
                    <a:pt x="1462" y="1"/>
                    <a:pt x="2726" y="519"/>
                    <a:pt x="2726" y="1556"/>
                  </a:cubicBezTo>
                  <a:cubicBezTo>
                    <a:pt x="2726" y="2198"/>
                    <a:pt x="2197" y="2727"/>
                    <a:pt x="1555" y="2727"/>
                  </a:cubicBezTo>
                  <a:close/>
                  <a:moveTo>
                    <a:pt x="1555" y="778"/>
                  </a:moveTo>
                  <a:cubicBezTo>
                    <a:pt x="861" y="778"/>
                    <a:pt x="519" y="1618"/>
                    <a:pt x="1006" y="2105"/>
                  </a:cubicBezTo>
                  <a:cubicBezTo>
                    <a:pt x="1493" y="2592"/>
                    <a:pt x="2332" y="2250"/>
                    <a:pt x="2332" y="1556"/>
                  </a:cubicBezTo>
                  <a:cubicBezTo>
                    <a:pt x="2332" y="1131"/>
                    <a:pt x="1990" y="778"/>
                    <a:pt x="1555" y="7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864125" y="2669250"/>
              <a:ext cx="25950" cy="33975"/>
            </a:xfrm>
            <a:custGeom>
              <a:avLst/>
              <a:gdLst/>
              <a:ahLst/>
              <a:cxnLst/>
              <a:rect l="l" t="t" r="r" b="b"/>
              <a:pathLst>
                <a:path w="1038" h="1359" extrusionOk="0">
                  <a:moveTo>
                    <a:pt x="1" y="1161"/>
                  </a:moveTo>
                  <a:lnTo>
                    <a:pt x="706" y="1"/>
                  </a:lnTo>
                  <a:lnTo>
                    <a:pt x="1037" y="197"/>
                  </a:lnTo>
                  <a:lnTo>
                    <a:pt x="332" y="1358"/>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400"/>
              <a:buFont typeface="Coiny"/>
              <a:buNone/>
              <a:defRPr sz="3400">
                <a:solidFill>
                  <a:schemeClr val="dk1"/>
                </a:solidFill>
                <a:latin typeface="Coiny"/>
                <a:ea typeface="Coiny"/>
                <a:cs typeface="Coiny"/>
                <a:sym typeface="Coin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bin"/>
              <a:buChar char="●"/>
              <a:defRPr sz="1800">
                <a:solidFill>
                  <a:schemeClr val="dk2"/>
                </a:solidFill>
                <a:latin typeface="Cabin"/>
                <a:ea typeface="Cabin"/>
                <a:cs typeface="Cabin"/>
                <a:sym typeface="Cabin"/>
              </a:defRPr>
            </a:lvl1pPr>
            <a:lvl2pPr marL="914400" lvl="1"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2pPr>
            <a:lvl3pPr marL="1371600" lvl="2"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3pPr>
            <a:lvl4pPr marL="1828800" lvl="3"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4pPr>
            <a:lvl5pPr marL="2286000" lvl="4"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5pPr>
            <a:lvl6pPr marL="2743200" lvl="5"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6pPr>
            <a:lvl7pPr marL="3200400" lvl="6"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7pPr>
            <a:lvl8pPr marL="3657600" lvl="7"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8pPr>
            <a:lvl9pPr marL="4114800" lvl="8" indent="-317500">
              <a:lnSpc>
                <a:spcPct val="115000"/>
              </a:lnSpc>
              <a:spcBef>
                <a:spcPts val="0"/>
              </a:spcBef>
              <a:spcAft>
                <a:spcPts val="0"/>
              </a:spcAft>
              <a:buClr>
                <a:schemeClr val="dk2"/>
              </a:buClr>
              <a:buSzPts val="1400"/>
              <a:buFont typeface="Cabin"/>
              <a:buChar char="■"/>
              <a:defRPr>
                <a:solidFill>
                  <a:schemeClr val="dk2"/>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5" r:id="rId5"/>
    <p:sldLayoutId id="2147483656"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8" r:id="rId15"/>
    <p:sldLayoutId id="2147483673" r:id="rId16"/>
    <p:sldLayoutId id="2147483676" r:id="rId17"/>
    <p:sldLayoutId id="2147483677" r:id="rId18"/>
    <p:sldLayoutId id="2147483678" r:id="rId19"/>
    <p:sldLayoutId id="214748368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3.xml"/><Relationship Id="rId2" Type="http://schemas.openxmlformats.org/officeDocument/2006/relationships/audio" Target="../media/audio1.wav"/><Relationship Id="rId16" Type="http://schemas.openxmlformats.org/officeDocument/2006/relationships/slide" Target="slide12.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7.jpeg"/><Relationship Id="rId10" Type="http://schemas.openxmlformats.org/officeDocument/2006/relationships/image" Target="../media/image30.png"/><Relationship Id="rId19"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slide" Target="slide12.xml"/><Relationship Id="rId10" Type="http://schemas.openxmlformats.org/officeDocument/2006/relationships/image" Target="../media/image30.pn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0.xml"/><Relationship Id="rId5" Type="http://schemas.openxmlformats.org/officeDocument/2006/relationships/image" Target="../media/image15.gif"/><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7.xml"/><Relationship Id="rId18" Type="http://schemas.microsoft.com/office/2017/06/relationships/model3d" Target="../media/model3d1.glb"/><Relationship Id="rId3" Type="http://schemas.openxmlformats.org/officeDocument/2006/relationships/slide" Target="slide4.xml"/><Relationship Id="rId7" Type="http://schemas.openxmlformats.org/officeDocument/2006/relationships/image" Target="../media/image13.png"/><Relationship Id="rId12" Type="http://schemas.openxmlformats.org/officeDocument/2006/relationships/slide" Target="slide10.xml"/><Relationship Id="rId17" Type="http://schemas.openxmlformats.org/officeDocument/2006/relationships/slide" Target="slide12.xml"/><Relationship Id="rId2" Type="http://schemas.openxmlformats.org/officeDocument/2006/relationships/audio" Target="../media/audio1.wav"/><Relationship Id="rId16" Type="http://schemas.openxmlformats.org/officeDocument/2006/relationships/slide" Target="slide11.xml"/><Relationship Id="rId1" Type="http://schemas.openxmlformats.org/officeDocument/2006/relationships/slideLayout" Target="../slideLayouts/slideLayout20.xml"/><Relationship Id="rId6" Type="http://schemas.openxmlformats.org/officeDocument/2006/relationships/image" Target="../media/image12.png"/><Relationship Id="rId11" Type="http://schemas.openxmlformats.org/officeDocument/2006/relationships/slide" Target="slide9.xml"/><Relationship Id="rId5" Type="http://schemas.openxmlformats.org/officeDocument/2006/relationships/image" Target="../media/image17.svg"/><Relationship Id="rId15" Type="http://schemas.openxmlformats.org/officeDocument/2006/relationships/slide" Target="slide6.xml"/><Relationship Id="rId10" Type="http://schemas.openxmlformats.org/officeDocument/2006/relationships/slide" Target="slide5.xml"/><Relationship Id="rId19"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svg"/><Relationship Id="rId1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audio" Target="../media/audio1.wav"/><Relationship Id="rId16" Type="http://schemas.openxmlformats.org/officeDocument/2006/relationships/image" Target="../media/image32.png"/><Relationship Id="rId1" Type="http://schemas.openxmlformats.org/officeDocument/2006/relationships/slideLayout" Target="../slideLayouts/slideLayout20.xml"/><Relationship Id="rId6" Type="http://schemas.openxmlformats.org/officeDocument/2006/relationships/slide" Target="slide3.xml"/><Relationship Id="rId11" Type="http://schemas.openxmlformats.org/officeDocument/2006/relationships/image" Target="../media/image27.png"/><Relationship Id="rId5" Type="http://schemas.openxmlformats.org/officeDocument/2006/relationships/slide" Target="slide12.xml"/><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2.svg"/><Relationship Id="rId9" Type="http://schemas.openxmlformats.org/officeDocument/2006/relationships/image" Target="../media/image25.png"/><Relationship Id="rId14" Type="http://schemas.openxmlformats.org/officeDocument/2006/relationships/image" Target="../media/image3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slide" Target="slide12.xml"/><Relationship Id="rId10" Type="http://schemas.openxmlformats.org/officeDocument/2006/relationships/image" Target="../media/image30.pn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slide" Target="slide12.xml"/><Relationship Id="rId10" Type="http://schemas.openxmlformats.org/officeDocument/2006/relationships/image" Target="../media/image30.pn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3.xml"/><Relationship Id="rId2" Type="http://schemas.openxmlformats.org/officeDocument/2006/relationships/audio" Target="../media/audio1.wav"/><Relationship Id="rId16" Type="http://schemas.openxmlformats.org/officeDocument/2006/relationships/slide" Target="slide12.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jpeg"/><Relationship Id="rId10" Type="http://schemas.openxmlformats.org/officeDocument/2006/relationships/image" Target="../media/image30.png"/><Relationship Id="rId19"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3.pn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3.xml"/><Relationship Id="rId2" Type="http://schemas.openxmlformats.org/officeDocument/2006/relationships/audio" Target="../media/audio1.wav"/><Relationship Id="rId16" Type="http://schemas.openxmlformats.org/officeDocument/2006/relationships/slide" Target="slide12.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6.png"/><Relationship Id="rId10" Type="http://schemas.openxmlformats.org/officeDocument/2006/relationships/image" Target="../media/image30.png"/><Relationship Id="rId19" Type="http://schemas.openxmlformats.org/officeDocument/2006/relationships/image" Target="../media/image24.sv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23.png"/><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2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slide" Target="slide12.xml"/><Relationship Id="rId10" Type="http://schemas.openxmlformats.org/officeDocument/2006/relationships/image" Target="../media/image30.png"/><Relationship Id="rId4" Type="http://schemas.openxmlformats.org/officeDocument/2006/relationships/image" Target="../media/image22.sv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Calibri"/>
              </a:endParaRPr>
            </a:p>
          </p:txBody>
        </p:sp>
      </p:grpSp>
      <p:sp>
        <p:nvSpPr>
          <p:cNvPr id="7" name="TextBox 7"/>
          <p:cNvSpPr txBox="1"/>
          <p:nvPr/>
        </p:nvSpPr>
        <p:spPr>
          <a:xfrm>
            <a:off x="1310991" y="1820238"/>
            <a:ext cx="6522020" cy="1910138"/>
          </a:xfrm>
          <a:prstGeom prst="rect">
            <a:avLst/>
          </a:prstGeom>
        </p:spPr>
        <p:txBody>
          <a:bodyPr lIns="0" tIns="0" rIns="0" bIns="0" rtlCol="0" anchor="t">
            <a:spAutoFit/>
          </a:bodyPr>
          <a:lstStyle/>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CHÀO MỪNG</a:t>
            </a:r>
          </a:p>
          <a:p>
            <a:pPr algn="ctr" defTabSz="457223">
              <a:lnSpc>
                <a:spcPts val="7700"/>
              </a:lnSpc>
            </a:pPr>
            <a:r>
              <a:rPr lang="en-US" sz="5501" b="1" dirty="0">
                <a:solidFill>
                  <a:srgbClr val="FFFFFF"/>
                </a:solidFill>
                <a:latin typeface="Times New Roman" panose="02020603050405020304" pitchFamily="18" charset="0"/>
                <a:cs typeface="Times New Roman" panose="02020603050405020304" pitchFamily="18" charset="0"/>
              </a:rPr>
              <a:t>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46718" y="1114883"/>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14350" y="1209968"/>
            <a:ext cx="1674538" cy="16930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92443"/>
            </a:xfrm>
            <a:prstGeom prst="rect">
              <a:avLst/>
            </a:prstGeom>
            <a:noFill/>
          </p:spPr>
          <p:txBody>
            <a:bodyPr wrap="square" rtlCol="0">
              <a:spAutoFit/>
            </a:bodyPr>
            <a:lstStyle/>
            <a:p>
              <a:pPr algn="ct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48210" y="822959"/>
            <a:ext cx="6438153" cy="1946436"/>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322291" y="3055222"/>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38610"/>
            </a:xfrm>
            <a:prstGeom prst="rect">
              <a:avLst/>
            </a:prstGeom>
            <a:noFill/>
          </p:spPr>
          <p:txBody>
            <a:bodyPr wrap="square">
              <a:spAutoFit/>
            </a:bodyPr>
            <a:lstStyle/>
            <a:p>
              <a:pPr algn="ctr"/>
              <a:r>
                <a:rPr lang="en-US" sz="2025">
                  <a:solidFill>
                    <a:srgbClr val="EE4036"/>
                  </a:solidFill>
                  <a:latin typeface="Times New Roman" panose="02020603050405020304" pitchFamily="18" charset="0"/>
                  <a:cs typeface="Times New Roman" panose="02020603050405020304" pitchFamily="18"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48210" y="1122112"/>
            <a:ext cx="3823760" cy="1338828"/>
          </a:xfrm>
          <a:prstGeom prst="rect">
            <a:avLst/>
          </a:prstGeom>
          <a:noFill/>
          <a:ln>
            <a:noFill/>
          </a:ln>
        </p:spPr>
        <p:txBody>
          <a:bodyPr wrap="square">
            <a:spAutoFit/>
          </a:bodyPr>
          <a:lstStyle/>
          <a:p>
            <a:pPr algn="ctr"/>
            <a:r>
              <a:rPr lang="en-US" sz="2700" b="1" dirty="0" err="1">
                <a:solidFill>
                  <a:srgbClr val="EE4036"/>
                </a:solidFill>
                <a:latin typeface="Times New Roman" panose="02020603050405020304" pitchFamily="18" charset="0"/>
                <a:cs typeface="Times New Roman" panose="02020603050405020304" pitchFamily="18" charset="0"/>
              </a:rPr>
              <a:t>Bón</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nhiều</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phân</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hóa</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học</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có</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thể</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gây</a:t>
            </a:r>
            <a:r>
              <a:rPr lang="en-US" sz="2700" b="1" dirty="0">
                <a:solidFill>
                  <a:srgbClr val="EE4036"/>
                </a:solidFill>
                <a:latin typeface="Times New Roman" panose="02020603050405020304" pitchFamily="18" charset="0"/>
                <a:cs typeface="Times New Roman" panose="02020603050405020304" pitchFamily="18" charset="0"/>
              </a:rPr>
              <a:t> ______ </a:t>
            </a:r>
            <a:r>
              <a:rPr lang="en-US" sz="2700" b="1" dirty="0" err="1">
                <a:solidFill>
                  <a:srgbClr val="EE4036"/>
                </a:solidFill>
                <a:latin typeface="Times New Roman" panose="02020603050405020304" pitchFamily="18" charset="0"/>
                <a:cs typeface="Times New Roman" panose="02020603050405020304" pitchFamily="18" charset="0"/>
              </a:rPr>
              <a:t>môi</a:t>
            </a:r>
            <a:r>
              <a:rPr lang="en-US" sz="2700" b="1" dirty="0">
                <a:solidFill>
                  <a:srgbClr val="EE4036"/>
                </a:solidFill>
                <a:latin typeface="Times New Roman" panose="02020603050405020304" pitchFamily="18" charset="0"/>
                <a:cs typeface="Times New Roman" panose="02020603050405020304" pitchFamily="18" charset="0"/>
              </a:rPr>
              <a:t> </a:t>
            </a:r>
            <a:r>
              <a:rPr lang="en-US" sz="2700" b="1" dirty="0" err="1">
                <a:solidFill>
                  <a:srgbClr val="EE4036"/>
                </a:solidFill>
                <a:latin typeface="Times New Roman" panose="02020603050405020304" pitchFamily="18" charset="0"/>
                <a:cs typeface="Times New Roman" panose="02020603050405020304" pitchFamily="18" charset="0"/>
              </a:rPr>
              <a:t>trường</a:t>
            </a:r>
            <a:r>
              <a:rPr lang="en-US" sz="2700" b="1" dirty="0">
                <a:solidFill>
                  <a:srgbClr val="EE4036"/>
                </a:solidFill>
                <a:latin typeface="Times New Roman" panose="02020603050405020304" pitchFamily="18" charset="0"/>
                <a:cs typeface="Times New Roman" panose="02020603050405020304" pitchFamily="18" charset="0"/>
              </a:rPr>
              <a:t>.</a:t>
            </a:r>
          </a:p>
        </p:txBody>
      </p:sp>
      <p:sp>
        <p:nvSpPr>
          <p:cNvPr id="30" name="!!o6d">
            <a:extLst>
              <a:ext uri="{FF2B5EF4-FFF2-40B4-BE49-F238E27FC236}">
                <a16:creationId xmlns:a16="http://schemas.microsoft.com/office/drawing/2014/main" id="{30461D35-D403-49EC-A813-120FE042000B}"/>
              </a:ext>
            </a:extLst>
          </p:cNvPr>
          <p:cNvSpPr/>
          <p:nvPr/>
        </p:nvSpPr>
        <p:spPr>
          <a:xfrm>
            <a:off x="4814310" y="3994961"/>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7" name="!!o6b">
            <a:extLst>
              <a:ext uri="{FF2B5EF4-FFF2-40B4-BE49-F238E27FC236}">
                <a16:creationId xmlns:a16="http://schemas.microsoft.com/office/drawing/2014/main" id="{E24F3C47-40C1-4DA3-A4E2-AF07F6980BB8}"/>
              </a:ext>
            </a:extLst>
          </p:cNvPr>
          <p:cNvSpPr/>
          <p:nvPr/>
        </p:nvSpPr>
        <p:spPr>
          <a:xfrm>
            <a:off x="3041882" y="3994961"/>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8" name="!!o6c">
            <a:extLst>
              <a:ext uri="{FF2B5EF4-FFF2-40B4-BE49-F238E27FC236}">
                <a16:creationId xmlns:a16="http://schemas.microsoft.com/office/drawing/2014/main" id="{EAE9D001-261B-418A-8FB7-A875C7A275C4}"/>
              </a:ext>
            </a:extLst>
          </p:cNvPr>
          <p:cNvSpPr/>
          <p:nvPr/>
        </p:nvSpPr>
        <p:spPr>
          <a:xfrm>
            <a:off x="3927466" y="3994961"/>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9" name="!!o6a">
            <a:extLst>
              <a:ext uri="{FF2B5EF4-FFF2-40B4-BE49-F238E27FC236}">
                <a16:creationId xmlns:a16="http://schemas.microsoft.com/office/drawing/2014/main" id="{A69446C8-8AE1-4684-80C5-705063A5E993}"/>
              </a:ext>
            </a:extLst>
          </p:cNvPr>
          <p:cNvSpPr/>
          <p:nvPr/>
        </p:nvSpPr>
        <p:spPr>
          <a:xfrm>
            <a:off x="1828047" y="3994961"/>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41" name="!!6c">
            <a:extLst>
              <a:ext uri="{FF2B5EF4-FFF2-40B4-BE49-F238E27FC236}">
                <a16:creationId xmlns:a16="http://schemas.microsoft.com/office/drawing/2014/main" id="{AD6C5DEF-3574-4FD2-BEBD-652E85F4AA64}"/>
              </a:ext>
            </a:extLst>
          </p:cNvPr>
          <p:cNvSpPr txBox="1"/>
          <p:nvPr/>
        </p:nvSpPr>
        <p:spPr>
          <a:xfrm>
            <a:off x="4056788" y="4048596"/>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42" name="!!6d">
            <a:extLst>
              <a:ext uri="{FF2B5EF4-FFF2-40B4-BE49-F238E27FC236}">
                <a16:creationId xmlns:a16="http://schemas.microsoft.com/office/drawing/2014/main" id="{4FCFA08D-6BB1-459E-9DDC-B015150CA2B2}"/>
              </a:ext>
            </a:extLst>
          </p:cNvPr>
          <p:cNvSpPr txBox="1"/>
          <p:nvPr/>
        </p:nvSpPr>
        <p:spPr>
          <a:xfrm>
            <a:off x="4942373" y="4048596"/>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48" name="!!6a">
            <a:extLst>
              <a:ext uri="{FF2B5EF4-FFF2-40B4-BE49-F238E27FC236}">
                <a16:creationId xmlns:a16="http://schemas.microsoft.com/office/drawing/2014/main" id="{1A2132AA-48E4-495E-A5D0-6D2BBB8C76E1}"/>
              </a:ext>
            </a:extLst>
          </p:cNvPr>
          <p:cNvSpPr txBox="1"/>
          <p:nvPr/>
        </p:nvSpPr>
        <p:spPr>
          <a:xfrm>
            <a:off x="1925632" y="4048596"/>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a:t>
            </a:r>
          </a:p>
        </p:txBody>
      </p:sp>
      <p:sp>
        <p:nvSpPr>
          <p:cNvPr id="49" name="!!6b">
            <a:extLst>
              <a:ext uri="{FF2B5EF4-FFF2-40B4-BE49-F238E27FC236}">
                <a16:creationId xmlns:a16="http://schemas.microsoft.com/office/drawing/2014/main" id="{A7072B05-8D61-4044-B9AD-6A9E93B1F745}"/>
              </a:ext>
            </a:extLst>
          </p:cNvPr>
          <p:cNvSpPr txBox="1"/>
          <p:nvPr/>
        </p:nvSpPr>
        <p:spPr>
          <a:xfrm>
            <a:off x="3149281" y="4005321"/>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8"/>
          <a:stretch>
            <a:fillRect/>
          </a:stretch>
        </p:blipFill>
        <p:spPr>
          <a:xfrm>
            <a:off x="525251" y="-423583"/>
            <a:ext cx="270000" cy="163556"/>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7"/>
          <a:stretch>
            <a:fillRect/>
          </a:stretch>
        </p:blipFill>
        <p:spPr>
          <a:xfrm>
            <a:off x="2912260" y="-378066"/>
            <a:ext cx="270000" cy="163556"/>
          </a:xfrm>
          <a:prstGeom prst="rect">
            <a:avLst/>
          </a:prstGeom>
        </p:spPr>
      </p:pic>
      <p:sp>
        <p:nvSpPr>
          <p:cNvPr id="92" name="!!o6b">
            <a:extLst>
              <a:ext uri="{FF2B5EF4-FFF2-40B4-BE49-F238E27FC236}">
                <a16:creationId xmlns:a16="http://schemas.microsoft.com/office/drawing/2014/main" id="{E24F3C47-40C1-4DA3-A4E2-AF07F6980BB8}"/>
              </a:ext>
            </a:extLst>
          </p:cNvPr>
          <p:cNvSpPr/>
          <p:nvPr/>
        </p:nvSpPr>
        <p:spPr>
          <a:xfrm>
            <a:off x="6579156" y="3994961"/>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4" name="!!o6a">
            <a:extLst>
              <a:ext uri="{FF2B5EF4-FFF2-40B4-BE49-F238E27FC236}">
                <a16:creationId xmlns:a16="http://schemas.microsoft.com/office/drawing/2014/main" id="{A69446C8-8AE1-4684-80C5-705063A5E993}"/>
              </a:ext>
            </a:extLst>
          </p:cNvPr>
          <p:cNvSpPr/>
          <p:nvPr/>
        </p:nvSpPr>
        <p:spPr>
          <a:xfrm>
            <a:off x="5697897" y="3994961"/>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7" name="!!6a">
            <a:extLst>
              <a:ext uri="{FF2B5EF4-FFF2-40B4-BE49-F238E27FC236}">
                <a16:creationId xmlns:a16="http://schemas.microsoft.com/office/drawing/2014/main" id="{1A2132AA-48E4-495E-A5D0-6D2BBB8C76E1}"/>
              </a:ext>
            </a:extLst>
          </p:cNvPr>
          <p:cNvSpPr txBox="1"/>
          <p:nvPr/>
        </p:nvSpPr>
        <p:spPr>
          <a:xfrm>
            <a:off x="5795482" y="4048596"/>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Ễ</a:t>
            </a:r>
          </a:p>
        </p:txBody>
      </p:sp>
      <p:sp>
        <p:nvSpPr>
          <p:cNvPr id="98" name="!!6b">
            <a:extLst>
              <a:ext uri="{FF2B5EF4-FFF2-40B4-BE49-F238E27FC236}">
                <a16:creationId xmlns:a16="http://schemas.microsoft.com/office/drawing/2014/main" id="{A7072B05-8D61-4044-B9AD-6A9E93B1F745}"/>
              </a:ext>
            </a:extLst>
          </p:cNvPr>
          <p:cNvSpPr txBox="1"/>
          <p:nvPr/>
        </p:nvSpPr>
        <p:spPr>
          <a:xfrm>
            <a:off x="6686555" y="4005321"/>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p>
        </p:txBody>
      </p:sp>
      <p:pic>
        <p:nvPicPr>
          <p:cNvPr id="2050" name="Picture 2" descr="https://www.kienguru.vn/wp-content/uploads/2022/07/phan-bon-hoa-hoc-lop-11-1.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57171" y="1142250"/>
            <a:ext cx="2530732" cy="1423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B46CD3D-C73E-4118-C6AB-AC8A3B9E13F0}"/>
              </a:ext>
            </a:extLst>
          </p:cNvPr>
          <p:cNvGrpSpPr/>
          <p:nvPr/>
        </p:nvGrpSpPr>
        <p:grpSpPr>
          <a:xfrm>
            <a:off x="8595520" y="116545"/>
            <a:ext cx="497247" cy="497247"/>
            <a:chOff x="11409342" y="180900"/>
            <a:chExt cx="662996" cy="662996"/>
          </a:xfrm>
        </p:grpSpPr>
        <p:sp>
          <p:nvSpPr>
            <p:cNvPr id="3" name="!!MatThu1">
              <a:hlinkClick r:id="rId16" action="ppaction://hlinksldjump"/>
              <a:extLst>
                <a:ext uri="{FF2B5EF4-FFF2-40B4-BE49-F238E27FC236}">
                  <a16:creationId xmlns:a16="http://schemas.microsoft.com/office/drawing/2014/main" id="{275F9CFE-A2F7-30DB-43E7-C42D6E00A4EB}"/>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4" name="Graphic 3">
              <a:hlinkClick r:id="rId17" action="ppaction://hlinksldjump"/>
              <a:extLst>
                <a:ext uri="{FF2B5EF4-FFF2-40B4-BE49-F238E27FC236}">
                  <a16:creationId xmlns:a16="http://schemas.microsoft.com/office/drawing/2014/main" id="{F0945D70-2BC8-C28A-4DFE-2867043DE78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567068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 dur="5000" fill="hold"/>
                                        <p:tgtEl>
                                          <p:spTgt spid="51"/>
                                        </p:tgtEl>
                                        <p:attrNameLst>
                                          <p:attrName>ppt_x</p:attrName>
                                          <p:attrName>ppt_y</p:attrName>
                                        </p:attrNameLst>
                                      </p:cBhvr>
                                    </p:animMotion>
                                  </p:childTnLst>
                                </p:cTn>
                              </p:par>
                              <p:par>
                                <p:cTn id="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 dur="8000" fill="hold"/>
                                        <p:tgtEl>
                                          <p:spTgt spid="59"/>
                                        </p:tgtEl>
                                        <p:attrNameLst>
                                          <p:attrName>ppt_x</p:attrName>
                                          <p:attrName>ppt_y</p:attrName>
                                        </p:attrNameLst>
                                      </p:cBhvr>
                                    </p:animMotion>
                                  </p:childTnLst>
                                </p:cTn>
                              </p:par>
                              <p:par>
                                <p:cTn id="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 dur="6000" fill="hold"/>
                                        <p:tgtEl>
                                          <p:spTgt spid="52"/>
                                        </p:tgtEl>
                                        <p:attrNameLst>
                                          <p:attrName>ppt_x</p:attrName>
                                          <p:attrName>ppt_y</p:attrName>
                                        </p:attrNameLst>
                                      </p:cBhvr>
                                    </p:animMotion>
                                  </p:childTnLst>
                                </p:cTn>
                              </p:par>
                              <p:par>
                                <p:cTn id="11"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2" dur="7000" fill="hold"/>
                                        <p:tgtEl>
                                          <p:spTgt spid="50"/>
                                        </p:tgtEl>
                                        <p:attrNameLst>
                                          <p:attrName>ppt_x</p:attrName>
                                          <p:attrName>ppt_y</p:attrName>
                                        </p:attrNameLst>
                                      </p:cBhvr>
                                    </p:animMotion>
                                  </p:childTnLst>
                                </p:cTn>
                              </p:par>
                              <p:par>
                                <p:cTn id="13"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14" dur="5000" fill="hold"/>
                                        <p:tgtEl>
                                          <p:spTgt spid="53"/>
                                        </p:tgtEl>
                                        <p:attrNameLst>
                                          <p:attrName>ppt_x</p:attrName>
                                          <p:attrName>ppt_y</p:attrName>
                                        </p:attrNameLst>
                                      </p:cBhvr>
                                    </p:animMotion>
                                  </p:childTnLst>
                                </p:cTn>
                              </p:par>
                              <p:par>
                                <p:cTn id="15"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6" dur="5000" fill="hold"/>
                                        <p:tgtEl>
                                          <p:spTgt spid="54"/>
                                        </p:tgtEl>
                                        <p:attrNameLst>
                                          <p:attrName>ppt_x</p:attrName>
                                          <p:attrName>ppt_y</p:attrName>
                                        </p:attrNameLst>
                                      </p:cBhvr>
                                      <p:rCtr x="-4792" y="65810"/>
                                    </p:animMotion>
                                  </p:childTnLst>
                                </p:cTn>
                              </p:par>
                              <p:par>
                                <p:cTn id="17"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8" dur="4000" fill="hold"/>
                                        <p:tgtEl>
                                          <p:spTgt spid="58"/>
                                        </p:tgtEl>
                                        <p:attrNameLst>
                                          <p:attrName>ppt_x</p:attrName>
                                          <p:attrName>ppt_y</p:attrName>
                                        </p:attrNameLst>
                                      </p:cBhvr>
                                    </p:animMotion>
                                  </p:childTnLst>
                                </p:cTn>
                              </p:par>
                              <p:par>
                                <p:cTn id="19"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0" dur="6000" fill="hold"/>
                                        <p:tgtEl>
                                          <p:spTgt spid="55"/>
                                        </p:tgtEl>
                                        <p:attrNameLst>
                                          <p:attrName>ppt_x</p:attrName>
                                          <p:attrName>ppt_y</p:attrName>
                                        </p:attrNameLst>
                                      </p:cBhvr>
                                    </p:animMotion>
                                  </p:childTnLst>
                                </p:cTn>
                              </p:par>
                              <p:par>
                                <p:cTn id="21"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2" dur="5000" fill="hold"/>
                                        <p:tgtEl>
                                          <p:spTgt spid="56"/>
                                        </p:tgtEl>
                                        <p:attrNameLst>
                                          <p:attrName>ppt_x</p:attrName>
                                          <p:attrName>ppt_y</p:attrName>
                                        </p:attrNameLst>
                                      </p:cBhvr>
                                    </p:animMotion>
                                  </p:childTnLst>
                                </p:cTn>
                              </p:par>
                              <p:par>
                                <p:cTn id="23"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24" dur="5000" fill="hold"/>
                                        <p:tgtEl>
                                          <p:spTgt spid="57"/>
                                        </p:tgtEl>
                                        <p:attrNameLst>
                                          <p:attrName>ppt_x</p:attrName>
                                          <p:attrName>ppt_y</p:attrName>
                                        </p:attrNameLst>
                                      </p:cBhvr>
                                    </p:animMotion>
                                  </p:childTnLst>
                                </p:cTn>
                              </p:par>
                              <p:par>
                                <p:cTn id="2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6" dur="9000" fill="hold"/>
                                        <p:tgtEl>
                                          <p:spTgt spid="60"/>
                                        </p:tgtEl>
                                        <p:attrNameLst>
                                          <p:attrName>ppt_x</p:attrName>
                                          <p:attrName>ppt_y</p:attrName>
                                        </p:attrNameLst>
                                      </p:cBhvr>
                                    </p:animMotion>
                                  </p:childTnLst>
                                </p:cTn>
                              </p:par>
                              <p:par>
                                <p:cTn id="2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8" dur="6000" fill="hold"/>
                                        <p:tgtEl>
                                          <p:spTgt spid="65"/>
                                        </p:tgtEl>
                                        <p:attrNameLst>
                                          <p:attrName>ppt_x</p:attrName>
                                          <p:attrName>ppt_y</p:attrName>
                                        </p:attrNameLst>
                                      </p:cBhvr>
                                    </p:animMotion>
                                  </p:childTnLst>
                                </p:cTn>
                              </p:par>
                              <p:par>
                                <p:cTn id="2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0" dur="4000" fill="hold"/>
                                        <p:tgtEl>
                                          <p:spTgt spid="62"/>
                                        </p:tgtEl>
                                        <p:attrNameLst>
                                          <p:attrName>ppt_x</p:attrName>
                                          <p:attrName>ppt_y</p:attrName>
                                        </p:attrNameLst>
                                      </p:cBhvr>
                                    </p:animMotion>
                                  </p:childTnLst>
                                </p:cTn>
                              </p:par>
                              <p:par>
                                <p:cTn id="31"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2" dur="5000" fill="hold"/>
                                        <p:tgtEl>
                                          <p:spTgt spid="66"/>
                                        </p:tgtEl>
                                        <p:attrNameLst>
                                          <p:attrName>ppt_x</p:attrName>
                                          <p:attrName>ppt_y</p:attrName>
                                        </p:attrNameLst>
                                      </p:cBhvr>
                                      <p:rCtr x="18750" y="58287"/>
                                    </p:animMotion>
                                  </p:childTnLst>
                                </p:cTn>
                              </p:par>
                              <p:par>
                                <p:cTn id="33"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34" dur="5000" fill="hold"/>
                                        <p:tgtEl>
                                          <p:spTgt spid="67"/>
                                        </p:tgtEl>
                                        <p:attrNameLst>
                                          <p:attrName>ppt_x</p:attrName>
                                          <p:attrName>ppt_y</p:attrName>
                                        </p:attrNameLst>
                                      </p:cBhvr>
                                    </p:animMotion>
                                  </p:childTnLst>
                                </p:cTn>
                              </p:par>
                              <p:par>
                                <p:cTn id="35"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6" dur="6000" fill="hold"/>
                                        <p:tgtEl>
                                          <p:spTgt spid="76"/>
                                        </p:tgtEl>
                                        <p:attrNameLst>
                                          <p:attrName>ppt_x</p:attrName>
                                          <p:attrName>ppt_y</p:attrName>
                                        </p:attrNameLst>
                                      </p:cBhvr>
                                    </p:animMotion>
                                  </p:childTnLst>
                                </p:cTn>
                              </p:par>
                              <p:par>
                                <p:cTn id="37"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8" dur="9000" fill="hold"/>
                                        <p:tgtEl>
                                          <p:spTgt spid="77"/>
                                        </p:tgtEl>
                                        <p:attrNameLst>
                                          <p:attrName>ppt_x</p:attrName>
                                          <p:attrName>ppt_y</p:attrName>
                                        </p:attrNameLst>
                                      </p:cBhvr>
                                    </p:animMotion>
                                  </p:childTnLst>
                                </p:cTn>
                              </p:par>
                              <p:par>
                                <p:cTn id="39"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0" dur="6000" fill="hold"/>
                                        <p:tgtEl>
                                          <p:spTgt spid="80"/>
                                        </p:tgtEl>
                                        <p:attrNameLst>
                                          <p:attrName>ppt_x</p:attrName>
                                          <p:attrName>ppt_y</p:attrName>
                                        </p:attrNameLst>
                                      </p:cBhvr>
                                    </p:animMotion>
                                  </p:childTnLst>
                                </p:cTn>
                              </p:par>
                              <p:par>
                                <p:cTn id="4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2" dur="4000" fill="hold"/>
                                        <p:tgtEl>
                                          <p:spTgt spid="79"/>
                                        </p:tgtEl>
                                        <p:attrNameLst>
                                          <p:attrName>ppt_x</p:attrName>
                                          <p:attrName>ppt_y</p:attrName>
                                        </p:attrNameLst>
                                      </p:cBhvr>
                                    </p:animMotion>
                                  </p:childTnLst>
                                </p:cTn>
                              </p:par>
                              <p:par>
                                <p:cTn id="43"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4" dur="8000" fill="hold"/>
                                        <p:tgtEl>
                                          <p:spTgt spid="81"/>
                                        </p:tgtEl>
                                        <p:attrNameLst>
                                          <p:attrName>ppt_x</p:attrName>
                                          <p:attrName>ppt_y</p:attrName>
                                        </p:attrNameLst>
                                      </p:cBhvr>
                                    </p:animMotion>
                                  </p:childTnLst>
                                </p:cTn>
                              </p:par>
                              <p:par>
                                <p:cTn id="45"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6" dur="9000" fill="hold"/>
                                        <p:tgtEl>
                                          <p:spTgt spid="82"/>
                                        </p:tgtEl>
                                        <p:attrNameLst>
                                          <p:attrName>ppt_x</p:attrName>
                                          <p:attrName>ppt_y</p:attrName>
                                        </p:attrNameLst>
                                      </p:cBhvr>
                                    </p:animMotion>
                                  </p:childTnLst>
                                </p:cTn>
                              </p:par>
                              <p:par>
                                <p:cTn id="47"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6000" fill="hold"/>
                                        <p:tgtEl>
                                          <p:spTgt spid="83"/>
                                        </p:tgtEl>
                                        <p:attrNameLst>
                                          <p:attrName>ppt_x</p:attrName>
                                          <p:attrName>ppt_y</p:attrName>
                                        </p:attrNameLst>
                                      </p:cBhvr>
                                    </p:animMotion>
                                  </p:childTnLst>
                                </p:cTn>
                              </p:par>
                              <p:par>
                                <p:cTn id="4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10000" fill="hold"/>
                                        <p:tgtEl>
                                          <p:spTgt spid="84"/>
                                        </p:tgtEl>
                                        <p:attrNameLst>
                                          <p:attrName>ppt_x</p:attrName>
                                          <p:attrName>ppt_y</p:attrName>
                                        </p:attrNameLst>
                                      </p:cBhvr>
                                    </p:animMotion>
                                  </p:childTnLst>
                                </p:cTn>
                              </p:par>
                              <p:par>
                                <p:cTn id="51"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2" dur="8000" fill="hold"/>
                                        <p:tgtEl>
                                          <p:spTgt spid="85"/>
                                        </p:tgtEl>
                                        <p:attrNameLst>
                                          <p:attrName>ppt_x</p:attrName>
                                          <p:attrName>ppt_y</p:attrName>
                                        </p:attrNameLst>
                                      </p:cBhvr>
                                    </p:animMotion>
                                  </p:childTnLst>
                                </p:cTn>
                              </p:par>
                              <p:par>
                                <p:cTn id="53"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4" dur="9000" fill="hold"/>
                                        <p:tgtEl>
                                          <p:spTgt spid="86"/>
                                        </p:tgtEl>
                                        <p:attrNameLst>
                                          <p:attrName>ppt_x</p:attrName>
                                          <p:attrName>ppt_y</p:attrName>
                                        </p:attrNameLst>
                                      </p:cBhvr>
                                    </p:animMotion>
                                  </p:childTnLst>
                                </p:cTn>
                              </p:par>
                              <p:par>
                                <p:cTn id="55"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6" dur="10000" fill="hold"/>
                                        <p:tgtEl>
                                          <p:spTgt spid="88"/>
                                        </p:tgtEl>
                                        <p:attrNameLst>
                                          <p:attrName>ppt_x</p:attrName>
                                          <p:attrName>ppt_y</p:attrName>
                                        </p:attrNameLst>
                                      </p:cBhvr>
                                    </p:animMotion>
                                  </p:childTnLst>
                                </p:cTn>
                              </p:par>
                              <p:par>
                                <p:cTn id="57"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6000" fill="hold"/>
                                        <p:tgtEl>
                                          <p:spTgt spid="87"/>
                                        </p:tgtEl>
                                        <p:attrNameLst>
                                          <p:attrName>ppt_x</p:attrName>
                                          <p:attrName>ppt_y</p:attrName>
                                        </p:attrNameLst>
                                      </p:cBhvr>
                                    </p:animMotion>
                                  </p:childTnLst>
                                </p:cTn>
                              </p:par>
                              <p:par>
                                <p:cTn id="5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7000" fill="hold"/>
                                        <p:tgtEl>
                                          <p:spTgt spid="89"/>
                                        </p:tgtEl>
                                        <p:attrNameLst>
                                          <p:attrName>ppt_x</p:attrName>
                                          <p:attrName>ppt_y</p:attrName>
                                        </p:attrNameLst>
                                      </p:cBhvr>
                                    </p:animMotion>
                                  </p:childTnLst>
                                </p:cTn>
                              </p:par>
                              <p:par>
                                <p:cTn id="6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9000" fill="hold"/>
                                        <p:tgtEl>
                                          <p:spTgt spid="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subTnLst>
                                    <p:audio>
                                      <p:cMediaNode>
                                        <p:cTn display="0" masterRel="sameClick">
                                          <p:stCondLst>
                                            <p:cond evt="begin" delay="0">
                                              <p:tn val="66"/>
                                            </p:cond>
                                          </p:stCondLst>
                                          <p:endCondLst>
                                            <p:cond evt="onStopAudio" delay="0">
                                              <p:tgtEl>
                                                <p:sldTgt/>
                                              </p:tgtEl>
                                            </p:cond>
                                          </p:endCondLst>
                                        </p:cTn>
                                        <p:tgtEl>
                                          <p:sndTgt r:embed="rId2" name="Bling.wav"/>
                                        </p:tgtEl>
                                      </p:cMediaNode>
                                    </p:audio>
                                  </p:subTnLst>
                                </p:cTn>
                              </p:par>
                              <p:par>
                                <p:cTn id="71" presetID="26" presetClass="emph" presetSubtype="0" fill="hold" grpId="1" nodeType="withEffect">
                                  <p:stCondLst>
                                    <p:cond delay="500"/>
                                  </p:stCondLst>
                                  <p:childTnLst>
                                    <p:animEffect transition="out" filter="fade">
                                      <p:cBhvr>
                                        <p:cTn id="72" dur="500" tmFilter="0, 0; .2, .5; .8, .5; 1, 0"/>
                                        <p:tgtEl>
                                          <p:spTgt spid="48"/>
                                        </p:tgtEl>
                                      </p:cBhvr>
                                    </p:animEffect>
                                    <p:animScale>
                                      <p:cBhvr>
                                        <p:cTn id="73" dur="250" autoRev="1" fill="hold"/>
                                        <p:tgtEl>
                                          <p:spTgt spid="48"/>
                                        </p:tgtEl>
                                      </p:cBhvr>
                                      <p:by x="105000" y="105000"/>
                                    </p:animScale>
                                  </p:childTnLst>
                                </p:cTn>
                              </p:par>
                            </p:childTnLst>
                          </p:cTn>
                        </p:par>
                      </p:childTnLst>
                    </p:cTn>
                  </p:par>
                </p:childTnLst>
              </p:cTn>
              <p:nextCondLst>
                <p:cond evt="onClick" delay="0">
                  <p:tgtEl>
                    <p:spTgt spid="39"/>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fltVal val="0"/>
                                          </p:val>
                                        </p:tav>
                                        <p:tav tm="100000">
                                          <p:val>
                                            <p:strVal val="#ppt_w"/>
                                          </p:val>
                                        </p:tav>
                                      </p:tavLst>
                                    </p:anim>
                                    <p:anim calcmode="lin" valueType="num">
                                      <p:cBhvr>
                                        <p:cTn id="80" dur="500" fill="hold"/>
                                        <p:tgtEl>
                                          <p:spTgt spid="49"/>
                                        </p:tgtEl>
                                        <p:attrNameLst>
                                          <p:attrName>ppt_h</p:attrName>
                                        </p:attrNameLst>
                                      </p:cBhvr>
                                      <p:tavLst>
                                        <p:tav tm="0">
                                          <p:val>
                                            <p:fltVal val="0"/>
                                          </p:val>
                                        </p:tav>
                                        <p:tav tm="100000">
                                          <p:val>
                                            <p:strVal val="#ppt_h"/>
                                          </p:val>
                                        </p:tav>
                                      </p:tavLst>
                                    </p:anim>
                                    <p:animEffect transition="in" filter="fade">
                                      <p:cBhvr>
                                        <p:cTn id="81" dur="500"/>
                                        <p:tgtEl>
                                          <p:spTgt spid="49"/>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49"/>
                                        </p:tgtEl>
                                      </p:cBhvr>
                                    </p:animEffect>
                                    <p:animScale>
                                      <p:cBhvr>
                                        <p:cTn id="84" dur="250" autoRev="1" fill="hold"/>
                                        <p:tgtEl>
                                          <p:spTgt spid="49"/>
                                        </p:tgtEl>
                                      </p:cBhvr>
                                      <p:by x="105000" y="105000"/>
                                    </p:animScale>
                                  </p:childTnLst>
                                </p:cTn>
                              </p:par>
                            </p:childTnLst>
                          </p:cTn>
                        </p:par>
                      </p:childTnLst>
                    </p:cTn>
                  </p:par>
                </p:childTnLst>
              </p:cTn>
              <p:nextCondLst>
                <p:cond evt="onClick" delay="0">
                  <p:tgtEl>
                    <p:spTgt spid="37"/>
                  </p:tgtEl>
                </p:cond>
              </p:nextCondLst>
            </p:seq>
            <p:seq concurrent="1" nextAc="seek">
              <p:cTn id="85" restart="whenNotActive" fill="hold" evtFilter="cancelBubble" nodeType="interactiveSeq">
                <p:stCondLst>
                  <p:cond evt="onClick" delay="0">
                    <p:tgtEl>
                      <p:spTgt spid="38"/>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subTnLst>
                                    <p:audio>
                                      <p:cMediaNode>
                                        <p:cTn display="0" masterRel="sameClick">
                                          <p:stCondLst>
                                            <p:cond evt="begin" delay="0">
                                              <p:tn val="88"/>
                                            </p:cond>
                                          </p:stCondLst>
                                          <p:endCondLst>
                                            <p:cond evt="onStopAudio" delay="0">
                                              <p:tgtEl>
                                                <p:sldTgt/>
                                              </p:tgtEl>
                                            </p:cond>
                                          </p:endCondLst>
                                        </p:cTn>
                                        <p:tgtEl>
                                          <p:sndTgt r:embed="rId2" name="Bling.wav"/>
                                        </p:tgtEl>
                                      </p:cMediaNode>
                                    </p:audio>
                                  </p:subTnLst>
                                </p:cTn>
                              </p:par>
                              <p:par>
                                <p:cTn id="93" presetID="26" presetClass="emph" presetSubtype="0" fill="hold" grpId="1" nodeType="withEffect">
                                  <p:stCondLst>
                                    <p:cond delay="500"/>
                                  </p:stCondLst>
                                  <p:childTnLst>
                                    <p:animEffect transition="out" filter="fade">
                                      <p:cBhvr>
                                        <p:cTn id="94" dur="500" tmFilter="0, 0; .2, .5; .8, .5; 1, 0"/>
                                        <p:tgtEl>
                                          <p:spTgt spid="41"/>
                                        </p:tgtEl>
                                      </p:cBhvr>
                                    </p:animEffect>
                                    <p:animScale>
                                      <p:cBhvr>
                                        <p:cTn id="95" dur="250" autoRev="1" fill="hold"/>
                                        <p:tgtEl>
                                          <p:spTgt spid="41"/>
                                        </p:tgtEl>
                                      </p:cBhvr>
                                      <p:by x="105000" y="105000"/>
                                    </p:animScale>
                                  </p:childTnLst>
                                </p:cTn>
                              </p:par>
                            </p:childTnLst>
                          </p:cTn>
                        </p:par>
                      </p:childTnLst>
                    </p:cTn>
                  </p:par>
                </p:childTnLst>
              </p:cTn>
              <p:nextCondLst>
                <p:cond evt="onClick" delay="0">
                  <p:tgtEl>
                    <p:spTgt spid="38"/>
                  </p:tgtEl>
                </p:cond>
              </p:nextCondLst>
            </p:seq>
            <p:seq concurrent="1" nextAc="seek">
              <p:cTn id="96" restart="whenNotActive" fill="hold" evtFilter="cancelBubble" nodeType="interactiveSeq">
                <p:stCondLst>
                  <p:cond evt="onClick" delay="0">
                    <p:tgtEl>
                      <p:spTgt spid="30"/>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subTnLst>
                                    <p:audio>
                                      <p:cMediaNode>
                                        <p:cTn display="0" masterRel="sameClick">
                                          <p:stCondLst>
                                            <p:cond evt="begin" delay="0">
                                              <p:tn val="99"/>
                                            </p:cond>
                                          </p:stCondLst>
                                          <p:endCondLst>
                                            <p:cond evt="onStopAudio" delay="0">
                                              <p:tgtEl>
                                                <p:sldTgt/>
                                              </p:tgtEl>
                                            </p:cond>
                                          </p:endCondLst>
                                        </p:cTn>
                                        <p:tgtEl>
                                          <p:sndTgt r:embed="rId2" name="Bling.wav"/>
                                        </p:tgtEl>
                                      </p:cMediaNode>
                                    </p:audio>
                                  </p:subTnLst>
                                </p:cTn>
                              </p:par>
                              <p:par>
                                <p:cTn id="104" presetID="26" presetClass="emph" presetSubtype="0" fill="hold" grpId="1" nodeType="withEffect">
                                  <p:stCondLst>
                                    <p:cond delay="500"/>
                                  </p:stCondLst>
                                  <p:childTnLst>
                                    <p:animEffect transition="out" filter="fade">
                                      <p:cBhvr>
                                        <p:cTn id="105" dur="500" tmFilter="0, 0; .2, .5; .8, .5; 1, 0"/>
                                        <p:tgtEl>
                                          <p:spTgt spid="42"/>
                                        </p:tgtEl>
                                      </p:cBhvr>
                                    </p:animEffect>
                                    <p:animScale>
                                      <p:cBhvr>
                                        <p:cTn id="106" dur="250" autoRev="1" fill="hold"/>
                                        <p:tgtEl>
                                          <p:spTgt spid="42"/>
                                        </p:tgtEl>
                                      </p:cBhvr>
                                      <p:by x="105000" y="105000"/>
                                    </p:animScale>
                                  </p:child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94"/>
                    </p:tgtEl>
                  </p:cond>
                </p:stCondLst>
                <p:endSync evt="end" delay="0">
                  <p:rtn val="all"/>
                </p:endSync>
                <p:childTnLst>
                  <p:par>
                    <p:cTn id="108" fill="hold">
                      <p:stCondLst>
                        <p:cond delay="0"/>
                      </p:stCondLst>
                      <p:childTnLst>
                        <p:par>
                          <p:cTn id="109" fill="hold">
                            <p:stCondLst>
                              <p:cond delay="0"/>
                            </p:stCondLst>
                            <p:childTnLst>
                              <p:par>
                                <p:cTn id="110" presetID="53" presetClass="entr" presetSubtype="16"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 calcmode="lin" valueType="num">
                                      <p:cBhvr>
                                        <p:cTn id="112" dur="500" fill="hold"/>
                                        <p:tgtEl>
                                          <p:spTgt spid="97"/>
                                        </p:tgtEl>
                                        <p:attrNameLst>
                                          <p:attrName>ppt_w</p:attrName>
                                        </p:attrNameLst>
                                      </p:cBhvr>
                                      <p:tavLst>
                                        <p:tav tm="0">
                                          <p:val>
                                            <p:fltVal val="0"/>
                                          </p:val>
                                        </p:tav>
                                        <p:tav tm="100000">
                                          <p:val>
                                            <p:strVal val="#ppt_w"/>
                                          </p:val>
                                        </p:tav>
                                      </p:tavLst>
                                    </p:anim>
                                    <p:anim calcmode="lin" valueType="num">
                                      <p:cBhvr>
                                        <p:cTn id="113" dur="500" fill="hold"/>
                                        <p:tgtEl>
                                          <p:spTgt spid="97"/>
                                        </p:tgtEl>
                                        <p:attrNameLst>
                                          <p:attrName>ppt_h</p:attrName>
                                        </p:attrNameLst>
                                      </p:cBhvr>
                                      <p:tavLst>
                                        <p:tav tm="0">
                                          <p:val>
                                            <p:fltVal val="0"/>
                                          </p:val>
                                        </p:tav>
                                        <p:tav tm="100000">
                                          <p:val>
                                            <p:strVal val="#ppt_h"/>
                                          </p:val>
                                        </p:tav>
                                      </p:tavLst>
                                    </p:anim>
                                    <p:animEffect transition="in" filter="fade">
                                      <p:cBhvr>
                                        <p:cTn id="114" dur="500"/>
                                        <p:tgtEl>
                                          <p:spTgt spid="97"/>
                                        </p:tgtEl>
                                      </p:cBhvr>
                                    </p:animEffect>
                                  </p:childTnLst>
                                  <p:subTnLst>
                                    <p:audio>
                                      <p:cMediaNode>
                                        <p:cTn display="0" masterRel="sameClick">
                                          <p:stCondLst>
                                            <p:cond evt="begin" delay="0">
                                              <p:tn val="110"/>
                                            </p:cond>
                                          </p:stCondLst>
                                          <p:endCondLst>
                                            <p:cond evt="onStopAudio" delay="0">
                                              <p:tgtEl>
                                                <p:sldTgt/>
                                              </p:tgtEl>
                                            </p:cond>
                                          </p:endCondLst>
                                        </p:cTn>
                                        <p:tgtEl>
                                          <p:sndTgt r:embed="rId2" name="Bling.wav"/>
                                        </p:tgtEl>
                                      </p:cMediaNode>
                                    </p:audio>
                                  </p:subTnLst>
                                </p:cTn>
                              </p:par>
                              <p:par>
                                <p:cTn id="115" presetID="26" presetClass="emph" presetSubtype="0" fill="hold" grpId="1" nodeType="withEffect">
                                  <p:stCondLst>
                                    <p:cond delay="500"/>
                                  </p:stCondLst>
                                  <p:childTnLst>
                                    <p:animEffect transition="out" filter="fade">
                                      <p:cBhvr>
                                        <p:cTn id="116" dur="500" tmFilter="0, 0; .2, .5; .8, .5; 1, 0"/>
                                        <p:tgtEl>
                                          <p:spTgt spid="97"/>
                                        </p:tgtEl>
                                      </p:cBhvr>
                                    </p:animEffect>
                                    <p:animScale>
                                      <p:cBhvr>
                                        <p:cTn id="117" dur="250" autoRev="1" fill="hold"/>
                                        <p:tgtEl>
                                          <p:spTgt spid="97"/>
                                        </p:tgtEl>
                                      </p:cBhvr>
                                      <p:by x="105000" y="105000"/>
                                    </p:animScale>
                                  </p:childTnLst>
                                </p:cTn>
                              </p:par>
                            </p:childTnLst>
                          </p:cTn>
                        </p:par>
                      </p:childTnLst>
                    </p:cTn>
                  </p:par>
                </p:childTnLst>
              </p:cTn>
              <p:nextCondLst>
                <p:cond evt="onClick" delay="0">
                  <p:tgtEl>
                    <p:spTgt spid="94"/>
                  </p:tgtEl>
                </p:cond>
              </p:nextCondLst>
            </p:seq>
            <p:seq concurrent="1" nextAc="seek">
              <p:cTn id="118" restart="whenNotActive" fill="hold" evtFilter="cancelBubble" nodeType="interactiveSeq">
                <p:stCondLst>
                  <p:cond evt="onClick" delay="0">
                    <p:tgtEl>
                      <p:spTgt spid="92"/>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animEffect transition="in" filter="fade">
                                      <p:cBhvr>
                                        <p:cTn id="125" dur="500"/>
                                        <p:tgtEl>
                                          <p:spTgt spid="98"/>
                                        </p:tgtEl>
                                      </p:cBhvr>
                                    </p:animEffect>
                                  </p:childTnLst>
                                  <p:subTnLst>
                                    <p:audio>
                                      <p:cMediaNode>
                                        <p:cTn display="0" masterRel="sameClick">
                                          <p:stCondLst>
                                            <p:cond evt="begin" delay="0">
                                              <p:tn val="121"/>
                                            </p:cond>
                                          </p:stCondLst>
                                          <p:endCondLst>
                                            <p:cond evt="onStopAudio" delay="0">
                                              <p:tgtEl>
                                                <p:sldTgt/>
                                              </p:tgtEl>
                                            </p:cond>
                                          </p:endCondLst>
                                        </p:cTn>
                                        <p:tgtEl>
                                          <p:sndTgt r:embed="rId2" name="Bling.wav"/>
                                        </p:tgtEl>
                                      </p:cMediaNode>
                                    </p:audio>
                                  </p:subTnLst>
                                </p:cTn>
                              </p:par>
                              <p:par>
                                <p:cTn id="126" presetID="26" presetClass="emph" presetSubtype="0" fill="hold" grpId="1" nodeType="withEffect">
                                  <p:stCondLst>
                                    <p:cond delay="500"/>
                                  </p:stCondLst>
                                  <p:childTnLst>
                                    <p:animEffect transition="out" filter="fade">
                                      <p:cBhvr>
                                        <p:cTn id="127" dur="500" tmFilter="0, 0; .2, .5; .8, .5; 1, 0"/>
                                        <p:tgtEl>
                                          <p:spTgt spid="98"/>
                                        </p:tgtEl>
                                      </p:cBhvr>
                                    </p:animEffect>
                                    <p:animScale>
                                      <p:cBhvr>
                                        <p:cTn id="128" dur="250" autoRev="1" fill="hold"/>
                                        <p:tgtEl>
                                          <p:spTgt spid="98"/>
                                        </p:tgtEl>
                                      </p:cBhvr>
                                      <p:by x="105000" y="105000"/>
                                    </p:animScale>
                                  </p:childTnLst>
                                </p:cTn>
                              </p:par>
                            </p:childTnLst>
                          </p:cTn>
                        </p:par>
                      </p:childTnLst>
                    </p:cTn>
                  </p:par>
                </p:childTnLst>
              </p:cTn>
              <p:nextCondLst>
                <p:cond evt="onClick" delay="0">
                  <p:tgtEl>
                    <p:spTgt spid="92"/>
                  </p:tgtEl>
                </p:cond>
              </p:nextCondLst>
            </p:seq>
          </p:childTnLst>
        </p:cTn>
      </p:par>
    </p:tnLst>
    <p:bldLst>
      <p:bldP spid="41" grpId="0"/>
      <p:bldP spid="41" grpId="1"/>
      <p:bldP spid="42" grpId="0"/>
      <p:bldP spid="42" grpId="1"/>
      <p:bldP spid="48" grpId="0"/>
      <p:bldP spid="48" grpId="1"/>
      <p:bldP spid="49" grpId="0"/>
      <p:bldP spid="49" grpId="1"/>
      <p:bldP spid="97" grpId="0"/>
      <p:bldP spid="97" grpId="1"/>
      <p:bldP spid="98" grpId="0"/>
      <p:bldP spid="9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92443"/>
            </a:xfrm>
            <a:prstGeom prst="rect">
              <a:avLst/>
            </a:prstGeom>
            <a:noFill/>
          </p:spPr>
          <p:txBody>
            <a:bodyPr wrap="square" rtlCol="0">
              <a:spAutoFit/>
            </a:bodyPr>
            <a:lstStyle/>
            <a:p>
              <a:pPr algn="ct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48210" y="822959"/>
            <a:ext cx="6438153" cy="1946436"/>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322291" y="3055222"/>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38610"/>
            </a:xfrm>
            <a:prstGeom prst="rect">
              <a:avLst/>
            </a:prstGeom>
            <a:noFill/>
          </p:spPr>
          <p:txBody>
            <a:bodyPr wrap="square">
              <a:spAutoFit/>
            </a:bodyPr>
            <a:lstStyle/>
            <a:p>
              <a:pPr algn="ctr"/>
              <a:r>
                <a:rPr lang="en-US" sz="2025">
                  <a:solidFill>
                    <a:srgbClr val="EE4036"/>
                  </a:solidFill>
                  <a:latin typeface="Times New Roman" panose="02020603050405020304" pitchFamily="18" charset="0"/>
                  <a:cs typeface="Times New Roman" panose="02020603050405020304" pitchFamily="18"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549012" y="1299888"/>
            <a:ext cx="6143636" cy="1015663"/>
          </a:xfrm>
          <a:prstGeom prst="rect">
            <a:avLst/>
          </a:prstGeom>
          <a:noFill/>
          <a:ln>
            <a:noFill/>
          </a:ln>
        </p:spPr>
        <p:txBody>
          <a:bodyPr wrap="square">
            <a:spAutoFit/>
          </a:bodyPr>
          <a:lstStyle/>
          <a:p>
            <a:pPr algn="ctr"/>
            <a:r>
              <a:rPr lang="en-US" sz="3000" b="1" dirty="0" err="1">
                <a:solidFill>
                  <a:srgbClr val="EE4036"/>
                </a:solidFill>
                <a:latin typeface="Times New Roman" panose="02020603050405020304" pitchFamily="18" charset="0"/>
                <a:cs typeface="Times New Roman" panose="02020603050405020304" pitchFamily="18" charset="0"/>
              </a:rPr>
              <a:t>Những</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người</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nông</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dân</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khi</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bón</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phân</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cần</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đảm</a:t>
            </a:r>
            <a:r>
              <a:rPr lang="en-US" sz="3000" b="1" dirty="0">
                <a:solidFill>
                  <a:srgbClr val="EE4036"/>
                </a:solidFill>
                <a:latin typeface="Times New Roman" panose="02020603050405020304" pitchFamily="18" charset="0"/>
                <a:cs typeface="Times New Roman" panose="02020603050405020304" pitchFamily="18" charset="0"/>
              </a:rPr>
              <a:t> </a:t>
            </a:r>
            <a:r>
              <a:rPr lang="en-US" sz="3000" b="1" dirty="0" err="1">
                <a:solidFill>
                  <a:srgbClr val="EE4036"/>
                </a:solidFill>
                <a:latin typeface="Times New Roman" panose="02020603050405020304" pitchFamily="18" charset="0"/>
                <a:cs typeface="Times New Roman" panose="02020603050405020304" pitchFamily="18" charset="0"/>
              </a:rPr>
              <a:t>bảo</a:t>
            </a:r>
            <a:r>
              <a:rPr lang="en-US" sz="3000" b="1" dirty="0">
                <a:solidFill>
                  <a:srgbClr val="EE4036"/>
                </a:solidFill>
                <a:latin typeface="Times New Roman" panose="02020603050405020304" pitchFamily="18" charset="0"/>
                <a:cs typeface="Times New Roman" panose="02020603050405020304" pitchFamily="18" charset="0"/>
              </a:rPr>
              <a:t> an </a:t>
            </a:r>
            <a:r>
              <a:rPr lang="en-US" sz="3000" b="1" dirty="0" err="1">
                <a:solidFill>
                  <a:srgbClr val="EE4036"/>
                </a:solidFill>
                <a:latin typeface="Times New Roman" panose="02020603050405020304" pitchFamily="18" charset="0"/>
                <a:cs typeface="Times New Roman" panose="02020603050405020304" pitchFamily="18" charset="0"/>
              </a:rPr>
              <a:t>toàn</a:t>
            </a:r>
            <a:r>
              <a:rPr lang="en-US" sz="3000" b="1" dirty="0">
                <a:solidFill>
                  <a:srgbClr val="EE4036"/>
                </a:solidFill>
                <a:latin typeface="Times New Roman" panose="02020603050405020304" pitchFamily="18" charset="0"/>
                <a:cs typeface="Times New Roman" panose="02020603050405020304" pitchFamily="18" charset="0"/>
              </a:rPr>
              <a:t>_____</a:t>
            </a:r>
          </a:p>
        </p:txBody>
      </p:sp>
      <p:sp>
        <p:nvSpPr>
          <p:cNvPr id="30" name="!!o6d">
            <a:extLst>
              <a:ext uri="{FF2B5EF4-FFF2-40B4-BE49-F238E27FC236}">
                <a16:creationId xmlns:a16="http://schemas.microsoft.com/office/drawing/2014/main" id="{30461D35-D403-49EC-A813-120FE042000B}"/>
              </a:ext>
            </a:extLst>
          </p:cNvPr>
          <p:cNvSpPr/>
          <p:nvPr/>
        </p:nvSpPr>
        <p:spPr>
          <a:xfrm>
            <a:off x="5265993" y="407150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7" name="!!o6b">
            <a:extLst>
              <a:ext uri="{FF2B5EF4-FFF2-40B4-BE49-F238E27FC236}">
                <a16:creationId xmlns:a16="http://schemas.microsoft.com/office/drawing/2014/main" id="{E24F3C47-40C1-4DA3-A4E2-AF07F6980BB8}"/>
              </a:ext>
            </a:extLst>
          </p:cNvPr>
          <p:cNvSpPr/>
          <p:nvPr/>
        </p:nvSpPr>
        <p:spPr>
          <a:xfrm>
            <a:off x="3142653" y="408186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8" name="!!o6c">
            <a:extLst>
              <a:ext uri="{FF2B5EF4-FFF2-40B4-BE49-F238E27FC236}">
                <a16:creationId xmlns:a16="http://schemas.microsoft.com/office/drawing/2014/main" id="{EAE9D001-261B-418A-8FB7-A875C7A275C4}"/>
              </a:ext>
            </a:extLst>
          </p:cNvPr>
          <p:cNvSpPr/>
          <p:nvPr/>
        </p:nvSpPr>
        <p:spPr>
          <a:xfrm>
            <a:off x="4379150" y="407150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9" name="!!o6a">
            <a:extLst>
              <a:ext uri="{FF2B5EF4-FFF2-40B4-BE49-F238E27FC236}">
                <a16:creationId xmlns:a16="http://schemas.microsoft.com/office/drawing/2014/main" id="{A69446C8-8AE1-4684-80C5-705063A5E993}"/>
              </a:ext>
            </a:extLst>
          </p:cNvPr>
          <p:cNvSpPr/>
          <p:nvPr/>
        </p:nvSpPr>
        <p:spPr>
          <a:xfrm>
            <a:off x="2279730" y="407150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41" name="!!6c">
            <a:extLst>
              <a:ext uri="{FF2B5EF4-FFF2-40B4-BE49-F238E27FC236}">
                <a16:creationId xmlns:a16="http://schemas.microsoft.com/office/drawing/2014/main" id="{AD6C5DEF-3574-4FD2-BEBD-652E85F4AA64}"/>
              </a:ext>
            </a:extLst>
          </p:cNvPr>
          <p:cNvSpPr txBox="1"/>
          <p:nvPr/>
        </p:nvSpPr>
        <p:spPr>
          <a:xfrm>
            <a:off x="4508472" y="412513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42" name="!!6d">
            <a:extLst>
              <a:ext uri="{FF2B5EF4-FFF2-40B4-BE49-F238E27FC236}">
                <a16:creationId xmlns:a16="http://schemas.microsoft.com/office/drawing/2014/main" id="{4FCFA08D-6BB1-459E-9DDC-B015150CA2B2}"/>
              </a:ext>
            </a:extLst>
          </p:cNvPr>
          <p:cNvSpPr txBox="1"/>
          <p:nvPr/>
        </p:nvSpPr>
        <p:spPr>
          <a:xfrm>
            <a:off x="5394056" y="412513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Ộ</a:t>
            </a:r>
          </a:p>
        </p:txBody>
      </p:sp>
      <p:sp>
        <p:nvSpPr>
          <p:cNvPr id="48" name="!!6a">
            <a:extLst>
              <a:ext uri="{FF2B5EF4-FFF2-40B4-BE49-F238E27FC236}">
                <a16:creationId xmlns:a16="http://schemas.microsoft.com/office/drawing/2014/main" id="{1A2132AA-48E4-495E-A5D0-6D2BBB8C76E1}"/>
              </a:ext>
            </a:extLst>
          </p:cNvPr>
          <p:cNvSpPr txBox="1"/>
          <p:nvPr/>
        </p:nvSpPr>
        <p:spPr>
          <a:xfrm>
            <a:off x="2390169" y="409222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p:txBody>
      </p:sp>
      <p:sp>
        <p:nvSpPr>
          <p:cNvPr id="49" name="!!6b">
            <a:extLst>
              <a:ext uri="{FF2B5EF4-FFF2-40B4-BE49-F238E27FC236}">
                <a16:creationId xmlns:a16="http://schemas.microsoft.com/office/drawing/2014/main" id="{A7072B05-8D61-4044-B9AD-6A9E93B1F745}"/>
              </a:ext>
            </a:extLst>
          </p:cNvPr>
          <p:cNvSpPr txBox="1"/>
          <p:nvPr/>
        </p:nvSpPr>
        <p:spPr>
          <a:xfrm>
            <a:off x="3250052" y="409222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8"/>
          <a:stretch>
            <a:fillRect/>
          </a:stretch>
        </p:blipFill>
        <p:spPr>
          <a:xfrm>
            <a:off x="525251" y="-423583"/>
            <a:ext cx="270000" cy="163556"/>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7"/>
          <a:stretch>
            <a:fillRect/>
          </a:stretch>
        </p:blipFill>
        <p:spPr>
          <a:xfrm>
            <a:off x="2912260" y="-378066"/>
            <a:ext cx="270000" cy="163556"/>
          </a:xfrm>
          <a:prstGeom prst="rect">
            <a:avLst/>
          </a:prstGeom>
        </p:spPr>
      </p:pic>
      <p:sp>
        <p:nvSpPr>
          <p:cNvPr id="92" name="!!o6b">
            <a:extLst>
              <a:ext uri="{FF2B5EF4-FFF2-40B4-BE49-F238E27FC236}">
                <a16:creationId xmlns:a16="http://schemas.microsoft.com/office/drawing/2014/main" id="{E24F3C47-40C1-4DA3-A4E2-AF07F6980BB8}"/>
              </a:ext>
            </a:extLst>
          </p:cNvPr>
          <p:cNvSpPr/>
          <p:nvPr/>
        </p:nvSpPr>
        <p:spPr>
          <a:xfrm>
            <a:off x="7030839" y="407150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4" name="!!o6a">
            <a:extLst>
              <a:ext uri="{FF2B5EF4-FFF2-40B4-BE49-F238E27FC236}">
                <a16:creationId xmlns:a16="http://schemas.microsoft.com/office/drawing/2014/main" id="{A69446C8-8AE1-4684-80C5-705063A5E993}"/>
              </a:ext>
            </a:extLst>
          </p:cNvPr>
          <p:cNvSpPr/>
          <p:nvPr/>
        </p:nvSpPr>
        <p:spPr>
          <a:xfrm>
            <a:off x="6149580" y="407150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7" name="!!6a">
            <a:extLst>
              <a:ext uri="{FF2B5EF4-FFF2-40B4-BE49-F238E27FC236}">
                <a16:creationId xmlns:a16="http://schemas.microsoft.com/office/drawing/2014/main" id="{1A2132AA-48E4-495E-A5D0-6D2BBB8C76E1}"/>
              </a:ext>
            </a:extLst>
          </p:cNvPr>
          <p:cNvSpPr txBox="1"/>
          <p:nvPr/>
        </p:nvSpPr>
        <p:spPr>
          <a:xfrm>
            <a:off x="6247166" y="412513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98" name="!!6b">
            <a:extLst>
              <a:ext uri="{FF2B5EF4-FFF2-40B4-BE49-F238E27FC236}">
                <a16:creationId xmlns:a16="http://schemas.microsoft.com/office/drawing/2014/main" id="{A7072B05-8D61-4044-B9AD-6A9E93B1F745}"/>
              </a:ext>
            </a:extLst>
          </p:cNvPr>
          <p:cNvSpPr txBox="1"/>
          <p:nvPr/>
        </p:nvSpPr>
        <p:spPr>
          <a:xfrm>
            <a:off x="7138238" y="408186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sp>
        <p:nvSpPr>
          <p:cNvPr id="91" name="!!o6a">
            <a:extLst>
              <a:ext uri="{FF2B5EF4-FFF2-40B4-BE49-F238E27FC236}">
                <a16:creationId xmlns:a16="http://schemas.microsoft.com/office/drawing/2014/main" id="{A69446C8-8AE1-4684-80C5-705063A5E993}"/>
              </a:ext>
            </a:extLst>
          </p:cNvPr>
          <p:cNvSpPr/>
          <p:nvPr/>
        </p:nvSpPr>
        <p:spPr>
          <a:xfrm>
            <a:off x="1422132" y="408186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3" name="!!6a">
            <a:extLst>
              <a:ext uri="{FF2B5EF4-FFF2-40B4-BE49-F238E27FC236}">
                <a16:creationId xmlns:a16="http://schemas.microsoft.com/office/drawing/2014/main" id="{1A2132AA-48E4-495E-A5D0-6D2BBB8C76E1}"/>
              </a:ext>
            </a:extLst>
          </p:cNvPr>
          <p:cNvSpPr txBox="1"/>
          <p:nvPr/>
        </p:nvSpPr>
        <p:spPr>
          <a:xfrm>
            <a:off x="1519588" y="412513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p>
        </p:txBody>
      </p:sp>
      <p:grpSp>
        <p:nvGrpSpPr>
          <p:cNvPr id="2" name="Group 1">
            <a:extLst>
              <a:ext uri="{FF2B5EF4-FFF2-40B4-BE49-F238E27FC236}">
                <a16:creationId xmlns:a16="http://schemas.microsoft.com/office/drawing/2014/main" id="{DE82C9E1-6F2F-DE73-BFAD-3028B7CCE148}"/>
              </a:ext>
            </a:extLst>
          </p:cNvPr>
          <p:cNvGrpSpPr/>
          <p:nvPr/>
        </p:nvGrpSpPr>
        <p:grpSpPr>
          <a:xfrm>
            <a:off x="8595520" y="116545"/>
            <a:ext cx="497247" cy="497247"/>
            <a:chOff x="11409342" y="180900"/>
            <a:chExt cx="662996" cy="662996"/>
          </a:xfrm>
        </p:grpSpPr>
        <p:sp>
          <p:nvSpPr>
            <p:cNvPr id="3" name="!!MatThu1">
              <a:hlinkClick r:id="rId15" action="ppaction://hlinksldjump"/>
              <a:extLst>
                <a:ext uri="{FF2B5EF4-FFF2-40B4-BE49-F238E27FC236}">
                  <a16:creationId xmlns:a16="http://schemas.microsoft.com/office/drawing/2014/main" id="{1C45A52E-E8E0-7F8A-DFE3-9E15E78D6657}"/>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4" name="Graphic 3">
              <a:hlinkClick r:id="rId16" action="ppaction://hlinksldjump"/>
              <a:extLst>
                <a:ext uri="{FF2B5EF4-FFF2-40B4-BE49-F238E27FC236}">
                  <a16:creationId xmlns:a16="http://schemas.microsoft.com/office/drawing/2014/main" id="{E099A28F-51E6-4954-960B-2B29E54D6B93}"/>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880630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 dur="5000" fill="hold"/>
                                        <p:tgtEl>
                                          <p:spTgt spid="51"/>
                                        </p:tgtEl>
                                        <p:attrNameLst>
                                          <p:attrName>ppt_x</p:attrName>
                                          <p:attrName>ppt_y</p:attrName>
                                        </p:attrNameLst>
                                      </p:cBhvr>
                                    </p:animMotion>
                                  </p:childTnLst>
                                </p:cTn>
                              </p:par>
                              <p:par>
                                <p:cTn id="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 dur="8000" fill="hold"/>
                                        <p:tgtEl>
                                          <p:spTgt spid="59"/>
                                        </p:tgtEl>
                                        <p:attrNameLst>
                                          <p:attrName>ppt_x</p:attrName>
                                          <p:attrName>ppt_y</p:attrName>
                                        </p:attrNameLst>
                                      </p:cBhvr>
                                    </p:animMotion>
                                  </p:childTnLst>
                                </p:cTn>
                              </p:par>
                              <p:par>
                                <p:cTn id="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 dur="6000" fill="hold"/>
                                        <p:tgtEl>
                                          <p:spTgt spid="52"/>
                                        </p:tgtEl>
                                        <p:attrNameLst>
                                          <p:attrName>ppt_x</p:attrName>
                                          <p:attrName>ppt_y</p:attrName>
                                        </p:attrNameLst>
                                      </p:cBhvr>
                                    </p:animMotion>
                                  </p:childTnLst>
                                </p:cTn>
                              </p:par>
                              <p:par>
                                <p:cTn id="11"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2" dur="7000" fill="hold"/>
                                        <p:tgtEl>
                                          <p:spTgt spid="50"/>
                                        </p:tgtEl>
                                        <p:attrNameLst>
                                          <p:attrName>ppt_x</p:attrName>
                                          <p:attrName>ppt_y</p:attrName>
                                        </p:attrNameLst>
                                      </p:cBhvr>
                                    </p:animMotion>
                                  </p:childTnLst>
                                </p:cTn>
                              </p:par>
                              <p:par>
                                <p:cTn id="13"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14" dur="5000" fill="hold"/>
                                        <p:tgtEl>
                                          <p:spTgt spid="53"/>
                                        </p:tgtEl>
                                        <p:attrNameLst>
                                          <p:attrName>ppt_x</p:attrName>
                                          <p:attrName>ppt_y</p:attrName>
                                        </p:attrNameLst>
                                      </p:cBhvr>
                                    </p:animMotion>
                                  </p:childTnLst>
                                </p:cTn>
                              </p:par>
                              <p:par>
                                <p:cTn id="15"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6" dur="5000" fill="hold"/>
                                        <p:tgtEl>
                                          <p:spTgt spid="54"/>
                                        </p:tgtEl>
                                        <p:attrNameLst>
                                          <p:attrName>ppt_x</p:attrName>
                                          <p:attrName>ppt_y</p:attrName>
                                        </p:attrNameLst>
                                      </p:cBhvr>
                                      <p:rCtr x="-4792" y="65810"/>
                                    </p:animMotion>
                                  </p:childTnLst>
                                </p:cTn>
                              </p:par>
                              <p:par>
                                <p:cTn id="17"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8" dur="4000" fill="hold"/>
                                        <p:tgtEl>
                                          <p:spTgt spid="58"/>
                                        </p:tgtEl>
                                        <p:attrNameLst>
                                          <p:attrName>ppt_x</p:attrName>
                                          <p:attrName>ppt_y</p:attrName>
                                        </p:attrNameLst>
                                      </p:cBhvr>
                                    </p:animMotion>
                                  </p:childTnLst>
                                </p:cTn>
                              </p:par>
                              <p:par>
                                <p:cTn id="19"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0" dur="6000" fill="hold"/>
                                        <p:tgtEl>
                                          <p:spTgt spid="55"/>
                                        </p:tgtEl>
                                        <p:attrNameLst>
                                          <p:attrName>ppt_x</p:attrName>
                                          <p:attrName>ppt_y</p:attrName>
                                        </p:attrNameLst>
                                      </p:cBhvr>
                                    </p:animMotion>
                                  </p:childTnLst>
                                </p:cTn>
                              </p:par>
                              <p:par>
                                <p:cTn id="21"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2" dur="5000" fill="hold"/>
                                        <p:tgtEl>
                                          <p:spTgt spid="56"/>
                                        </p:tgtEl>
                                        <p:attrNameLst>
                                          <p:attrName>ppt_x</p:attrName>
                                          <p:attrName>ppt_y</p:attrName>
                                        </p:attrNameLst>
                                      </p:cBhvr>
                                    </p:animMotion>
                                  </p:childTnLst>
                                </p:cTn>
                              </p:par>
                              <p:par>
                                <p:cTn id="23"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24" dur="5000" fill="hold"/>
                                        <p:tgtEl>
                                          <p:spTgt spid="57"/>
                                        </p:tgtEl>
                                        <p:attrNameLst>
                                          <p:attrName>ppt_x</p:attrName>
                                          <p:attrName>ppt_y</p:attrName>
                                        </p:attrNameLst>
                                      </p:cBhvr>
                                    </p:animMotion>
                                  </p:childTnLst>
                                </p:cTn>
                              </p:par>
                              <p:par>
                                <p:cTn id="2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6" dur="9000" fill="hold"/>
                                        <p:tgtEl>
                                          <p:spTgt spid="60"/>
                                        </p:tgtEl>
                                        <p:attrNameLst>
                                          <p:attrName>ppt_x</p:attrName>
                                          <p:attrName>ppt_y</p:attrName>
                                        </p:attrNameLst>
                                      </p:cBhvr>
                                    </p:animMotion>
                                  </p:childTnLst>
                                </p:cTn>
                              </p:par>
                              <p:par>
                                <p:cTn id="2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8" dur="6000" fill="hold"/>
                                        <p:tgtEl>
                                          <p:spTgt spid="65"/>
                                        </p:tgtEl>
                                        <p:attrNameLst>
                                          <p:attrName>ppt_x</p:attrName>
                                          <p:attrName>ppt_y</p:attrName>
                                        </p:attrNameLst>
                                      </p:cBhvr>
                                    </p:animMotion>
                                  </p:childTnLst>
                                </p:cTn>
                              </p:par>
                              <p:par>
                                <p:cTn id="2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0" dur="4000" fill="hold"/>
                                        <p:tgtEl>
                                          <p:spTgt spid="62"/>
                                        </p:tgtEl>
                                        <p:attrNameLst>
                                          <p:attrName>ppt_x</p:attrName>
                                          <p:attrName>ppt_y</p:attrName>
                                        </p:attrNameLst>
                                      </p:cBhvr>
                                    </p:animMotion>
                                  </p:childTnLst>
                                </p:cTn>
                              </p:par>
                              <p:par>
                                <p:cTn id="31"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2" dur="5000" fill="hold"/>
                                        <p:tgtEl>
                                          <p:spTgt spid="66"/>
                                        </p:tgtEl>
                                        <p:attrNameLst>
                                          <p:attrName>ppt_x</p:attrName>
                                          <p:attrName>ppt_y</p:attrName>
                                        </p:attrNameLst>
                                      </p:cBhvr>
                                      <p:rCtr x="18750" y="58287"/>
                                    </p:animMotion>
                                  </p:childTnLst>
                                </p:cTn>
                              </p:par>
                              <p:par>
                                <p:cTn id="33"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34" dur="5000" fill="hold"/>
                                        <p:tgtEl>
                                          <p:spTgt spid="67"/>
                                        </p:tgtEl>
                                        <p:attrNameLst>
                                          <p:attrName>ppt_x</p:attrName>
                                          <p:attrName>ppt_y</p:attrName>
                                        </p:attrNameLst>
                                      </p:cBhvr>
                                    </p:animMotion>
                                  </p:childTnLst>
                                </p:cTn>
                              </p:par>
                              <p:par>
                                <p:cTn id="35"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6" dur="6000" fill="hold"/>
                                        <p:tgtEl>
                                          <p:spTgt spid="76"/>
                                        </p:tgtEl>
                                        <p:attrNameLst>
                                          <p:attrName>ppt_x</p:attrName>
                                          <p:attrName>ppt_y</p:attrName>
                                        </p:attrNameLst>
                                      </p:cBhvr>
                                    </p:animMotion>
                                  </p:childTnLst>
                                </p:cTn>
                              </p:par>
                              <p:par>
                                <p:cTn id="37"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8" dur="9000" fill="hold"/>
                                        <p:tgtEl>
                                          <p:spTgt spid="77"/>
                                        </p:tgtEl>
                                        <p:attrNameLst>
                                          <p:attrName>ppt_x</p:attrName>
                                          <p:attrName>ppt_y</p:attrName>
                                        </p:attrNameLst>
                                      </p:cBhvr>
                                    </p:animMotion>
                                  </p:childTnLst>
                                </p:cTn>
                              </p:par>
                              <p:par>
                                <p:cTn id="39"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0" dur="6000" fill="hold"/>
                                        <p:tgtEl>
                                          <p:spTgt spid="80"/>
                                        </p:tgtEl>
                                        <p:attrNameLst>
                                          <p:attrName>ppt_x</p:attrName>
                                          <p:attrName>ppt_y</p:attrName>
                                        </p:attrNameLst>
                                      </p:cBhvr>
                                    </p:animMotion>
                                  </p:childTnLst>
                                </p:cTn>
                              </p:par>
                              <p:par>
                                <p:cTn id="4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2" dur="4000" fill="hold"/>
                                        <p:tgtEl>
                                          <p:spTgt spid="79"/>
                                        </p:tgtEl>
                                        <p:attrNameLst>
                                          <p:attrName>ppt_x</p:attrName>
                                          <p:attrName>ppt_y</p:attrName>
                                        </p:attrNameLst>
                                      </p:cBhvr>
                                    </p:animMotion>
                                  </p:childTnLst>
                                </p:cTn>
                              </p:par>
                              <p:par>
                                <p:cTn id="43"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4" dur="8000" fill="hold"/>
                                        <p:tgtEl>
                                          <p:spTgt spid="81"/>
                                        </p:tgtEl>
                                        <p:attrNameLst>
                                          <p:attrName>ppt_x</p:attrName>
                                          <p:attrName>ppt_y</p:attrName>
                                        </p:attrNameLst>
                                      </p:cBhvr>
                                    </p:animMotion>
                                  </p:childTnLst>
                                </p:cTn>
                              </p:par>
                              <p:par>
                                <p:cTn id="45"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6" dur="9000" fill="hold"/>
                                        <p:tgtEl>
                                          <p:spTgt spid="82"/>
                                        </p:tgtEl>
                                        <p:attrNameLst>
                                          <p:attrName>ppt_x</p:attrName>
                                          <p:attrName>ppt_y</p:attrName>
                                        </p:attrNameLst>
                                      </p:cBhvr>
                                    </p:animMotion>
                                  </p:childTnLst>
                                </p:cTn>
                              </p:par>
                              <p:par>
                                <p:cTn id="47"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6000" fill="hold"/>
                                        <p:tgtEl>
                                          <p:spTgt spid="83"/>
                                        </p:tgtEl>
                                        <p:attrNameLst>
                                          <p:attrName>ppt_x</p:attrName>
                                          <p:attrName>ppt_y</p:attrName>
                                        </p:attrNameLst>
                                      </p:cBhvr>
                                    </p:animMotion>
                                  </p:childTnLst>
                                </p:cTn>
                              </p:par>
                              <p:par>
                                <p:cTn id="4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10000" fill="hold"/>
                                        <p:tgtEl>
                                          <p:spTgt spid="84"/>
                                        </p:tgtEl>
                                        <p:attrNameLst>
                                          <p:attrName>ppt_x</p:attrName>
                                          <p:attrName>ppt_y</p:attrName>
                                        </p:attrNameLst>
                                      </p:cBhvr>
                                    </p:animMotion>
                                  </p:childTnLst>
                                </p:cTn>
                              </p:par>
                              <p:par>
                                <p:cTn id="51"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2" dur="8000" fill="hold"/>
                                        <p:tgtEl>
                                          <p:spTgt spid="85"/>
                                        </p:tgtEl>
                                        <p:attrNameLst>
                                          <p:attrName>ppt_x</p:attrName>
                                          <p:attrName>ppt_y</p:attrName>
                                        </p:attrNameLst>
                                      </p:cBhvr>
                                    </p:animMotion>
                                  </p:childTnLst>
                                </p:cTn>
                              </p:par>
                              <p:par>
                                <p:cTn id="53"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4" dur="9000" fill="hold"/>
                                        <p:tgtEl>
                                          <p:spTgt spid="86"/>
                                        </p:tgtEl>
                                        <p:attrNameLst>
                                          <p:attrName>ppt_x</p:attrName>
                                          <p:attrName>ppt_y</p:attrName>
                                        </p:attrNameLst>
                                      </p:cBhvr>
                                    </p:animMotion>
                                  </p:childTnLst>
                                </p:cTn>
                              </p:par>
                              <p:par>
                                <p:cTn id="55"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6" dur="10000" fill="hold"/>
                                        <p:tgtEl>
                                          <p:spTgt spid="88"/>
                                        </p:tgtEl>
                                        <p:attrNameLst>
                                          <p:attrName>ppt_x</p:attrName>
                                          <p:attrName>ppt_y</p:attrName>
                                        </p:attrNameLst>
                                      </p:cBhvr>
                                    </p:animMotion>
                                  </p:childTnLst>
                                </p:cTn>
                              </p:par>
                              <p:par>
                                <p:cTn id="57"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6000" fill="hold"/>
                                        <p:tgtEl>
                                          <p:spTgt spid="87"/>
                                        </p:tgtEl>
                                        <p:attrNameLst>
                                          <p:attrName>ppt_x</p:attrName>
                                          <p:attrName>ppt_y</p:attrName>
                                        </p:attrNameLst>
                                      </p:cBhvr>
                                    </p:animMotion>
                                  </p:childTnLst>
                                </p:cTn>
                              </p:par>
                              <p:par>
                                <p:cTn id="5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7000" fill="hold"/>
                                        <p:tgtEl>
                                          <p:spTgt spid="89"/>
                                        </p:tgtEl>
                                        <p:attrNameLst>
                                          <p:attrName>ppt_x</p:attrName>
                                          <p:attrName>ppt_y</p:attrName>
                                        </p:attrNameLst>
                                      </p:cBhvr>
                                    </p:animMotion>
                                  </p:childTnLst>
                                </p:cTn>
                              </p:par>
                              <p:par>
                                <p:cTn id="6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9000" fill="hold"/>
                                        <p:tgtEl>
                                          <p:spTgt spid="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subTnLst>
                                    <p:audio>
                                      <p:cMediaNode>
                                        <p:cTn display="0" masterRel="sameClick">
                                          <p:stCondLst>
                                            <p:cond evt="begin" delay="0">
                                              <p:tn val="66"/>
                                            </p:cond>
                                          </p:stCondLst>
                                          <p:endCondLst>
                                            <p:cond evt="onStopAudio" delay="0">
                                              <p:tgtEl>
                                                <p:sldTgt/>
                                              </p:tgtEl>
                                            </p:cond>
                                          </p:endCondLst>
                                        </p:cTn>
                                        <p:tgtEl>
                                          <p:sndTgt r:embed="rId2" name="Bling.wav"/>
                                        </p:tgtEl>
                                      </p:cMediaNode>
                                    </p:audio>
                                  </p:subTnLst>
                                </p:cTn>
                              </p:par>
                              <p:par>
                                <p:cTn id="71" presetID="26" presetClass="emph" presetSubtype="0" fill="hold" grpId="1" nodeType="withEffect">
                                  <p:stCondLst>
                                    <p:cond delay="500"/>
                                  </p:stCondLst>
                                  <p:childTnLst>
                                    <p:animEffect transition="out" filter="fade">
                                      <p:cBhvr>
                                        <p:cTn id="72" dur="500" tmFilter="0, 0; .2, .5; .8, .5; 1, 0"/>
                                        <p:tgtEl>
                                          <p:spTgt spid="48"/>
                                        </p:tgtEl>
                                      </p:cBhvr>
                                    </p:animEffect>
                                    <p:animScale>
                                      <p:cBhvr>
                                        <p:cTn id="73" dur="250" autoRev="1" fill="hold"/>
                                        <p:tgtEl>
                                          <p:spTgt spid="48"/>
                                        </p:tgtEl>
                                      </p:cBhvr>
                                      <p:by x="105000" y="105000"/>
                                    </p:animScale>
                                  </p:childTnLst>
                                </p:cTn>
                              </p:par>
                            </p:childTnLst>
                          </p:cTn>
                        </p:par>
                      </p:childTnLst>
                    </p:cTn>
                  </p:par>
                </p:childTnLst>
              </p:cTn>
              <p:nextCondLst>
                <p:cond evt="onClick" delay="0">
                  <p:tgtEl>
                    <p:spTgt spid="39"/>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fltVal val="0"/>
                                          </p:val>
                                        </p:tav>
                                        <p:tav tm="100000">
                                          <p:val>
                                            <p:strVal val="#ppt_w"/>
                                          </p:val>
                                        </p:tav>
                                      </p:tavLst>
                                    </p:anim>
                                    <p:anim calcmode="lin" valueType="num">
                                      <p:cBhvr>
                                        <p:cTn id="80" dur="500" fill="hold"/>
                                        <p:tgtEl>
                                          <p:spTgt spid="49"/>
                                        </p:tgtEl>
                                        <p:attrNameLst>
                                          <p:attrName>ppt_h</p:attrName>
                                        </p:attrNameLst>
                                      </p:cBhvr>
                                      <p:tavLst>
                                        <p:tav tm="0">
                                          <p:val>
                                            <p:fltVal val="0"/>
                                          </p:val>
                                        </p:tav>
                                        <p:tav tm="100000">
                                          <p:val>
                                            <p:strVal val="#ppt_h"/>
                                          </p:val>
                                        </p:tav>
                                      </p:tavLst>
                                    </p:anim>
                                    <p:animEffect transition="in" filter="fade">
                                      <p:cBhvr>
                                        <p:cTn id="81" dur="500"/>
                                        <p:tgtEl>
                                          <p:spTgt spid="49"/>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49"/>
                                        </p:tgtEl>
                                      </p:cBhvr>
                                    </p:animEffect>
                                    <p:animScale>
                                      <p:cBhvr>
                                        <p:cTn id="84" dur="250" autoRev="1" fill="hold"/>
                                        <p:tgtEl>
                                          <p:spTgt spid="49"/>
                                        </p:tgtEl>
                                      </p:cBhvr>
                                      <p:by x="105000" y="105000"/>
                                    </p:animScale>
                                  </p:childTnLst>
                                </p:cTn>
                              </p:par>
                            </p:childTnLst>
                          </p:cTn>
                        </p:par>
                      </p:childTnLst>
                    </p:cTn>
                  </p:par>
                </p:childTnLst>
              </p:cTn>
              <p:nextCondLst>
                <p:cond evt="onClick" delay="0">
                  <p:tgtEl>
                    <p:spTgt spid="37"/>
                  </p:tgtEl>
                </p:cond>
              </p:nextCondLst>
            </p:seq>
            <p:seq concurrent="1" nextAc="seek">
              <p:cTn id="85" restart="whenNotActive" fill="hold" evtFilter="cancelBubble" nodeType="interactiveSeq">
                <p:stCondLst>
                  <p:cond evt="onClick" delay="0">
                    <p:tgtEl>
                      <p:spTgt spid="38"/>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subTnLst>
                                    <p:audio>
                                      <p:cMediaNode>
                                        <p:cTn display="0" masterRel="sameClick">
                                          <p:stCondLst>
                                            <p:cond evt="begin" delay="0">
                                              <p:tn val="88"/>
                                            </p:cond>
                                          </p:stCondLst>
                                          <p:endCondLst>
                                            <p:cond evt="onStopAudio" delay="0">
                                              <p:tgtEl>
                                                <p:sldTgt/>
                                              </p:tgtEl>
                                            </p:cond>
                                          </p:endCondLst>
                                        </p:cTn>
                                        <p:tgtEl>
                                          <p:sndTgt r:embed="rId2" name="Bling.wav"/>
                                        </p:tgtEl>
                                      </p:cMediaNode>
                                    </p:audio>
                                  </p:subTnLst>
                                </p:cTn>
                              </p:par>
                              <p:par>
                                <p:cTn id="93" presetID="26" presetClass="emph" presetSubtype="0" fill="hold" grpId="1" nodeType="withEffect">
                                  <p:stCondLst>
                                    <p:cond delay="500"/>
                                  </p:stCondLst>
                                  <p:childTnLst>
                                    <p:animEffect transition="out" filter="fade">
                                      <p:cBhvr>
                                        <p:cTn id="94" dur="500" tmFilter="0, 0; .2, .5; .8, .5; 1, 0"/>
                                        <p:tgtEl>
                                          <p:spTgt spid="41"/>
                                        </p:tgtEl>
                                      </p:cBhvr>
                                    </p:animEffect>
                                    <p:animScale>
                                      <p:cBhvr>
                                        <p:cTn id="95" dur="250" autoRev="1" fill="hold"/>
                                        <p:tgtEl>
                                          <p:spTgt spid="41"/>
                                        </p:tgtEl>
                                      </p:cBhvr>
                                      <p:by x="105000" y="105000"/>
                                    </p:animScale>
                                  </p:childTnLst>
                                </p:cTn>
                              </p:par>
                            </p:childTnLst>
                          </p:cTn>
                        </p:par>
                      </p:childTnLst>
                    </p:cTn>
                  </p:par>
                </p:childTnLst>
              </p:cTn>
              <p:nextCondLst>
                <p:cond evt="onClick" delay="0">
                  <p:tgtEl>
                    <p:spTgt spid="38"/>
                  </p:tgtEl>
                </p:cond>
              </p:nextCondLst>
            </p:seq>
            <p:seq concurrent="1" nextAc="seek">
              <p:cTn id="96" restart="whenNotActive" fill="hold" evtFilter="cancelBubble" nodeType="interactiveSeq">
                <p:stCondLst>
                  <p:cond evt="onClick" delay="0">
                    <p:tgtEl>
                      <p:spTgt spid="30"/>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subTnLst>
                                    <p:audio>
                                      <p:cMediaNode>
                                        <p:cTn display="0" masterRel="sameClick">
                                          <p:stCondLst>
                                            <p:cond evt="begin" delay="0">
                                              <p:tn val="99"/>
                                            </p:cond>
                                          </p:stCondLst>
                                          <p:endCondLst>
                                            <p:cond evt="onStopAudio" delay="0">
                                              <p:tgtEl>
                                                <p:sldTgt/>
                                              </p:tgtEl>
                                            </p:cond>
                                          </p:endCondLst>
                                        </p:cTn>
                                        <p:tgtEl>
                                          <p:sndTgt r:embed="rId2" name="Bling.wav"/>
                                        </p:tgtEl>
                                      </p:cMediaNode>
                                    </p:audio>
                                  </p:subTnLst>
                                </p:cTn>
                              </p:par>
                              <p:par>
                                <p:cTn id="104" presetID="26" presetClass="emph" presetSubtype="0" fill="hold" grpId="1" nodeType="withEffect">
                                  <p:stCondLst>
                                    <p:cond delay="500"/>
                                  </p:stCondLst>
                                  <p:childTnLst>
                                    <p:animEffect transition="out" filter="fade">
                                      <p:cBhvr>
                                        <p:cTn id="105" dur="500" tmFilter="0, 0; .2, .5; .8, .5; 1, 0"/>
                                        <p:tgtEl>
                                          <p:spTgt spid="42"/>
                                        </p:tgtEl>
                                      </p:cBhvr>
                                    </p:animEffect>
                                    <p:animScale>
                                      <p:cBhvr>
                                        <p:cTn id="106" dur="250" autoRev="1" fill="hold"/>
                                        <p:tgtEl>
                                          <p:spTgt spid="42"/>
                                        </p:tgtEl>
                                      </p:cBhvr>
                                      <p:by x="105000" y="105000"/>
                                    </p:animScale>
                                  </p:child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94"/>
                    </p:tgtEl>
                  </p:cond>
                </p:stCondLst>
                <p:endSync evt="end" delay="0">
                  <p:rtn val="all"/>
                </p:endSync>
                <p:childTnLst>
                  <p:par>
                    <p:cTn id="108" fill="hold">
                      <p:stCondLst>
                        <p:cond delay="0"/>
                      </p:stCondLst>
                      <p:childTnLst>
                        <p:par>
                          <p:cTn id="109" fill="hold">
                            <p:stCondLst>
                              <p:cond delay="0"/>
                            </p:stCondLst>
                            <p:childTnLst>
                              <p:par>
                                <p:cTn id="110" presetID="53" presetClass="entr" presetSubtype="16"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 calcmode="lin" valueType="num">
                                      <p:cBhvr>
                                        <p:cTn id="112" dur="500" fill="hold"/>
                                        <p:tgtEl>
                                          <p:spTgt spid="97"/>
                                        </p:tgtEl>
                                        <p:attrNameLst>
                                          <p:attrName>ppt_w</p:attrName>
                                        </p:attrNameLst>
                                      </p:cBhvr>
                                      <p:tavLst>
                                        <p:tav tm="0">
                                          <p:val>
                                            <p:fltVal val="0"/>
                                          </p:val>
                                        </p:tav>
                                        <p:tav tm="100000">
                                          <p:val>
                                            <p:strVal val="#ppt_w"/>
                                          </p:val>
                                        </p:tav>
                                      </p:tavLst>
                                    </p:anim>
                                    <p:anim calcmode="lin" valueType="num">
                                      <p:cBhvr>
                                        <p:cTn id="113" dur="500" fill="hold"/>
                                        <p:tgtEl>
                                          <p:spTgt spid="97"/>
                                        </p:tgtEl>
                                        <p:attrNameLst>
                                          <p:attrName>ppt_h</p:attrName>
                                        </p:attrNameLst>
                                      </p:cBhvr>
                                      <p:tavLst>
                                        <p:tav tm="0">
                                          <p:val>
                                            <p:fltVal val="0"/>
                                          </p:val>
                                        </p:tav>
                                        <p:tav tm="100000">
                                          <p:val>
                                            <p:strVal val="#ppt_h"/>
                                          </p:val>
                                        </p:tav>
                                      </p:tavLst>
                                    </p:anim>
                                    <p:animEffect transition="in" filter="fade">
                                      <p:cBhvr>
                                        <p:cTn id="114" dur="500"/>
                                        <p:tgtEl>
                                          <p:spTgt spid="97"/>
                                        </p:tgtEl>
                                      </p:cBhvr>
                                    </p:animEffect>
                                  </p:childTnLst>
                                  <p:subTnLst>
                                    <p:audio>
                                      <p:cMediaNode>
                                        <p:cTn display="0" masterRel="sameClick">
                                          <p:stCondLst>
                                            <p:cond evt="begin" delay="0">
                                              <p:tn val="110"/>
                                            </p:cond>
                                          </p:stCondLst>
                                          <p:endCondLst>
                                            <p:cond evt="onStopAudio" delay="0">
                                              <p:tgtEl>
                                                <p:sldTgt/>
                                              </p:tgtEl>
                                            </p:cond>
                                          </p:endCondLst>
                                        </p:cTn>
                                        <p:tgtEl>
                                          <p:sndTgt r:embed="rId2" name="Bling.wav"/>
                                        </p:tgtEl>
                                      </p:cMediaNode>
                                    </p:audio>
                                  </p:subTnLst>
                                </p:cTn>
                              </p:par>
                              <p:par>
                                <p:cTn id="115" presetID="26" presetClass="emph" presetSubtype="0" fill="hold" grpId="1" nodeType="withEffect">
                                  <p:stCondLst>
                                    <p:cond delay="500"/>
                                  </p:stCondLst>
                                  <p:childTnLst>
                                    <p:animEffect transition="out" filter="fade">
                                      <p:cBhvr>
                                        <p:cTn id="116" dur="500" tmFilter="0, 0; .2, .5; .8, .5; 1, 0"/>
                                        <p:tgtEl>
                                          <p:spTgt spid="97"/>
                                        </p:tgtEl>
                                      </p:cBhvr>
                                    </p:animEffect>
                                    <p:animScale>
                                      <p:cBhvr>
                                        <p:cTn id="117" dur="250" autoRev="1" fill="hold"/>
                                        <p:tgtEl>
                                          <p:spTgt spid="97"/>
                                        </p:tgtEl>
                                      </p:cBhvr>
                                      <p:by x="105000" y="105000"/>
                                    </p:animScale>
                                  </p:childTnLst>
                                </p:cTn>
                              </p:par>
                            </p:childTnLst>
                          </p:cTn>
                        </p:par>
                      </p:childTnLst>
                    </p:cTn>
                  </p:par>
                </p:childTnLst>
              </p:cTn>
              <p:nextCondLst>
                <p:cond evt="onClick" delay="0">
                  <p:tgtEl>
                    <p:spTgt spid="94"/>
                  </p:tgtEl>
                </p:cond>
              </p:nextCondLst>
            </p:seq>
            <p:seq concurrent="1" nextAc="seek">
              <p:cTn id="118" restart="whenNotActive" fill="hold" evtFilter="cancelBubble" nodeType="interactiveSeq">
                <p:stCondLst>
                  <p:cond evt="onClick" delay="0">
                    <p:tgtEl>
                      <p:spTgt spid="92"/>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animEffect transition="in" filter="fade">
                                      <p:cBhvr>
                                        <p:cTn id="125" dur="500"/>
                                        <p:tgtEl>
                                          <p:spTgt spid="98"/>
                                        </p:tgtEl>
                                      </p:cBhvr>
                                    </p:animEffect>
                                  </p:childTnLst>
                                  <p:subTnLst>
                                    <p:audio>
                                      <p:cMediaNode>
                                        <p:cTn display="0" masterRel="sameClick">
                                          <p:stCondLst>
                                            <p:cond evt="begin" delay="0">
                                              <p:tn val="121"/>
                                            </p:cond>
                                          </p:stCondLst>
                                          <p:endCondLst>
                                            <p:cond evt="onStopAudio" delay="0">
                                              <p:tgtEl>
                                                <p:sldTgt/>
                                              </p:tgtEl>
                                            </p:cond>
                                          </p:endCondLst>
                                        </p:cTn>
                                        <p:tgtEl>
                                          <p:sndTgt r:embed="rId2" name="Bling.wav"/>
                                        </p:tgtEl>
                                      </p:cMediaNode>
                                    </p:audio>
                                  </p:subTnLst>
                                </p:cTn>
                              </p:par>
                              <p:par>
                                <p:cTn id="126" presetID="26" presetClass="emph" presetSubtype="0" fill="hold" grpId="1" nodeType="withEffect">
                                  <p:stCondLst>
                                    <p:cond delay="500"/>
                                  </p:stCondLst>
                                  <p:childTnLst>
                                    <p:animEffect transition="out" filter="fade">
                                      <p:cBhvr>
                                        <p:cTn id="127" dur="500" tmFilter="0, 0; .2, .5; .8, .5; 1, 0"/>
                                        <p:tgtEl>
                                          <p:spTgt spid="98"/>
                                        </p:tgtEl>
                                      </p:cBhvr>
                                    </p:animEffect>
                                    <p:animScale>
                                      <p:cBhvr>
                                        <p:cTn id="128" dur="250" autoRev="1" fill="hold"/>
                                        <p:tgtEl>
                                          <p:spTgt spid="98"/>
                                        </p:tgtEl>
                                      </p:cBhvr>
                                      <p:by x="105000" y="105000"/>
                                    </p:animScale>
                                  </p:childTnLst>
                                </p:cTn>
                              </p:par>
                            </p:childTnLst>
                          </p:cTn>
                        </p:par>
                      </p:childTnLst>
                    </p:cTn>
                  </p:par>
                </p:childTnLst>
              </p:cTn>
              <p:nextCondLst>
                <p:cond evt="onClick" delay="0">
                  <p:tgtEl>
                    <p:spTgt spid="92"/>
                  </p:tgtEl>
                </p:cond>
              </p:nextCondLst>
            </p:seq>
            <p:seq concurrent="1" nextAc="seek">
              <p:cTn id="129" restart="whenNotActive" fill="hold" evtFilter="cancelBubble" nodeType="interactiveSeq">
                <p:stCondLst>
                  <p:cond evt="onClick" delay="0">
                    <p:tgtEl>
                      <p:spTgt spid="91"/>
                    </p:tgtEl>
                  </p:cond>
                </p:stCondLst>
                <p:endSync evt="end" delay="0">
                  <p:rtn val="all"/>
                </p:endSync>
                <p:childTnLst>
                  <p:par>
                    <p:cTn id="130" fill="hold">
                      <p:stCondLst>
                        <p:cond delay="0"/>
                      </p:stCondLst>
                      <p:childTnLst>
                        <p:par>
                          <p:cTn id="131" fill="hold">
                            <p:stCondLst>
                              <p:cond delay="0"/>
                            </p:stCondLst>
                            <p:childTnLst>
                              <p:par>
                                <p:cTn id="132" presetID="53" presetClass="entr" presetSubtype="16" fill="hold" grpId="0" nodeType="withEffect">
                                  <p:stCondLst>
                                    <p:cond delay="0"/>
                                  </p:stCondLst>
                                  <p:childTnLst>
                                    <p:set>
                                      <p:cBhvr>
                                        <p:cTn id="133" dur="1" fill="hold">
                                          <p:stCondLst>
                                            <p:cond delay="0"/>
                                          </p:stCondLst>
                                        </p:cTn>
                                        <p:tgtEl>
                                          <p:spTgt spid="93"/>
                                        </p:tgtEl>
                                        <p:attrNameLst>
                                          <p:attrName>style.visibility</p:attrName>
                                        </p:attrNameLst>
                                      </p:cBhvr>
                                      <p:to>
                                        <p:strVal val="visible"/>
                                      </p:to>
                                    </p:set>
                                    <p:anim calcmode="lin" valueType="num">
                                      <p:cBhvr>
                                        <p:cTn id="134" dur="500" fill="hold"/>
                                        <p:tgtEl>
                                          <p:spTgt spid="93"/>
                                        </p:tgtEl>
                                        <p:attrNameLst>
                                          <p:attrName>ppt_w</p:attrName>
                                        </p:attrNameLst>
                                      </p:cBhvr>
                                      <p:tavLst>
                                        <p:tav tm="0">
                                          <p:val>
                                            <p:fltVal val="0"/>
                                          </p:val>
                                        </p:tav>
                                        <p:tav tm="100000">
                                          <p:val>
                                            <p:strVal val="#ppt_w"/>
                                          </p:val>
                                        </p:tav>
                                      </p:tavLst>
                                    </p:anim>
                                    <p:anim calcmode="lin" valueType="num">
                                      <p:cBhvr>
                                        <p:cTn id="135" dur="500" fill="hold"/>
                                        <p:tgtEl>
                                          <p:spTgt spid="93"/>
                                        </p:tgtEl>
                                        <p:attrNameLst>
                                          <p:attrName>ppt_h</p:attrName>
                                        </p:attrNameLst>
                                      </p:cBhvr>
                                      <p:tavLst>
                                        <p:tav tm="0">
                                          <p:val>
                                            <p:fltVal val="0"/>
                                          </p:val>
                                        </p:tav>
                                        <p:tav tm="100000">
                                          <p:val>
                                            <p:strVal val="#ppt_h"/>
                                          </p:val>
                                        </p:tav>
                                      </p:tavLst>
                                    </p:anim>
                                    <p:animEffect transition="in" filter="fade">
                                      <p:cBhvr>
                                        <p:cTn id="136" dur="500"/>
                                        <p:tgtEl>
                                          <p:spTgt spid="93"/>
                                        </p:tgtEl>
                                      </p:cBhvr>
                                    </p:animEffect>
                                  </p:childTnLst>
                                  <p:subTnLst>
                                    <p:audio>
                                      <p:cMediaNode>
                                        <p:cTn display="0" masterRel="sameClick">
                                          <p:stCondLst>
                                            <p:cond evt="begin" delay="0">
                                              <p:tn val="132"/>
                                            </p:cond>
                                          </p:stCondLst>
                                          <p:endCondLst>
                                            <p:cond evt="onStopAudio" delay="0">
                                              <p:tgtEl>
                                                <p:sldTgt/>
                                              </p:tgtEl>
                                            </p:cond>
                                          </p:endCondLst>
                                        </p:cTn>
                                        <p:tgtEl>
                                          <p:sndTgt r:embed="rId2" name="Bling.wav"/>
                                        </p:tgtEl>
                                      </p:cMediaNode>
                                    </p:audio>
                                  </p:subTnLst>
                                </p:cTn>
                              </p:par>
                              <p:par>
                                <p:cTn id="137" presetID="26" presetClass="emph" presetSubtype="0" fill="hold" grpId="1" nodeType="withEffect">
                                  <p:stCondLst>
                                    <p:cond delay="500"/>
                                  </p:stCondLst>
                                  <p:childTnLst>
                                    <p:animEffect transition="out" filter="fade">
                                      <p:cBhvr>
                                        <p:cTn id="138" dur="500" tmFilter="0, 0; .2, .5; .8, .5; 1, 0"/>
                                        <p:tgtEl>
                                          <p:spTgt spid="93"/>
                                        </p:tgtEl>
                                      </p:cBhvr>
                                    </p:animEffect>
                                    <p:animScale>
                                      <p:cBhvr>
                                        <p:cTn id="139" dur="250" autoRev="1" fill="hold"/>
                                        <p:tgtEl>
                                          <p:spTgt spid="93"/>
                                        </p:tgtEl>
                                      </p:cBhvr>
                                      <p:by x="105000" y="105000"/>
                                    </p:animScale>
                                  </p:childTnLst>
                                </p:cTn>
                              </p:par>
                            </p:childTnLst>
                          </p:cTn>
                        </p:par>
                      </p:childTnLst>
                    </p:cTn>
                  </p:par>
                </p:childTnLst>
              </p:cTn>
              <p:nextCondLst>
                <p:cond evt="onClick" delay="0">
                  <p:tgtEl>
                    <p:spTgt spid="91"/>
                  </p:tgtEl>
                </p:cond>
              </p:nextCondLst>
            </p:seq>
          </p:childTnLst>
        </p:cTn>
      </p:par>
    </p:tnLst>
    <p:bldLst>
      <p:bldP spid="41" grpId="0"/>
      <p:bldP spid="41" grpId="1"/>
      <p:bldP spid="42" grpId="0"/>
      <p:bldP spid="42" grpId="1"/>
      <p:bldP spid="48" grpId="0"/>
      <p:bldP spid="48" grpId="1"/>
      <p:bldP spid="49" grpId="0"/>
      <p:bldP spid="49" grpId="1"/>
      <p:bldP spid="97" grpId="0"/>
      <p:bldP spid="97" grpId="1"/>
      <p:bldP spid="98" grpId="0"/>
      <p:bldP spid="98" grpId="1"/>
      <p:bldP spid="93" grpId="0"/>
      <p:bldP spid="9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12" name="Google Shape;612;p36"/>
          <p:cNvSpPr txBox="1">
            <a:spLocks noGrp="1"/>
          </p:cNvSpPr>
          <p:nvPr>
            <p:ph type="ctrTitle"/>
          </p:nvPr>
        </p:nvSpPr>
        <p:spPr>
          <a:xfrm>
            <a:off x="4037425" y="0"/>
            <a:ext cx="5081049" cy="51435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spcFirstLastPara="1" wrap="square" lIns="91425" tIns="91425" rIns="91425" bIns="91425" anchor="b" anchorCtr="0">
            <a:noAutofit/>
          </a:bodyPr>
          <a:lstStyle/>
          <a:p>
            <a:pPr marL="0" lvl="0" indent="0" algn="r" rtl="0">
              <a:spcBef>
                <a:spcPts val="0"/>
              </a:spcBef>
              <a:spcAft>
                <a:spcPts val="0"/>
              </a:spcAft>
              <a:buNone/>
            </a:pPr>
            <a:r>
              <a:rPr lang="en" b="1" i="1" dirty="0">
                <a:solidFill>
                  <a:schemeClr val="accent3">
                    <a:lumMod val="75000"/>
                  </a:schemeClr>
                </a:solidFill>
                <a:latin typeface="Times New Roman" panose="02020603050405020304" pitchFamily="18" charset="0"/>
                <a:cs typeface="Times New Roman" panose="02020603050405020304" pitchFamily="18" charset="0"/>
              </a:rPr>
              <a:t>Bài 12:</a:t>
            </a:r>
            <a:br>
              <a:rPr lang="en" b="1" i="1" dirty="0">
                <a:solidFill>
                  <a:schemeClr val="accent3">
                    <a:lumMod val="75000"/>
                  </a:schemeClr>
                </a:solidFill>
                <a:latin typeface="Times New Roman" panose="02020603050405020304" pitchFamily="18" charset="0"/>
                <a:cs typeface="Times New Roman" panose="02020603050405020304" pitchFamily="18" charset="0"/>
              </a:rPr>
            </a:br>
            <a:r>
              <a:rPr lang="en" sz="6600" b="1" dirty="0">
                <a:solidFill>
                  <a:schemeClr val="accent3">
                    <a:lumMod val="75000"/>
                  </a:schemeClr>
                </a:solidFill>
                <a:latin typeface="Times New Roman" panose="02020603050405020304" pitchFamily="18" charset="0"/>
                <a:cs typeface="Times New Roman" panose="02020603050405020304" pitchFamily="18" charset="0"/>
              </a:rPr>
              <a:t>PHÂN BÓN HÓA HỌC</a:t>
            </a:r>
            <a:endParaRPr b="1" dirty="0">
              <a:solidFill>
                <a:schemeClr val="accent3">
                  <a:lumMod val="75000"/>
                </a:schemeClr>
              </a:solidFill>
              <a:latin typeface="Times New Roman" panose="02020603050405020304" pitchFamily="18" charset="0"/>
              <a:cs typeface="Times New Roman" panose="02020603050405020304" pitchFamily="18" charset="0"/>
            </a:endParaRPr>
          </a:p>
        </p:txBody>
      </p:sp>
      <p:grpSp>
        <p:nvGrpSpPr>
          <p:cNvPr id="608" name="Google Shape;608;p36"/>
          <p:cNvGrpSpPr/>
          <p:nvPr/>
        </p:nvGrpSpPr>
        <p:grpSpPr>
          <a:xfrm rot="10800000" flipH="1">
            <a:off x="-1" y="0"/>
            <a:ext cx="5081047" cy="5143538"/>
            <a:chOff x="4318075" y="1161550"/>
            <a:chExt cx="1599725" cy="1619400"/>
          </a:xfrm>
        </p:grpSpPr>
        <p:sp>
          <p:nvSpPr>
            <p:cNvPr id="609" name="Google Shape;609;p3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5473400" y="2111150"/>
              <a:ext cx="194100" cy="169475"/>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589225" y="1251450"/>
              <a:ext cx="328575" cy="35757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a:extLst>
              <a:ext uri="{FF2B5EF4-FFF2-40B4-BE49-F238E27FC236}">
                <a16:creationId xmlns:a16="http://schemas.microsoft.com/office/drawing/2014/main" id="{A597A0E8-9FDD-31DF-312D-E70D06774C7C}"/>
              </a:ext>
            </a:extLst>
          </p:cNvPr>
          <p:cNvPicPr>
            <a:picLocks noChangeAspect="1"/>
          </p:cNvPicPr>
          <p:nvPr/>
        </p:nvPicPr>
        <p:blipFill>
          <a:blip r:embed="rId4"/>
          <a:stretch>
            <a:fillRect/>
          </a:stretch>
        </p:blipFill>
        <p:spPr>
          <a:xfrm>
            <a:off x="-1" y="1456570"/>
            <a:ext cx="4152762" cy="2788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612"/>
                                        </p:tgtEl>
                                        <p:attrNameLst>
                                          <p:attrName>style.visibility</p:attrName>
                                        </p:attrNameLst>
                                      </p:cBhvr>
                                      <p:to>
                                        <p:strVal val="visible"/>
                                      </p:to>
                                    </p:set>
                                    <p:animEffect transition="in" filter="fade">
                                      <p:cBhvr>
                                        <p:cTn id="7" dur="1000"/>
                                        <p:tgtEl>
                                          <p:spTgt spid="612"/>
                                        </p:tgtEl>
                                      </p:cBhvr>
                                    </p:animEffect>
                                    <p:anim calcmode="lin" valueType="num">
                                      <p:cBhvr>
                                        <p:cTn id="8" dur="1000" fill="hold"/>
                                        <p:tgtEl>
                                          <p:spTgt spid="612"/>
                                        </p:tgtEl>
                                        <p:attrNameLst>
                                          <p:attrName>ppt_x</p:attrName>
                                        </p:attrNameLst>
                                      </p:cBhvr>
                                      <p:tavLst>
                                        <p:tav tm="0">
                                          <p:val>
                                            <p:strVal val="#ppt_x"/>
                                          </p:val>
                                        </p:tav>
                                        <p:tav tm="100000">
                                          <p:val>
                                            <p:strVal val="#ppt_x"/>
                                          </p:val>
                                        </p:tav>
                                      </p:tavLst>
                                    </p:anim>
                                    <p:anim calcmode="lin" valueType="num">
                                      <p:cBhvr>
                                        <p:cTn id="9" dur="1000" fill="hold"/>
                                        <p:tgtEl>
                                          <p:spTgt spid="6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4.72222E-6 -2.83951E-6 L -4.72222E-6 -0.07222 " pathEditMode="relative" rAng="0" ptsTypes="AA">
                                      <p:cBhvr>
                                        <p:cTn id="13" dur="250" accel="50000" decel="50000" autoRev="1" fill="hold">
                                          <p:stCondLst>
                                            <p:cond delay="0"/>
                                          </p:stCondLst>
                                        </p:cTn>
                                        <p:tgtEl>
                                          <p:spTgt spid="612"/>
                                        </p:tgtEl>
                                        <p:attrNameLst>
                                          <p:attrName>ppt_x</p:attrName>
                                          <p:attrName>ppt_y</p:attrName>
                                        </p:attrNameLst>
                                      </p:cBhvr>
                                      <p:rCtr x="0" y="-3611"/>
                                    </p:animMotion>
                                    <p:animRot by="1500000">
                                      <p:cBhvr>
                                        <p:cTn id="14" dur="125" fill="hold">
                                          <p:stCondLst>
                                            <p:cond delay="0"/>
                                          </p:stCondLst>
                                        </p:cTn>
                                        <p:tgtEl>
                                          <p:spTgt spid="612"/>
                                        </p:tgtEl>
                                        <p:attrNameLst>
                                          <p:attrName>r</p:attrName>
                                        </p:attrNameLst>
                                      </p:cBhvr>
                                    </p:animRot>
                                    <p:animRot by="-1500000">
                                      <p:cBhvr>
                                        <p:cTn id="15" dur="125" fill="hold">
                                          <p:stCondLst>
                                            <p:cond delay="125"/>
                                          </p:stCondLst>
                                        </p:cTn>
                                        <p:tgtEl>
                                          <p:spTgt spid="612"/>
                                        </p:tgtEl>
                                        <p:attrNameLst>
                                          <p:attrName>r</p:attrName>
                                        </p:attrNameLst>
                                      </p:cBhvr>
                                    </p:animRot>
                                    <p:animRot by="-1500000">
                                      <p:cBhvr>
                                        <p:cTn id="16" dur="125" fill="hold">
                                          <p:stCondLst>
                                            <p:cond delay="250"/>
                                          </p:stCondLst>
                                        </p:cTn>
                                        <p:tgtEl>
                                          <p:spTgt spid="612"/>
                                        </p:tgtEl>
                                        <p:attrNameLst>
                                          <p:attrName>r</p:attrName>
                                        </p:attrNameLst>
                                      </p:cBhvr>
                                    </p:animRot>
                                    <p:animRot by="1500000">
                                      <p:cBhvr>
                                        <p:cTn id="17" dur="125" fill="hold">
                                          <p:stCondLst>
                                            <p:cond delay="375"/>
                                          </p:stCondLst>
                                        </p:cTn>
                                        <p:tgtEl>
                                          <p:spTgt spid="6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 grpId="0" animBg="1"/>
      <p:bldP spid="6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7"/>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FF0000"/>
                </a:solidFill>
                <a:latin typeface="Times New Roman" panose="02020603050405020304" pitchFamily="18" charset="0"/>
                <a:cs typeface="Times New Roman" panose="02020603050405020304" pitchFamily="18" charset="0"/>
              </a:rPr>
              <a:t>MỤC TIÊU BÀI HỌC</a:t>
            </a:r>
            <a:endParaRPr dirty="0">
              <a:solidFill>
                <a:schemeClr val="lt2"/>
              </a:solidFill>
            </a:endParaRPr>
          </a:p>
        </p:txBody>
      </p:sp>
      <p:sp>
        <p:nvSpPr>
          <p:cNvPr id="777" name="Google Shape;777;p37"/>
          <p:cNvSpPr/>
          <p:nvPr/>
        </p:nvSpPr>
        <p:spPr>
          <a:xfrm>
            <a:off x="720000" y="1432192"/>
            <a:ext cx="7704000" cy="3084723"/>
          </a:xfrm>
          <a:prstGeom prst="roundRect">
            <a:avLst>
              <a:gd name="adj" fmla="val 10074"/>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37"/>
          <p:cNvGrpSpPr/>
          <p:nvPr/>
        </p:nvGrpSpPr>
        <p:grpSpPr>
          <a:xfrm>
            <a:off x="728459" y="1432192"/>
            <a:ext cx="7687082" cy="3084723"/>
            <a:chOff x="727248" y="1872603"/>
            <a:chExt cx="7687082" cy="2103000"/>
          </a:xfrm>
        </p:grpSpPr>
        <p:sp>
          <p:nvSpPr>
            <p:cNvPr id="779" name="Google Shape;779;p37"/>
            <p:cNvSpPr/>
            <p:nvPr/>
          </p:nvSpPr>
          <p:spPr>
            <a:xfrm rot="-5400000">
              <a:off x="981498" y="1618353"/>
              <a:ext cx="2103000" cy="2611500"/>
            </a:xfrm>
            <a:prstGeom prst="round2SameRect">
              <a:avLst>
                <a:gd name="adj1" fmla="val 10077"/>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rot="5400000" flipH="1">
              <a:off x="4823180" y="384453"/>
              <a:ext cx="2103000" cy="5079300"/>
            </a:xfrm>
            <a:prstGeom prst="round2SameRect">
              <a:avLst>
                <a:gd name="adj1" fmla="val 9674"/>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81" name="Google Shape;781;p37"/>
          <p:cNvGraphicFramePr/>
          <p:nvPr>
            <p:extLst>
              <p:ext uri="{D42A27DB-BD31-4B8C-83A1-F6EECF244321}">
                <p14:modId xmlns:p14="http://schemas.microsoft.com/office/powerpoint/2010/main" val="4101613363"/>
              </p:ext>
            </p:extLst>
          </p:nvPr>
        </p:nvGraphicFramePr>
        <p:xfrm>
          <a:off x="736325" y="1432191"/>
          <a:ext cx="7889882" cy="5394780"/>
        </p:xfrm>
        <a:graphic>
          <a:graphicData uri="http://schemas.openxmlformats.org/drawingml/2006/table">
            <a:tbl>
              <a:tblPr>
                <a:noFill/>
                <a:tableStyleId>{04C90FB6-68B3-499C-B6B6-B9890E2A6D1E}</a:tableStyleId>
              </a:tblPr>
              <a:tblGrid>
                <a:gridCol w="2683087">
                  <a:extLst>
                    <a:ext uri="{9D8B030D-6E8A-4147-A177-3AD203B41FA5}">
                      <a16:colId xmlns:a16="http://schemas.microsoft.com/office/drawing/2014/main" val="20000"/>
                    </a:ext>
                  </a:extLst>
                </a:gridCol>
                <a:gridCol w="5206795">
                  <a:extLst>
                    <a:ext uri="{9D8B030D-6E8A-4147-A177-3AD203B41FA5}">
                      <a16:colId xmlns:a16="http://schemas.microsoft.com/office/drawing/2014/main" val="20001"/>
                    </a:ext>
                  </a:extLst>
                </a:gridCol>
              </a:tblGrid>
              <a:tr h="910295">
                <a:tc>
                  <a:txBody>
                    <a:bodyPr/>
                    <a:lstStyle/>
                    <a:p>
                      <a:pPr lvl="0" algn="just"/>
                      <a:r>
                        <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Trình bày được vai trò c</a:t>
                      </a:r>
                      <a:r>
                        <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ủ</a:t>
                      </a:r>
                      <a:r>
                        <a:rPr lang="vi-VN"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 phân bón đối với cây tr</a:t>
                      </a:r>
                      <a:r>
                        <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ồ</a:t>
                      </a:r>
                      <a:r>
                        <a:rPr lang="vi-VN"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ng.</a:t>
                      </a:r>
                      <a:endParaRPr lang="en-US" sz="23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lvl="0"/>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Nêu được thành ph</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ầ</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 và tác dụng cơ bản của một số loại phân bón hoá học đối với cây tr</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ồ</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ng.</a:t>
                      </a:r>
                      <a:endPar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lvl="0"/>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Trình bày được </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ả</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nh hưởng c</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ủ</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a việc sử dụng phân bón hoá học đến m</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ô</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i trường của đất, nước và sức khoẻ</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của con người; đ</a:t>
                      </a:r>
                      <a:r>
                        <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ề</a:t>
                      </a:r>
                      <a:r>
                        <a:rPr lang="vi-VN"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xuất được biện pháp giảm thiểu ô nhiễm của phân bón.</a:t>
                      </a:r>
                      <a:endParaRPr lang="en-US" sz="2400" b="0" i="0"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0"/>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1"/>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2"/>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3"/>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4"/>
                  </a:ext>
                </a:extLst>
              </a:tr>
              <a:tr h="218084">
                <a:tc>
                  <a:txBody>
                    <a:bodyPr/>
                    <a:lstStyle/>
                    <a:p>
                      <a:pPr marL="0" lvl="0" indent="0" algn="l" rtl="0">
                        <a:spcBef>
                          <a:spcPts val="0"/>
                        </a:spcBef>
                        <a:spcAft>
                          <a:spcPts val="0"/>
                        </a:spcAft>
                        <a:buNone/>
                      </a:pPr>
                      <a:endParaRPr sz="1800" b="1" dirty="0">
                        <a:solidFill>
                          <a:schemeClr val="dk2"/>
                        </a:solidFill>
                        <a:latin typeface="Times New Roman" panose="02020603050405020304" pitchFamily="18" charset="0"/>
                        <a:ea typeface="Cabin"/>
                        <a:cs typeface="Times New Roman" panose="02020603050405020304" pitchFamily="18" charset="0"/>
                        <a:sym typeface="Cabin"/>
                      </a:endParaRPr>
                    </a:p>
                  </a:txBody>
                  <a:tcPr marL="137150" marR="91425"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tc>
                  <a:txBody>
                    <a:bodyPr/>
                    <a:lstStyle/>
                    <a:p>
                      <a:pPr marL="0" lvl="0" indent="0" algn="l" rtl="0">
                        <a:spcBef>
                          <a:spcPts val="0"/>
                        </a:spcBef>
                        <a:spcAft>
                          <a:spcPts val="1600"/>
                        </a:spcAft>
                        <a:buNone/>
                      </a:pPr>
                      <a:endParaRPr sz="1400" dirty="0">
                        <a:solidFill>
                          <a:schemeClr val="dk2"/>
                        </a:solidFill>
                        <a:latin typeface="Times New Roman" panose="02020603050405020304" pitchFamily="18" charset="0"/>
                        <a:ea typeface="Cabin"/>
                        <a:cs typeface="Times New Roman" panose="02020603050405020304" pitchFamily="18" charset="0"/>
                        <a:sym typeface="Cabin"/>
                      </a:endParaRPr>
                    </a:p>
                  </a:txBody>
                  <a:tcPr marL="91425" marR="137150" marT="91425" marB="91425">
                    <a:lnL w="9525" cap="flat" cmpd="sng">
                      <a:solidFill>
                        <a:srgbClr val="343063">
                          <a:alpha val="0"/>
                        </a:srgbClr>
                      </a:solidFill>
                      <a:prstDash val="solid"/>
                      <a:round/>
                      <a:headEnd type="none" w="sm" len="sm"/>
                      <a:tailEnd type="none" w="sm" len="sm"/>
                    </a:lnL>
                    <a:lnR w="9525" cap="flat" cmpd="sng">
                      <a:solidFill>
                        <a:srgbClr val="343063">
                          <a:alpha val="0"/>
                        </a:srgbClr>
                      </a:solidFill>
                      <a:prstDash val="solid"/>
                      <a:round/>
                      <a:headEnd type="none" w="sm" len="sm"/>
                      <a:tailEnd type="none" w="sm" len="sm"/>
                    </a:lnR>
                    <a:lnT w="9525" cap="flat" cmpd="sng">
                      <a:solidFill>
                        <a:srgbClr val="343063">
                          <a:alpha val="0"/>
                        </a:srgbClr>
                      </a:solidFill>
                      <a:prstDash val="solid"/>
                      <a:round/>
                      <a:headEnd type="none" w="sm" len="sm"/>
                      <a:tailEnd type="none" w="sm" len="sm"/>
                    </a:lnT>
                    <a:lnB w="9525" cap="flat" cmpd="sng">
                      <a:solidFill>
                        <a:srgbClr val="343063">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A8633C2E-CC74-1B99-9A55-D485C6900429}"/>
              </a:ext>
            </a:extLst>
          </p:cNvPr>
          <p:cNvPicPr>
            <a:picLocks noChangeAspect="1"/>
          </p:cNvPicPr>
          <p:nvPr/>
        </p:nvPicPr>
        <p:blipFill>
          <a:blip r:embed="rId3"/>
          <a:stretch>
            <a:fillRect/>
          </a:stretch>
        </p:blipFill>
        <p:spPr>
          <a:xfrm>
            <a:off x="736326" y="2571750"/>
            <a:ext cx="2591458" cy="18834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1"/>
                                        </p:tgtEl>
                                        <p:attrNameLst>
                                          <p:attrName>style.visibility</p:attrName>
                                        </p:attrNameLst>
                                      </p:cBhvr>
                                      <p:to>
                                        <p:strVal val="visible"/>
                                      </p:to>
                                    </p:set>
                                    <p:animEffect transition="in" filter="fade">
                                      <p:cBhvr>
                                        <p:cTn id="7" dur="1000"/>
                                        <p:tgtEl>
                                          <p:spTgt spid="781"/>
                                        </p:tgtEl>
                                      </p:cBhvr>
                                    </p:animEffect>
                                    <p:anim calcmode="lin" valueType="num">
                                      <p:cBhvr>
                                        <p:cTn id="8" dur="1000" fill="hold"/>
                                        <p:tgtEl>
                                          <p:spTgt spid="781"/>
                                        </p:tgtEl>
                                        <p:attrNameLst>
                                          <p:attrName>ppt_x</p:attrName>
                                        </p:attrNameLst>
                                      </p:cBhvr>
                                      <p:tavLst>
                                        <p:tav tm="0">
                                          <p:val>
                                            <p:strVal val="#ppt_x"/>
                                          </p:val>
                                        </p:tav>
                                        <p:tav tm="100000">
                                          <p:val>
                                            <p:strVal val="#ppt_x"/>
                                          </p:val>
                                        </p:tav>
                                      </p:tavLst>
                                    </p:anim>
                                    <p:anim calcmode="lin" valueType="num">
                                      <p:cBhvr>
                                        <p:cTn id="9" dur="1000" fill="hold"/>
                                        <p:tgtEl>
                                          <p:spTgt spid="78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 name="Cloud 7">
            <a:extLst>
              <a:ext uri="{FF2B5EF4-FFF2-40B4-BE49-F238E27FC236}">
                <a16:creationId xmlns:a16="http://schemas.microsoft.com/office/drawing/2014/main" id="{9E608F11-1ECE-E6E0-45F4-5E8BA6C5A3BC}"/>
              </a:ext>
            </a:extLst>
          </p:cNvPr>
          <p:cNvSpPr/>
          <p:nvPr/>
        </p:nvSpPr>
        <p:spPr>
          <a:xfrm>
            <a:off x="1628927" y="922287"/>
            <a:ext cx="6068271" cy="2564473"/>
          </a:xfrm>
          <a:prstGeom prst="cloud">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Google Shape;807;p3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bón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trồng</a:t>
            </a:r>
            <a:r>
              <a:rPr lang="en-US" sz="3600" b="1" dirty="0">
                <a:latin typeface="Times New Roman" panose="02020603050405020304" pitchFamily="18" charset="0"/>
                <a:cs typeface="Times New Roman" panose="02020603050405020304" pitchFamily="18" charset="0"/>
              </a:rPr>
              <a:t>?</a:t>
            </a:r>
            <a:endParaRPr sz="3600" b="1" dirty="0">
              <a:solidFill>
                <a:schemeClr val="lt2"/>
              </a:solidFill>
              <a:latin typeface="Times New Roman" panose="02020603050405020304" pitchFamily="18" charset="0"/>
              <a:cs typeface="Times New Roman" panose="02020603050405020304" pitchFamily="18" charset="0"/>
            </a:endParaRPr>
          </a:p>
        </p:txBody>
      </p:sp>
      <p:grpSp>
        <p:nvGrpSpPr>
          <p:cNvPr id="809" name="Google Shape;809;p39"/>
          <p:cNvGrpSpPr/>
          <p:nvPr/>
        </p:nvGrpSpPr>
        <p:grpSpPr>
          <a:xfrm rot="3240491">
            <a:off x="7315465" y="1038122"/>
            <a:ext cx="1436755" cy="1590081"/>
            <a:chOff x="-3182688" y="3354477"/>
            <a:chExt cx="1377835" cy="1524874"/>
          </a:xfrm>
        </p:grpSpPr>
        <p:sp>
          <p:nvSpPr>
            <p:cNvPr id="810" name="Google Shape;810;p39"/>
            <p:cNvSpPr/>
            <p:nvPr/>
          </p:nvSpPr>
          <p:spPr>
            <a:xfrm>
              <a:off x="-3182287" y="3354517"/>
              <a:ext cx="1377034" cy="1524794"/>
            </a:xfrm>
            <a:custGeom>
              <a:avLst/>
              <a:gdLst/>
              <a:ahLst/>
              <a:cxnLst/>
              <a:rect l="l" t="t" r="r" b="b"/>
              <a:pathLst>
                <a:path w="17185" h="19029" extrusionOk="0">
                  <a:moveTo>
                    <a:pt x="13121" y="12893"/>
                  </a:moveTo>
                  <a:cubicBezTo>
                    <a:pt x="13111" y="12924"/>
                    <a:pt x="13101" y="12955"/>
                    <a:pt x="13090" y="12987"/>
                  </a:cubicBezTo>
                  <a:lnTo>
                    <a:pt x="13038" y="13069"/>
                  </a:lnTo>
                  <a:cubicBezTo>
                    <a:pt x="13070" y="13018"/>
                    <a:pt x="13101" y="12956"/>
                    <a:pt x="13121" y="12893"/>
                  </a:cubicBezTo>
                  <a:close/>
                  <a:moveTo>
                    <a:pt x="9774" y="12064"/>
                  </a:moveTo>
                  <a:lnTo>
                    <a:pt x="11597" y="14090"/>
                  </a:lnTo>
                  <a:lnTo>
                    <a:pt x="11597" y="14090"/>
                  </a:lnTo>
                  <a:lnTo>
                    <a:pt x="11556" y="14303"/>
                  </a:lnTo>
                  <a:cubicBezTo>
                    <a:pt x="11556" y="14303"/>
                    <a:pt x="13360" y="16448"/>
                    <a:pt x="15298" y="17992"/>
                  </a:cubicBezTo>
                  <a:lnTo>
                    <a:pt x="15101" y="18169"/>
                  </a:lnTo>
                  <a:cubicBezTo>
                    <a:pt x="12852" y="16614"/>
                    <a:pt x="9795" y="12873"/>
                    <a:pt x="9795" y="12873"/>
                  </a:cubicBezTo>
                  <a:cubicBezTo>
                    <a:pt x="9867" y="12603"/>
                    <a:pt x="9857" y="12323"/>
                    <a:pt x="9774" y="12064"/>
                  </a:cubicBezTo>
                  <a:close/>
                  <a:moveTo>
                    <a:pt x="591" y="0"/>
                  </a:moveTo>
                  <a:lnTo>
                    <a:pt x="1" y="529"/>
                  </a:lnTo>
                  <a:cubicBezTo>
                    <a:pt x="218" y="1358"/>
                    <a:pt x="923" y="2270"/>
                    <a:pt x="1286" y="2695"/>
                  </a:cubicBezTo>
                  <a:lnTo>
                    <a:pt x="1389" y="2809"/>
                  </a:lnTo>
                  <a:lnTo>
                    <a:pt x="1503" y="2933"/>
                  </a:lnTo>
                  <a:lnTo>
                    <a:pt x="9359" y="11598"/>
                  </a:lnTo>
                  <a:cubicBezTo>
                    <a:pt x="9142" y="11484"/>
                    <a:pt x="8903" y="11432"/>
                    <a:pt x="8665" y="11422"/>
                  </a:cubicBezTo>
                  <a:lnTo>
                    <a:pt x="8406" y="11660"/>
                  </a:lnTo>
                  <a:cubicBezTo>
                    <a:pt x="8406" y="11660"/>
                    <a:pt x="12748" y="16780"/>
                    <a:pt x="15132" y="18821"/>
                  </a:cubicBezTo>
                  <a:lnTo>
                    <a:pt x="15965" y="18482"/>
                  </a:lnTo>
                  <a:lnTo>
                    <a:pt x="15965" y="18482"/>
                  </a:lnTo>
                  <a:cubicBezTo>
                    <a:pt x="16244" y="18678"/>
                    <a:pt x="16522" y="18864"/>
                    <a:pt x="16821" y="19029"/>
                  </a:cubicBezTo>
                  <a:lnTo>
                    <a:pt x="17184" y="18687"/>
                  </a:lnTo>
                  <a:cubicBezTo>
                    <a:pt x="17184" y="18687"/>
                    <a:pt x="16065" y="15971"/>
                    <a:pt x="13121" y="12893"/>
                  </a:cubicBezTo>
                  <a:cubicBezTo>
                    <a:pt x="13121" y="12893"/>
                    <a:pt x="13121" y="12893"/>
                    <a:pt x="13121" y="12893"/>
                  </a:cubicBezTo>
                  <a:lnTo>
                    <a:pt x="13121" y="12893"/>
                  </a:lnTo>
                  <a:lnTo>
                    <a:pt x="12904" y="12914"/>
                  </a:lnTo>
                  <a:lnTo>
                    <a:pt x="11577" y="11442"/>
                  </a:lnTo>
                  <a:lnTo>
                    <a:pt x="10541" y="10302"/>
                  </a:lnTo>
                  <a:lnTo>
                    <a:pt x="10302" y="10043"/>
                  </a:lnTo>
                  <a:lnTo>
                    <a:pt x="7193" y="6613"/>
                  </a:lnTo>
                  <a:lnTo>
                    <a:pt x="2581" y="1524"/>
                  </a:lnTo>
                  <a:cubicBezTo>
                    <a:pt x="1400" y="322"/>
                    <a:pt x="591" y="0"/>
                    <a:pt x="591"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 name="Google Shape;811;p39"/>
            <p:cNvGrpSpPr/>
            <p:nvPr/>
          </p:nvGrpSpPr>
          <p:grpSpPr>
            <a:xfrm>
              <a:off x="-3182688" y="3354477"/>
              <a:ext cx="1377835" cy="1524874"/>
              <a:chOff x="3870625" y="2784800"/>
              <a:chExt cx="429875" cy="475750"/>
            </a:xfrm>
          </p:grpSpPr>
          <p:sp>
            <p:nvSpPr>
              <p:cNvPr id="812" name="Google Shape;812;p39"/>
              <p:cNvSpPr/>
              <p:nvPr/>
            </p:nvSpPr>
            <p:spPr>
              <a:xfrm>
                <a:off x="4086975" y="3070600"/>
                <a:ext cx="173875" cy="175950"/>
              </a:xfrm>
              <a:custGeom>
                <a:avLst/>
                <a:gdLst/>
                <a:ahLst/>
                <a:cxnLst/>
                <a:rect l="l" t="t" r="r" b="b"/>
                <a:pathLst>
                  <a:path w="6955" h="7038" extrusionOk="0">
                    <a:moveTo>
                      <a:pt x="1" y="0"/>
                    </a:moveTo>
                    <a:cubicBezTo>
                      <a:pt x="0" y="0"/>
                      <a:pt x="0" y="0"/>
                      <a:pt x="0" y="0"/>
                    </a:cubicBezTo>
                    <a:lnTo>
                      <a:pt x="508" y="975"/>
                    </a:lnTo>
                    <a:cubicBezTo>
                      <a:pt x="2042" y="3141"/>
                      <a:pt x="6374" y="7038"/>
                      <a:pt x="6374" y="7038"/>
                    </a:cubicBezTo>
                    <a:lnTo>
                      <a:pt x="6954" y="6810"/>
                    </a:lnTo>
                    <a:lnTo>
                      <a:pt x="6695" y="6613"/>
                    </a:lnTo>
                    <a:lnTo>
                      <a:pt x="6633" y="6561"/>
                    </a:lnTo>
                    <a:lnTo>
                      <a:pt x="6447" y="6737"/>
                    </a:lnTo>
                    <a:cubicBezTo>
                      <a:pt x="4198" y="5193"/>
                      <a:pt x="1130" y="1441"/>
                      <a:pt x="1130" y="1441"/>
                    </a:cubicBezTo>
                    <a:cubicBezTo>
                      <a:pt x="1457" y="10"/>
                      <a:pt x="41" y="0"/>
                      <a:pt x="1"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9"/>
              <p:cNvSpPr/>
              <p:nvPr/>
            </p:nvSpPr>
            <p:spPr>
              <a:xfrm>
                <a:off x="3902475" y="2822650"/>
                <a:ext cx="338150" cy="366650"/>
              </a:xfrm>
              <a:custGeom>
                <a:avLst/>
                <a:gdLst/>
                <a:ahLst/>
                <a:cxnLst/>
                <a:rect l="l" t="t" r="r" b="b"/>
                <a:pathLst>
                  <a:path w="13526" h="14666" extrusionOk="0">
                    <a:moveTo>
                      <a:pt x="1307" y="0"/>
                    </a:moveTo>
                    <a:lnTo>
                      <a:pt x="13526" y="13494"/>
                    </a:lnTo>
                    <a:lnTo>
                      <a:pt x="12220" y="14665"/>
                    </a:lnTo>
                    <a:lnTo>
                      <a:pt x="1" y="118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9"/>
              <p:cNvSpPr/>
              <p:nvPr/>
            </p:nvSpPr>
            <p:spPr>
              <a:xfrm>
                <a:off x="3927875" y="2822650"/>
                <a:ext cx="312750" cy="343850"/>
              </a:xfrm>
              <a:custGeom>
                <a:avLst/>
                <a:gdLst/>
                <a:ahLst/>
                <a:cxnLst/>
                <a:rect l="l" t="t" r="r" b="b"/>
                <a:pathLst>
                  <a:path w="12510" h="13754" extrusionOk="0">
                    <a:moveTo>
                      <a:pt x="280" y="0"/>
                    </a:moveTo>
                    <a:lnTo>
                      <a:pt x="1" y="270"/>
                    </a:lnTo>
                    <a:lnTo>
                      <a:pt x="12220" y="13753"/>
                    </a:lnTo>
                    <a:lnTo>
                      <a:pt x="12510" y="13494"/>
                    </a:lnTo>
                    <a:lnTo>
                      <a:pt x="280" y="0"/>
                    </a:ln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9"/>
              <p:cNvSpPr/>
              <p:nvPr/>
            </p:nvSpPr>
            <p:spPr>
              <a:xfrm>
                <a:off x="3902475" y="2845700"/>
                <a:ext cx="312775" cy="343600"/>
              </a:xfrm>
              <a:custGeom>
                <a:avLst/>
                <a:gdLst/>
                <a:ahLst/>
                <a:cxnLst/>
                <a:rect l="l" t="t" r="r" b="b"/>
                <a:pathLst>
                  <a:path w="12511" h="13744" extrusionOk="0">
                    <a:moveTo>
                      <a:pt x="291" y="0"/>
                    </a:moveTo>
                    <a:lnTo>
                      <a:pt x="12510" y="13484"/>
                    </a:lnTo>
                    <a:lnTo>
                      <a:pt x="12220" y="13743"/>
                    </a:lnTo>
                    <a:lnTo>
                      <a:pt x="1" y="260"/>
                    </a:lnTo>
                    <a:close/>
                  </a:path>
                </a:pathLst>
              </a:custGeom>
              <a:solidFill>
                <a:srgbClr val="343063">
                  <a:alpha val="18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9"/>
              <p:cNvSpPr/>
              <p:nvPr/>
            </p:nvSpPr>
            <p:spPr>
              <a:xfrm>
                <a:off x="4159775" y="3107125"/>
                <a:ext cx="140725" cy="153425"/>
              </a:xfrm>
              <a:custGeom>
                <a:avLst/>
                <a:gdLst/>
                <a:ahLst/>
                <a:cxnLst/>
                <a:rect l="l" t="t" r="r" b="b"/>
                <a:pathLst>
                  <a:path w="5629" h="6137" extrusionOk="0">
                    <a:moveTo>
                      <a:pt x="1555" y="1"/>
                    </a:moveTo>
                    <a:cubicBezTo>
                      <a:pt x="1555" y="1"/>
                      <a:pt x="1389" y="788"/>
                      <a:pt x="0" y="1410"/>
                    </a:cubicBezTo>
                    <a:cubicBezTo>
                      <a:pt x="0" y="1410"/>
                      <a:pt x="2861" y="4830"/>
                      <a:pt x="5255" y="6136"/>
                    </a:cubicBezTo>
                    <a:lnTo>
                      <a:pt x="5628" y="5794"/>
                    </a:lnTo>
                    <a:cubicBezTo>
                      <a:pt x="5628" y="5794"/>
                      <a:pt x="4498" y="3079"/>
                      <a:pt x="1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9"/>
              <p:cNvSpPr/>
              <p:nvPr/>
            </p:nvSpPr>
            <p:spPr>
              <a:xfrm>
                <a:off x="4159775" y="3107125"/>
                <a:ext cx="38875" cy="35275"/>
              </a:xfrm>
              <a:custGeom>
                <a:avLst/>
                <a:gdLst/>
                <a:ahLst/>
                <a:cxnLst/>
                <a:rect l="l" t="t" r="r" b="b"/>
                <a:pathLst>
                  <a:path w="1555" h="1411" extrusionOk="0">
                    <a:moveTo>
                      <a:pt x="1555" y="1"/>
                    </a:moveTo>
                    <a:lnTo>
                      <a:pt x="1327" y="11"/>
                    </a:lnTo>
                    <a:lnTo>
                      <a:pt x="1420" y="115"/>
                    </a:lnTo>
                    <a:cubicBezTo>
                      <a:pt x="1120" y="633"/>
                      <a:pt x="653" y="1037"/>
                      <a:pt x="104" y="1276"/>
                    </a:cubicBezTo>
                    <a:lnTo>
                      <a:pt x="31" y="1193"/>
                    </a:lnTo>
                    <a:lnTo>
                      <a:pt x="0" y="1410"/>
                    </a:lnTo>
                    <a:cubicBezTo>
                      <a:pt x="0" y="1410"/>
                      <a:pt x="1016" y="1213"/>
                      <a:pt x="1555" y="1"/>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9"/>
              <p:cNvSpPr/>
              <p:nvPr/>
            </p:nvSpPr>
            <p:spPr>
              <a:xfrm>
                <a:off x="3870625" y="2784800"/>
                <a:ext cx="69725" cy="73350"/>
              </a:xfrm>
              <a:custGeom>
                <a:avLst/>
                <a:gdLst/>
                <a:ahLst/>
                <a:cxnLst/>
                <a:rect l="l" t="t" r="r" b="b"/>
                <a:pathLst>
                  <a:path w="2789" h="2934" extrusionOk="0">
                    <a:moveTo>
                      <a:pt x="2788" y="1752"/>
                    </a:moveTo>
                    <a:cubicBezTo>
                      <a:pt x="2788" y="1752"/>
                      <a:pt x="2146" y="1918"/>
                      <a:pt x="1493" y="2934"/>
                    </a:cubicBezTo>
                    <a:cubicBezTo>
                      <a:pt x="1493" y="2934"/>
                      <a:pt x="290" y="1659"/>
                      <a:pt x="0" y="529"/>
                    </a:cubicBezTo>
                    <a:lnTo>
                      <a:pt x="581" y="1"/>
                    </a:lnTo>
                    <a:cubicBezTo>
                      <a:pt x="581" y="1"/>
                      <a:pt x="1493" y="374"/>
                      <a:pt x="2788" y="17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9"/>
              <p:cNvSpPr/>
              <p:nvPr/>
            </p:nvSpPr>
            <p:spPr>
              <a:xfrm>
                <a:off x="3907925" y="2828600"/>
                <a:ext cx="32425" cy="29575"/>
              </a:xfrm>
              <a:custGeom>
                <a:avLst/>
                <a:gdLst/>
                <a:ahLst/>
                <a:cxnLst/>
                <a:rect l="l" t="t" r="r" b="b"/>
                <a:pathLst>
                  <a:path w="1297" h="1183" extrusionOk="0">
                    <a:moveTo>
                      <a:pt x="1296" y="0"/>
                    </a:moveTo>
                    <a:cubicBezTo>
                      <a:pt x="1296" y="0"/>
                      <a:pt x="477" y="218"/>
                      <a:pt x="1" y="1182"/>
                    </a:cubicBezTo>
                    <a:cubicBezTo>
                      <a:pt x="1" y="1182"/>
                      <a:pt x="1" y="1182"/>
                      <a:pt x="1" y="1182"/>
                    </a:cubicBezTo>
                    <a:cubicBezTo>
                      <a:pt x="6" y="1182"/>
                      <a:pt x="319" y="535"/>
                      <a:pt x="1296"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9"/>
              <p:cNvSpPr/>
              <p:nvPr/>
            </p:nvSpPr>
            <p:spPr>
              <a:xfrm>
                <a:off x="4013650" y="2915125"/>
                <a:ext cx="114275" cy="124925"/>
              </a:xfrm>
              <a:custGeom>
                <a:avLst/>
                <a:gdLst/>
                <a:ahLst/>
                <a:cxnLst/>
                <a:rect l="l" t="t" r="r" b="b"/>
                <a:pathLst>
                  <a:path w="4571" h="4997" extrusionOk="0">
                    <a:moveTo>
                      <a:pt x="197" y="1"/>
                    </a:moveTo>
                    <a:lnTo>
                      <a:pt x="0" y="353"/>
                    </a:lnTo>
                    <a:lnTo>
                      <a:pt x="4198" y="4996"/>
                    </a:lnTo>
                    <a:lnTo>
                      <a:pt x="4571" y="4831"/>
                    </a:lnTo>
                    <a:lnTo>
                      <a:pt x="197" y="1"/>
                    </a:lnTo>
                    <a:close/>
                  </a:path>
                </a:pathLst>
              </a:custGeom>
              <a:solidFill>
                <a:srgbClr val="FCFCFC">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9"/>
              <p:cNvSpPr/>
              <p:nvPr/>
            </p:nvSpPr>
            <p:spPr>
              <a:xfrm>
                <a:off x="4124275" y="3042100"/>
                <a:ext cx="35525" cy="35250"/>
              </a:xfrm>
              <a:custGeom>
                <a:avLst/>
                <a:gdLst/>
                <a:ahLst/>
                <a:cxnLst/>
                <a:rect l="l" t="t" r="r" b="b"/>
                <a:pathLst>
                  <a:path w="1421" h="1410" extrusionOk="0">
                    <a:moveTo>
                      <a:pt x="384" y="0"/>
                    </a:moveTo>
                    <a:lnTo>
                      <a:pt x="1" y="166"/>
                    </a:lnTo>
                    <a:lnTo>
                      <a:pt x="1130" y="1410"/>
                    </a:lnTo>
                    <a:lnTo>
                      <a:pt x="1420" y="1151"/>
                    </a:lnTo>
                    <a:lnTo>
                      <a:pt x="384" y="0"/>
                    </a:lnTo>
                    <a:close/>
                  </a:path>
                </a:pathLst>
              </a:custGeom>
              <a:solidFill>
                <a:srgbClr val="FCFCFC">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9"/>
              <p:cNvSpPr/>
              <p:nvPr/>
            </p:nvSpPr>
            <p:spPr>
              <a:xfrm>
                <a:off x="4183100" y="3109475"/>
                <a:ext cx="117125" cy="145625"/>
              </a:xfrm>
              <a:custGeom>
                <a:avLst/>
                <a:gdLst/>
                <a:ahLst/>
                <a:cxnLst/>
                <a:rect l="l" t="t" r="r" b="b"/>
                <a:pathLst>
                  <a:path w="4685" h="5825" extrusionOk="0">
                    <a:moveTo>
                      <a:pt x="0" y="788"/>
                    </a:moveTo>
                    <a:cubicBezTo>
                      <a:pt x="93" y="725"/>
                      <a:pt x="218" y="684"/>
                      <a:pt x="332" y="684"/>
                    </a:cubicBezTo>
                    <a:cubicBezTo>
                      <a:pt x="467" y="715"/>
                      <a:pt x="2850" y="3088"/>
                      <a:pt x="4550" y="5825"/>
                    </a:cubicBezTo>
                    <a:lnTo>
                      <a:pt x="4685" y="5700"/>
                    </a:lnTo>
                    <a:cubicBezTo>
                      <a:pt x="4685" y="5700"/>
                      <a:pt x="3254" y="3565"/>
                      <a:pt x="2104" y="2197"/>
                    </a:cubicBezTo>
                    <a:cubicBezTo>
                      <a:pt x="943" y="829"/>
                      <a:pt x="487" y="435"/>
                      <a:pt x="477" y="352"/>
                    </a:cubicBezTo>
                    <a:cubicBezTo>
                      <a:pt x="508" y="228"/>
                      <a:pt x="539" y="114"/>
                      <a:pt x="591" y="0"/>
                    </a:cubicBezTo>
                    <a:cubicBezTo>
                      <a:pt x="425" y="290"/>
                      <a:pt x="228" y="560"/>
                      <a:pt x="0" y="788"/>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9"/>
              <p:cNvSpPr/>
              <p:nvPr/>
            </p:nvSpPr>
            <p:spPr>
              <a:xfrm>
                <a:off x="3877100" y="2784800"/>
                <a:ext cx="62200" cy="52125"/>
              </a:xfrm>
              <a:custGeom>
                <a:avLst/>
                <a:gdLst/>
                <a:ahLst/>
                <a:cxnLst/>
                <a:rect l="l" t="t" r="r" b="b"/>
                <a:pathLst>
                  <a:path w="2488" h="2085" extrusionOk="0">
                    <a:moveTo>
                      <a:pt x="1907" y="2084"/>
                    </a:moveTo>
                    <a:cubicBezTo>
                      <a:pt x="1980" y="2012"/>
                      <a:pt x="2197" y="1825"/>
                      <a:pt x="1513" y="1213"/>
                    </a:cubicBezTo>
                    <a:cubicBezTo>
                      <a:pt x="943" y="695"/>
                      <a:pt x="363" y="229"/>
                      <a:pt x="280" y="219"/>
                    </a:cubicBezTo>
                    <a:cubicBezTo>
                      <a:pt x="176" y="219"/>
                      <a:pt x="83" y="250"/>
                      <a:pt x="0" y="301"/>
                    </a:cubicBezTo>
                    <a:lnTo>
                      <a:pt x="322" y="1"/>
                    </a:lnTo>
                    <a:cubicBezTo>
                      <a:pt x="322" y="1"/>
                      <a:pt x="270" y="84"/>
                      <a:pt x="311" y="136"/>
                    </a:cubicBezTo>
                    <a:cubicBezTo>
                      <a:pt x="684" y="353"/>
                      <a:pt x="1037" y="602"/>
                      <a:pt x="1379" y="882"/>
                    </a:cubicBezTo>
                    <a:cubicBezTo>
                      <a:pt x="1700" y="1141"/>
                      <a:pt x="2001" y="1431"/>
                      <a:pt x="2260" y="1742"/>
                    </a:cubicBezTo>
                    <a:cubicBezTo>
                      <a:pt x="2301" y="1804"/>
                      <a:pt x="2488" y="1773"/>
                      <a:pt x="2488" y="1773"/>
                    </a:cubicBezTo>
                    <a:cubicBezTo>
                      <a:pt x="2280" y="1846"/>
                      <a:pt x="2083" y="1949"/>
                      <a:pt x="1907" y="2084"/>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9"/>
              <p:cNvSpPr/>
              <p:nvPr/>
            </p:nvSpPr>
            <p:spPr>
              <a:xfrm>
                <a:off x="4080500" y="3070600"/>
                <a:ext cx="188900" cy="184750"/>
              </a:xfrm>
              <a:custGeom>
                <a:avLst/>
                <a:gdLst/>
                <a:ahLst/>
                <a:cxnLst/>
                <a:rect l="l" t="t" r="r" b="b"/>
                <a:pathLst>
                  <a:path w="7556" h="7390" extrusionOk="0">
                    <a:moveTo>
                      <a:pt x="6965" y="6613"/>
                    </a:moveTo>
                    <a:lnTo>
                      <a:pt x="6664" y="6882"/>
                    </a:lnTo>
                    <a:cubicBezTo>
                      <a:pt x="6664" y="6882"/>
                      <a:pt x="3659" y="4364"/>
                      <a:pt x="1233" y="1431"/>
                    </a:cubicBezTo>
                    <a:cubicBezTo>
                      <a:pt x="1233" y="1431"/>
                      <a:pt x="1524" y="114"/>
                      <a:pt x="259" y="0"/>
                    </a:cubicBezTo>
                    <a:lnTo>
                      <a:pt x="0" y="228"/>
                    </a:lnTo>
                    <a:cubicBezTo>
                      <a:pt x="0" y="228"/>
                      <a:pt x="4343" y="5359"/>
                      <a:pt x="6726" y="7390"/>
                    </a:cubicBezTo>
                    <a:lnTo>
                      <a:pt x="7555" y="705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9"/>
              <p:cNvSpPr/>
              <p:nvPr/>
            </p:nvSpPr>
            <p:spPr>
              <a:xfrm>
                <a:off x="4252000" y="3235900"/>
                <a:ext cx="17400" cy="12725"/>
              </a:xfrm>
              <a:custGeom>
                <a:avLst/>
                <a:gdLst/>
                <a:ahLst/>
                <a:cxnLst/>
                <a:rect l="l" t="t" r="r" b="b"/>
                <a:pathLst>
                  <a:path w="696" h="509" extrusionOk="0">
                    <a:moveTo>
                      <a:pt x="105" y="1"/>
                    </a:moveTo>
                    <a:lnTo>
                      <a:pt x="1" y="94"/>
                    </a:lnTo>
                    <a:lnTo>
                      <a:pt x="550" y="508"/>
                    </a:lnTo>
                    <a:lnTo>
                      <a:pt x="695" y="446"/>
                    </a:lnTo>
                    <a:lnTo>
                      <a:pt x="105" y="1"/>
                    </a:lnTo>
                    <a:close/>
                  </a:path>
                </a:pathLst>
              </a:custGeom>
              <a:solidFill>
                <a:srgbClr val="AE4F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6" name="Google Shape;826;p39"/>
          <p:cNvGrpSpPr/>
          <p:nvPr/>
        </p:nvGrpSpPr>
        <p:grpSpPr>
          <a:xfrm rot="10423927">
            <a:off x="487763" y="2645884"/>
            <a:ext cx="1396875" cy="709749"/>
            <a:chOff x="10533749" y="4791252"/>
            <a:chExt cx="1580383" cy="802899"/>
          </a:xfrm>
        </p:grpSpPr>
        <p:sp>
          <p:nvSpPr>
            <p:cNvPr id="827" name="Google Shape;827;p39"/>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8" name="Google Shape;828;p39"/>
            <p:cNvGrpSpPr/>
            <p:nvPr/>
          </p:nvGrpSpPr>
          <p:grpSpPr>
            <a:xfrm>
              <a:off x="10533914" y="4791252"/>
              <a:ext cx="1580219" cy="802899"/>
              <a:chOff x="4796650" y="3254825"/>
              <a:chExt cx="435550" cy="221300"/>
            </a:xfrm>
          </p:grpSpPr>
          <p:sp>
            <p:nvSpPr>
              <p:cNvPr id="829" name="Google Shape;829;p39"/>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9"/>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9"/>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9"/>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9"/>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9"/>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9"/>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9"/>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9"/>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9"/>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9"/>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9"/>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9"/>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9"/>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9"/>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9"/>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9"/>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6" name="Google Shape;846;p39"/>
          <p:cNvGrpSpPr/>
          <p:nvPr/>
        </p:nvGrpSpPr>
        <p:grpSpPr>
          <a:xfrm>
            <a:off x="6694116" y="3611095"/>
            <a:ext cx="1558001" cy="1195613"/>
            <a:chOff x="5696450" y="-1636314"/>
            <a:chExt cx="1032335" cy="792217"/>
          </a:xfrm>
        </p:grpSpPr>
        <p:sp>
          <p:nvSpPr>
            <p:cNvPr id="847" name="Google Shape;847;p39"/>
            <p:cNvSpPr/>
            <p:nvPr/>
          </p:nvSpPr>
          <p:spPr>
            <a:xfrm>
              <a:off x="5726065" y="-1583923"/>
              <a:ext cx="1002721" cy="732850"/>
            </a:xfrm>
            <a:custGeom>
              <a:avLst/>
              <a:gdLst/>
              <a:ahLst/>
              <a:cxnLst/>
              <a:rect l="l" t="t" r="r" b="b"/>
              <a:pathLst>
                <a:path w="15401" h="11256" extrusionOk="0">
                  <a:moveTo>
                    <a:pt x="15401" y="6955"/>
                  </a:moveTo>
                  <a:lnTo>
                    <a:pt x="14862" y="4384"/>
                  </a:lnTo>
                  <a:lnTo>
                    <a:pt x="14852" y="4384"/>
                  </a:lnTo>
                  <a:lnTo>
                    <a:pt x="14821" y="4239"/>
                  </a:lnTo>
                  <a:lnTo>
                    <a:pt x="13618" y="4602"/>
                  </a:lnTo>
                  <a:cubicBezTo>
                    <a:pt x="13121" y="2944"/>
                    <a:pt x="11981" y="1555"/>
                    <a:pt x="10447" y="747"/>
                  </a:cubicBezTo>
                  <a:lnTo>
                    <a:pt x="10447" y="747"/>
                  </a:lnTo>
                  <a:cubicBezTo>
                    <a:pt x="10095" y="560"/>
                    <a:pt x="9732" y="415"/>
                    <a:pt x="9359" y="301"/>
                  </a:cubicBezTo>
                  <a:lnTo>
                    <a:pt x="9359" y="301"/>
                  </a:lnTo>
                  <a:cubicBezTo>
                    <a:pt x="9069" y="208"/>
                    <a:pt x="8872" y="166"/>
                    <a:pt x="8872" y="166"/>
                  </a:cubicBezTo>
                  <a:lnTo>
                    <a:pt x="8872" y="166"/>
                  </a:lnTo>
                  <a:cubicBezTo>
                    <a:pt x="8664" y="125"/>
                    <a:pt x="8457" y="83"/>
                    <a:pt x="8239" y="63"/>
                  </a:cubicBezTo>
                  <a:lnTo>
                    <a:pt x="8239" y="63"/>
                  </a:lnTo>
                  <a:cubicBezTo>
                    <a:pt x="8022" y="32"/>
                    <a:pt x="7794" y="11"/>
                    <a:pt x="7566" y="11"/>
                  </a:cubicBezTo>
                  <a:cubicBezTo>
                    <a:pt x="6944" y="0"/>
                    <a:pt x="6332" y="83"/>
                    <a:pt x="5742" y="249"/>
                  </a:cubicBezTo>
                  <a:lnTo>
                    <a:pt x="5690" y="260"/>
                  </a:lnTo>
                  <a:lnTo>
                    <a:pt x="5597" y="280"/>
                  </a:lnTo>
                  <a:lnTo>
                    <a:pt x="5555" y="301"/>
                  </a:lnTo>
                  <a:cubicBezTo>
                    <a:pt x="5472" y="322"/>
                    <a:pt x="5389" y="353"/>
                    <a:pt x="5306" y="384"/>
                  </a:cubicBezTo>
                  <a:lnTo>
                    <a:pt x="5275" y="394"/>
                  </a:lnTo>
                  <a:lnTo>
                    <a:pt x="5265" y="394"/>
                  </a:lnTo>
                  <a:cubicBezTo>
                    <a:pt x="2042" y="1545"/>
                    <a:pt x="280" y="5017"/>
                    <a:pt x="1254" y="8302"/>
                  </a:cubicBezTo>
                  <a:lnTo>
                    <a:pt x="0" y="8686"/>
                  </a:lnTo>
                  <a:lnTo>
                    <a:pt x="52" y="8810"/>
                  </a:lnTo>
                  <a:lnTo>
                    <a:pt x="42" y="8810"/>
                  </a:lnTo>
                  <a:lnTo>
                    <a:pt x="985" y="11256"/>
                  </a:lnTo>
                  <a:lnTo>
                    <a:pt x="2519" y="10800"/>
                  </a:lnTo>
                  <a:lnTo>
                    <a:pt x="2519" y="10800"/>
                  </a:lnTo>
                  <a:lnTo>
                    <a:pt x="5659" y="9857"/>
                  </a:lnTo>
                  <a:lnTo>
                    <a:pt x="5659" y="9857"/>
                  </a:lnTo>
                  <a:lnTo>
                    <a:pt x="10178" y="8509"/>
                  </a:lnTo>
                  <a:lnTo>
                    <a:pt x="10178" y="8509"/>
                  </a:lnTo>
                  <a:lnTo>
                    <a:pt x="10799" y="8323"/>
                  </a:lnTo>
                  <a:lnTo>
                    <a:pt x="10799" y="8323"/>
                  </a:lnTo>
                  <a:lnTo>
                    <a:pt x="13950" y="7380"/>
                  </a:lnTo>
                  <a:lnTo>
                    <a:pt x="13950" y="7380"/>
                  </a:lnTo>
                  <a:close/>
                  <a:moveTo>
                    <a:pt x="3959" y="7504"/>
                  </a:moveTo>
                  <a:cubicBezTo>
                    <a:pt x="3545" y="5639"/>
                    <a:pt x="4643" y="3773"/>
                    <a:pt x="6467" y="3224"/>
                  </a:cubicBezTo>
                  <a:cubicBezTo>
                    <a:pt x="8291" y="2685"/>
                    <a:pt x="10229" y="3638"/>
                    <a:pt x="10913" y="5421"/>
                  </a:cubicBezTo>
                  <a:lnTo>
                    <a:pt x="10634" y="5504"/>
                  </a:lnTo>
                  <a:lnTo>
                    <a:pt x="10634" y="5504"/>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9"/>
            <p:cNvGrpSpPr/>
            <p:nvPr/>
          </p:nvGrpSpPr>
          <p:grpSpPr>
            <a:xfrm>
              <a:off x="5696450" y="-1636314"/>
              <a:ext cx="1030456" cy="792217"/>
              <a:chOff x="2201375" y="-1181426"/>
              <a:chExt cx="1030456" cy="792217"/>
            </a:xfrm>
          </p:grpSpPr>
          <p:sp>
            <p:nvSpPr>
              <p:cNvPr id="849" name="Google Shape;849;p39"/>
              <p:cNvSpPr/>
              <p:nvPr/>
            </p:nvSpPr>
            <p:spPr>
              <a:xfrm>
                <a:off x="2231064" y="-837279"/>
                <a:ext cx="1000767" cy="448070"/>
              </a:xfrm>
              <a:custGeom>
                <a:avLst/>
                <a:gdLst/>
                <a:ahLst/>
                <a:cxnLst/>
                <a:rect l="l" t="t" r="r" b="b"/>
                <a:pathLst>
                  <a:path w="15371" h="6882" extrusionOk="0">
                    <a:moveTo>
                      <a:pt x="14842" y="0"/>
                    </a:moveTo>
                    <a:lnTo>
                      <a:pt x="15370" y="2570"/>
                    </a:lnTo>
                    <a:lnTo>
                      <a:pt x="944" y="6882"/>
                    </a:lnTo>
                    <a:lnTo>
                      <a:pt x="0" y="44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9"/>
              <p:cNvSpPr/>
              <p:nvPr/>
            </p:nvSpPr>
            <p:spPr>
              <a:xfrm>
                <a:off x="2201375" y="-1181426"/>
                <a:ext cx="962940" cy="753815"/>
              </a:xfrm>
              <a:custGeom>
                <a:avLst/>
                <a:gdLst/>
                <a:ahLst/>
                <a:cxnLst/>
                <a:rect l="l" t="t" r="r" b="b"/>
                <a:pathLst>
                  <a:path w="14790" h="11578" extrusionOk="0">
                    <a:moveTo>
                      <a:pt x="6053" y="1317"/>
                    </a:moveTo>
                    <a:cubicBezTo>
                      <a:pt x="1648" y="2643"/>
                      <a:pt x="0" y="8002"/>
                      <a:pt x="2892" y="11577"/>
                    </a:cubicBezTo>
                    <a:lnTo>
                      <a:pt x="6043" y="10634"/>
                    </a:lnTo>
                    <a:cubicBezTo>
                      <a:pt x="3317" y="9007"/>
                      <a:pt x="3814" y="4923"/>
                      <a:pt x="6861" y="4011"/>
                    </a:cubicBezTo>
                    <a:cubicBezTo>
                      <a:pt x="9898" y="3099"/>
                      <a:pt x="12572" y="6240"/>
                      <a:pt x="11183" y="9100"/>
                    </a:cubicBezTo>
                    <a:lnTo>
                      <a:pt x="14323" y="8157"/>
                    </a:lnTo>
                    <a:cubicBezTo>
                      <a:pt x="14790" y="3586"/>
                      <a:pt x="10458" y="0"/>
                      <a:pt x="6053" y="1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39"/>
            <p:cNvSpPr/>
            <p:nvPr/>
          </p:nvSpPr>
          <p:spPr>
            <a:xfrm>
              <a:off x="5748918" y="-1584572"/>
              <a:ext cx="887415" cy="690335"/>
            </a:xfrm>
            <a:custGeom>
              <a:avLst/>
              <a:gdLst/>
              <a:ahLst/>
              <a:cxnLst/>
              <a:rect l="l" t="t" r="r" b="b"/>
              <a:pathLst>
                <a:path w="13630" h="10603" extrusionOk="0">
                  <a:moveTo>
                    <a:pt x="13257" y="4530"/>
                  </a:moveTo>
                  <a:cubicBezTo>
                    <a:pt x="12697" y="2820"/>
                    <a:pt x="11464" y="1420"/>
                    <a:pt x="9826" y="664"/>
                  </a:cubicBezTo>
                  <a:lnTo>
                    <a:pt x="9826" y="664"/>
                  </a:lnTo>
                  <a:cubicBezTo>
                    <a:pt x="9308" y="425"/>
                    <a:pt x="8748" y="249"/>
                    <a:pt x="8178" y="156"/>
                  </a:cubicBezTo>
                  <a:lnTo>
                    <a:pt x="8168" y="156"/>
                  </a:lnTo>
                  <a:cubicBezTo>
                    <a:pt x="7204" y="1"/>
                    <a:pt x="6209" y="63"/>
                    <a:pt x="5266" y="343"/>
                  </a:cubicBezTo>
                  <a:lnTo>
                    <a:pt x="5193" y="363"/>
                  </a:lnTo>
                  <a:cubicBezTo>
                    <a:pt x="5121" y="384"/>
                    <a:pt x="5059" y="405"/>
                    <a:pt x="4996" y="425"/>
                  </a:cubicBezTo>
                  <a:cubicBezTo>
                    <a:pt x="1794" y="1545"/>
                    <a:pt x="1" y="4955"/>
                    <a:pt x="892" y="8230"/>
                  </a:cubicBezTo>
                  <a:cubicBezTo>
                    <a:pt x="903" y="8281"/>
                    <a:pt x="923" y="8323"/>
                    <a:pt x="934" y="8375"/>
                  </a:cubicBezTo>
                  <a:cubicBezTo>
                    <a:pt x="1172" y="9183"/>
                    <a:pt x="1576" y="9940"/>
                    <a:pt x="2105" y="10603"/>
                  </a:cubicBezTo>
                  <a:lnTo>
                    <a:pt x="5255" y="9660"/>
                  </a:lnTo>
                  <a:cubicBezTo>
                    <a:pt x="5038" y="9535"/>
                    <a:pt x="4841" y="9380"/>
                    <a:pt x="4665" y="9214"/>
                  </a:cubicBezTo>
                  <a:cubicBezTo>
                    <a:pt x="4167" y="8768"/>
                    <a:pt x="3815" y="8209"/>
                    <a:pt x="3628" y="7566"/>
                  </a:cubicBezTo>
                  <a:cubicBezTo>
                    <a:pt x="3608" y="7525"/>
                    <a:pt x="3597" y="7473"/>
                    <a:pt x="3587" y="7421"/>
                  </a:cubicBezTo>
                  <a:cubicBezTo>
                    <a:pt x="3100" y="5525"/>
                    <a:pt x="4198" y="3586"/>
                    <a:pt x="6074" y="3027"/>
                  </a:cubicBezTo>
                  <a:cubicBezTo>
                    <a:pt x="7950" y="2467"/>
                    <a:pt x="9930" y="3483"/>
                    <a:pt x="10562" y="5338"/>
                  </a:cubicBezTo>
                  <a:cubicBezTo>
                    <a:pt x="10583" y="5390"/>
                    <a:pt x="10593" y="5431"/>
                    <a:pt x="10614" y="5483"/>
                  </a:cubicBezTo>
                  <a:cubicBezTo>
                    <a:pt x="10873" y="6354"/>
                    <a:pt x="10800" y="7297"/>
                    <a:pt x="10396" y="8126"/>
                  </a:cubicBezTo>
                  <a:lnTo>
                    <a:pt x="13536" y="7183"/>
                  </a:lnTo>
                  <a:cubicBezTo>
                    <a:pt x="13630" y="6333"/>
                    <a:pt x="13547" y="5483"/>
                    <a:pt x="13298" y="4675"/>
                  </a:cubicBezTo>
                  <a:cubicBezTo>
                    <a:pt x="13288" y="4623"/>
                    <a:pt x="13277" y="4581"/>
                    <a:pt x="13257" y="45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9"/>
            <p:cNvSpPr/>
            <p:nvPr/>
          </p:nvSpPr>
          <p:spPr>
            <a:xfrm>
              <a:off x="5724633" y="-1313343"/>
              <a:ext cx="1000767" cy="448135"/>
            </a:xfrm>
            <a:custGeom>
              <a:avLst/>
              <a:gdLst/>
              <a:ahLst/>
              <a:cxnLst/>
              <a:rect l="l" t="t" r="r" b="b"/>
              <a:pathLst>
                <a:path w="15371" h="6883" extrusionOk="0">
                  <a:moveTo>
                    <a:pt x="14842" y="1"/>
                  </a:moveTo>
                  <a:lnTo>
                    <a:pt x="15371" y="2571"/>
                  </a:lnTo>
                  <a:lnTo>
                    <a:pt x="944" y="6883"/>
                  </a:lnTo>
                  <a:lnTo>
                    <a:pt x="1" y="443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9"/>
            <p:cNvSpPr/>
            <p:nvPr/>
          </p:nvSpPr>
          <p:spPr>
            <a:xfrm>
              <a:off x="6050556" y="-1222195"/>
              <a:ext cx="336085" cy="278009"/>
            </a:xfrm>
            <a:custGeom>
              <a:avLst/>
              <a:gdLst/>
              <a:ahLst/>
              <a:cxnLst/>
              <a:rect l="l" t="t" r="r" b="b"/>
              <a:pathLst>
                <a:path w="5162" h="4270" extrusionOk="0">
                  <a:moveTo>
                    <a:pt x="104" y="1503"/>
                  </a:moveTo>
                  <a:lnTo>
                    <a:pt x="5162" y="0"/>
                  </a:lnTo>
                  <a:lnTo>
                    <a:pt x="5141" y="2736"/>
                  </a:lnTo>
                  <a:lnTo>
                    <a:pt x="1" y="4270"/>
                  </a:lnTo>
                  <a:lnTo>
                    <a:pt x="32" y="3648"/>
                  </a:ln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9"/>
            <p:cNvSpPr/>
            <p:nvPr/>
          </p:nvSpPr>
          <p:spPr>
            <a:xfrm>
              <a:off x="6066117" y="-1583921"/>
              <a:ext cx="322608" cy="263230"/>
            </a:xfrm>
            <a:custGeom>
              <a:avLst/>
              <a:gdLst/>
              <a:ahLst/>
              <a:cxnLst/>
              <a:rect l="l" t="t" r="r" b="b"/>
              <a:pathLst>
                <a:path w="4955" h="4043" extrusionOk="0">
                  <a:moveTo>
                    <a:pt x="4954" y="654"/>
                  </a:moveTo>
                  <a:lnTo>
                    <a:pt x="4933" y="4043"/>
                  </a:lnTo>
                  <a:cubicBezTo>
                    <a:pt x="3648" y="2644"/>
                    <a:pt x="1503" y="2468"/>
                    <a:pt x="0" y="3639"/>
                  </a:cubicBezTo>
                  <a:lnTo>
                    <a:pt x="124" y="415"/>
                  </a:lnTo>
                  <a:lnTo>
                    <a:pt x="124" y="405"/>
                  </a:lnTo>
                  <a:lnTo>
                    <a:pt x="321" y="353"/>
                  </a:lnTo>
                  <a:cubicBezTo>
                    <a:pt x="1285" y="63"/>
                    <a:pt x="2301" y="1"/>
                    <a:pt x="3296" y="136"/>
                  </a:cubicBezTo>
                  <a:lnTo>
                    <a:pt x="3317" y="136"/>
                  </a:lnTo>
                  <a:cubicBezTo>
                    <a:pt x="3887" y="208"/>
                    <a:pt x="4446" y="384"/>
                    <a:pt x="4954" y="64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39"/>
          <p:cNvGrpSpPr/>
          <p:nvPr/>
        </p:nvGrpSpPr>
        <p:grpSpPr>
          <a:xfrm rot="-899960">
            <a:off x="1327171" y="374148"/>
            <a:ext cx="1058628" cy="974318"/>
            <a:chOff x="5823094" y="-504988"/>
            <a:chExt cx="1058659" cy="974347"/>
          </a:xfrm>
        </p:grpSpPr>
        <p:sp>
          <p:nvSpPr>
            <p:cNvPr id="856" name="Google Shape;856;p39"/>
            <p:cNvSpPr/>
            <p:nvPr/>
          </p:nvSpPr>
          <p:spPr>
            <a:xfrm>
              <a:off x="5886429" y="-502181"/>
              <a:ext cx="969933" cy="930633"/>
            </a:xfrm>
            <a:custGeom>
              <a:avLst/>
              <a:gdLst/>
              <a:ahLst/>
              <a:cxnLst/>
              <a:rect l="l" t="t" r="r" b="b"/>
              <a:pathLst>
                <a:path w="11205" h="10751" extrusionOk="0">
                  <a:moveTo>
                    <a:pt x="6603" y="1"/>
                  </a:moveTo>
                  <a:cubicBezTo>
                    <a:pt x="5950" y="467"/>
                    <a:pt x="5649" y="1338"/>
                    <a:pt x="5514" y="2012"/>
                  </a:cubicBezTo>
                  <a:cubicBezTo>
                    <a:pt x="5317" y="2032"/>
                    <a:pt x="5100" y="2043"/>
                    <a:pt x="4872" y="2043"/>
                  </a:cubicBezTo>
                  <a:lnTo>
                    <a:pt x="4758" y="2043"/>
                  </a:lnTo>
                  <a:lnTo>
                    <a:pt x="4509" y="2053"/>
                  </a:lnTo>
                  <a:cubicBezTo>
                    <a:pt x="2291" y="2115"/>
                    <a:pt x="861" y="2644"/>
                    <a:pt x="312" y="3836"/>
                  </a:cubicBezTo>
                  <a:cubicBezTo>
                    <a:pt x="301" y="3877"/>
                    <a:pt x="291" y="3908"/>
                    <a:pt x="270" y="3939"/>
                  </a:cubicBezTo>
                  <a:cubicBezTo>
                    <a:pt x="53" y="4489"/>
                    <a:pt x="1" y="5152"/>
                    <a:pt x="125" y="5971"/>
                  </a:cubicBezTo>
                  <a:cubicBezTo>
                    <a:pt x="135" y="6074"/>
                    <a:pt x="156" y="6167"/>
                    <a:pt x="177" y="6271"/>
                  </a:cubicBezTo>
                  <a:cubicBezTo>
                    <a:pt x="208" y="6447"/>
                    <a:pt x="249" y="6623"/>
                    <a:pt x="301" y="6820"/>
                  </a:cubicBezTo>
                  <a:cubicBezTo>
                    <a:pt x="312" y="6852"/>
                    <a:pt x="332" y="6893"/>
                    <a:pt x="343" y="6934"/>
                  </a:cubicBezTo>
                  <a:lnTo>
                    <a:pt x="363" y="7038"/>
                  </a:lnTo>
                  <a:lnTo>
                    <a:pt x="384" y="7111"/>
                  </a:lnTo>
                  <a:cubicBezTo>
                    <a:pt x="477" y="7411"/>
                    <a:pt x="591" y="7712"/>
                    <a:pt x="716" y="8002"/>
                  </a:cubicBezTo>
                  <a:lnTo>
                    <a:pt x="737" y="8054"/>
                  </a:lnTo>
                  <a:cubicBezTo>
                    <a:pt x="768" y="8106"/>
                    <a:pt x="788" y="8168"/>
                    <a:pt x="819" y="8220"/>
                  </a:cubicBezTo>
                  <a:cubicBezTo>
                    <a:pt x="1904" y="10447"/>
                    <a:pt x="3673" y="10747"/>
                    <a:pt x="4846" y="10747"/>
                  </a:cubicBezTo>
                  <a:cubicBezTo>
                    <a:pt x="5131" y="10747"/>
                    <a:pt x="5380" y="10729"/>
                    <a:pt x="5577" y="10717"/>
                  </a:cubicBezTo>
                  <a:lnTo>
                    <a:pt x="5763" y="10707"/>
                  </a:lnTo>
                  <a:lnTo>
                    <a:pt x="6022" y="10707"/>
                  </a:lnTo>
                  <a:cubicBezTo>
                    <a:pt x="6341" y="10716"/>
                    <a:pt x="6683" y="10750"/>
                    <a:pt x="7037" y="10750"/>
                  </a:cubicBezTo>
                  <a:cubicBezTo>
                    <a:pt x="7935" y="10750"/>
                    <a:pt x="8913" y="10528"/>
                    <a:pt x="9805" y="9100"/>
                  </a:cubicBezTo>
                  <a:lnTo>
                    <a:pt x="9846" y="9049"/>
                  </a:lnTo>
                  <a:cubicBezTo>
                    <a:pt x="9919" y="8935"/>
                    <a:pt x="9992" y="8821"/>
                    <a:pt x="10064" y="8707"/>
                  </a:cubicBezTo>
                  <a:cubicBezTo>
                    <a:pt x="10189" y="8489"/>
                    <a:pt x="10313" y="8251"/>
                    <a:pt x="10417" y="8023"/>
                  </a:cubicBezTo>
                  <a:cubicBezTo>
                    <a:pt x="10468" y="7898"/>
                    <a:pt x="10520" y="7774"/>
                    <a:pt x="10562" y="7650"/>
                  </a:cubicBezTo>
                  <a:cubicBezTo>
                    <a:pt x="10562" y="7639"/>
                    <a:pt x="10572" y="7629"/>
                    <a:pt x="10582" y="7608"/>
                  </a:cubicBezTo>
                  <a:cubicBezTo>
                    <a:pt x="11152" y="6085"/>
                    <a:pt x="11204" y="4395"/>
                    <a:pt x="10748" y="3234"/>
                  </a:cubicBezTo>
                  <a:cubicBezTo>
                    <a:pt x="10624" y="2913"/>
                    <a:pt x="10437" y="2613"/>
                    <a:pt x="10199" y="2364"/>
                  </a:cubicBezTo>
                  <a:cubicBezTo>
                    <a:pt x="10116" y="2281"/>
                    <a:pt x="10033" y="2208"/>
                    <a:pt x="9940" y="2146"/>
                  </a:cubicBezTo>
                  <a:cubicBezTo>
                    <a:pt x="9774" y="2043"/>
                    <a:pt x="9598" y="1970"/>
                    <a:pt x="9422" y="1918"/>
                  </a:cubicBezTo>
                  <a:cubicBezTo>
                    <a:pt x="8852" y="1774"/>
                    <a:pt x="8392" y="1723"/>
                    <a:pt x="7980" y="1723"/>
                  </a:cubicBezTo>
                  <a:cubicBezTo>
                    <a:pt x="7206" y="1723"/>
                    <a:pt x="6597" y="1903"/>
                    <a:pt x="5732" y="1991"/>
                  </a:cubicBezTo>
                  <a:cubicBezTo>
                    <a:pt x="6105" y="820"/>
                    <a:pt x="6996" y="467"/>
                    <a:pt x="6996" y="467"/>
                  </a:cubicBezTo>
                  <a:cubicBezTo>
                    <a:pt x="6945" y="260"/>
                    <a:pt x="6799" y="84"/>
                    <a:pt x="660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39"/>
            <p:cNvGrpSpPr/>
            <p:nvPr/>
          </p:nvGrpSpPr>
          <p:grpSpPr>
            <a:xfrm>
              <a:off x="5823094" y="-504988"/>
              <a:ext cx="1058659" cy="974347"/>
              <a:chOff x="3618000" y="1395000"/>
              <a:chExt cx="305750" cy="281400"/>
            </a:xfrm>
          </p:grpSpPr>
          <p:sp>
            <p:nvSpPr>
              <p:cNvPr id="858" name="Google Shape;858;p39"/>
              <p:cNvSpPr/>
              <p:nvPr/>
            </p:nvSpPr>
            <p:spPr>
              <a:xfrm>
                <a:off x="3618000" y="1430500"/>
                <a:ext cx="305750" cy="245900"/>
              </a:xfrm>
              <a:custGeom>
                <a:avLst/>
                <a:gdLst/>
                <a:ahLst/>
                <a:cxnLst/>
                <a:rect l="l" t="t" r="r" b="b"/>
                <a:pathLst>
                  <a:path w="12230" h="9836" extrusionOk="0">
                    <a:moveTo>
                      <a:pt x="5638" y="612"/>
                    </a:moveTo>
                    <a:cubicBezTo>
                      <a:pt x="1700" y="653"/>
                      <a:pt x="0" y="2280"/>
                      <a:pt x="1223" y="5928"/>
                    </a:cubicBezTo>
                    <a:cubicBezTo>
                      <a:pt x="2529" y="9825"/>
                      <a:pt x="5586" y="9317"/>
                      <a:pt x="6519" y="9286"/>
                    </a:cubicBezTo>
                    <a:cubicBezTo>
                      <a:pt x="7680" y="9235"/>
                      <a:pt x="9235" y="9836"/>
                      <a:pt x="10592" y="7628"/>
                    </a:cubicBezTo>
                    <a:cubicBezTo>
                      <a:pt x="12230" y="4965"/>
                      <a:pt x="12199" y="1006"/>
                      <a:pt x="10178" y="498"/>
                    </a:cubicBezTo>
                    <a:cubicBezTo>
                      <a:pt x="8229" y="0"/>
                      <a:pt x="7566" y="601"/>
                      <a:pt x="5638" y="612"/>
                    </a:cubicBezTo>
                    <a:close/>
                  </a:path>
                </a:pathLst>
              </a:custGeom>
              <a:solidFill>
                <a:srgbClr val="BBB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9"/>
              <p:cNvSpPr/>
              <p:nvPr/>
            </p:nvSpPr>
            <p:spPr>
              <a:xfrm>
                <a:off x="3636400" y="1430500"/>
                <a:ext cx="284500" cy="242525"/>
              </a:xfrm>
              <a:custGeom>
                <a:avLst/>
                <a:gdLst/>
                <a:ahLst/>
                <a:cxnLst/>
                <a:rect l="l" t="t" r="r" b="b"/>
                <a:pathLst>
                  <a:path w="11380" h="9701" extrusionOk="0">
                    <a:moveTo>
                      <a:pt x="9867" y="7628"/>
                    </a:moveTo>
                    <a:cubicBezTo>
                      <a:pt x="8747" y="9255"/>
                      <a:pt x="7649" y="9338"/>
                      <a:pt x="6664" y="9307"/>
                    </a:cubicBezTo>
                    <a:lnTo>
                      <a:pt x="6353" y="9297"/>
                    </a:lnTo>
                    <a:cubicBezTo>
                      <a:pt x="6156" y="9286"/>
                      <a:pt x="5970" y="9276"/>
                      <a:pt x="5783" y="9286"/>
                    </a:cubicBezTo>
                    <a:cubicBezTo>
                      <a:pt x="4850" y="9317"/>
                      <a:pt x="1596" y="9701"/>
                      <a:pt x="415" y="5690"/>
                    </a:cubicBezTo>
                    <a:cubicBezTo>
                      <a:pt x="83" y="4602"/>
                      <a:pt x="0" y="3711"/>
                      <a:pt x="156" y="3006"/>
                    </a:cubicBezTo>
                    <a:cubicBezTo>
                      <a:pt x="187" y="2798"/>
                      <a:pt x="249" y="2602"/>
                      <a:pt x="342" y="2415"/>
                    </a:cubicBezTo>
                    <a:cubicBezTo>
                      <a:pt x="923" y="1161"/>
                      <a:pt x="2477" y="643"/>
                      <a:pt x="4892" y="612"/>
                    </a:cubicBezTo>
                    <a:cubicBezTo>
                      <a:pt x="6830" y="601"/>
                      <a:pt x="7483" y="0"/>
                      <a:pt x="9442" y="498"/>
                    </a:cubicBezTo>
                    <a:cubicBezTo>
                      <a:pt x="9628" y="539"/>
                      <a:pt x="9804" y="612"/>
                      <a:pt x="9960" y="726"/>
                    </a:cubicBezTo>
                    <a:cubicBezTo>
                      <a:pt x="10053" y="788"/>
                      <a:pt x="10136" y="860"/>
                      <a:pt x="10219" y="943"/>
                    </a:cubicBezTo>
                    <a:cubicBezTo>
                      <a:pt x="10457" y="1182"/>
                      <a:pt x="10644" y="1482"/>
                      <a:pt x="10768" y="1804"/>
                    </a:cubicBezTo>
                    <a:cubicBezTo>
                      <a:pt x="11380" y="3348"/>
                      <a:pt x="11079" y="5845"/>
                      <a:pt x="9867" y="76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9"/>
              <p:cNvSpPr/>
              <p:nvPr/>
            </p:nvSpPr>
            <p:spPr>
              <a:xfrm>
                <a:off x="3729150" y="1448625"/>
                <a:ext cx="82425" cy="23100"/>
              </a:xfrm>
              <a:custGeom>
                <a:avLst/>
                <a:gdLst/>
                <a:ahLst/>
                <a:cxnLst/>
                <a:rect l="l" t="t" r="r" b="b"/>
                <a:pathLst>
                  <a:path w="3297" h="924" extrusionOk="0">
                    <a:moveTo>
                      <a:pt x="0" y="249"/>
                    </a:moveTo>
                    <a:cubicBezTo>
                      <a:pt x="0" y="249"/>
                      <a:pt x="830" y="840"/>
                      <a:pt x="1690" y="882"/>
                    </a:cubicBezTo>
                    <a:cubicBezTo>
                      <a:pt x="2550" y="923"/>
                      <a:pt x="3296" y="1"/>
                      <a:pt x="3296" y="1"/>
                    </a:cubicBezTo>
                    <a:cubicBezTo>
                      <a:pt x="2757" y="63"/>
                      <a:pt x="2229" y="94"/>
                      <a:pt x="1690" y="104"/>
                    </a:cubicBezTo>
                    <a:cubicBezTo>
                      <a:pt x="1120" y="104"/>
                      <a:pt x="560" y="156"/>
                      <a:pt x="0" y="24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9"/>
              <p:cNvSpPr/>
              <p:nvPr/>
            </p:nvSpPr>
            <p:spPr>
              <a:xfrm>
                <a:off x="3771900" y="1395000"/>
                <a:ext cx="39925" cy="74125"/>
              </a:xfrm>
              <a:custGeom>
                <a:avLst/>
                <a:gdLst/>
                <a:ahLst/>
                <a:cxnLst/>
                <a:rect l="l" t="t" r="r" b="b"/>
                <a:pathLst>
                  <a:path w="1597" h="2965" extrusionOk="0">
                    <a:moveTo>
                      <a:pt x="0" y="2964"/>
                    </a:moveTo>
                    <a:cubicBezTo>
                      <a:pt x="0" y="2964"/>
                      <a:pt x="32" y="819"/>
                      <a:pt x="1203" y="0"/>
                    </a:cubicBezTo>
                    <a:lnTo>
                      <a:pt x="1597" y="456"/>
                    </a:lnTo>
                    <a:cubicBezTo>
                      <a:pt x="1597" y="456"/>
                      <a:pt x="239" y="995"/>
                      <a:pt x="177" y="2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9"/>
              <p:cNvSpPr/>
              <p:nvPr/>
            </p:nvSpPr>
            <p:spPr>
              <a:xfrm>
                <a:off x="3624725" y="1475575"/>
                <a:ext cx="296175" cy="199275"/>
              </a:xfrm>
              <a:custGeom>
                <a:avLst/>
                <a:gdLst/>
                <a:ahLst/>
                <a:cxnLst/>
                <a:rect l="l" t="t" r="r" b="b"/>
                <a:pathLst>
                  <a:path w="11847" h="7971" extrusionOk="0">
                    <a:moveTo>
                      <a:pt x="10334" y="5825"/>
                    </a:moveTo>
                    <a:cubicBezTo>
                      <a:pt x="8862" y="7970"/>
                      <a:pt x="7411" y="7432"/>
                      <a:pt x="6250" y="7483"/>
                    </a:cubicBezTo>
                    <a:cubicBezTo>
                      <a:pt x="5317" y="7514"/>
                      <a:pt x="2063" y="7898"/>
                      <a:pt x="882" y="3887"/>
                    </a:cubicBezTo>
                    <a:cubicBezTo>
                      <a:pt x="457" y="2467"/>
                      <a:pt x="436" y="1400"/>
                      <a:pt x="809" y="612"/>
                    </a:cubicBezTo>
                    <a:lnTo>
                      <a:pt x="913" y="560"/>
                    </a:lnTo>
                    <a:cubicBezTo>
                      <a:pt x="1" y="2312"/>
                      <a:pt x="2416" y="4830"/>
                      <a:pt x="5836" y="5442"/>
                    </a:cubicBezTo>
                    <a:cubicBezTo>
                      <a:pt x="9256" y="6043"/>
                      <a:pt x="10769" y="3897"/>
                      <a:pt x="11225" y="2902"/>
                    </a:cubicBezTo>
                    <a:cubicBezTo>
                      <a:pt x="11681" y="1908"/>
                      <a:pt x="11225" y="1"/>
                      <a:pt x="11225" y="1"/>
                    </a:cubicBezTo>
                    <a:lnTo>
                      <a:pt x="11235" y="1"/>
                    </a:lnTo>
                    <a:cubicBezTo>
                      <a:pt x="11847" y="1545"/>
                      <a:pt x="11546" y="4042"/>
                      <a:pt x="10334" y="5825"/>
                    </a:cubicBezTo>
                    <a:close/>
                  </a:path>
                </a:pathLst>
              </a:custGeom>
              <a:solidFill>
                <a:srgbClr val="343063">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9"/>
              <p:cNvSpPr/>
              <p:nvPr/>
            </p:nvSpPr>
            <p:spPr>
              <a:xfrm>
                <a:off x="3787175" y="1467800"/>
                <a:ext cx="19975" cy="14275"/>
              </a:xfrm>
              <a:custGeom>
                <a:avLst/>
                <a:gdLst/>
                <a:ahLst/>
                <a:cxnLst/>
                <a:rect l="l" t="t" r="r" b="b"/>
                <a:pathLst>
                  <a:path w="799" h="571" extrusionOk="0">
                    <a:moveTo>
                      <a:pt x="1" y="1"/>
                    </a:moveTo>
                    <a:cubicBezTo>
                      <a:pt x="312" y="115"/>
                      <a:pt x="581" y="312"/>
                      <a:pt x="799" y="571"/>
                    </a:cubicBezTo>
                    <a:cubicBezTo>
                      <a:pt x="571" y="332"/>
                      <a:pt x="302" y="135"/>
                      <a:pt x="1" y="1"/>
                    </a:cubicBezTo>
                    <a:close/>
                  </a:path>
                </a:pathLst>
              </a:custGeom>
              <a:solidFill>
                <a:srgbClr val="D9A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9"/>
              <p:cNvSpPr/>
              <p:nvPr/>
            </p:nvSpPr>
            <p:spPr>
              <a:xfrm>
                <a:off x="3632500" y="1459775"/>
                <a:ext cx="237875" cy="213250"/>
              </a:xfrm>
              <a:custGeom>
                <a:avLst/>
                <a:gdLst/>
                <a:ahLst/>
                <a:cxnLst/>
                <a:rect l="l" t="t" r="r" b="b"/>
                <a:pathLst>
                  <a:path w="9515" h="8530" extrusionOk="0">
                    <a:moveTo>
                      <a:pt x="9318" y="3949"/>
                    </a:moveTo>
                    <a:cubicBezTo>
                      <a:pt x="8966" y="7234"/>
                      <a:pt x="6509" y="8126"/>
                      <a:pt x="6509" y="8126"/>
                    </a:cubicBezTo>
                    <a:cubicBezTo>
                      <a:pt x="6312" y="8115"/>
                      <a:pt x="6126" y="8105"/>
                      <a:pt x="5939" y="8115"/>
                    </a:cubicBezTo>
                    <a:cubicBezTo>
                      <a:pt x="5006" y="8146"/>
                      <a:pt x="1763" y="8530"/>
                      <a:pt x="571" y="4519"/>
                    </a:cubicBezTo>
                    <a:cubicBezTo>
                      <a:pt x="239" y="3431"/>
                      <a:pt x="156" y="2540"/>
                      <a:pt x="312" y="1835"/>
                    </a:cubicBezTo>
                    <a:lnTo>
                      <a:pt x="353" y="1855"/>
                    </a:lnTo>
                    <a:cubicBezTo>
                      <a:pt x="1" y="3783"/>
                      <a:pt x="1016" y="6395"/>
                      <a:pt x="2768" y="7266"/>
                    </a:cubicBezTo>
                    <a:cubicBezTo>
                      <a:pt x="4519" y="8146"/>
                      <a:pt x="2156" y="5701"/>
                      <a:pt x="1825" y="3110"/>
                    </a:cubicBezTo>
                    <a:cubicBezTo>
                      <a:pt x="1503" y="684"/>
                      <a:pt x="3877" y="63"/>
                      <a:pt x="4157" y="0"/>
                    </a:cubicBezTo>
                    <a:cubicBezTo>
                      <a:pt x="3949" y="52"/>
                      <a:pt x="2612" y="415"/>
                      <a:pt x="2146" y="1721"/>
                    </a:cubicBezTo>
                    <a:cubicBezTo>
                      <a:pt x="1638" y="3130"/>
                      <a:pt x="2467" y="5804"/>
                      <a:pt x="3649" y="6965"/>
                    </a:cubicBezTo>
                    <a:cubicBezTo>
                      <a:pt x="4820" y="8126"/>
                      <a:pt x="4778" y="6167"/>
                      <a:pt x="4571" y="3876"/>
                    </a:cubicBezTo>
                    <a:cubicBezTo>
                      <a:pt x="4374" y="1576"/>
                      <a:pt x="5131" y="373"/>
                      <a:pt x="5131" y="373"/>
                    </a:cubicBezTo>
                    <a:cubicBezTo>
                      <a:pt x="5131" y="373"/>
                      <a:pt x="4571" y="1493"/>
                      <a:pt x="4696" y="3638"/>
                    </a:cubicBezTo>
                    <a:cubicBezTo>
                      <a:pt x="4810" y="5783"/>
                      <a:pt x="4706" y="6664"/>
                      <a:pt x="4892" y="7120"/>
                    </a:cubicBezTo>
                    <a:cubicBezTo>
                      <a:pt x="5079" y="7576"/>
                      <a:pt x="5991" y="8022"/>
                      <a:pt x="5991" y="8022"/>
                    </a:cubicBezTo>
                    <a:cubicBezTo>
                      <a:pt x="5991" y="8022"/>
                      <a:pt x="5193" y="6416"/>
                      <a:pt x="5234" y="3856"/>
                    </a:cubicBezTo>
                    <a:cubicBezTo>
                      <a:pt x="5286" y="1368"/>
                      <a:pt x="5939" y="508"/>
                      <a:pt x="5898" y="436"/>
                    </a:cubicBezTo>
                    <a:cubicBezTo>
                      <a:pt x="5950" y="487"/>
                      <a:pt x="5431" y="1265"/>
                      <a:pt x="5431" y="4063"/>
                    </a:cubicBezTo>
                    <a:cubicBezTo>
                      <a:pt x="5431" y="6955"/>
                      <a:pt x="6209" y="8022"/>
                      <a:pt x="6209" y="8022"/>
                    </a:cubicBezTo>
                    <a:cubicBezTo>
                      <a:pt x="6209" y="8022"/>
                      <a:pt x="8966" y="7483"/>
                      <a:pt x="9214" y="3949"/>
                    </a:cubicBezTo>
                    <a:cubicBezTo>
                      <a:pt x="9349" y="2032"/>
                      <a:pt x="7939" y="861"/>
                      <a:pt x="7463" y="322"/>
                    </a:cubicBezTo>
                    <a:cubicBezTo>
                      <a:pt x="8012" y="881"/>
                      <a:pt x="9515" y="2083"/>
                      <a:pt x="9318" y="394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9"/>
              <p:cNvSpPr/>
              <p:nvPr/>
            </p:nvSpPr>
            <p:spPr>
              <a:xfrm>
                <a:off x="3801950" y="1453550"/>
                <a:ext cx="118950" cy="210425"/>
              </a:xfrm>
              <a:custGeom>
                <a:avLst/>
                <a:gdLst/>
                <a:ahLst/>
                <a:cxnLst/>
                <a:rect l="l" t="t" r="r" b="b"/>
                <a:pathLst>
                  <a:path w="4758" h="8417" extrusionOk="0">
                    <a:moveTo>
                      <a:pt x="3245" y="6706"/>
                    </a:moveTo>
                    <a:cubicBezTo>
                      <a:pt x="2125" y="8333"/>
                      <a:pt x="1027" y="8416"/>
                      <a:pt x="42" y="8385"/>
                    </a:cubicBezTo>
                    <a:cubicBezTo>
                      <a:pt x="612" y="8344"/>
                      <a:pt x="1856" y="7888"/>
                      <a:pt x="2571" y="5017"/>
                    </a:cubicBezTo>
                    <a:cubicBezTo>
                      <a:pt x="3535" y="1192"/>
                      <a:pt x="1" y="177"/>
                      <a:pt x="1" y="177"/>
                    </a:cubicBezTo>
                    <a:lnTo>
                      <a:pt x="198" y="1"/>
                    </a:lnTo>
                    <a:cubicBezTo>
                      <a:pt x="198" y="1"/>
                      <a:pt x="2602" y="830"/>
                      <a:pt x="2809" y="3441"/>
                    </a:cubicBezTo>
                    <a:cubicBezTo>
                      <a:pt x="3006" y="6043"/>
                      <a:pt x="1037" y="8126"/>
                      <a:pt x="1037" y="8126"/>
                    </a:cubicBezTo>
                    <a:cubicBezTo>
                      <a:pt x="1037" y="8126"/>
                      <a:pt x="3587" y="7483"/>
                      <a:pt x="4074" y="3897"/>
                    </a:cubicBezTo>
                    <a:cubicBezTo>
                      <a:pt x="4416" y="1410"/>
                      <a:pt x="3929" y="405"/>
                      <a:pt x="3597" y="21"/>
                    </a:cubicBezTo>
                    <a:cubicBezTo>
                      <a:pt x="3835" y="270"/>
                      <a:pt x="4022" y="560"/>
                      <a:pt x="4146" y="892"/>
                    </a:cubicBezTo>
                    <a:cubicBezTo>
                      <a:pt x="4758" y="2426"/>
                      <a:pt x="4457" y="4923"/>
                      <a:pt x="3245" y="6706"/>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9"/>
              <p:cNvSpPr/>
              <p:nvPr/>
            </p:nvSpPr>
            <p:spPr>
              <a:xfrm>
                <a:off x="3687425" y="1463400"/>
                <a:ext cx="71275" cy="43025"/>
              </a:xfrm>
              <a:custGeom>
                <a:avLst/>
                <a:gdLst/>
                <a:ahLst/>
                <a:cxnLst/>
                <a:rect l="l" t="t" r="r" b="b"/>
                <a:pathLst>
                  <a:path w="2851" h="1721" extrusionOk="0">
                    <a:moveTo>
                      <a:pt x="2758" y="1026"/>
                    </a:moveTo>
                    <a:cubicBezTo>
                      <a:pt x="2851" y="1451"/>
                      <a:pt x="2322" y="1721"/>
                      <a:pt x="1597" y="1628"/>
                    </a:cubicBezTo>
                    <a:cubicBezTo>
                      <a:pt x="861" y="1534"/>
                      <a:pt x="187" y="1120"/>
                      <a:pt x="94" y="695"/>
                    </a:cubicBezTo>
                    <a:cubicBezTo>
                      <a:pt x="1" y="270"/>
                      <a:pt x="529" y="0"/>
                      <a:pt x="1255" y="83"/>
                    </a:cubicBezTo>
                    <a:cubicBezTo>
                      <a:pt x="1991" y="177"/>
                      <a:pt x="2664" y="602"/>
                      <a:pt x="2758" y="102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9"/>
              <p:cNvSpPr/>
              <p:nvPr/>
            </p:nvSpPr>
            <p:spPr>
              <a:xfrm>
                <a:off x="3755825" y="1484125"/>
                <a:ext cx="32175" cy="17375"/>
              </a:xfrm>
              <a:custGeom>
                <a:avLst/>
                <a:gdLst/>
                <a:ahLst/>
                <a:cxnLst/>
                <a:rect l="l" t="t" r="r" b="b"/>
                <a:pathLst>
                  <a:path w="1287" h="695" extrusionOk="0">
                    <a:moveTo>
                      <a:pt x="1193" y="218"/>
                    </a:moveTo>
                    <a:cubicBezTo>
                      <a:pt x="1286" y="374"/>
                      <a:pt x="1120" y="550"/>
                      <a:pt x="820" y="622"/>
                    </a:cubicBezTo>
                    <a:cubicBezTo>
                      <a:pt x="519" y="695"/>
                      <a:pt x="198" y="622"/>
                      <a:pt x="105" y="477"/>
                    </a:cubicBezTo>
                    <a:cubicBezTo>
                      <a:pt x="1" y="322"/>
                      <a:pt x="167" y="135"/>
                      <a:pt x="467" y="63"/>
                    </a:cubicBezTo>
                    <a:cubicBezTo>
                      <a:pt x="778" y="1"/>
                      <a:pt x="1100" y="63"/>
                      <a:pt x="1193" y="218"/>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9"/>
              <p:cNvSpPr/>
              <p:nvPr/>
            </p:nvSpPr>
            <p:spPr>
              <a:xfrm>
                <a:off x="3801175" y="1442675"/>
                <a:ext cx="54450" cy="45625"/>
              </a:xfrm>
              <a:custGeom>
                <a:avLst/>
                <a:gdLst/>
                <a:ahLst/>
                <a:cxnLst/>
                <a:rect l="l" t="t" r="r" b="b"/>
                <a:pathLst>
                  <a:path w="2178" h="1825" extrusionOk="0">
                    <a:moveTo>
                      <a:pt x="1856" y="156"/>
                    </a:moveTo>
                    <a:cubicBezTo>
                      <a:pt x="2177" y="311"/>
                      <a:pt x="2084" y="778"/>
                      <a:pt x="1649" y="1192"/>
                    </a:cubicBezTo>
                    <a:cubicBezTo>
                      <a:pt x="1224" y="1607"/>
                      <a:pt x="622" y="1824"/>
                      <a:pt x="312" y="1669"/>
                    </a:cubicBezTo>
                    <a:cubicBezTo>
                      <a:pt x="1" y="1513"/>
                      <a:pt x="94" y="1047"/>
                      <a:pt x="519" y="633"/>
                    </a:cubicBezTo>
                    <a:cubicBezTo>
                      <a:pt x="944" y="218"/>
                      <a:pt x="1545" y="0"/>
                      <a:pt x="1856" y="15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9"/>
              <p:cNvSpPr/>
              <p:nvPr/>
            </p:nvSpPr>
            <p:spPr>
              <a:xfrm>
                <a:off x="3841850" y="1510025"/>
                <a:ext cx="66875" cy="116125"/>
              </a:xfrm>
              <a:custGeom>
                <a:avLst/>
                <a:gdLst/>
                <a:ahLst/>
                <a:cxnLst/>
                <a:rect l="l" t="t" r="r" b="b"/>
                <a:pathLst>
                  <a:path w="2675" h="4645" extrusionOk="0">
                    <a:moveTo>
                      <a:pt x="1535" y="167"/>
                    </a:moveTo>
                    <a:cubicBezTo>
                      <a:pt x="2208" y="1"/>
                      <a:pt x="2675" y="830"/>
                      <a:pt x="2571" y="2012"/>
                    </a:cubicBezTo>
                    <a:cubicBezTo>
                      <a:pt x="2457" y="3203"/>
                      <a:pt x="1825" y="4312"/>
                      <a:pt x="1141" y="4478"/>
                    </a:cubicBezTo>
                    <a:cubicBezTo>
                      <a:pt x="457" y="4644"/>
                      <a:pt x="1" y="3825"/>
                      <a:pt x="104" y="2633"/>
                    </a:cubicBezTo>
                    <a:cubicBezTo>
                      <a:pt x="218" y="1442"/>
                      <a:pt x="851" y="333"/>
                      <a:pt x="1535" y="1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0" name="Google Shape;870;p39"/>
          <p:cNvGrpSpPr/>
          <p:nvPr/>
        </p:nvGrpSpPr>
        <p:grpSpPr>
          <a:xfrm rot="10800000">
            <a:off x="5747392" y="1038007"/>
            <a:ext cx="1250538" cy="151094"/>
            <a:chOff x="4784947" y="2388145"/>
            <a:chExt cx="378653" cy="45750"/>
          </a:xfrm>
        </p:grpSpPr>
        <p:sp>
          <p:nvSpPr>
            <p:cNvPr id="871" name="Google Shape;871;p39"/>
            <p:cNvSpPr/>
            <p:nvPr/>
          </p:nvSpPr>
          <p:spPr>
            <a:xfrm>
              <a:off x="5114775" y="2388145"/>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9"/>
            <p:cNvSpPr/>
            <p:nvPr/>
          </p:nvSpPr>
          <p:spPr>
            <a:xfrm>
              <a:off x="4784947" y="2395720"/>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39"/>
          <p:cNvSpPr/>
          <p:nvPr/>
        </p:nvSpPr>
        <p:spPr>
          <a:xfrm flipH="1">
            <a:off x="6856678" y="323902"/>
            <a:ext cx="795020" cy="865188"/>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9"/>
          <p:cNvSpPr/>
          <p:nvPr/>
        </p:nvSpPr>
        <p:spPr>
          <a:xfrm rot="10800000" flipH="1">
            <a:off x="1413198" y="3954487"/>
            <a:ext cx="874667" cy="951865"/>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442FDB58-56AB-CF71-7529-EED139E71268}"/>
              </a:ext>
            </a:extLst>
          </p:cNvPr>
          <p:cNvPicPr>
            <a:picLocks noChangeAspect="1"/>
          </p:cNvPicPr>
          <p:nvPr/>
        </p:nvPicPr>
        <p:blipFill>
          <a:blip r:embed="rId3"/>
          <a:stretch>
            <a:fillRect/>
          </a:stretch>
        </p:blipFill>
        <p:spPr>
          <a:xfrm>
            <a:off x="376851" y="1852375"/>
            <a:ext cx="3145012" cy="31450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7"/>
                                        </p:tgtEl>
                                        <p:attrNameLst>
                                          <p:attrName>style.visibility</p:attrName>
                                        </p:attrNameLst>
                                      </p:cBhvr>
                                      <p:to>
                                        <p:strVal val="visible"/>
                                      </p:to>
                                    </p:set>
                                    <p:animEffect transition="in" filter="fade">
                                      <p:cBhvr>
                                        <p:cTn id="12" dur="1000"/>
                                        <p:tgtEl>
                                          <p:spTgt spid="807"/>
                                        </p:tgtEl>
                                      </p:cBhvr>
                                    </p:animEffect>
                                    <p:anim calcmode="lin" valueType="num">
                                      <p:cBhvr>
                                        <p:cTn id="13" dur="1000" fill="hold"/>
                                        <p:tgtEl>
                                          <p:spTgt spid="807"/>
                                        </p:tgtEl>
                                        <p:attrNameLst>
                                          <p:attrName>ppt_x</p:attrName>
                                        </p:attrNameLst>
                                      </p:cBhvr>
                                      <p:tavLst>
                                        <p:tav tm="0">
                                          <p:val>
                                            <p:strVal val="#ppt_x"/>
                                          </p:val>
                                        </p:tav>
                                        <p:tav tm="100000">
                                          <p:val>
                                            <p:strVal val="#ppt_x"/>
                                          </p:val>
                                        </p:tav>
                                      </p:tavLst>
                                    </p:anim>
                                    <p:anim calcmode="lin" valueType="num">
                                      <p:cBhvr>
                                        <p:cTn id="14" dur="1000" fill="hold"/>
                                        <p:tgtEl>
                                          <p:spTgt spid="8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8"/>
          <p:cNvSpPr/>
          <p:nvPr/>
        </p:nvSpPr>
        <p:spPr>
          <a:xfrm>
            <a:off x="3562264" y="1680900"/>
            <a:ext cx="895500" cy="8955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7" name="Google Shape;787;p38"/>
          <p:cNvSpPr/>
          <p:nvPr/>
        </p:nvSpPr>
        <p:spPr>
          <a:xfrm>
            <a:off x="4686236" y="1680900"/>
            <a:ext cx="895500" cy="895500"/>
          </a:xfrm>
          <a:prstGeom prst="ellipse">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latin typeface="Times New Roman" panose="02020603050405020304" pitchFamily="18" charset="0"/>
              <a:cs typeface="Times New Roman" panose="02020603050405020304" pitchFamily="18" charset="0"/>
            </a:endParaRPr>
          </a:p>
        </p:txBody>
      </p:sp>
      <p:sp>
        <p:nvSpPr>
          <p:cNvPr id="788" name="Google Shape;788;p38"/>
          <p:cNvSpPr/>
          <p:nvPr/>
        </p:nvSpPr>
        <p:spPr>
          <a:xfrm>
            <a:off x="3562264" y="3376350"/>
            <a:ext cx="895500" cy="895500"/>
          </a:xfrm>
          <a:prstGeom prst="ellipse">
            <a:avLst/>
          </a:pr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9" name="Google Shape;789;p38"/>
          <p:cNvSpPr/>
          <p:nvPr/>
        </p:nvSpPr>
        <p:spPr>
          <a:xfrm>
            <a:off x="4686236" y="3376350"/>
            <a:ext cx="895500" cy="895500"/>
          </a:xfrm>
          <a:prstGeom prst="ellipse">
            <a:avLst/>
          </a:prstGeom>
          <a:solidFill>
            <a:schemeClr val="dk1"/>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0" name="Google Shape;790;p38"/>
          <p:cNvSpPr txBox="1">
            <a:spLocks noGrp="1"/>
          </p:cNvSpPr>
          <p:nvPr>
            <p:ph type="title"/>
          </p:nvPr>
        </p:nvSpPr>
        <p:spPr>
          <a:xfrm>
            <a:off x="553194" y="1740587"/>
            <a:ext cx="2800281" cy="729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b="1" dirty="0" err="1">
                <a:latin typeface="Times New Roman" panose="02020603050405020304" pitchFamily="18" charset="0"/>
                <a:cs typeface="Times New Roman" panose="02020603050405020304" pitchFamily="18" charset="0"/>
              </a:rPr>
              <a:t>Vai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trồng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bón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endParaRPr lang="en-US" b="1" dirty="0">
              <a:latin typeface="Times New Roman" panose="02020603050405020304" pitchFamily="18" charset="0"/>
              <a:cs typeface="Times New Roman" panose="02020603050405020304" pitchFamily="18" charset="0"/>
            </a:endParaRPr>
          </a:p>
        </p:txBody>
      </p:sp>
      <p:sp>
        <p:nvSpPr>
          <p:cNvPr id="791" name="Google Shape;791;p38"/>
          <p:cNvSpPr txBox="1">
            <a:spLocks noGrp="1"/>
          </p:cNvSpPr>
          <p:nvPr>
            <p:ph type="title" idx="2"/>
          </p:nvPr>
        </p:nvSpPr>
        <p:spPr>
          <a:xfrm>
            <a:off x="3544864" y="183195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a:t>
            </a:r>
            <a:endParaRPr b="1" dirty="0">
              <a:solidFill>
                <a:schemeClr val="lt1"/>
              </a:solidFill>
              <a:latin typeface="Times New Roman" panose="02020603050405020304" pitchFamily="18" charset="0"/>
              <a:cs typeface="Times New Roman" panose="02020603050405020304" pitchFamily="18" charset="0"/>
            </a:endParaRPr>
          </a:p>
        </p:txBody>
      </p:sp>
      <p:sp>
        <p:nvSpPr>
          <p:cNvPr id="793" name="Google Shape;793;p38"/>
          <p:cNvSpPr txBox="1">
            <a:spLocks noGrp="1"/>
          </p:cNvSpPr>
          <p:nvPr>
            <p:ph type="title" idx="3"/>
          </p:nvPr>
        </p:nvSpPr>
        <p:spPr>
          <a:xfrm>
            <a:off x="5810208" y="1763850"/>
            <a:ext cx="2780598" cy="729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b="1" dirty="0">
                <a:latin typeface="Times New Roman" panose="02020603050405020304" pitchFamily="18" charset="0"/>
                <a:cs typeface="Times New Roman" panose="02020603050405020304" pitchFamily="18" charset="0"/>
              </a:rPr>
              <a:t>Một s</a:t>
            </a:r>
            <a:r>
              <a:rPr lang="en-US" b="1" dirty="0">
                <a:latin typeface="Times New Roman" panose="02020603050405020304" pitchFamily="18" charset="0"/>
                <a:cs typeface="Times New Roman" panose="02020603050405020304" pitchFamily="18" charset="0"/>
              </a:rPr>
              <a:t>ố</a:t>
            </a:r>
            <a:r>
              <a:rPr lang="vi-VN" b="1" dirty="0">
                <a:latin typeface="Times New Roman" panose="02020603050405020304" pitchFamily="18" charset="0"/>
                <a:cs typeface="Times New Roman" panose="02020603050405020304" pitchFamily="18" charset="0"/>
              </a:rPr>
              <a:t> loại phân bón thông thường</a:t>
            </a:r>
            <a:endParaRPr b="1" dirty="0">
              <a:latin typeface="Times New Roman" panose="02020603050405020304" pitchFamily="18" charset="0"/>
              <a:cs typeface="Times New Roman" panose="02020603050405020304" pitchFamily="18" charset="0"/>
            </a:endParaRPr>
          </a:p>
        </p:txBody>
      </p:sp>
      <p:sp>
        <p:nvSpPr>
          <p:cNvPr id="794" name="Google Shape;794;p38"/>
          <p:cNvSpPr txBox="1">
            <a:spLocks noGrp="1"/>
          </p:cNvSpPr>
          <p:nvPr>
            <p:ph type="title" idx="4"/>
          </p:nvPr>
        </p:nvSpPr>
        <p:spPr>
          <a:xfrm>
            <a:off x="4668836" y="183195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II.</a:t>
            </a:r>
            <a:endParaRPr b="1" dirty="0">
              <a:solidFill>
                <a:schemeClr val="lt1"/>
              </a:solidFill>
              <a:latin typeface="Times New Roman" panose="02020603050405020304" pitchFamily="18" charset="0"/>
              <a:cs typeface="Times New Roman" panose="02020603050405020304" pitchFamily="18" charset="0"/>
            </a:endParaRPr>
          </a:p>
        </p:txBody>
      </p:sp>
      <p:sp>
        <p:nvSpPr>
          <p:cNvPr id="796" name="Google Shape;796;p38"/>
          <p:cNvSpPr txBox="1">
            <a:spLocks noGrp="1"/>
          </p:cNvSpPr>
          <p:nvPr>
            <p:ph type="title" idx="6"/>
          </p:nvPr>
        </p:nvSpPr>
        <p:spPr>
          <a:xfrm>
            <a:off x="713175" y="3557400"/>
            <a:ext cx="2640300" cy="72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bón</a:t>
            </a:r>
            <a:endParaRPr b="1" dirty="0">
              <a:latin typeface="Times New Roman" panose="02020603050405020304" pitchFamily="18" charset="0"/>
              <a:cs typeface="Times New Roman" panose="02020603050405020304" pitchFamily="18" charset="0"/>
            </a:endParaRPr>
          </a:p>
        </p:txBody>
      </p:sp>
      <p:sp>
        <p:nvSpPr>
          <p:cNvPr id="797" name="Google Shape;797;p38"/>
          <p:cNvSpPr txBox="1">
            <a:spLocks noGrp="1"/>
          </p:cNvSpPr>
          <p:nvPr>
            <p:ph type="title" idx="7"/>
          </p:nvPr>
        </p:nvSpPr>
        <p:spPr>
          <a:xfrm>
            <a:off x="3544864" y="352740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III.</a:t>
            </a:r>
            <a:endParaRPr b="1" dirty="0">
              <a:solidFill>
                <a:schemeClr val="lt1"/>
              </a:solidFill>
              <a:latin typeface="Times New Roman" panose="02020603050405020304" pitchFamily="18" charset="0"/>
              <a:cs typeface="Times New Roman" panose="02020603050405020304" pitchFamily="18" charset="0"/>
            </a:endParaRPr>
          </a:p>
        </p:txBody>
      </p:sp>
      <p:sp>
        <p:nvSpPr>
          <p:cNvPr id="799" name="Google Shape;799;p38"/>
          <p:cNvSpPr txBox="1">
            <a:spLocks noGrp="1"/>
          </p:cNvSpPr>
          <p:nvPr>
            <p:ph type="title" idx="9"/>
          </p:nvPr>
        </p:nvSpPr>
        <p:spPr>
          <a:xfrm>
            <a:off x="5880357" y="3459750"/>
            <a:ext cx="2640300" cy="7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Củng cố</a:t>
            </a:r>
            <a:endParaRPr b="1" dirty="0">
              <a:latin typeface="Times New Roman" panose="02020603050405020304" pitchFamily="18" charset="0"/>
              <a:cs typeface="Times New Roman" panose="02020603050405020304" pitchFamily="18" charset="0"/>
            </a:endParaRPr>
          </a:p>
        </p:txBody>
      </p:sp>
      <p:sp>
        <p:nvSpPr>
          <p:cNvPr id="800" name="Google Shape;800;p38"/>
          <p:cNvSpPr txBox="1">
            <a:spLocks noGrp="1"/>
          </p:cNvSpPr>
          <p:nvPr>
            <p:ph type="title" idx="13"/>
          </p:nvPr>
        </p:nvSpPr>
        <p:spPr>
          <a:xfrm>
            <a:off x="4668836" y="3527400"/>
            <a:ext cx="9303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lt1"/>
                </a:solidFill>
                <a:latin typeface="Times New Roman" panose="02020603050405020304" pitchFamily="18" charset="0"/>
                <a:cs typeface="Times New Roman" panose="02020603050405020304" pitchFamily="18" charset="0"/>
              </a:rPr>
              <a:t>IV.</a:t>
            </a:r>
            <a:endParaRPr b="1" dirty="0">
              <a:solidFill>
                <a:schemeClr val="lt1"/>
              </a:solidFill>
              <a:latin typeface="Times New Roman" panose="02020603050405020304" pitchFamily="18" charset="0"/>
              <a:cs typeface="Times New Roman" panose="02020603050405020304" pitchFamily="18" charset="0"/>
            </a:endParaRPr>
          </a:p>
        </p:txBody>
      </p:sp>
      <p:sp>
        <p:nvSpPr>
          <p:cNvPr id="802" name="Google Shape;802;p38"/>
          <p:cNvSpPr txBox="1">
            <a:spLocks noGrp="1"/>
          </p:cNvSpPr>
          <p:nvPr>
            <p:ph type="title" idx="15"/>
          </p:nvPr>
        </p:nvSpPr>
        <p:spPr>
          <a:xfrm>
            <a:off x="713225" y="445025"/>
            <a:ext cx="77271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200" b="1" dirty="0">
                <a:solidFill>
                  <a:srgbClr val="FFC000"/>
                </a:solidFill>
                <a:latin typeface="Times New Roman" panose="02020603050405020304" pitchFamily="18" charset="0"/>
                <a:cs typeface="Times New Roman" panose="02020603050405020304" pitchFamily="18" charset="0"/>
              </a:rPr>
              <a:t>NỘI DUNG BÀI HỌC</a:t>
            </a:r>
            <a:endParaRPr lang="en-US" dirty="0">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0"/>
          <p:cNvSpPr/>
          <p:nvPr/>
        </p:nvSpPr>
        <p:spPr>
          <a:xfrm>
            <a:off x="1314784" y="1579139"/>
            <a:ext cx="1346100" cy="13461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0" name="Google Shape;880;p40"/>
          <p:cNvSpPr txBox="1">
            <a:spLocks noGrp="1"/>
          </p:cNvSpPr>
          <p:nvPr>
            <p:ph type="title"/>
          </p:nvPr>
        </p:nvSpPr>
        <p:spPr>
          <a:xfrm>
            <a:off x="2805483" y="1970775"/>
            <a:ext cx="5317412" cy="12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atin typeface="Times New Roman" panose="02020603050405020304" pitchFamily="18" charset="0"/>
                <a:cs typeface="Times New Roman" panose="02020603050405020304" pitchFamily="18" charset="0"/>
              </a:rPr>
              <a:t>VAI TRÒ CỦA CÁC NGUYÊN TỐ HOÁ HỌC VỚI SỰ PHÁT TRIỂN CỦA CÂY TRỒNG. PHÂN BÓN HOÁ HỌC</a:t>
            </a:r>
            <a:endParaRPr lang="en-US" sz="3600" b="1" dirty="0">
              <a:solidFill>
                <a:schemeClr val="lt2"/>
              </a:solidFill>
              <a:latin typeface="Times New Roman" panose="02020603050405020304" pitchFamily="18" charset="0"/>
              <a:cs typeface="Times New Roman" panose="02020603050405020304" pitchFamily="18" charset="0"/>
            </a:endParaRPr>
          </a:p>
        </p:txBody>
      </p:sp>
      <p:sp>
        <p:nvSpPr>
          <p:cNvPr id="881" name="Google Shape;881;p40"/>
          <p:cNvSpPr txBox="1">
            <a:spLocks noGrp="1"/>
          </p:cNvSpPr>
          <p:nvPr>
            <p:ph type="title" idx="2"/>
          </p:nvPr>
        </p:nvSpPr>
        <p:spPr>
          <a:xfrm>
            <a:off x="1385025" y="1883089"/>
            <a:ext cx="12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latin typeface="Times New Roman" panose="02020603050405020304" pitchFamily="18" charset="0"/>
                <a:cs typeface="Times New Roman" panose="02020603050405020304" pitchFamily="18" charset="0"/>
              </a:rPr>
              <a:t>I.</a:t>
            </a:r>
            <a:endParaRPr sz="7200" b="1" dirty="0">
              <a:latin typeface="Times New Roman" panose="02020603050405020304" pitchFamily="18" charset="0"/>
              <a:cs typeface="Times New Roman" panose="02020603050405020304" pitchFamily="18" charset="0"/>
            </a:endParaRPr>
          </a:p>
        </p:txBody>
      </p:sp>
      <p:grpSp>
        <p:nvGrpSpPr>
          <p:cNvPr id="883" name="Google Shape;883;p40"/>
          <p:cNvGrpSpPr/>
          <p:nvPr/>
        </p:nvGrpSpPr>
        <p:grpSpPr>
          <a:xfrm rot="415070">
            <a:off x="754006" y="3656578"/>
            <a:ext cx="1647910" cy="776745"/>
            <a:chOff x="-3104295" y="1398438"/>
            <a:chExt cx="1580287" cy="744871"/>
          </a:xfrm>
        </p:grpSpPr>
        <p:sp>
          <p:nvSpPr>
            <p:cNvPr id="884" name="Google Shape;884;p40"/>
            <p:cNvSpPr/>
            <p:nvPr/>
          </p:nvSpPr>
          <p:spPr>
            <a:xfrm>
              <a:off x="-3100215" y="1398438"/>
              <a:ext cx="1571967" cy="744864"/>
            </a:xfrm>
            <a:custGeom>
              <a:avLst/>
              <a:gdLst/>
              <a:ahLst/>
              <a:cxnLst/>
              <a:rect l="l" t="t" r="r" b="b"/>
              <a:pathLst>
                <a:path w="21351" h="10117" extrusionOk="0">
                  <a:moveTo>
                    <a:pt x="20096" y="7836"/>
                  </a:moveTo>
                  <a:lnTo>
                    <a:pt x="20096" y="7826"/>
                  </a:lnTo>
                  <a:cubicBezTo>
                    <a:pt x="20096" y="7525"/>
                    <a:pt x="20076" y="7214"/>
                    <a:pt x="20055" y="6903"/>
                  </a:cubicBezTo>
                  <a:lnTo>
                    <a:pt x="20055" y="6893"/>
                  </a:lnTo>
                  <a:lnTo>
                    <a:pt x="20055" y="6893"/>
                  </a:lnTo>
                  <a:cubicBezTo>
                    <a:pt x="20946" y="5649"/>
                    <a:pt x="21350" y="4219"/>
                    <a:pt x="21278" y="3670"/>
                  </a:cubicBezTo>
                  <a:lnTo>
                    <a:pt x="21278" y="3670"/>
                  </a:lnTo>
                  <a:cubicBezTo>
                    <a:pt x="21278" y="3608"/>
                    <a:pt x="21257" y="3556"/>
                    <a:pt x="21236" y="3504"/>
                  </a:cubicBezTo>
                  <a:cubicBezTo>
                    <a:pt x="21236" y="3504"/>
                    <a:pt x="16956" y="2519"/>
                    <a:pt x="14106" y="2768"/>
                  </a:cubicBezTo>
                  <a:cubicBezTo>
                    <a:pt x="12427" y="2913"/>
                    <a:pt x="9504" y="2416"/>
                    <a:pt x="7971" y="1711"/>
                  </a:cubicBezTo>
                  <a:cubicBezTo>
                    <a:pt x="5348" y="519"/>
                    <a:pt x="1006" y="1"/>
                    <a:pt x="1006" y="1"/>
                  </a:cubicBezTo>
                  <a:cubicBezTo>
                    <a:pt x="954" y="42"/>
                    <a:pt x="923" y="94"/>
                    <a:pt x="902" y="146"/>
                  </a:cubicBezTo>
                  <a:lnTo>
                    <a:pt x="902" y="146"/>
                  </a:lnTo>
                  <a:cubicBezTo>
                    <a:pt x="664" y="612"/>
                    <a:pt x="571" y="1980"/>
                    <a:pt x="923" y="3380"/>
                  </a:cubicBezTo>
                  <a:lnTo>
                    <a:pt x="923" y="3380"/>
                  </a:lnTo>
                  <a:lnTo>
                    <a:pt x="913" y="3400"/>
                  </a:lnTo>
                  <a:cubicBezTo>
                    <a:pt x="778" y="3659"/>
                    <a:pt x="674" y="3929"/>
                    <a:pt x="571" y="4188"/>
                  </a:cubicBezTo>
                  <a:lnTo>
                    <a:pt x="550" y="4240"/>
                  </a:lnTo>
                  <a:lnTo>
                    <a:pt x="550" y="4240"/>
                  </a:lnTo>
                  <a:cubicBezTo>
                    <a:pt x="198" y="5173"/>
                    <a:pt x="1" y="6012"/>
                    <a:pt x="32" y="6230"/>
                  </a:cubicBezTo>
                  <a:cubicBezTo>
                    <a:pt x="115" y="6748"/>
                    <a:pt x="892" y="6986"/>
                    <a:pt x="1047" y="6095"/>
                  </a:cubicBezTo>
                  <a:cubicBezTo>
                    <a:pt x="1089" y="5898"/>
                    <a:pt x="1120" y="5577"/>
                    <a:pt x="1172" y="5204"/>
                  </a:cubicBezTo>
                  <a:lnTo>
                    <a:pt x="1296" y="4478"/>
                  </a:lnTo>
                  <a:lnTo>
                    <a:pt x="1286" y="4457"/>
                  </a:lnTo>
                  <a:lnTo>
                    <a:pt x="1286" y="4457"/>
                  </a:lnTo>
                  <a:cubicBezTo>
                    <a:pt x="1825" y="5670"/>
                    <a:pt x="2789" y="6737"/>
                    <a:pt x="4395" y="7069"/>
                  </a:cubicBezTo>
                  <a:cubicBezTo>
                    <a:pt x="8344" y="7888"/>
                    <a:pt x="9463" y="4416"/>
                    <a:pt x="10157" y="4064"/>
                  </a:cubicBezTo>
                  <a:cubicBezTo>
                    <a:pt x="10520" y="3856"/>
                    <a:pt x="10986" y="3939"/>
                    <a:pt x="11266" y="4260"/>
                  </a:cubicBezTo>
                  <a:cubicBezTo>
                    <a:pt x="11753" y="4862"/>
                    <a:pt x="11691" y="8458"/>
                    <a:pt x="15681" y="9018"/>
                  </a:cubicBezTo>
                  <a:cubicBezTo>
                    <a:pt x="17205" y="9235"/>
                    <a:pt x="18397" y="8644"/>
                    <a:pt x="19309" y="7784"/>
                  </a:cubicBezTo>
                  <a:cubicBezTo>
                    <a:pt x="19309" y="7795"/>
                    <a:pt x="19309" y="7805"/>
                    <a:pt x="19309" y="7815"/>
                  </a:cubicBezTo>
                  <a:lnTo>
                    <a:pt x="19101" y="8810"/>
                  </a:lnTo>
                  <a:lnTo>
                    <a:pt x="19101" y="8810"/>
                  </a:lnTo>
                  <a:cubicBezTo>
                    <a:pt x="19070" y="8966"/>
                    <a:pt x="19039" y="9100"/>
                    <a:pt x="19019" y="9204"/>
                  </a:cubicBezTo>
                  <a:cubicBezTo>
                    <a:pt x="18873" y="10085"/>
                    <a:pt x="19692" y="10116"/>
                    <a:pt x="19931" y="9660"/>
                  </a:cubicBezTo>
                  <a:cubicBezTo>
                    <a:pt x="20034" y="9484"/>
                    <a:pt x="20117" y="8738"/>
                    <a:pt x="20117" y="7836"/>
                  </a:cubicBezTo>
                  <a:close/>
                  <a:moveTo>
                    <a:pt x="12323" y="4385"/>
                  </a:moveTo>
                  <a:close/>
                  <a:moveTo>
                    <a:pt x="12313" y="4468"/>
                  </a:moveTo>
                  <a:close/>
                  <a:moveTo>
                    <a:pt x="18822" y="7183"/>
                  </a:moveTo>
                  <a:cubicBezTo>
                    <a:pt x="18801" y="7225"/>
                    <a:pt x="18770" y="7256"/>
                    <a:pt x="18739" y="7287"/>
                  </a:cubicBezTo>
                  <a:cubicBezTo>
                    <a:pt x="18770" y="7245"/>
                    <a:pt x="18801" y="7214"/>
                    <a:pt x="18832" y="7183"/>
                  </a:cubicBezTo>
                  <a:close/>
                  <a:moveTo>
                    <a:pt x="18697" y="7328"/>
                  </a:moveTo>
                  <a:cubicBezTo>
                    <a:pt x="18656" y="7370"/>
                    <a:pt x="18614" y="7411"/>
                    <a:pt x="18563" y="7453"/>
                  </a:cubicBezTo>
                  <a:cubicBezTo>
                    <a:pt x="18625" y="7411"/>
                    <a:pt x="18666" y="7359"/>
                    <a:pt x="18708" y="7318"/>
                  </a:cubicBezTo>
                  <a:close/>
                  <a:moveTo>
                    <a:pt x="18531" y="7494"/>
                  </a:moveTo>
                  <a:cubicBezTo>
                    <a:pt x="18500" y="7525"/>
                    <a:pt x="18469" y="7556"/>
                    <a:pt x="18428" y="7587"/>
                  </a:cubicBezTo>
                  <a:cubicBezTo>
                    <a:pt x="18480" y="7546"/>
                    <a:pt x="18511" y="7515"/>
                    <a:pt x="18542" y="7484"/>
                  </a:cubicBezTo>
                  <a:close/>
                  <a:moveTo>
                    <a:pt x="18386" y="7618"/>
                  </a:moveTo>
                  <a:cubicBezTo>
                    <a:pt x="18345" y="7660"/>
                    <a:pt x="18303" y="7691"/>
                    <a:pt x="18252" y="7722"/>
                  </a:cubicBezTo>
                  <a:cubicBezTo>
                    <a:pt x="18314" y="7691"/>
                    <a:pt x="18355" y="7660"/>
                    <a:pt x="18397" y="7618"/>
                  </a:cubicBezTo>
                  <a:close/>
                  <a:moveTo>
                    <a:pt x="18231" y="7743"/>
                  </a:moveTo>
                  <a:cubicBezTo>
                    <a:pt x="18189" y="7784"/>
                    <a:pt x="18138" y="7815"/>
                    <a:pt x="18086" y="7846"/>
                  </a:cubicBezTo>
                  <a:cubicBezTo>
                    <a:pt x="18148" y="7815"/>
                    <a:pt x="18200" y="7784"/>
                    <a:pt x="18241" y="7743"/>
                  </a:cubicBezTo>
                  <a:close/>
                  <a:moveTo>
                    <a:pt x="18034" y="7888"/>
                  </a:moveTo>
                  <a:cubicBezTo>
                    <a:pt x="17993" y="7909"/>
                    <a:pt x="17961" y="7940"/>
                    <a:pt x="17920" y="7960"/>
                  </a:cubicBezTo>
                  <a:cubicBezTo>
                    <a:pt x="17972" y="7940"/>
                    <a:pt x="18003" y="7909"/>
                    <a:pt x="18044" y="7888"/>
                  </a:cubicBezTo>
                  <a:close/>
                  <a:moveTo>
                    <a:pt x="19412" y="6230"/>
                  </a:moveTo>
                  <a:cubicBezTo>
                    <a:pt x="19402" y="6250"/>
                    <a:pt x="19402" y="6271"/>
                    <a:pt x="19392" y="6281"/>
                  </a:cubicBezTo>
                  <a:cubicBezTo>
                    <a:pt x="19412" y="6261"/>
                    <a:pt x="19412" y="6250"/>
                    <a:pt x="19423" y="6230"/>
                  </a:cubicBezTo>
                  <a:close/>
                  <a:moveTo>
                    <a:pt x="19350" y="6364"/>
                  </a:moveTo>
                  <a:lnTo>
                    <a:pt x="19319" y="6437"/>
                  </a:lnTo>
                  <a:close/>
                  <a:moveTo>
                    <a:pt x="19267" y="6530"/>
                  </a:moveTo>
                  <a:cubicBezTo>
                    <a:pt x="19247" y="6561"/>
                    <a:pt x="19226" y="6603"/>
                    <a:pt x="19205" y="6644"/>
                  </a:cubicBezTo>
                  <a:cubicBezTo>
                    <a:pt x="19236" y="6603"/>
                    <a:pt x="19257" y="6561"/>
                    <a:pt x="19278" y="6520"/>
                  </a:cubicBezTo>
                  <a:close/>
                  <a:moveTo>
                    <a:pt x="19164" y="6706"/>
                  </a:moveTo>
                  <a:cubicBezTo>
                    <a:pt x="19143" y="6737"/>
                    <a:pt x="19122" y="6769"/>
                    <a:pt x="19112" y="6800"/>
                  </a:cubicBezTo>
                  <a:cubicBezTo>
                    <a:pt x="19133" y="6769"/>
                    <a:pt x="19153" y="6737"/>
                    <a:pt x="19174" y="6706"/>
                  </a:cubicBezTo>
                  <a:close/>
                  <a:moveTo>
                    <a:pt x="19070" y="6862"/>
                  </a:moveTo>
                  <a:cubicBezTo>
                    <a:pt x="19039" y="6903"/>
                    <a:pt x="19008" y="6945"/>
                    <a:pt x="18977" y="6986"/>
                  </a:cubicBezTo>
                  <a:cubicBezTo>
                    <a:pt x="19019" y="6945"/>
                    <a:pt x="19060" y="6893"/>
                    <a:pt x="19081" y="6851"/>
                  </a:cubicBezTo>
                  <a:close/>
                  <a:moveTo>
                    <a:pt x="18946" y="7028"/>
                  </a:moveTo>
                  <a:cubicBezTo>
                    <a:pt x="18915" y="7059"/>
                    <a:pt x="18884" y="7100"/>
                    <a:pt x="18853" y="7131"/>
                  </a:cubicBezTo>
                  <a:cubicBezTo>
                    <a:pt x="18894" y="7090"/>
                    <a:pt x="18925" y="7059"/>
                    <a:pt x="18956" y="7017"/>
                  </a:cubicBezTo>
                  <a:close/>
                  <a:moveTo>
                    <a:pt x="8820" y="3224"/>
                  </a:moveTo>
                  <a:cubicBezTo>
                    <a:pt x="9007" y="3390"/>
                    <a:pt x="9111" y="3556"/>
                    <a:pt x="9111" y="3711"/>
                  </a:cubicBezTo>
                  <a:lnTo>
                    <a:pt x="9111" y="3711"/>
                  </a:lnTo>
                  <a:cubicBezTo>
                    <a:pt x="9111" y="3556"/>
                    <a:pt x="9007" y="3390"/>
                    <a:pt x="8820" y="3224"/>
                  </a:cubicBezTo>
                  <a:close/>
                  <a:moveTo>
                    <a:pt x="8717" y="4696"/>
                  </a:moveTo>
                  <a:cubicBezTo>
                    <a:pt x="8976" y="4250"/>
                    <a:pt x="9100" y="3867"/>
                    <a:pt x="9111" y="3711"/>
                  </a:cubicBezTo>
                  <a:cubicBezTo>
                    <a:pt x="9111" y="3856"/>
                    <a:pt x="8986" y="4250"/>
                    <a:pt x="8727" y="4696"/>
                  </a:cubicBezTo>
                  <a:close/>
                  <a:moveTo>
                    <a:pt x="12303" y="4561"/>
                  </a:moveTo>
                  <a:close/>
                  <a:moveTo>
                    <a:pt x="12323" y="4965"/>
                  </a:moveTo>
                  <a:lnTo>
                    <a:pt x="12323" y="4924"/>
                  </a:lnTo>
                  <a:close/>
                  <a:moveTo>
                    <a:pt x="12313" y="4831"/>
                  </a:moveTo>
                  <a:cubicBezTo>
                    <a:pt x="12313" y="4820"/>
                    <a:pt x="12313" y="4810"/>
                    <a:pt x="12313" y="4799"/>
                  </a:cubicBezTo>
                  <a:cubicBezTo>
                    <a:pt x="12313" y="4810"/>
                    <a:pt x="12313" y="4820"/>
                    <a:pt x="12323" y="4831"/>
                  </a:cubicBezTo>
                  <a:close/>
                  <a:moveTo>
                    <a:pt x="12313" y="4706"/>
                  </a:moveTo>
                  <a:lnTo>
                    <a:pt x="12313" y="4675"/>
                  </a:lnTo>
                  <a:cubicBezTo>
                    <a:pt x="12313" y="4665"/>
                    <a:pt x="12323" y="4696"/>
                    <a:pt x="12323" y="4696"/>
                  </a:cubicBezTo>
                  <a:close/>
                  <a:moveTo>
                    <a:pt x="12769" y="3908"/>
                  </a:moveTo>
                  <a:lnTo>
                    <a:pt x="12769" y="3908"/>
                  </a:lnTo>
                  <a:cubicBezTo>
                    <a:pt x="12603" y="3960"/>
                    <a:pt x="12458" y="4064"/>
                    <a:pt x="12365" y="4209"/>
                  </a:cubicBezTo>
                  <a:cubicBezTo>
                    <a:pt x="12458" y="4064"/>
                    <a:pt x="12603" y="3960"/>
                    <a:pt x="12769" y="3908"/>
                  </a:cubicBezTo>
                  <a:close/>
                  <a:moveTo>
                    <a:pt x="13432" y="7432"/>
                  </a:moveTo>
                  <a:lnTo>
                    <a:pt x="13360" y="7359"/>
                  </a:lnTo>
                  <a:close/>
                  <a:moveTo>
                    <a:pt x="13298" y="7297"/>
                  </a:moveTo>
                  <a:cubicBezTo>
                    <a:pt x="13277" y="7266"/>
                    <a:pt x="13256" y="7245"/>
                    <a:pt x="13235" y="7214"/>
                  </a:cubicBezTo>
                  <a:cubicBezTo>
                    <a:pt x="13256" y="7245"/>
                    <a:pt x="13277" y="7266"/>
                    <a:pt x="13308" y="7297"/>
                  </a:cubicBezTo>
                  <a:close/>
                  <a:moveTo>
                    <a:pt x="13173" y="7142"/>
                  </a:moveTo>
                  <a:cubicBezTo>
                    <a:pt x="13142" y="7100"/>
                    <a:pt x="13111" y="7069"/>
                    <a:pt x="13090" y="7028"/>
                  </a:cubicBezTo>
                  <a:cubicBezTo>
                    <a:pt x="13121" y="7069"/>
                    <a:pt x="13153" y="7100"/>
                    <a:pt x="13184" y="7152"/>
                  </a:cubicBezTo>
                  <a:close/>
                  <a:moveTo>
                    <a:pt x="13609" y="7608"/>
                  </a:moveTo>
                  <a:cubicBezTo>
                    <a:pt x="13567" y="7577"/>
                    <a:pt x="13526" y="7536"/>
                    <a:pt x="13474" y="7494"/>
                  </a:cubicBezTo>
                  <a:cubicBezTo>
                    <a:pt x="13526" y="7536"/>
                    <a:pt x="13567" y="7577"/>
                    <a:pt x="13619" y="7608"/>
                  </a:cubicBezTo>
                  <a:close/>
                  <a:moveTo>
                    <a:pt x="15288" y="8427"/>
                  </a:moveTo>
                  <a:cubicBezTo>
                    <a:pt x="15225" y="8416"/>
                    <a:pt x="15174" y="8396"/>
                    <a:pt x="15111" y="8385"/>
                  </a:cubicBezTo>
                  <a:cubicBezTo>
                    <a:pt x="15174" y="8396"/>
                    <a:pt x="15236" y="8416"/>
                    <a:pt x="15298" y="8427"/>
                  </a:cubicBezTo>
                  <a:close/>
                  <a:moveTo>
                    <a:pt x="15018" y="8365"/>
                  </a:moveTo>
                  <a:cubicBezTo>
                    <a:pt x="14977" y="8354"/>
                    <a:pt x="14925" y="8334"/>
                    <a:pt x="14883" y="8323"/>
                  </a:cubicBezTo>
                  <a:cubicBezTo>
                    <a:pt x="14935" y="8334"/>
                    <a:pt x="14977" y="8354"/>
                    <a:pt x="15028" y="8365"/>
                  </a:cubicBezTo>
                  <a:close/>
                  <a:moveTo>
                    <a:pt x="14800" y="8292"/>
                  </a:moveTo>
                  <a:cubicBezTo>
                    <a:pt x="14738" y="8271"/>
                    <a:pt x="14666" y="8251"/>
                    <a:pt x="14614" y="8230"/>
                  </a:cubicBezTo>
                  <a:cubicBezTo>
                    <a:pt x="14676" y="8251"/>
                    <a:pt x="14738" y="8271"/>
                    <a:pt x="14800" y="8292"/>
                  </a:cubicBezTo>
                  <a:close/>
                  <a:moveTo>
                    <a:pt x="14541" y="8199"/>
                  </a:moveTo>
                  <a:cubicBezTo>
                    <a:pt x="14490" y="8178"/>
                    <a:pt x="14448" y="8157"/>
                    <a:pt x="14407" y="8137"/>
                  </a:cubicBezTo>
                  <a:cubicBezTo>
                    <a:pt x="14448" y="8157"/>
                    <a:pt x="14500" y="8188"/>
                    <a:pt x="14541" y="8199"/>
                  </a:cubicBezTo>
                  <a:close/>
                  <a:moveTo>
                    <a:pt x="14324" y="8095"/>
                  </a:moveTo>
                  <a:cubicBezTo>
                    <a:pt x="14293" y="8085"/>
                    <a:pt x="14251" y="8064"/>
                    <a:pt x="14220" y="8043"/>
                  </a:cubicBezTo>
                  <a:cubicBezTo>
                    <a:pt x="14262" y="8064"/>
                    <a:pt x="14293" y="8085"/>
                    <a:pt x="14334" y="8095"/>
                  </a:cubicBezTo>
                  <a:close/>
                  <a:moveTo>
                    <a:pt x="14137" y="8002"/>
                  </a:moveTo>
                  <a:cubicBezTo>
                    <a:pt x="14085" y="7971"/>
                    <a:pt x="14033" y="7940"/>
                    <a:pt x="13982" y="7898"/>
                  </a:cubicBezTo>
                  <a:cubicBezTo>
                    <a:pt x="14044" y="7940"/>
                    <a:pt x="14096" y="7971"/>
                    <a:pt x="14148" y="8002"/>
                  </a:cubicBezTo>
                  <a:close/>
                  <a:moveTo>
                    <a:pt x="13919" y="7857"/>
                  </a:moveTo>
                  <a:cubicBezTo>
                    <a:pt x="13888" y="7836"/>
                    <a:pt x="13857" y="7815"/>
                    <a:pt x="13826" y="7784"/>
                  </a:cubicBezTo>
                  <a:cubicBezTo>
                    <a:pt x="13857" y="7815"/>
                    <a:pt x="13888" y="7836"/>
                    <a:pt x="13930" y="7857"/>
                  </a:cubicBezTo>
                  <a:close/>
                  <a:moveTo>
                    <a:pt x="13754" y="7732"/>
                  </a:moveTo>
                  <a:cubicBezTo>
                    <a:pt x="13723" y="7701"/>
                    <a:pt x="13702" y="7681"/>
                    <a:pt x="13671" y="7660"/>
                  </a:cubicBezTo>
                  <a:cubicBezTo>
                    <a:pt x="13702" y="7691"/>
                    <a:pt x="13733" y="7712"/>
                    <a:pt x="13764" y="7732"/>
                  </a:cubicBezTo>
                  <a:close/>
                  <a:moveTo>
                    <a:pt x="15567" y="8458"/>
                  </a:moveTo>
                  <a:cubicBezTo>
                    <a:pt x="15505" y="8458"/>
                    <a:pt x="15453" y="8448"/>
                    <a:pt x="15391" y="8437"/>
                  </a:cubicBezTo>
                  <a:cubicBezTo>
                    <a:pt x="15453" y="8448"/>
                    <a:pt x="15516" y="8458"/>
                    <a:pt x="15578" y="8468"/>
                  </a:cubicBezTo>
                  <a:close/>
                  <a:moveTo>
                    <a:pt x="16324" y="8479"/>
                  </a:moveTo>
                  <a:cubicBezTo>
                    <a:pt x="16282" y="8479"/>
                    <a:pt x="16231" y="8489"/>
                    <a:pt x="16189" y="8489"/>
                  </a:cubicBezTo>
                  <a:cubicBezTo>
                    <a:pt x="16241" y="8489"/>
                    <a:pt x="16282" y="8489"/>
                    <a:pt x="16334" y="8489"/>
                  </a:cubicBezTo>
                  <a:close/>
                  <a:moveTo>
                    <a:pt x="16106" y="8489"/>
                  </a:moveTo>
                  <a:lnTo>
                    <a:pt x="15899" y="8489"/>
                  </a:lnTo>
                  <a:cubicBezTo>
                    <a:pt x="15972" y="8499"/>
                    <a:pt x="16044" y="8499"/>
                    <a:pt x="16117" y="8499"/>
                  </a:cubicBezTo>
                  <a:close/>
                  <a:moveTo>
                    <a:pt x="15806" y="8479"/>
                  </a:moveTo>
                  <a:cubicBezTo>
                    <a:pt x="15764" y="8479"/>
                    <a:pt x="15712" y="8479"/>
                    <a:pt x="15661" y="8468"/>
                  </a:cubicBezTo>
                  <a:cubicBezTo>
                    <a:pt x="15723" y="8479"/>
                    <a:pt x="15764" y="8489"/>
                    <a:pt x="15816" y="8489"/>
                  </a:cubicBezTo>
                  <a:close/>
                  <a:moveTo>
                    <a:pt x="16417" y="8468"/>
                  </a:moveTo>
                  <a:lnTo>
                    <a:pt x="16562" y="8458"/>
                  </a:lnTo>
                  <a:close/>
                  <a:moveTo>
                    <a:pt x="16821" y="8406"/>
                  </a:moveTo>
                  <a:cubicBezTo>
                    <a:pt x="16759" y="8416"/>
                    <a:pt x="16687" y="8437"/>
                    <a:pt x="16624" y="8448"/>
                  </a:cubicBezTo>
                  <a:cubicBezTo>
                    <a:pt x="16697" y="8448"/>
                    <a:pt x="16759" y="8427"/>
                    <a:pt x="16821" y="8416"/>
                  </a:cubicBezTo>
                  <a:close/>
                  <a:moveTo>
                    <a:pt x="17868" y="7992"/>
                  </a:moveTo>
                  <a:cubicBezTo>
                    <a:pt x="17816" y="8023"/>
                    <a:pt x="17765" y="8054"/>
                    <a:pt x="17713" y="8074"/>
                  </a:cubicBezTo>
                  <a:cubicBezTo>
                    <a:pt x="17765" y="8054"/>
                    <a:pt x="17827" y="8023"/>
                    <a:pt x="17879" y="7992"/>
                  </a:cubicBezTo>
                  <a:close/>
                  <a:moveTo>
                    <a:pt x="17661" y="8106"/>
                  </a:moveTo>
                  <a:cubicBezTo>
                    <a:pt x="17619" y="8126"/>
                    <a:pt x="17578" y="8147"/>
                    <a:pt x="17526" y="8168"/>
                  </a:cubicBezTo>
                  <a:cubicBezTo>
                    <a:pt x="17578" y="8157"/>
                    <a:pt x="17619" y="8126"/>
                    <a:pt x="17661" y="8106"/>
                  </a:cubicBezTo>
                  <a:close/>
                  <a:moveTo>
                    <a:pt x="17464" y="8199"/>
                  </a:moveTo>
                  <a:lnTo>
                    <a:pt x="17329" y="8251"/>
                  </a:lnTo>
                  <a:close/>
                  <a:moveTo>
                    <a:pt x="17277" y="8271"/>
                  </a:moveTo>
                  <a:cubicBezTo>
                    <a:pt x="17215" y="8292"/>
                    <a:pt x="17163" y="8313"/>
                    <a:pt x="17101" y="8334"/>
                  </a:cubicBezTo>
                  <a:cubicBezTo>
                    <a:pt x="17163" y="8323"/>
                    <a:pt x="17226" y="8302"/>
                    <a:pt x="17288" y="8282"/>
                  </a:cubicBezTo>
                  <a:close/>
                  <a:moveTo>
                    <a:pt x="17018" y="8354"/>
                  </a:moveTo>
                  <a:lnTo>
                    <a:pt x="16894" y="8385"/>
                  </a:lnTo>
                  <a:close/>
                  <a:moveTo>
                    <a:pt x="12334" y="5079"/>
                  </a:moveTo>
                  <a:lnTo>
                    <a:pt x="12334" y="5059"/>
                  </a:lnTo>
                  <a:cubicBezTo>
                    <a:pt x="12334" y="5090"/>
                    <a:pt x="12344" y="5131"/>
                    <a:pt x="12355" y="5162"/>
                  </a:cubicBezTo>
                  <a:cubicBezTo>
                    <a:pt x="12355" y="5131"/>
                    <a:pt x="12344" y="5100"/>
                    <a:pt x="12344" y="5079"/>
                  </a:cubicBezTo>
                  <a:close/>
                  <a:moveTo>
                    <a:pt x="12448" y="5608"/>
                  </a:moveTo>
                  <a:cubicBezTo>
                    <a:pt x="12437" y="5566"/>
                    <a:pt x="12427" y="5535"/>
                    <a:pt x="12417" y="5494"/>
                  </a:cubicBezTo>
                  <a:cubicBezTo>
                    <a:pt x="12437" y="5535"/>
                    <a:pt x="12448" y="5577"/>
                    <a:pt x="12448" y="5608"/>
                  </a:cubicBezTo>
                  <a:close/>
                  <a:moveTo>
                    <a:pt x="12406" y="5452"/>
                  </a:moveTo>
                  <a:cubicBezTo>
                    <a:pt x="12396" y="5411"/>
                    <a:pt x="12386" y="5380"/>
                    <a:pt x="12386" y="5338"/>
                  </a:cubicBezTo>
                  <a:cubicBezTo>
                    <a:pt x="12396" y="5380"/>
                    <a:pt x="12406" y="5421"/>
                    <a:pt x="12417" y="5463"/>
                  </a:cubicBezTo>
                  <a:close/>
                  <a:moveTo>
                    <a:pt x="12375" y="5307"/>
                  </a:moveTo>
                  <a:cubicBezTo>
                    <a:pt x="12365" y="5266"/>
                    <a:pt x="12365" y="5214"/>
                    <a:pt x="12355" y="5173"/>
                  </a:cubicBezTo>
                  <a:cubicBezTo>
                    <a:pt x="12375" y="5224"/>
                    <a:pt x="12375" y="5266"/>
                    <a:pt x="12386" y="5318"/>
                  </a:cubicBezTo>
                  <a:close/>
                  <a:moveTo>
                    <a:pt x="12676" y="6292"/>
                  </a:moveTo>
                  <a:cubicBezTo>
                    <a:pt x="12665" y="6250"/>
                    <a:pt x="12645" y="6219"/>
                    <a:pt x="12634" y="6188"/>
                  </a:cubicBezTo>
                  <a:cubicBezTo>
                    <a:pt x="12655" y="6230"/>
                    <a:pt x="12676" y="6261"/>
                    <a:pt x="12686" y="6292"/>
                  </a:cubicBezTo>
                  <a:close/>
                  <a:moveTo>
                    <a:pt x="12603" y="6095"/>
                  </a:moveTo>
                  <a:cubicBezTo>
                    <a:pt x="12583" y="6064"/>
                    <a:pt x="12572" y="6033"/>
                    <a:pt x="12562" y="6002"/>
                  </a:cubicBezTo>
                  <a:cubicBezTo>
                    <a:pt x="12583" y="6043"/>
                    <a:pt x="12593" y="6074"/>
                    <a:pt x="12614" y="6105"/>
                  </a:cubicBezTo>
                  <a:close/>
                  <a:moveTo>
                    <a:pt x="12541" y="5929"/>
                  </a:moveTo>
                  <a:cubicBezTo>
                    <a:pt x="12531" y="5908"/>
                    <a:pt x="12520" y="5877"/>
                    <a:pt x="12510" y="5846"/>
                  </a:cubicBezTo>
                  <a:cubicBezTo>
                    <a:pt x="12531" y="5877"/>
                    <a:pt x="12541" y="5908"/>
                    <a:pt x="12551" y="5939"/>
                  </a:cubicBezTo>
                  <a:close/>
                  <a:moveTo>
                    <a:pt x="12489" y="5784"/>
                  </a:moveTo>
                  <a:cubicBezTo>
                    <a:pt x="12479" y="5743"/>
                    <a:pt x="12469" y="5691"/>
                    <a:pt x="12458" y="5649"/>
                  </a:cubicBezTo>
                  <a:cubicBezTo>
                    <a:pt x="12479" y="5701"/>
                    <a:pt x="12489" y="5743"/>
                    <a:pt x="12500" y="5794"/>
                  </a:cubicBezTo>
                  <a:close/>
                  <a:moveTo>
                    <a:pt x="13039" y="6945"/>
                  </a:moveTo>
                  <a:lnTo>
                    <a:pt x="12987" y="6872"/>
                  </a:lnTo>
                  <a:close/>
                  <a:moveTo>
                    <a:pt x="12935" y="6800"/>
                  </a:moveTo>
                  <a:lnTo>
                    <a:pt x="12883" y="6706"/>
                  </a:lnTo>
                  <a:close/>
                  <a:moveTo>
                    <a:pt x="12831" y="6613"/>
                  </a:moveTo>
                  <a:cubicBezTo>
                    <a:pt x="12811" y="6582"/>
                    <a:pt x="12800" y="6551"/>
                    <a:pt x="12779" y="6509"/>
                  </a:cubicBezTo>
                  <a:cubicBezTo>
                    <a:pt x="12811" y="6551"/>
                    <a:pt x="12821" y="6582"/>
                    <a:pt x="12842" y="6623"/>
                  </a:cubicBezTo>
                  <a:close/>
                  <a:moveTo>
                    <a:pt x="12748" y="6437"/>
                  </a:moveTo>
                  <a:cubicBezTo>
                    <a:pt x="12728" y="6416"/>
                    <a:pt x="12717" y="6385"/>
                    <a:pt x="12707" y="6364"/>
                  </a:cubicBezTo>
                  <a:cubicBezTo>
                    <a:pt x="12728" y="6395"/>
                    <a:pt x="12738" y="6427"/>
                    <a:pt x="12759" y="6447"/>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40"/>
            <p:cNvGrpSpPr/>
            <p:nvPr/>
          </p:nvGrpSpPr>
          <p:grpSpPr>
            <a:xfrm>
              <a:off x="-3104295" y="1398518"/>
              <a:ext cx="1580287" cy="744790"/>
              <a:chOff x="3576550" y="1943775"/>
              <a:chExt cx="536600" cy="252900"/>
            </a:xfrm>
          </p:grpSpPr>
          <p:sp>
            <p:nvSpPr>
              <p:cNvPr id="886" name="Google Shape;886;p40"/>
              <p:cNvSpPr/>
              <p:nvPr/>
            </p:nvSpPr>
            <p:spPr>
              <a:xfrm>
                <a:off x="3597000" y="1964750"/>
                <a:ext cx="489725" cy="231925"/>
              </a:xfrm>
              <a:custGeom>
                <a:avLst/>
                <a:gdLst/>
                <a:ahLst/>
                <a:cxnLst/>
                <a:rect l="l" t="t" r="r" b="b"/>
                <a:pathLst>
                  <a:path w="19589" h="9277" extrusionOk="0">
                    <a:moveTo>
                      <a:pt x="11" y="1"/>
                    </a:moveTo>
                    <a:cubicBezTo>
                      <a:pt x="11" y="1"/>
                      <a:pt x="16946" y="2737"/>
                      <a:pt x="18262" y="3379"/>
                    </a:cubicBezTo>
                    <a:cubicBezTo>
                      <a:pt x="19589" y="4022"/>
                      <a:pt x="19402" y="8365"/>
                      <a:pt x="19153" y="8821"/>
                    </a:cubicBezTo>
                    <a:cubicBezTo>
                      <a:pt x="18894" y="9277"/>
                      <a:pt x="18086" y="9245"/>
                      <a:pt x="18231" y="8365"/>
                    </a:cubicBezTo>
                    <a:cubicBezTo>
                      <a:pt x="18387" y="7484"/>
                      <a:pt x="19247" y="4540"/>
                      <a:pt x="18117" y="3908"/>
                    </a:cubicBezTo>
                    <a:cubicBezTo>
                      <a:pt x="16987" y="3265"/>
                      <a:pt x="1" y="1462"/>
                      <a:pt x="1" y="14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0"/>
              <p:cNvSpPr/>
              <p:nvPr/>
            </p:nvSpPr>
            <p:spPr>
              <a:xfrm>
                <a:off x="3576550" y="1974600"/>
                <a:ext cx="526775" cy="143825"/>
              </a:xfrm>
              <a:custGeom>
                <a:avLst/>
                <a:gdLst/>
                <a:ahLst/>
                <a:cxnLst/>
                <a:rect l="l" t="t" r="r" b="b"/>
                <a:pathLst>
                  <a:path w="21071" h="5753" extrusionOk="0">
                    <a:moveTo>
                      <a:pt x="21070" y="3110"/>
                    </a:moveTo>
                    <a:cubicBezTo>
                      <a:pt x="21070" y="3110"/>
                      <a:pt x="4197" y="1"/>
                      <a:pt x="2736" y="156"/>
                    </a:cubicBezTo>
                    <a:cubicBezTo>
                      <a:pt x="1275" y="322"/>
                      <a:pt x="0" y="4478"/>
                      <a:pt x="73" y="4986"/>
                    </a:cubicBezTo>
                    <a:cubicBezTo>
                      <a:pt x="156" y="5504"/>
                      <a:pt x="943" y="5753"/>
                      <a:pt x="1099" y="4861"/>
                    </a:cubicBezTo>
                    <a:cubicBezTo>
                      <a:pt x="1244" y="3970"/>
                      <a:pt x="1420" y="923"/>
                      <a:pt x="2695" y="695"/>
                    </a:cubicBezTo>
                    <a:cubicBezTo>
                      <a:pt x="3980" y="477"/>
                      <a:pt x="20573" y="4478"/>
                      <a:pt x="20573" y="4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0"/>
              <p:cNvSpPr/>
              <p:nvPr/>
            </p:nvSpPr>
            <p:spPr>
              <a:xfrm>
                <a:off x="3609700" y="1957250"/>
                <a:ext cx="196950" cy="164300"/>
              </a:xfrm>
              <a:custGeom>
                <a:avLst/>
                <a:gdLst/>
                <a:ahLst/>
                <a:cxnLst/>
                <a:rect l="l" t="t" r="r" b="b"/>
                <a:pathLst>
                  <a:path w="7878" h="6572" extrusionOk="0">
                    <a:moveTo>
                      <a:pt x="3618" y="6084"/>
                    </a:moveTo>
                    <a:cubicBezTo>
                      <a:pt x="705" y="5597"/>
                      <a:pt x="1" y="2363"/>
                      <a:pt x="830" y="1182"/>
                    </a:cubicBezTo>
                    <a:cubicBezTo>
                      <a:pt x="1649" y="0"/>
                      <a:pt x="7877" y="2021"/>
                      <a:pt x="7846" y="3161"/>
                    </a:cubicBezTo>
                    <a:cubicBezTo>
                      <a:pt x="7836" y="3638"/>
                      <a:pt x="6540" y="6571"/>
                      <a:pt x="3618" y="6084"/>
                    </a:cubicBezTo>
                    <a:close/>
                  </a:path>
                </a:pathLst>
              </a:custGeom>
              <a:solidFill>
                <a:srgbClr val="73BFB8">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0"/>
              <p:cNvSpPr/>
              <p:nvPr/>
            </p:nvSpPr>
            <p:spPr>
              <a:xfrm>
                <a:off x="3587675" y="1943775"/>
                <a:ext cx="525475" cy="239175"/>
              </a:xfrm>
              <a:custGeom>
                <a:avLst/>
                <a:gdLst/>
                <a:ahLst/>
                <a:cxnLst/>
                <a:rect l="l" t="t" r="r" b="b"/>
                <a:pathLst>
                  <a:path w="21019" h="9567" extrusionOk="0">
                    <a:moveTo>
                      <a:pt x="20884" y="3669"/>
                    </a:moveTo>
                    <a:lnTo>
                      <a:pt x="20884" y="3669"/>
                    </a:lnTo>
                    <a:cubicBezTo>
                      <a:pt x="20884" y="3607"/>
                      <a:pt x="20863" y="3555"/>
                      <a:pt x="20843" y="3503"/>
                    </a:cubicBezTo>
                    <a:cubicBezTo>
                      <a:pt x="20843" y="3503"/>
                      <a:pt x="16562" y="2519"/>
                      <a:pt x="13712" y="2768"/>
                    </a:cubicBezTo>
                    <a:cubicBezTo>
                      <a:pt x="12023" y="2913"/>
                      <a:pt x="9100" y="2415"/>
                      <a:pt x="7566" y="1710"/>
                    </a:cubicBezTo>
                    <a:cubicBezTo>
                      <a:pt x="4955" y="519"/>
                      <a:pt x="602" y="0"/>
                      <a:pt x="602" y="0"/>
                    </a:cubicBezTo>
                    <a:cubicBezTo>
                      <a:pt x="560" y="42"/>
                      <a:pt x="529" y="83"/>
                      <a:pt x="509" y="145"/>
                    </a:cubicBezTo>
                    <a:lnTo>
                      <a:pt x="509" y="145"/>
                    </a:lnTo>
                    <a:cubicBezTo>
                      <a:pt x="1" y="1161"/>
                      <a:pt x="115" y="6260"/>
                      <a:pt x="4001" y="7069"/>
                    </a:cubicBezTo>
                    <a:cubicBezTo>
                      <a:pt x="7950" y="7877"/>
                      <a:pt x="9069" y="4415"/>
                      <a:pt x="9764" y="4063"/>
                    </a:cubicBezTo>
                    <a:cubicBezTo>
                      <a:pt x="10126" y="3856"/>
                      <a:pt x="10593" y="3928"/>
                      <a:pt x="10862" y="4250"/>
                    </a:cubicBezTo>
                    <a:cubicBezTo>
                      <a:pt x="11360" y="4851"/>
                      <a:pt x="11297" y="8457"/>
                      <a:pt x="15277" y="9017"/>
                    </a:cubicBezTo>
                    <a:cubicBezTo>
                      <a:pt x="19205" y="9566"/>
                      <a:pt x="21019" y="4788"/>
                      <a:pt x="20884" y="3669"/>
                    </a:cubicBezTo>
                    <a:close/>
                    <a:moveTo>
                      <a:pt x="4499" y="6623"/>
                    </a:moveTo>
                    <a:cubicBezTo>
                      <a:pt x="1586" y="6136"/>
                      <a:pt x="882" y="2902"/>
                      <a:pt x="1711" y="1721"/>
                    </a:cubicBezTo>
                    <a:cubicBezTo>
                      <a:pt x="2540" y="539"/>
                      <a:pt x="8748" y="2560"/>
                      <a:pt x="8727" y="3700"/>
                    </a:cubicBezTo>
                    <a:cubicBezTo>
                      <a:pt x="8717" y="4177"/>
                      <a:pt x="7421" y="7110"/>
                      <a:pt x="4499" y="6623"/>
                    </a:cubicBezTo>
                    <a:close/>
                    <a:moveTo>
                      <a:pt x="19060" y="6136"/>
                    </a:moveTo>
                    <a:cubicBezTo>
                      <a:pt x="18542" y="7442"/>
                      <a:pt x="17049" y="8799"/>
                      <a:pt x="14946" y="8426"/>
                    </a:cubicBezTo>
                    <a:cubicBezTo>
                      <a:pt x="12800" y="8032"/>
                      <a:pt x="12106" y="6198"/>
                      <a:pt x="11950" y="5079"/>
                    </a:cubicBezTo>
                    <a:lnTo>
                      <a:pt x="11950" y="5079"/>
                    </a:lnTo>
                    <a:cubicBezTo>
                      <a:pt x="11899" y="4809"/>
                      <a:pt x="11899" y="4529"/>
                      <a:pt x="11950" y="4250"/>
                    </a:cubicBezTo>
                    <a:cubicBezTo>
                      <a:pt x="12303" y="3172"/>
                      <a:pt x="18842" y="3348"/>
                      <a:pt x="19226" y="4747"/>
                    </a:cubicBezTo>
                    <a:cubicBezTo>
                      <a:pt x="19330" y="5130"/>
                      <a:pt x="19267" y="5628"/>
                      <a:pt x="19070" y="61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0"/>
              <p:cNvSpPr/>
              <p:nvPr/>
            </p:nvSpPr>
            <p:spPr>
              <a:xfrm>
                <a:off x="3882800" y="2023325"/>
                <a:ext cx="194875" cy="144325"/>
              </a:xfrm>
              <a:custGeom>
                <a:avLst/>
                <a:gdLst/>
                <a:ahLst/>
                <a:cxnLst/>
                <a:rect l="l" t="t" r="r" b="b"/>
                <a:pathLst>
                  <a:path w="7795" h="5773" extrusionOk="0">
                    <a:moveTo>
                      <a:pt x="3141" y="5255"/>
                    </a:moveTo>
                    <a:cubicBezTo>
                      <a:pt x="6053" y="5773"/>
                      <a:pt x="7794" y="2954"/>
                      <a:pt x="7421" y="1565"/>
                    </a:cubicBezTo>
                    <a:cubicBezTo>
                      <a:pt x="7037" y="176"/>
                      <a:pt x="498" y="0"/>
                      <a:pt x="145" y="1078"/>
                    </a:cubicBezTo>
                    <a:cubicBezTo>
                      <a:pt x="0" y="1534"/>
                      <a:pt x="228" y="4726"/>
                      <a:pt x="3141" y="5255"/>
                    </a:cubicBezTo>
                    <a:close/>
                  </a:path>
                </a:pathLst>
              </a:custGeom>
              <a:solidFill>
                <a:srgbClr val="73BFB8">
                  <a:alpha val="27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0"/>
              <p:cNvSpPr/>
              <p:nvPr/>
            </p:nvSpPr>
            <p:spPr>
              <a:xfrm>
                <a:off x="3591575" y="2028225"/>
                <a:ext cx="18675" cy="45900"/>
              </a:xfrm>
              <a:custGeom>
                <a:avLst/>
                <a:gdLst/>
                <a:ahLst/>
                <a:cxnLst/>
                <a:rect l="l" t="t" r="r" b="b"/>
                <a:pathLst>
                  <a:path w="747" h="1836" extrusionOk="0">
                    <a:moveTo>
                      <a:pt x="0" y="861"/>
                    </a:moveTo>
                    <a:cubicBezTo>
                      <a:pt x="363" y="695"/>
                      <a:pt x="612" y="1835"/>
                      <a:pt x="612" y="1835"/>
                    </a:cubicBezTo>
                    <a:lnTo>
                      <a:pt x="746" y="1100"/>
                    </a:lnTo>
                    <a:cubicBezTo>
                      <a:pt x="560" y="758"/>
                      <a:pt x="425" y="384"/>
                      <a:pt x="363" y="1"/>
                    </a:cubicBezTo>
                    <a:cubicBezTo>
                      <a:pt x="363" y="1"/>
                      <a:pt x="62" y="675"/>
                      <a:pt x="0" y="861"/>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0"/>
              <p:cNvSpPr/>
              <p:nvPr/>
            </p:nvSpPr>
            <p:spPr>
              <a:xfrm>
                <a:off x="4054825" y="2116075"/>
                <a:ext cx="25425" cy="47950"/>
              </a:xfrm>
              <a:custGeom>
                <a:avLst/>
                <a:gdLst/>
                <a:ahLst/>
                <a:cxnLst/>
                <a:rect l="l" t="t" r="r" b="b"/>
                <a:pathLst>
                  <a:path w="1017" h="1918" extrusionOk="0">
                    <a:moveTo>
                      <a:pt x="1" y="1918"/>
                    </a:moveTo>
                    <a:cubicBezTo>
                      <a:pt x="343" y="1109"/>
                      <a:pt x="685" y="819"/>
                      <a:pt x="1017" y="944"/>
                    </a:cubicBezTo>
                    <a:lnTo>
                      <a:pt x="975" y="0"/>
                    </a:lnTo>
                    <a:cubicBezTo>
                      <a:pt x="768" y="342"/>
                      <a:pt x="509" y="643"/>
                      <a:pt x="208" y="902"/>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0"/>
              <p:cNvSpPr/>
              <p:nvPr/>
            </p:nvSpPr>
            <p:spPr>
              <a:xfrm>
                <a:off x="3587675" y="1947400"/>
                <a:ext cx="525475" cy="235550"/>
              </a:xfrm>
              <a:custGeom>
                <a:avLst/>
                <a:gdLst/>
                <a:ahLst/>
                <a:cxnLst/>
                <a:rect l="l" t="t" r="r" b="b"/>
                <a:pathLst>
                  <a:path w="21019" h="9422" extrusionOk="0">
                    <a:moveTo>
                      <a:pt x="15277" y="8872"/>
                    </a:moveTo>
                    <a:cubicBezTo>
                      <a:pt x="11287" y="8312"/>
                      <a:pt x="11349" y="4706"/>
                      <a:pt x="10862" y="4115"/>
                    </a:cubicBezTo>
                    <a:cubicBezTo>
                      <a:pt x="10582" y="3783"/>
                      <a:pt x="10116" y="3711"/>
                      <a:pt x="9753" y="3918"/>
                    </a:cubicBezTo>
                    <a:cubicBezTo>
                      <a:pt x="9059" y="4270"/>
                      <a:pt x="7940" y="7732"/>
                      <a:pt x="3991" y="6924"/>
                    </a:cubicBezTo>
                    <a:cubicBezTo>
                      <a:pt x="104" y="6115"/>
                      <a:pt x="1" y="1016"/>
                      <a:pt x="498" y="0"/>
                    </a:cubicBezTo>
                    <a:cubicBezTo>
                      <a:pt x="488" y="63"/>
                      <a:pt x="1" y="2436"/>
                      <a:pt x="1099" y="4561"/>
                    </a:cubicBezTo>
                    <a:cubicBezTo>
                      <a:pt x="2219" y="6716"/>
                      <a:pt x="4810" y="7110"/>
                      <a:pt x="6644" y="6623"/>
                    </a:cubicBezTo>
                    <a:cubicBezTo>
                      <a:pt x="8478" y="6136"/>
                      <a:pt x="9028" y="4011"/>
                      <a:pt x="9670" y="3731"/>
                    </a:cubicBezTo>
                    <a:cubicBezTo>
                      <a:pt x="10313" y="3441"/>
                      <a:pt x="10924" y="3617"/>
                      <a:pt x="11121" y="4001"/>
                    </a:cubicBezTo>
                    <a:cubicBezTo>
                      <a:pt x="11318" y="4395"/>
                      <a:pt x="11339" y="5784"/>
                      <a:pt x="12033" y="6841"/>
                    </a:cubicBezTo>
                    <a:cubicBezTo>
                      <a:pt x="12738" y="7898"/>
                      <a:pt x="14479" y="9110"/>
                      <a:pt x="17112" y="8582"/>
                    </a:cubicBezTo>
                    <a:cubicBezTo>
                      <a:pt x="19713" y="8064"/>
                      <a:pt x="20863" y="3617"/>
                      <a:pt x="20884" y="3524"/>
                    </a:cubicBezTo>
                    <a:cubicBezTo>
                      <a:pt x="21019" y="4643"/>
                      <a:pt x="19205" y="9421"/>
                      <a:pt x="15277" y="8872"/>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0"/>
              <p:cNvSpPr/>
              <p:nvPr/>
            </p:nvSpPr>
            <p:spPr>
              <a:xfrm>
                <a:off x="3881250" y="2023325"/>
                <a:ext cx="208325" cy="73850"/>
              </a:xfrm>
              <a:custGeom>
                <a:avLst/>
                <a:gdLst/>
                <a:ahLst/>
                <a:cxnLst/>
                <a:rect l="l" t="t" r="r" b="b"/>
                <a:pathLst>
                  <a:path w="8333" h="2954" extrusionOk="0">
                    <a:moveTo>
                      <a:pt x="7327" y="2954"/>
                    </a:moveTo>
                    <a:cubicBezTo>
                      <a:pt x="7524" y="2446"/>
                      <a:pt x="7587" y="1959"/>
                      <a:pt x="7483" y="1565"/>
                    </a:cubicBezTo>
                    <a:cubicBezTo>
                      <a:pt x="7099" y="176"/>
                      <a:pt x="560" y="0"/>
                      <a:pt x="207" y="1078"/>
                    </a:cubicBezTo>
                    <a:cubicBezTo>
                      <a:pt x="156" y="1347"/>
                      <a:pt x="156" y="1627"/>
                      <a:pt x="207" y="1897"/>
                    </a:cubicBezTo>
                    <a:cubicBezTo>
                      <a:pt x="0" y="829"/>
                      <a:pt x="93" y="674"/>
                      <a:pt x="798" y="404"/>
                    </a:cubicBezTo>
                    <a:cubicBezTo>
                      <a:pt x="1503" y="135"/>
                      <a:pt x="3990" y="104"/>
                      <a:pt x="6198" y="612"/>
                    </a:cubicBezTo>
                    <a:cubicBezTo>
                      <a:pt x="8333" y="1099"/>
                      <a:pt x="7390" y="2829"/>
                      <a:pt x="7327" y="2954"/>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0"/>
              <p:cNvSpPr/>
              <p:nvPr/>
            </p:nvSpPr>
            <p:spPr>
              <a:xfrm>
                <a:off x="3614100" y="1957250"/>
                <a:ext cx="198750" cy="98475"/>
              </a:xfrm>
              <a:custGeom>
                <a:avLst/>
                <a:gdLst/>
                <a:ahLst/>
                <a:cxnLst/>
                <a:rect l="l" t="t" r="r" b="b"/>
                <a:pathLst>
                  <a:path w="7950" h="3939" extrusionOk="0">
                    <a:moveTo>
                      <a:pt x="332" y="2539"/>
                    </a:moveTo>
                    <a:cubicBezTo>
                      <a:pt x="312" y="2000"/>
                      <a:pt x="426" y="1513"/>
                      <a:pt x="654" y="1182"/>
                    </a:cubicBezTo>
                    <a:cubicBezTo>
                      <a:pt x="1483" y="0"/>
                      <a:pt x="7701" y="2032"/>
                      <a:pt x="7670" y="3161"/>
                    </a:cubicBezTo>
                    <a:cubicBezTo>
                      <a:pt x="7629" y="3441"/>
                      <a:pt x="7535" y="3700"/>
                      <a:pt x="7390" y="3939"/>
                    </a:cubicBezTo>
                    <a:cubicBezTo>
                      <a:pt x="7950" y="2995"/>
                      <a:pt x="7909" y="2830"/>
                      <a:pt x="7339" y="2332"/>
                    </a:cubicBezTo>
                    <a:cubicBezTo>
                      <a:pt x="6769" y="1845"/>
                      <a:pt x="4426" y="974"/>
                      <a:pt x="2177" y="715"/>
                    </a:cubicBezTo>
                    <a:cubicBezTo>
                      <a:pt x="1" y="456"/>
                      <a:pt x="322" y="2405"/>
                      <a:pt x="332" y="253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0"/>
              <p:cNvSpPr/>
              <p:nvPr/>
            </p:nvSpPr>
            <p:spPr>
              <a:xfrm>
                <a:off x="3992650" y="2080575"/>
                <a:ext cx="96925" cy="85775"/>
              </a:xfrm>
              <a:custGeom>
                <a:avLst/>
                <a:gdLst/>
                <a:ahLst/>
                <a:cxnLst/>
                <a:rect l="l" t="t" r="r" b="b"/>
                <a:pathLst>
                  <a:path w="3877" h="3431" extrusionOk="0">
                    <a:moveTo>
                      <a:pt x="1" y="3224"/>
                    </a:moveTo>
                    <a:cubicBezTo>
                      <a:pt x="42" y="3431"/>
                      <a:pt x="1161" y="3379"/>
                      <a:pt x="2219" y="2623"/>
                    </a:cubicBezTo>
                    <a:cubicBezTo>
                      <a:pt x="3276" y="1866"/>
                      <a:pt x="3877" y="52"/>
                      <a:pt x="3659" y="32"/>
                    </a:cubicBezTo>
                    <a:cubicBezTo>
                      <a:pt x="3431" y="1"/>
                      <a:pt x="3390" y="747"/>
                      <a:pt x="2436" y="1856"/>
                    </a:cubicBezTo>
                    <a:cubicBezTo>
                      <a:pt x="1472" y="2965"/>
                      <a:pt x="1" y="3224"/>
                      <a:pt x="1" y="3224"/>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0"/>
              <p:cNvSpPr/>
              <p:nvPr/>
            </p:nvSpPr>
            <p:spPr>
              <a:xfrm>
                <a:off x="3959750" y="2159075"/>
                <a:ext cx="30325" cy="6250"/>
              </a:xfrm>
              <a:custGeom>
                <a:avLst/>
                <a:gdLst/>
                <a:ahLst/>
                <a:cxnLst/>
                <a:rect l="l" t="t" r="r" b="b"/>
                <a:pathLst>
                  <a:path w="1213" h="250" extrusionOk="0">
                    <a:moveTo>
                      <a:pt x="1182" y="125"/>
                    </a:moveTo>
                    <a:cubicBezTo>
                      <a:pt x="1213" y="1"/>
                      <a:pt x="757" y="63"/>
                      <a:pt x="384" y="53"/>
                    </a:cubicBezTo>
                    <a:cubicBezTo>
                      <a:pt x="0" y="42"/>
                      <a:pt x="166" y="177"/>
                      <a:pt x="591" y="218"/>
                    </a:cubicBezTo>
                    <a:cubicBezTo>
                      <a:pt x="1026" y="250"/>
                      <a:pt x="1182" y="167"/>
                      <a:pt x="1182" y="125"/>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0"/>
              <p:cNvSpPr/>
              <p:nvPr/>
            </p:nvSpPr>
            <p:spPr>
              <a:xfrm>
                <a:off x="3703750" y="2064500"/>
                <a:ext cx="96675" cy="53925"/>
              </a:xfrm>
              <a:custGeom>
                <a:avLst/>
                <a:gdLst/>
                <a:ahLst/>
                <a:cxnLst/>
                <a:rect l="l" t="t" r="r" b="b"/>
                <a:pathLst>
                  <a:path w="3867" h="2157" extrusionOk="0">
                    <a:moveTo>
                      <a:pt x="1068" y="2105"/>
                    </a:moveTo>
                    <a:cubicBezTo>
                      <a:pt x="1" y="2157"/>
                      <a:pt x="1431" y="1970"/>
                      <a:pt x="2302" y="1421"/>
                    </a:cubicBezTo>
                    <a:cubicBezTo>
                      <a:pt x="2861" y="1048"/>
                      <a:pt x="3328" y="561"/>
                      <a:pt x="3690" y="1"/>
                    </a:cubicBezTo>
                    <a:cubicBezTo>
                      <a:pt x="3867" y="167"/>
                      <a:pt x="3462" y="1245"/>
                      <a:pt x="2778" y="1597"/>
                    </a:cubicBezTo>
                    <a:cubicBezTo>
                      <a:pt x="2250" y="1887"/>
                      <a:pt x="1669" y="2063"/>
                      <a:pt x="1068" y="2105"/>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0"/>
              <p:cNvSpPr/>
              <p:nvPr/>
            </p:nvSpPr>
            <p:spPr>
              <a:xfrm>
                <a:off x="4001725" y="2016825"/>
                <a:ext cx="104950" cy="36825"/>
              </a:xfrm>
              <a:custGeom>
                <a:avLst/>
                <a:gdLst/>
                <a:ahLst/>
                <a:cxnLst/>
                <a:rect l="l" t="t" r="r" b="b"/>
                <a:pathLst>
                  <a:path w="4198" h="1473" extrusionOk="0">
                    <a:moveTo>
                      <a:pt x="622" y="581"/>
                    </a:moveTo>
                    <a:cubicBezTo>
                      <a:pt x="2218" y="913"/>
                      <a:pt x="2467" y="1068"/>
                      <a:pt x="2695" y="1473"/>
                    </a:cubicBezTo>
                    <a:lnTo>
                      <a:pt x="4198" y="644"/>
                    </a:lnTo>
                    <a:cubicBezTo>
                      <a:pt x="2830" y="270"/>
                      <a:pt x="1420" y="53"/>
                      <a:pt x="0" y="1"/>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0"/>
              <p:cNvSpPr/>
              <p:nvPr/>
            </p:nvSpPr>
            <p:spPr>
              <a:xfrm>
                <a:off x="3596750" y="1946875"/>
                <a:ext cx="97975" cy="52375"/>
              </a:xfrm>
              <a:custGeom>
                <a:avLst/>
                <a:gdLst/>
                <a:ahLst/>
                <a:cxnLst/>
                <a:rect l="l" t="t" r="r" b="b"/>
                <a:pathLst>
                  <a:path w="3919" h="2095" extrusionOk="0">
                    <a:moveTo>
                      <a:pt x="21" y="1555"/>
                    </a:moveTo>
                    <a:lnTo>
                      <a:pt x="985" y="2094"/>
                    </a:lnTo>
                    <a:cubicBezTo>
                      <a:pt x="985" y="2094"/>
                      <a:pt x="1068" y="1348"/>
                      <a:pt x="1773" y="1099"/>
                    </a:cubicBezTo>
                    <a:cubicBezTo>
                      <a:pt x="2477" y="840"/>
                      <a:pt x="3918" y="1182"/>
                      <a:pt x="3918" y="1182"/>
                    </a:cubicBezTo>
                    <a:lnTo>
                      <a:pt x="3700" y="633"/>
                    </a:lnTo>
                    <a:cubicBezTo>
                      <a:pt x="3700" y="633"/>
                      <a:pt x="2560" y="177"/>
                      <a:pt x="291" y="1"/>
                    </a:cubicBezTo>
                    <a:cubicBezTo>
                      <a:pt x="291" y="1"/>
                      <a:pt x="0" y="498"/>
                      <a:pt x="21" y="1555"/>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0"/>
              <p:cNvSpPr/>
              <p:nvPr/>
            </p:nvSpPr>
            <p:spPr>
              <a:xfrm>
                <a:off x="3800400" y="2002075"/>
                <a:ext cx="105475" cy="61425"/>
              </a:xfrm>
              <a:custGeom>
                <a:avLst/>
                <a:gdLst/>
                <a:ahLst/>
                <a:cxnLst/>
                <a:rect l="l" t="t" r="r" b="b"/>
                <a:pathLst>
                  <a:path w="4219" h="2457" extrusionOk="0">
                    <a:moveTo>
                      <a:pt x="1" y="467"/>
                    </a:moveTo>
                    <a:lnTo>
                      <a:pt x="457" y="0"/>
                    </a:lnTo>
                    <a:cubicBezTo>
                      <a:pt x="1006" y="166"/>
                      <a:pt x="1566" y="301"/>
                      <a:pt x="2125" y="394"/>
                    </a:cubicBezTo>
                    <a:cubicBezTo>
                      <a:pt x="2726" y="477"/>
                      <a:pt x="3317" y="508"/>
                      <a:pt x="3908" y="508"/>
                    </a:cubicBezTo>
                    <a:lnTo>
                      <a:pt x="4219" y="1109"/>
                    </a:lnTo>
                    <a:cubicBezTo>
                      <a:pt x="4219" y="1109"/>
                      <a:pt x="3472" y="1348"/>
                      <a:pt x="3348" y="1648"/>
                    </a:cubicBezTo>
                    <a:cubicBezTo>
                      <a:pt x="3224" y="1959"/>
                      <a:pt x="3348" y="2456"/>
                      <a:pt x="3348" y="2456"/>
                    </a:cubicBezTo>
                    <a:lnTo>
                      <a:pt x="2861" y="2415"/>
                    </a:lnTo>
                    <a:cubicBezTo>
                      <a:pt x="2861" y="2415"/>
                      <a:pt x="2581" y="1410"/>
                      <a:pt x="1939" y="1285"/>
                    </a:cubicBezTo>
                    <a:cubicBezTo>
                      <a:pt x="1286" y="1171"/>
                      <a:pt x="612" y="1969"/>
                      <a:pt x="612" y="1969"/>
                    </a:cubicBezTo>
                    <a:lnTo>
                      <a:pt x="125" y="1938"/>
                    </a:lnTo>
                    <a:cubicBezTo>
                      <a:pt x="125" y="1938"/>
                      <a:pt x="488" y="1389"/>
                      <a:pt x="508" y="1047"/>
                    </a:cubicBezTo>
                    <a:cubicBezTo>
                      <a:pt x="529" y="705"/>
                      <a:pt x="1" y="467"/>
                      <a:pt x="1" y="4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0"/>
              <p:cNvSpPr/>
              <p:nvPr/>
            </p:nvSpPr>
            <p:spPr>
              <a:xfrm>
                <a:off x="3891600" y="2038600"/>
                <a:ext cx="112725" cy="81375"/>
              </a:xfrm>
              <a:custGeom>
                <a:avLst/>
                <a:gdLst/>
                <a:ahLst/>
                <a:cxnLst/>
                <a:rect l="l" t="t" r="r" b="b"/>
                <a:pathLst>
                  <a:path w="4509" h="3255" extrusionOk="0">
                    <a:moveTo>
                      <a:pt x="4509" y="353"/>
                    </a:moveTo>
                    <a:lnTo>
                      <a:pt x="4229" y="3130"/>
                    </a:lnTo>
                    <a:lnTo>
                      <a:pt x="3825" y="3068"/>
                    </a:lnTo>
                    <a:lnTo>
                      <a:pt x="3908" y="2001"/>
                    </a:lnTo>
                    <a:lnTo>
                      <a:pt x="975" y="1597"/>
                    </a:lnTo>
                    <a:lnTo>
                      <a:pt x="819" y="3255"/>
                    </a:lnTo>
                    <a:lnTo>
                      <a:pt x="519" y="3193"/>
                    </a:lnTo>
                    <a:cubicBezTo>
                      <a:pt x="519" y="3193"/>
                      <a:pt x="1" y="1648"/>
                      <a:pt x="198" y="726"/>
                    </a:cubicBezTo>
                    <a:cubicBezTo>
                      <a:pt x="198" y="726"/>
                      <a:pt x="2457" y="1"/>
                      <a:pt x="4509" y="35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0"/>
              <p:cNvSpPr/>
              <p:nvPr/>
            </p:nvSpPr>
            <p:spPr>
              <a:xfrm>
                <a:off x="4028675" y="2053900"/>
                <a:ext cx="34225" cy="60125"/>
              </a:xfrm>
              <a:custGeom>
                <a:avLst/>
                <a:gdLst/>
                <a:ahLst/>
                <a:cxnLst/>
                <a:rect l="l" t="t" r="r" b="b"/>
                <a:pathLst>
                  <a:path w="1369" h="2405" extrusionOk="0">
                    <a:moveTo>
                      <a:pt x="539" y="0"/>
                    </a:moveTo>
                    <a:lnTo>
                      <a:pt x="0" y="2404"/>
                    </a:lnTo>
                    <a:lnTo>
                      <a:pt x="726" y="2394"/>
                    </a:lnTo>
                    <a:cubicBezTo>
                      <a:pt x="726" y="2394"/>
                      <a:pt x="1327" y="1192"/>
                      <a:pt x="1368" y="352"/>
                    </a:cubicBezTo>
                    <a:cubicBezTo>
                      <a:pt x="1109" y="197"/>
                      <a:pt x="829" y="73"/>
                      <a:pt x="539" y="0"/>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0"/>
              <p:cNvSpPr/>
              <p:nvPr/>
            </p:nvSpPr>
            <p:spPr>
              <a:xfrm>
                <a:off x="3680175" y="1993775"/>
                <a:ext cx="115325" cy="100050"/>
              </a:xfrm>
              <a:custGeom>
                <a:avLst/>
                <a:gdLst/>
                <a:ahLst/>
                <a:cxnLst/>
                <a:rect l="l" t="t" r="r" b="b"/>
                <a:pathLst>
                  <a:path w="4613" h="4002" extrusionOk="0">
                    <a:moveTo>
                      <a:pt x="674" y="1"/>
                    </a:moveTo>
                    <a:lnTo>
                      <a:pt x="1" y="2726"/>
                    </a:lnTo>
                    <a:lnTo>
                      <a:pt x="405" y="2799"/>
                    </a:lnTo>
                    <a:lnTo>
                      <a:pt x="685" y="1762"/>
                    </a:lnTo>
                    <a:lnTo>
                      <a:pt x="3587" y="2364"/>
                    </a:lnTo>
                    <a:lnTo>
                      <a:pt x="3172" y="3970"/>
                    </a:lnTo>
                    <a:lnTo>
                      <a:pt x="3369" y="4001"/>
                    </a:lnTo>
                    <a:cubicBezTo>
                      <a:pt x="3369" y="4001"/>
                      <a:pt x="4561" y="2944"/>
                      <a:pt x="4613" y="1804"/>
                    </a:cubicBezTo>
                    <a:cubicBezTo>
                      <a:pt x="4613" y="1804"/>
                      <a:pt x="2737" y="363"/>
                      <a:pt x="674" y="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0"/>
              <p:cNvSpPr/>
              <p:nvPr/>
            </p:nvSpPr>
            <p:spPr>
              <a:xfrm>
                <a:off x="3630700" y="1986775"/>
                <a:ext cx="28525" cy="61950"/>
              </a:xfrm>
              <a:custGeom>
                <a:avLst/>
                <a:gdLst/>
                <a:ahLst/>
                <a:cxnLst/>
                <a:rect l="l" t="t" r="r" b="b"/>
                <a:pathLst>
                  <a:path w="1141" h="2478" extrusionOk="0">
                    <a:moveTo>
                      <a:pt x="1140" y="21"/>
                    </a:moveTo>
                    <a:lnTo>
                      <a:pt x="840" y="2478"/>
                    </a:lnTo>
                    <a:lnTo>
                      <a:pt x="156" y="2219"/>
                    </a:lnTo>
                    <a:cubicBezTo>
                      <a:pt x="156" y="2219"/>
                      <a:pt x="0" y="882"/>
                      <a:pt x="238" y="73"/>
                    </a:cubicBezTo>
                    <a:cubicBezTo>
                      <a:pt x="529" y="21"/>
                      <a:pt x="840" y="1"/>
                      <a:pt x="1140" y="2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6" name="Google Shape;906;p40"/>
          <p:cNvGrpSpPr/>
          <p:nvPr/>
        </p:nvGrpSpPr>
        <p:grpSpPr>
          <a:xfrm rot="-501146">
            <a:off x="7558959" y="420585"/>
            <a:ext cx="1150978" cy="1288338"/>
            <a:chOff x="5640294" y="-5832393"/>
            <a:chExt cx="884619" cy="990191"/>
          </a:xfrm>
        </p:grpSpPr>
        <p:sp>
          <p:nvSpPr>
            <p:cNvPr id="907" name="Google Shape;907;p40"/>
            <p:cNvSpPr/>
            <p:nvPr/>
          </p:nvSpPr>
          <p:spPr>
            <a:xfrm>
              <a:off x="5640737" y="-5832380"/>
              <a:ext cx="884069" cy="990179"/>
            </a:xfrm>
            <a:custGeom>
              <a:avLst/>
              <a:gdLst/>
              <a:ahLst/>
              <a:cxnLst/>
              <a:rect l="l" t="t" r="r" b="b"/>
              <a:pathLst>
                <a:path w="16055" h="17982" extrusionOk="0">
                  <a:moveTo>
                    <a:pt x="15961" y="8354"/>
                  </a:moveTo>
                  <a:lnTo>
                    <a:pt x="15961" y="8354"/>
                  </a:lnTo>
                  <a:lnTo>
                    <a:pt x="15961" y="8354"/>
                  </a:lnTo>
                  <a:lnTo>
                    <a:pt x="15930" y="8354"/>
                  </a:lnTo>
                  <a:cubicBezTo>
                    <a:pt x="15785" y="8322"/>
                    <a:pt x="14966" y="8188"/>
                    <a:pt x="13629" y="8063"/>
                  </a:cubicBezTo>
                  <a:cubicBezTo>
                    <a:pt x="15360" y="7193"/>
                    <a:pt x="15723" y="6519"/>
                    <a:pt x="15723" y="6519"/>
                  </a:cubicBezTo>
                  <a:cubicBezTo>
                    <a:pt x="15443" y="6467"/>
                    <a:pt x="15174" y="6426"/>
                    <a:pt x="14894" y="6405"/>
                  </a:cubicBezTo>
                  <a:cubicBezTo>
                    <a:pt x="14272" y="6343"/>
                    <a:pt x="13650" y="6343"/>
                    <a:pt x="13039" y="6395"/>
                  </a:cubicBezTo>
                  <a:lnTo>
                    <a:pt x="13039" y="6395"/>
                  </a:lnTo>
                  <a:cubicBezTo>
                    <a:pt x="13723" y="5338"/>
                    <a:pt x="14365" y="3949"/>
                    <a:pt x="14490" y="2374"/>
                  </a:cubicBezTo>
                  <a:cubicBezTo>
                    <a:pt x="13256" y="2353"/>
                    <a:pt x="12189" y="2809"/>
                    <a:pt x="11266" y="3472"/>
                  </a:cubicBezTo>
                  <a:cubicBezTo>
                    <a:pt x="10883" y="3742"/>
                    <a:pt x="10520" y="4053"/>
                    <a:pt x="10189" y="4395"/>
                  </a:cubicBezTo>
                  <a:cubicBezTo>
                    <a:pt x="9878" y="2840"/>
                    <a:pt x="9328" y="1358"/>
                    <a:pt x="8541" y="0"/>
                  </a:cubicBezTo>
                  <a:cubicBezTo>
                    <a:pt x="7898" y="871"/>
                    <a:pt x="7577" y="1990"/>
                    <a:pt x="7421" y="3089"/>
                  </a:cubicBezTo>
                  <a:cubicBezTo>
                    <a:pt x="7421" y="3140"/>
                    <a:pt x="7401" y="3192"/>
                    <a:pt x="7380" y="3244"/>
                  </a:cubicBezTo>
                  <a:lnTo>
                    <a:pt x="7411" y="3223"/>
                  </a:lnTo>
                  <a:cubicBezTo>
                    <a:pt x="7390" y="3358"/>
                    <a:pt x="7380" y="3482"/>
                    <a:pt x="7370" y="3617"/>
                  </a:cubicBezTo>
                  <a:cubicBezTo>
                    <a:pt x="6893" y="2581"/>
                    <a:pt x="6250" y="1638"/>
                    <a:pt x="5473" y="809"/>
                  </a:cubicBezTo>
                  <a:cubicBezTo>
                    <a:pt x="5152" y="1741"/>
                    <a:pt x="5017" y="2736"/>
                    <a:pt x="5090" y="3710"/>
                  </a:cubicBezTo>
                  <a:cubicBezTo>
                    <a:pt x="4975" y="3628"/>
                    <a:pt x="4861" y="3534"/>
                    <a:pt x="4747" y="3451"/>
                  </a:cubicBezTo>
                  <a:cubicBezTo>
                    <a:pt x="3835" y="2778"/>
                    <a:pt x="2768" y="2311"/>
                    <a:pt x="1545" y="2311"/>
                  </a:cubicBezTo>
                  <a:cubicBezTo>
                    <a:pt x="1638" y="3949"/>
                    <a:pt x="2322" y="5389"/>
                    <a:pt x="3017" y="6478"/>
                  </a:cubicBezTo>
                  <a:lnTo>
                    <a:pt x="3017" y="6478"/>
                  </a:lnTo>
                  <a:lnTo>
                    <a:pt x="2934" y="6343"/>
                  </a:lnTo>
                  <a:lnTo>
                    <a:pt x="2519" y="6270"/>
                  </a:lnTo>
                  <a:cubicBezTo>
                    <a:pt x="2540" y="7089"/>
                    <a:pt x="3037" y="7638"/>
                    <a:pt x="3525" y="7991"/>
                  </a:cubicBezTo>
                  <a:cubicBezTo>
                    <a:pt x="2499" y="8074"/>
                    <a:pt x="1431" y="8198"/>
                    <a:pt x="343" y="8354"/>
                  </a:cubicBezTo>
                  <a:lnTo>
                    <a:pt x="322" y="8354"/>
                  </a:lnTo>
                  <a:lnTo>
                    <a:pt x="322" y="8354"/>
                  </a:lnTo>
                  <a:lnTo>
                    <a:pt x="322" y="8354"/>
                  </a:lnTo>
                  <a:cubicBezTo>
                    <a:pt x="301" y="8509"/>
                    <a:pt x="1" y="12686"/>
                    <a:pt x="4001" y="17287"/>
                  </a:cubicBezTo>
                  <a:cubicBezTo>
                    <a:pt x="5338" y="17692"/>
                    <a:pt x="6727" y="17920"/>
                    <a:pt x="8116" y="17982"/>
                  </a:cubicBezTo>
                  <a:lnTo>
                    <a:pt x="8157" y="17982"/>
                  </a:lnTo>
                  <a:cubicBezTo>
                    <a:pt x="9546" y="17920"/>
                    <a:pt x="10935" y="17692"/>
                    <a:pt x="12272" y="17287"/>
                  </a:cubicBezTo>
                  <a:cubicBezTo>
                    <a:pt x="12386" y="17163"/>
                    <a:pt x="12500" y="17028"/>
                    <a:pt x="12603" y="16904"/>
                  </a:cubicBezTo>
                  <a:lnTo>
                    <a:pt x="12655" y="16831"/>
                  </a:lnTo>
                  <a:cubicBezTo>
                    <a:pt x="12759" y="16707"/>
                    <a:pt x="12852" y="16593"/>
                    <a:pt x="12945" y="16469"/>
                  </a:cubicBezTo>
                  <a:cubicBezTo>
                    <a:pt x="12966" y="16438"/>
                    <a:pt x="12987" y="16406"/>
                    <a:pt x="13008" y="16386"/>
                  </a:cubicBezTo>
                  <a:cubicBezTo>
                    <a:pt x="13101" y="16261"/>
                    <a:pt x="13194" y="16147"/>
                    <a:pt x="13267" y="16023"/>
                  </a:cubicBezTo>
                  <a:lnTo>
                    <a:pt x="13319" y="15950"/>
                  </a:lnTo>
                  <a:cubicBezTo>
                    <a:pt x="13391" y="15857"/>
                    <a:pt x="13464" y="15753"/>
                    <a:pt x="13536" y="15660"/>
                  </a:cubicBezTo>
                  <a:lnTo>
                    <a:pt x="13598" y="15557"/>
                  </a:lnTo>
                  <a:cubicBezTo>
                    <a:pt x="13671" y="15453"/>
                    <a:pt x="13733" y="15349"/>
                    <a:pt x="13806" y="15246"/>
                  </a:cubicBezTo>
                  <a:lnTo>
                    <a:pt x="13889" y="15101"/>
                  </a:lnTo>
                  <a:cubicBezTo>
                    <a:pt x="13951" y="15007"/>
                    <a:pt x="14013" y="14914"/>
                    <a:pt x="14065" y="14821"/>
                  </a:cubicBezTo>
                  <a:lnTo>
                    <a:pt x="14158" y="14655"/>
                  </a:lnTo>
                  <a:cubicBezTo>
                    <a:pt x="14189" y="14603"/>
                    <a:pt x="14220" y="14551"/>
                    <a:pt x="14251" y="14499"/>
                  </a:cubicBezTo>
                  <a:cubicBezTo>
                    <a:pt x="14313" y="14396"/>
                    <a:pt x="14365" y="14292"/>
                    <a:pt x="14417" y="14189"/>
                  </a:cubicBezTo>
                  <a:lnTo>
                    <a:pt x="14469" y="14095"/>
                  </a:lnTo>
                  <a:cubicBezTo>
                    <a:pt x="14583" y="13878"/>
                    <a:pt x="14697" y="13660"/>
                    <a:pt x="14790" y="13442"/>
                  </a:cubicBezTo>
                  <a:lnTo>
                    <a:pt x="14790" y="13442"/>
                  </a:lnTo>
                  <a:cubicBezTo>
                    <a:pt x="15153" y="12706"/>
                    <a:pt x="15433" y="11940"/>
                    <a:pt x="15619" y="11152"/>
                  </a:cubicBezTo>
                  <a:cubicBezTo>
                    <a:pt x="15588" y="11245"/>
                    <a:pt x="15568" y="11338"/>
                    <a:pt x="15536" y="11432"/>
                  </a:cubicBezTo>
                  <a:lnTo>
                    <a:pt x="15619" y="11152"/>
                  </a:lnTo>
                  <a:cubicBezTo>
                    <a:pt x="15619" y="11121"/>
                    <a:pt x="15630" y="11100"/>
                    <a:pt x="15630" y="11100"/>
                  </a:cubicBezTo>
                  <a:cubicBezTo>
                    <a:pt x="16055" y="9463"/>
                    <a:pt x="15961" y="8385"/>
                    <a:pt x="15961" y="8354"/>
                  </a:cubicBezTo>
                  <a:close/>
                  <a:moveTo>
                    <a:pt x="7121" y="3462"/>
                  </a:moveTo>
                  <a:cubicBezTo>
                    <a:pt x="7048" y="3327"/>
                    <a:pt x="6976" y="3182"/>
                    <a:pt x="6903" y="3058"/>
                  </a:cubicBezTo>
                  <a:cubicBezTo>
                    <a:pt x="6976" y="3182"/>
                    <a:pt x="7048" y="3327"/>
                    <a:pt x="7121" y="3462"/>
                  </a:cubicBezTo>
                  <a:close/>
                  <a:moveTo>
                    <a:pt x="7162" y="3555"/>
                  </a:moveTo>
                  <a:close/>
                  <a:moveTo>
                    <a:pt x="15464" y="11722"/>
                  </a:moveTo>
                  <a:cubicBezTo>
                    <a:pt x="15474" y="11660"/>
                    <a:pt x="15495" y="11608"/>
                    <a:pt x="15505" y="11556"/>
                  </a:cubicBezTo>
                  <a:cubicBezTo>
                    <a:pt x="15495" y="11608"/>
                    <a:pt x="15474" y="11660"/>
                    <a:pt x="15464" y="11722"/>
                  </a:cubicBezTo>
                  <a:close/>
                  <a:moveTo>
                    <a:pt x="15277" y="12271"/>
                  </a:moveTo>
                  <a:cubicBezTo>
                    <a:pt x="15277" y="12250"/>
                    <a:pt x="15288" y="12230"/>
                    <a:pt x="15298" y="12209"/>
                  </a:cubicBezTo>
                  <a:cubicBezTo>
                    <a:pt x="15288" y="12230"/>
                    <a:pt x="15277" y="12250"/>
                    <a:pt x="15277" y="12271"/>
                  </a:cubicBezTo>
                  <a:close/>
                  <a:moveTo>
                    <a:pt x="15371" y="12002"/>
                  </a:moveTo>
                  <a:lnTo>
                    <a:pt x="15402" y="11888"/>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40"/>
            <p:cNvGrpSpPr/>
            <p:nvPr/>
          </p:nvGrpSpPr>
          <p:grpSpPr>
            <a:xfrm>
              <a:off x="5640294" y="-5832393"/>
              <a:ext cx="884619" cy="990179"/>
              <a:chOff x="4004575" y="238125"/>
              <a:chExt cx="401625" cy="449550"/>
            </a:xfrm>
          </p:grpSpPr>
          <p:sp>
            <p:nvSpPr>
              <p:cNvPr id="909" name="Google Shape;909;p40"/>
              <p:cNvSpPr/>
              <p:nvPr/>
            </p:nvSpPr>
            <p:spPr>
              <a:xfrm>
                <a:off x="4004575" y="444625"/>
                <a:ext cx="401625" cy="243050"/>
              </a:xfrm>
              <a:custGeom>
                <a:avLst/>
                <a:gdLst/>
                <a:ahLst/>
                <a:cxnLst/>
                <a:rect l="l" t="t" r="r" b="b"/>
                <a:pathLst>
                  <a:path w="16065" h="9722" extrusionOk="0">
                    <a:moveTo>
                      <a:pt x="15640" y="2840"/>
                    </a:moveTo>
                    <a:cubicBezTo>
                      <a:pt x="15640" y="2840"/>
                      <a:pt x="15640" y="2861"/>
                      <a:pt x="15629" y="2892"/>
                    </a:cubicBezTo>
                    <a:cubicBezTo>
                      <a:pt x="15204" y="4529"/>
                      <a:pt x="14282" y="6726"/>
                      <a:pt x="12282" y="9027"/>
                    </a:cubicBezTo>
                    <a:cubicBezTo>
                      <a:pt x="10945" y="9431"/>
                      <a:pt x="9556" y="9659"/>
                      <a:pt x="8157" y="9722"/>
                    </a:cubicBezTo>
                    <a:lnTo>
                      <a:pt x="8126" y="9722"/>
                    </a:lnTo>
                    <a:cubicBezTo>
                      <a:pt x="6727" y="9659"/>
                      <a:pt x="5348" y="9431"/>
                      <a:pt x="4011" y="9027"/>
                    </a:cubicBezTo>
                    <a:cubicBezTo>
                      <a:pt x="0" y="4436"/>
                      <a:pt x="311" y="249"/>
                      <a:pt x="322" y="93"/>
                    </a:cubicBezTo>
                    <a:lnTo>
                      <a:pt x="322" y="93"/>
                    </a:lnTo>
                    <a:lnTo>
                      <a:pt x="8126" y="0"/>
                    </a:lnTo>
                    <a:lnTo>
                      <a:pt x="8157" y="0"/>
                    </a:lnTo>
                    <a:lnTo>
                      <a:pt x="15961" y="93"/>
                    </a:lnTo>
                    <a:cubicBezTo>
                      <a:pt x="15961" y="93"/>
                      <a:pt x="16065" y="1171"/>
                      <a:pt x="15640" y="28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0"/>
              <p:cNvSpPr/>
              <p:nvPr/>
            </p:nvSpPr>
            <p:spPr>
              <a:xfrm>
                <a:off x="4012600" y="416375"/>
                <a:ext cx="391000" cy="54175"/>
              </a:xfrm>
              <a:custGeom>
                <a:avLst/>
                <a:gdLst/>
                <a:ahLst/>
                <a:cxnLst/>
                <a:rect l="l" t="t" r="r" b="b"/>
                <a:pathLst>
                  <a:path w="15640" h="2167" extrusionOk="0">
                    <a:moveTo>
                      <a:pt x="1" y="1223"/>
                    </a:moveTo>
                    <a:cubicBezTo>
                      <a:pt x="1" y="1223"/>
                      <a:pt x="6945" y="2167"/>
                      <a:pt x="15640" y="1223"/>
                    </a:cubicBezTo>
                    <a:cubicBezTo>
                      <a:pt x="15640" y="1223"/>
                      <a:pt x="8592" y="0"/>
                      <a:pt x="1" y="122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0"/>
              <p:cNvSpPr/>
              <p:nvPr/>
            </p:nvSpPr>
            <p:spPr>
              <a:xfrm>
                <a:off x="4068575" y="424400"/>
                <a:ext cx="284250" cy="32425"/>
              </a:xfrm>
              <a:custGeom>
                <a:avLst/>
                <a:gdLst/>
                <a:ahLst/>
                <a:cxnLst/>
                <a:rect l="l" t="t" r="r" b="b"/>
                <a:pathLst>
                  <a:path w="11370" h="1297" extrusionOk="0">
                    <a:moveTo>
                      <a:pt x="0" y="882"/>
                    </a:moveTo>
                    <a:cubicBezTo>
                      <a:pt x="3783" y="1296"/>
                      <a:pt x="7597" y="1296"/>
                      <a:pt x="11370" y="882"/>
                    </a:cubicBezTo>
                    <a:cubicBezTo>
                      <a:pt x="11370" y="882"/>
                      <a:pt x="6167" y="1"/>
                      <a:pt x="0" y="882"/>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0"/>
              <p:cNvSpPr/>
              <p:nvPr/>
            </p:nvSpPr>
            <p:spPr>
              <a:xfrm>
                <a:off x="4113650" y="437100"/>
                <a:ext cx="207300" cy="19975"/>
              </a:xfrm>
              <a:custGeom>
                <a:avLst/>
                <a:gdLst/>
                <a:ahLst/>
                <a:cxnLst/>
                <a:rect l="l" t="t" r="r" b="b"/>
                <a:pathLst>
                  <a:path w="8292" h="799" extrusionOk="0">
                    <a:moveTo>
                      <a:pt x="1" y="539"/>
                    </a:moveTo>
                    <a:cubicBezTo>
                      <a:pt x="1" y="539"/>
                      <a:pt x="4571" y="1"/>
                      <a:pt x="8292" y="498"/>
                    </a:cubicBezTo>
                    <a:cubicBezTo>
                      <a:pt x="5535" y="778"/>
                      <a:pt x="2757" y="799"/>
                      <a:pt x="1" y="539"/>
                    </a:cubicBezTo>
                    <a:close/>
                  </a:path>
                </a:pathLst>
              </a:custGeom>
              <a:solidFill>
                <a:srgbClr val="762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0"/>
              <p:cNvSpPr/>
              <p:nvPr/>
            </p:nvSpPr>
            <p:spPr>
              <a:xfrm>
                <a:off x="4043175" y="295900"/>
                <a:ext cx="168450" cy="157300"/>
              </a:xfrm>
              <a:custGeom>
                <a:avLst/>
                <a:gdLst/>
                <a:ahLst/>
                <a:cxnLst/>
                <a:rect l="l" t="t" r="r" b="b"/>
                <a:pathLst>
                  <a:path w="6738" h="6292" extrusionOk="0">
                    <a:moveTo>
                      <a:pt x="6737" y="5908"/>
                    </a:moveTo>
                    <a:cubicBezTo>
                      <a:pt x="6737" y="5908"/>
                      <a:pt x="4499" y="104"/>
                      <a:pt x="1" y="0"/>
                    </a:cubicBezTo>
                    <a:cubicBezTo>
                      <a:pt x="1" y="0"/>
                      <a:pt x="622" y="2819"/>
                      <a:pt x="2187" y="4540"/>
                    </a:cubicBezTo>
                    <a:cubicBezTo>
                      <a:pt x="3742" y="6250"/>
                      <a:pt x="6105" y="6291"/>
                      <a:pt x="6105" y="62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0"/>
              <p:cNvSpPr/>
              <p:nvPr/>
            </p:nvSpPr>
            <p:spPr>
              <a:xfrm>
                <a:off x="4043175" y="295900"/>
                <a:ext cx="149775" cy="158575"/>
              </a:xfrm>
              <a:custGeom>
                <a:avLst/>
                <a:gdLst/>
                <a:ahLst/>
                <a:cxnLst/>
                <a:rect l="l" t="t" r="r" b="b"/>
                <a:pathLst>
                  <a:path w="5991" h="6343" extrusionOk="0">
                    <a:moveTo>
                      <a:pt x="3151" y="6198"/>
                    </a:moveTo>
                    <a:cubicBezTo>
                      <a:pt x="3151" y="6198"/>
                      <a:pt x="208" y="3545"/>
                      <a:pt x="1" y="0"/>
                    </a:cubicBezTo>
                    <a:cubicBezTo>
                      <a:pt x="1" y="0"/>
                      <a:pt x="2892" y="4674"/>
                      <a:pt x="5991" y="6333"/>
                    </a:cubicBezTo>
                    <a:cubicBezTo>
                      <a:pt x="5038" y="6343"/>
                      <a:pt x="4094" y="6301"/>
                      <a:pt x="3151" y="61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0"/>
              <p:cNvSpPr/>
              <p:nvPr/>
            </p:nvSpPr>
            <p:spPr>
              <a:xfrm>
                <a:off x="4043175" y="290450"/>
                <a:ext cx="168700" cy="163775"/>
              </a:xfrm>
              <a:custGeom>
                <a:avLst/>
                <a:gdLst/>
                <a:ahLst/>
                <a:cxnLst/>
                <a:rect l="l" t="t" r="r" b="b"/>
                <a:pathLst>
                  <a:path w="6748" h="6551" extrusionOk="0">
                    <a:moveTo>
                      <a:pt x="6001" y="6551"/>
                    </a:moveTo>
                    <a:lnTo>
                      <a:pt x="6115" y="6509"/>
                    </a:lnTo>
                    <a:cubicBezTo>
                      <a:pt x="6115" y="6509"/>
                      <a:pt x="2042" y="4032"/>
                      <a:pt x="239" y="311"/>
                    </a:cubicBezTo>
                    <a:cubicBezTo>
                      <a:pt x="239" y="311"/>
                      <a:pt x="3939" y="1"/>
                      <a:pt x="6644" y="6126"/>
                    </a:cubicBezTo>
                    <a:lnTo>
                      <a:pt x="6748" y="6126"/>
                    </a:lnTo>
                    <a:cubicBezTo>
                      <a:pt x="6748" y="6126"/>
                      <a:pt x="4353" y="208"/>
                      <a:pt x="11" y="208"/>
                    </a:cubicBezTo>
                    <a:cubicBezTo>
                      <a:pt x="1" y="218"/>
                      <a:pt x="2177" y="4467"/>
                      <a:pt x="6001" y="655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0"/>
              <p:cNvSpPr/>
              <p:nvPr/>
            </p:nvSpPr>
            <p:spPr>
              <a:xfrm>
                <a:off x="4196050" y="297700"/>
                <a:ext cx="170775" cy="154975"/>
              </a:xfrm>
              <a:custGeom>
                <a:avLst/>
                <a:gdLst/>
                <a:ahLst/>
                <a:cxnLst/>
                <a:rect l="l" t="t" r="r" b="b"/>
                <a:pathLst>
                  <a:path w="6831" h="6199" extrusionOk="0">
                    <a:moveTo>
                      <a:pt x="0" y="5805"/>
                    </a:moveTo>
                    <a:cubicBezTo>
                      <a:pt x="0" y="5805"/>
                      <a:pt x="2332" y="42"/>
                      <a:pt x="6830" y="1"/>
                    </a:cubicBezTo>
                    <a:cubicBezTo>
                      <a:pt x="6830" y="1"/>
                      <a:pt x="6167" y="2820"/>
                      <a:pt x="4581" y="4509"/>
                    </a:cubicBezTo>
                    <a:cubicBezTo>
                      <a:pt x="2985" y="6188"/>
                      <a:pt x="622" y="6198"/>
                      <a:pt x="622" y="61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0"/>
              <p:cNvSpPr/>
              <p:nvPr/>
            </p:nvSpPr>
            <p:spPr>
              <a:xfrm>
                <a:off x="4196050" y="376225"/>
                <a:ext cx="201850" cy="78250"/>
              </a:xfrm>
              <a:custGeom>
                <a:avLst/>
                <a:gdLst/>
                <a:ahLst/>
                <a:cxnLst/>
                <a:rect l="l" t="t" r="r" b="b"/>
                <a:pathLst>
                  <a:path w="8074" h="3130" extrusionOk="0">
                    <a:moveTo>
                      <a:pt x="1057" y="3130"/>
                    </a:moveTo>
                    <a:cubicBezTo>
                      <a:pt x="2332" y="3120"/>
                      <a:pt x="3607" y="2933"/>
                      <a:pt x="4840" y="2601"/>
                    </a:cubicBezTo>
                    <a:cubicBezTo>
                      <a:pt x="7006" y="2042"/>
                      <a:pt x="8074" y="985"/>
                      <a:pt x="8074" y="985"/>
                    </a:cubicBezTo>
                    <a:cubicBezTo>
                      <a:pt x="8074" y="985"/>
                      <a:pt x="3172" y="0"/>
                      <a:pt x="0" y="30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0"/>
              <p:cNvSpPr/>
              <p:nvPr/>
            </p:nvSpPr>
            <p:spPr>
              <a:xfrm>
                <a:off x="4230250" y="400825"/>
                <a:ext cx="167650" cy="53650"/>
              </a:xfrm>
              <a:custGeom>
                <a:avLst/>
                <a:gdLst/>
                <a:ahLst/>
                <a:cxnLst/>
                <a:rect l="l" t="t" r="r" b="b"/>
                <a:pathLst>
                  <a:path w="6706" h="2146" extrusionOk="0">
                    <a:moveTo>
                      <a:pt x="6706" y="1"/>
                    </a:moveTo>
                    <a:cubicBezTo>
                      <a:pt x="6706" y="1"/>
                      <a:pt x="6250" y="850"/>
                      <a:pt x="3928" y="1876"/>
                    </a:cubicBezTo>
                    <a:cubicBezTo>
                      <a:pt x="3928" y="1876"/>
                      <a:pt x="2270" y="2063"/>
                      <a:pt x="0" y="2146"/>
                    </a:cubicBezTo>
                    <a:cubicBezTo>
                      <a:pt x="0" y="2146"/>
                      <a:pt x="3721" y="1742"/>
                      <a:pt x="6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0"/>
              <p:cNvSpPr/>
              <p:nvPr/>
            </p:nvSpPr>
            <p:spPr>
              <a:xfrm>
                <a:off x="4214950" y="297700"/>
                <a:ext cx="152125" cy="156775"/>
              </a:xfrm>
              <a:custGeom>
                <a:avLst/>
                <a:gdLst/>
                <a:ahLst/>
                <a:cxnLst/>
                <a:rect l="l" t="t" r="r" b="b"/>
                <a:pathLst>
                  <a:path w="6085" h="6271" extrusionOk="0">
                    <a:moveTo>
                      <a:pt x="2851" y="6147"/>
                    </a:moveTo>
                    <a:cubicBezTo>
                      <a:pt x="2851" y="6147"/>
                      <a:pt x="5826" y="3535"/>
                      <a:pt x="6085" y="1"/>
                    </a:cubicBezTo>
                    <a:cubicBezTo>
                      <a:pt x="6085" y="1"/>
                      <a:pt x="3121" y="4633"/>
                      <a:pt x="1" y="6240"/>
                    </a:cubicBezTo>
                    <a:cubicBezTo>
                      <a:pt x="944" y="6271"/>
                      <a:pt x="1898" y="6240"/>
                      <a:pt x="2851" y="61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0"/>
              <p:cNvSpPr/>
              <p:nvPr/>
            </p:nvSpPr>
            <p:spPr>
              <a:xfrm>
                <a:off x="4196050" y="290975"/>
                <a:ext cx="170775" cy="162725"/>
              </a:xfrm>
              <a:custGeom>
                <a:avLst/>
                <a:gdLst/>
                <a:ahLst/>
                <a:cxnLst/>
                <a:rect l="l" t="t" r="r" b="b"/>
                <a:pathLst>
                  <a:path w="6831" h="6509" extrusionOk="0">
                    <a:moveTo>
                      <a:pt x="747" y="6509"/>
                    </a:moveTo>
                    <a:lnTo>
                      <a:pt x="622" y="6467"/>
                    </a:lnTo>
                    <a:cubicBezTo>
                      <a:pt x="622" y="6467"/>
                      <a:pt x="4737" y="4053"/>
                      <a:pt x="6592" y="363"/>
                    </a:cubicBezTo>
                    <a:cubicBezTo>
                      <a:pt x="6592" y="363"/>
                      <a:pt x="2902" y="0"/>
                      <a:pt x="104" y="6074"/>
                    </a:cubicBezTo>
                    <a:lnTo>
                      <a:pt x="0" y="6074"/>
                    </a:lnTo>
                    <a:cubicBezTo>
                      <a:pt x="0" y="6074"/>
                      <a:pt x="2488" y="197"/>
                      <a:pt x="6830" y="270"/>
                    </a:cubicBezTo>
                    <a:cubicBezTo>
                      <a:pt x="6830" y="270"/>
                      <a:pt x="4592" y="4488"/>
                      <a:pt x="747" y="6509"/>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a:off x="4114425" y="258575"/>
                <a:ext cx="91225" cy="195900"/>
              </a:xfrm>
              <a:custGeom>
                <a:avLst/>
                <a:gdLst/>
                <a:ahLst/>
                <a:cxnLst/>
                <a:rect l="l" t="t" r="r" b="b"/>
                <a:pathLst>
                  <a:path w="3649" h="7836" extrusionOk="0">
                    <a:moveTo>
                      <a:pt x="1472" y="6478"/>
                    </a:moveTo>
                    <a:cubicBezTo>
                      <a:pt x="1472" y="6478"/>
                      <a:pt x="1" y="2903"/>
                      <a:pt x="1089" y="1"/>
                    </a:cubicBezTo>
                    <a:cubicBezTo>
                      <a:pt x="1089" y="1"/>
                      <a:pt x="2177" y="5390"/>
                      <a:pt x="3649" y="7836"/>
                    </a:cubicBezTo>
                    <a:lnTo>
                      <a:pt x="3276" y="7784"/>
                    </a:lnTo>
                    <a:cubicBezTo>
                      <a:pt x="2633" y="7401"/>
                      <a:pt x="2032" y="6965"/>
                      <a:pt x="1472" y="64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0"/>
              <p:cNvSpPr/>
              <p:nvPr/>
            </p:nvSpPr>
            <p:spPr>
              <a:xfrm>
                <a:off x="4141375" y="258325"/>
                <a:ext cx="77750" cy="196150"/>
              </a:xfrm>
              <a:custGeom>
                <a:avLst/>
                <a:gdLst/>
                <a:ahLst/>
                <a:cxnLst/>
                <a:rect l="l" t="t" r="r" b="b"/>
                <a:pathLst>
                  <a:path w="3110" h="7846" extrusionOk="0">
                    <a:moveTo>
                      <a:pt x="1" y="0"/>
                    </a:moveTo>
                    <a:cubicBezTo>
                      <a:pt x="1" y="0"/>
                      <a:pt x="3037" y="3835"/>
                      <a:pt x="3110" y="7846"/>
                    </a:cubicBezTo>
                    <a:lnTo>
                      <a:pt x="2571" y="7846"/>
                    </a:lnTo>
                    <a:cubicBezTo>
                      <a:pt x="2571" y="7846"/>
                      <a:pt x="539" y="426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0"/>
              <p:cNvSpPr/>
              <p:nvPr/>
            </p:nvSpPr>
            <p:spPr>
              <a:xfrm>
                <a:off x="4141375" y="258325"/>
                <a:ext cx="78525" cy="196150"/>
              </a:xfrm>
              <a:custGeom>
                <a:avLst/>
                <a:gdLst/>
                <a:ahLst/>
                <a:cxnLst/>
                <a:rect l="l" t="t" r="r" b="b"/>
                <a:pathLst>
                  <a:path w="3141" h="7846" extrusionOk="0">
                    <a:moveTo>
                      <a:pt x="2571" y="7846"/>
                    </a:moveTo>
                    <a:lnTo>
                      <a:pt x="2695" y="7846"/>
                    </a:lnTo>
                    <a:cubicBezTo>
                      <a:pt x="2695" y="7846"/>
                      <a:pt x="902" y="4882"/>
                      <a:pt x="135" y="446"/>
                    </a:cubicBezTo>
                    <a:cubicBezTo>
                      <a:pt x="135" y="446"/>
                      <a:pt x="2695" y="2830"/>
                      <a:pt x="2934" y="7815"/>
                    </a:cubicBezTo>
                    <a:lnTo>
                      <a:pt x="3110" y="7846"/>
                    </a:lnTo>
                    <a:cubicBezTo>
                      <a:pt x="3110" y="7846"/>
                      <a:pt x="3141" y="3317"/>
                      <a:pt x="1" y="0"/>
                    </a:cubicBezTo>
                    <a:cubicBezTo>
                      <a:pt x="1" y="0"/>
                      <a:pt x="115" y="3949"/>
                      <a:pt x="2571" y="784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0"/>
              <p:cNvSpPr/>
              <p:nvPr/>
            </p:nvSpPr>
            <p:spPr>
              <a:xfrm>
                <a:off x="4169100" y="238125"/>
                <a:ext cx="98750" cy="216350"/>
              </a:xfrm>
              <a:custGeom>
                <a:avLst/>
                <a:gdLst/>
                <a:ahLst/>
                <a:cxnLst/>
                <a:rect l="l" t="t" r="r" b="b"/>
                <a:pathLst>
                  <a:path w="3950" h="8654" extrusionOk="0">
                    <a:moveTo>
                      <a:pt x="985" y="7504"/>
                    </a:moveTo>
                    <a:cubicBezTo>
                      <a:pt x="985" y="7504"/>
                      <a:pt x="1" y="2653"/>
                      <a:pt x="1959" y="0"/>
                    </a:cubicBezTo>
                    <a:cubicBezTo>
                      <a:pt x="1959" y="0"/>
                      <a:pt x="3949" y="3161"/>
                      <a:pt x="3835" y="7037"/>
                    </a:cubicBezTo>
                    <a:cubicBezTo>
                      <a:pt x="3835" y="7037"/>
                      <a:pt x="2322" y="8260"/>
                      <a:pt x="1990" y="8405"/>
                    </a:cubicBezTo>
                    <a:lnTo>
                      <a:pt x="1586" y="865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4170125" y="238125"/>
                <a:ext cx="75950" cy="216350"/>
              </a:xfrm>
              <a:custGeom>
                <a:avLst/>
                <a:gdLst/>
                <a:ahLst/>
                <a:cxnLst/>
                <a:rect l="l" t="t" r="r" b="b"/>
                <a:pathLst>
                  <a:path w="3038" h="8654" extrusionOk="0">
                    <a:moveTo>
                      <a:pt x="1918" y="0"/>
                    </a:moveTo>
                    <a:cubicBezTo>
                      <a:pt x="1918" y="0"/>
                      <a:pt x="3038" y="4301"/>
                      <a:pt x="2271" y="8188"/>
                    </a:cubicBezTo>
                    <a:lnTo>
                      <a:pt x="1545" y="8654"/>
                    </a:lnTo>
                    <a:lnTo>
                      <a:pt x="944" y="7504"/>
                    </a:lnTo>
                    <a:cubicBezTo>
                      <a:pt x="944" y="7504"/>
                      <a:pt x="1" y="2632"/>
                      <a:pt x="1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0"/>
              <p:cNvSpPr/>
              <p:nvPr/>
            </p:nvSpPr>
            <p:spPr>
              <a:xfrm>
                <a:off x="4222475" y="396175"/>
                <a:ext cx="175425" cy="58300"/>
              </a:xfrm>
              <a:custGeom>
                <a:avLst/>
                <a:gdLst/>
                <a:ahLst/>
                <a:cxnLst/>
                <a:rect l="l" t="t" r="r" b="b"/>
                <a:pathLst>
                  <a:path w="7017" h="2332" extrusionOk="0">
                    <a:moveTo>
                      <a:pt x="311" y="2332"/>
                    </a:moveTo>
                    <a:cubicBezTo>
                      <a:pt x="311" y="2332"/>
                      <a:pt x="4270" y="1886"/>
                      <a:pt x="7017" y="187"/>
                    </a:cubicBezTo>
                    <a:cubicBezTo>
                      <a:pt x="6126" y="42"/>
                      <a:pt x="5224" y="0"/>
                      <a:pt x="4322" y="73"/>
                    </a:cubicBezTo>
                    <a:lnTo>
                      <a:pt x="4260" y="145"/>
                    </a:lnTo>
                    <a:cubicBezTo>
                      <a:pt x="4260" y="145"/>
                      <a:pt x="6053" y="42"/>
                      <a:pt x="6830" y="228"/>
                    </a:cubicBezTo>
                    <a:cubicBezTo>
                      <a:pt x="6830" y="228"/>
                      <a:pt x="4592" y="1700"/>
                      <a:pt x="0" y="2332"/>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0"/>
              <p:cNvSpPr/>
              <p:nvPr/>
            </p:nvSpPr>
            <p:spPr>
              <a:xfrm>
                <a:off x="4298400" y="399275"/>
                <a:ext cx="40700" cy="39675"/>
              </a:xfrm>
              <a:custGeom>
                <a:avLst/>
                <a:gdLst/>
                <a:ahLst/>
                <a:cxnLst/>
                <a:rect l="l" t="t" r="r" b="b"/>
                <a:pathLst>
                  <a:path w="1628" h="1587" extrusionOk="0">
                    <a:moveTo>
                      <a:pt x="1565" y="0"/>
                    </a:moveTo>
                    <a:cubicBezTo>
                      <a:pt x="1627" y="425"/>
                      <a:pt x="1534" y="850"/>
                      <a:pt x="1306" y="1213"/>
                    </a:cubicBezTo>
                    <a:lnTo>
                      <a:pt x="0" y="1586"/>
                    </a:lnTo>
                    <a:cubicBezTo>
                      <a:pt x="435" y="1089"/>
                      <a:pt x="850" y="560"/>
                      <a:pt x="1223" y="21"/>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4121425" y="332425"/>
                <a:ext cx="29825" cy="88125"/>
              </a:xfrm>
              <a:custGeom>
                <a:avLst/>
                <a:gdLst/>
                <a:ahLst/>
                <a:cxnLst/>
                <a:rect l="l" t="t" r="r" b="b"/>
                <a:pathLst>
                  <a:path w="1193" h="3525" extrusionOk="0">
                    <a:moveTo>
                      <a:pt x="394" y="1"/>
                    </a:moveTo>
                    <a:cubicBezTo>
                      <a:pt x="394" y="1"/>
                      <a:pt x="1" y="1410"/>
                      <a:pt x="208" y="2664"/>
                    </a:cubicBezTo>
                    <a:lnTo>
                      <a:pt x="1192" y="3524"/>
                    </a:lnTo>
                    <a:cubicBezTo>
                      <a:pt x="1192" y="3524"/>
                      <a:pt x="539" y="1731"/>
                      <a:pt x="394" y="1"/>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0"/>
              <p:cNvSpPr/>
              <p:nvPr/>
            </p:nvSpPr>
            <p:spPr>
              <a:xfrm>
                <a:off x="4172975" y="337350"/>
                <a:ext cx="20250" cy="87600"/>
              </a:xfrm>
              <a:custGeom>
                <a:avLst/>
                <a:gdLst/>
                <a:ahLst/>
                <a:cxnLst/>
                <a:rect l="l" t="t" r="r" b="b"/>
                <a:pathLst>
                  <a:path w="810" h="3504" extrusionOk="0">
                    <a:moveTo>
                      <a:pt x="623" y="0"/>
                    </a:moveTo>
                    <a:cubicBezTo>
                      <a:pt x="623" y="0"/>
                      <a:pt x="74" y="944"/>
                      <a:pt x="1" y="1555"/>
                    </a:cubicBezTo>
                    <a:cubicBezTo>
                      <a:pt x="1" y="1555"/>
                      <a:pt x="447" y="2685"/>
                      <a:pt x="809" y="3503"/>
                    </a:cubicBezTo>
                    <a:cubicBezTo>
                      <a:pt x="809" y="3493"/>
                      <a:pt x="509" y="1524"/>
                      <a:pt x="623" y="0"/>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0"/>
              <p:cNvSpPr/>
              <p:nvPr/>
            </p:nvSpPr>
            <p:spPr>
              <a:xfrm>
                <a:off x="4259275" y="348500"/>
                <a:ext cx="16350" cy="65575"/>
              </a:xfrm>
              <a:custGeom>
                <a:avLst/>
                <a:gdLst/>
                <a:ahLst/>
                <a:cxnLst/>
                <a:rect l="l" t="t" r="r" b="b"/>
                <a:pathLst>
                  <a:path w="654" h="2623" extrusionOk="0">
                    <a:moveTo>
                      <a:pt x="0" y="0"/>
                    </a:moveTo>
                    <a:cubicBezTo>
                      <a:pt x="0" y="0"/>
                      <a:pt x="394" y="1762"/>
                      <a:pt x="228" y="2622"/>
                    </a:cubicBezTo>
                    <a:lnTo>
                      <a:pt x="653" y="2259"/>
                    </a:lnTo>
                    <a:cubicBezTo>
                      <a:pt x="653" y="2259"/>
                      <a:pt x="570" y="1026"/>
                      <a:pt x="0" y="0"/>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4067800" y="394875"/>
                <a:ext cx="134750" cy="59600"/>
              </a:xfrm>
              <a:custGeom>
                <a:avLst/>
                <a:gdLst/>
                <a:ahLst/>
                <a:cxnLst/>
                <a:rect l="l" t="t" r="r" b="b"/>
                <a:pathLst>
                  <a:path w="5390" h="2384" extrusionOk="0">
                    <a:moveTo>
                      <a:pt x="2000" y="2228"/>
                    </a:moveTo>
                    <a:cubicBezTo>
                      <a:pt x="2000" y="2228"/>
                      <a:pt x="42" y="1648"/>
                      <a:pt x="0" y="0"/>
                    </a:cubicBezTo>
                    <a:cubicBezTo>
                      <a:pt x="0" y="0"/>
                      <a:pt x="3493" y="1866"/>
                      <a:pt x="5389" y="2384"/>
                    </a:cubicBezTo>
                    <a:cubicBezTo>
                      <a:pt x="5389" y="2384"/>
                      <a:pt x="2985" y="2384"/>
                      <a:pt x="2000" y="22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4067525" y="394875"/>
                <a:ext cx="139175" cy="59875"/>
              </a:xfrm>
              <a:custGeom>
                <a:avLst/>
                <a:gdLst/>
                <a:ahLst/>
                <a:cxnLst/>
                <a:rect l="l" t="t" r="r" b="b"/>
                <a:pathLst>
                  <a:path w="5567" h="2395" extrusionOk="0">
                    <a:moveTo>
                      <a:pt x="1" y="0"/>
                    </a:moveTo>
                    <a:lnTo>
                      <a:pt x="426" y="73"/>
                    </a:lnTo>
                    <a:lnTo>
                      <a:pt x="498" y="208"/>
                    </a:lnTo>
                    <a:lnTo>
                      <a:pt x="5566" y="2394"/>
                    </a:lnTo>
                    <a:lnTo>
                      <a:pt x="5141" y="2394"/>
                    </a:lnTo>
                    <a:cubicBezTo>
                      <a:pt x="5141" y="2394"/>
                      <a:pt x="1493" y="881"/>
                      <a:pt x="1" y="0"/>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0"/>
              <p:cNvSpPr/>
              <p:nvPr/>
            </p:nvSpPr>
            <p:spPr>
              <a:xfrm>
                <a:off x="4307975" y="352625"/>
                <a:ext cx="27750" cy="46925"/>
              </a:xfrm>
              <a:custGeom>
                <a:avLst/>
                <a:gdLst/>
                <a:ahLst/>
                <a:cxnLst/>
                <a:rect l="l" t="t" r="r" b="b"/>
                <a:pathLst>
                  <a:path w="1110" h="1877" extrusionOk="0">
                    <a:moveTo>
                      <a:pt x="21" y="1037"/>
                    </a:moveTo>
                    <a:cubicBezTo>
                      <a:pt x="146" y="1079"/>
                      <a:pt x="260" y="1172"/>
                      <a:pt x="332" y="1286"/>
                    </a:cubicBezTo>
                    <a:cubicBezTo>
                      <a:pt x="384" y="1348"/>
                      <a:pt x="426" y="1410"/>
                      <a:pt x="467" y="1483"/>
                    </a:cubicBezTo>
                    <a:cubicBezTo>
                      <a:pt x="498" y="1576"/>
                      <a:pt x="508" y="1680"/>
                      <a:pt x="550" y="1784"/>
                    </a:cubicBezTo>
                    <a:cubicBezTo>
                      <a:pt x="591" y="1877"/>
                      <a:pt x="602" y="1866"/>
                      <a:pt x="695" y="1866"/>
                    </a:cubicBezTo>
                    <a:cubicBezTo>
                      <a:pt x="840" y="1866"/>
                      <a:pt x="923" y="1680"/>
                      <a:pt x="975" y="1566"/>
                    </a:cubicBezTo>
                    <a:cubicBezTo>
                      <a:pt x="1016" y="1483"/>
                      <a:pt x="1058" y="1400"/>
                      <a:pt x="1078" y="1317"/>
                    </a:cubicBezTo>
                    <a:cubicBezTo>
                      <a:pt x="1110" y="1203"/>
                      <a:pt x="1110" y="1079"/>
                      <a:pt x="1078" y="954"/>
                    </a:cubicBezTo>
                    <a:cubicBezTo>
                      <a:pt x="1089" y="820"/>
                      <a:pt x="1099" y="675"/>
                      <a:pt x="1110" y="540"/>
                    </a:cubicBezTo>
                    <a:cubicBezTo>
                      <a:pt x="1110" y="415"/>
                      <a:pt x="1089" y="291"/>
                      <a:pt x="1047" y="177"/>
                    </a:cubicBezTo>
                    <a:cubicBezTo>
                      <a:pt x="1037" y="146"/>
                      <a:pt x="996" y="1"/>
                      <a:pt x="944" y="1"/>
                    </a:cubicBezTo>
                    <a:cubicBezTo>
                      <a:pt x="892" y="1"/>
                      <a:pt x="902" y="63"/>
                      <a:pt x="882" y="84"/>
                    </a:cubicBezTo>
                    <a:cubicBezTo>
                      <a:pt x="850" y="115"/>
                      <a:pt x="819" y="146"/>
                      <a:pt x="788" y="177"/>
                    </a:cubicBezTo>
                    <a:cubicBezTo>
                      <a:pt x="757" y="208"/>
                      <a:pt x="736" y="239"/>
                      <a:pt x="726" y="281"/>
                    </a:cubicBezTo>
                    <a:cubicBezTo>
                      <a:pt x="695" y="312"/>
                      <a:pt x="674" y="333"/>
                      <a:pt x="643" y="343"/>
                    </a:cubicBezTo>
                    <a:cubicBezTo>
                      <a:pt x="602" y="384"/>
                      <a:pt x="560" y="426"/>
                      <a:pt x="519" y="478"/>
                    </a:cubicBezTo>
                    <a:cubicBezTo>
                      <a:pt x="477" y="519"/>
                      <a:pt x="436" y="561"/>
                      <a:pt x="394" y="612"/>
                    </a:cubicBezTo>
                    <a:cubicBezTo>
                      <a:pt x="363" y="654"/>
                      <a:pt x="322" y="685"/>
                      <a:pt x="280" y="726"/>
                    </a:cubicBezTo>
                    <a:cubicBezTo>
                      <a:pt x="218" y="778"/>
                      <a:pt x="166" y="830"/>
                      <a:pt x="115" y="892"/>
                    </a:cubicBezTo>
                    <a:cubicBezTo>
                      <a:pt x="63" y="954"/>
                      <a:pt x="1" y="1079"/>
                      <a:pt x="21" y="1037"/>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0"/>
              <p:cNvSpPr/>
              <p:nvPr/>
            </p:nvSpPr>
            <p:spPr>
              <a:xfrm>
                <a:off x="4285425" y="387350"/>
                <a:ext cx="19725" cy="38125"/>
              </a:xfrm>
              <a:custGeom>
                <a:avLst/>
                <a:gdLst/>
                <a:ahLst/>
                <a:cxnLst/>
                <a:rect l="l" t="t" r="r" b="b"/>
                <a:pathLst>
                  <a:path w="789" h="1525" extrusionOk="0">
                    <a:moveTo>
                      <a:pt x="1" y="623"/>
                    </a:moveTo>
                    <a:cubicBezTo>
                      <a:pt x="105" y="716"/>
                      <a:pt x="177" y="830"/>
                      <a:pt x="229" y="965"/>
                    </a:cubicBezTo>
                    <a:cubicBezTo>
                      <a:pt x="270" y="1068"/>
                      <a:pt x="312" y="1182"/>
                      <a:pt x="364" y="1286"/>
                    </a:cubicBezTo>
                    <a:cubicBezTo>
                      <a:pt x="405" y="1358"/>
                      <a:pt x="447" y="1421"/>
                      <a:pt x="509" y="1483"/>
                    </a:cubicBezTo>
                    <a:cubicBezTo>
                      <a:pt x="550" y="1524"/>
                      <a:pt x="581" y="1514"/>
                      <a:pt x="633" y="1483"/>
                    </a:cubicBezTo>
                    <a:cubicBezTo>
                      <a:pt x="706" y="1410"/>
                      <a:pt x="758" y="1307"/>
                      <a:pt x="778" y="1203"/>
                    </a:cubicBezTo>
                    <a:cubicBezTo>
                      <a:pt x="789" y="1141"/>
                      <a:pt x="789" y="1079"/>
                      <a:pt x="778" y="1016"/>
                    </a:cubicBezTo>
                    <a:cubicBezTo>
                      <a:pt x="758" y="913"/>
                      <a:pt x="758" y="809"/>
                      <a:pt x="758" y="705"/>
                    </a:cubicBezTo>
                    <a:cubicBezTo>
                      <a:pt x="778" y="529"/>
                      <a:pt x="758" y="353"/>
                      <a:pt x="685" y="187"/>
                    </a:cubicBezTo>
                    <a:cubicBezTo>
                      <a:pt x="664" y="146"/>
                      <a:pt x="644" y="52"/>
                      <a:pt x="592" y="32"/>
                    </a:cubicBezTo>
                    <a:cubicBezTo>
                      <a:pt x="550" y="1"/>
                      <a:pt x="540" y="32"/>
                      <a:pt x="509" y="73"/>
                    </a:cubicBezTo>
                    <a:cubicBezTo>
                      <a:pt x="478" y="115"/>
                      <a:pt x="436" y="146"/>
                      <a:pt x="395" y="177"/>
                    </a:cubicBezTo>
                    <a:cubicBezTo>
                      <a:pt x="343" y="229"/>
                      <a:pt x="291" y="281"/>
                      <a:pt x="260" y="343"/>
                    </a:cubicBezTo>
                    <a:cubicBezTo>
                      <a:pt x="219" y="395"/>
                      <a:pt x="167" y="446"/>
                      <a:pt x="115" y="488"/>
                    </a:cubicBezTo>
                    <a:cubicBezTo>
                      <a:pt x="94" y="509"/>
                      <a:pt x="94" y="529"/>
                      <a:pt x="73" y="550"/>
                    </a:cubicBezTo>
                    <a:cubicBezTo>
                      <a:pt x="53" y="571"/>
                      <a:pt x="11" y="581"/>
                      <a:pt x="1" y="62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0"/>
              <p:cNvSpPr/>
              <p:nvPr/>
            </p:nvSpPr>
            <p:spPr>
              <a:xfrm>
                <a:off x="4189050" y="280875"/>
                <a:ext cx="59100" cy="38625"/>
              </a:xfrm>
              <a:custGeom>
                <a:avLst/>
                <a:gdLst/>
                <a:ahLst/>
                <a:cxnLst/>
                <a:rect l="l" t="t" r="r" b="b"/>
                <a:pathLst>
                  <a:path w="2364" h="1545" extrusionOk="0">
                    <a:moveTo>
                      <a:pt x="1" y="1544"/>
                    </a:moveTo>
                    <a:cubicBezTo>
                      <a:pt x="146" y="1430"/>
                      <a:pt x="280" y="1316"/>
                      <a:pt x="425" y="1202"/>
                    </a:cubicBezTo>
                    <a:cubicBezTo>
                      <a:pt x="508" y="1150"/>
                      <a:pt x="602" y="1099"/>
                      <a:pt x="695" y="1068"/>
                    </a:cubicBezTo>
                    <a:cubicBezTo>
                      <a:pt x="757" y="1026"/>
                      <a:pt x="840" y="1016"/>
                      <a:pt x="923" y="1016"/>
                    </a:cubicBezTo>
                    <a:cubicBezTo>
                      <a:pt x="1037" y="1026"/>
                      <a:pt x="1141" y="1068"/>
                      <a:pt x="1234" y="1140"/>
                    </a:cubicBezTo>
                    <a:cubicBezTo>
                      <a:pt x="1348" y="1182"/>
                      <a:pt x="1483" y="1192"/>
                      <a:pt x="1607" y="1182"/>
                    </a:cubicBezTo>
                    <a:cubicBezTo>
                      <a:pt x="1731" y="1182"/>
                      <a:pt x="1845" y="1150"/>
                      <a:pt x="1959" y="1150"/>
                    </a:cubicBezTo>
                    <a:cubicBezTo>
                      <a:pt x="2042" y="1150"/>
                      <a:pt x="2187" y="1182"/>
                      <a:pt x="2250" y="1130"/>
                    </a:cubicBezTo>
                    <a:cubicBezTo>
                      <a:pt x="2364" y="1036"/>
                      <a:pt x="2281" y="871"/>
                      <a:pt x="2250" y="757"/>
                    </a:cubicBezTo>
                    <a:cubicBezTo>
                      <a:pt x="2229" y="694"/>
                      <a:pt x="2208" y="632"/>
                      <a:pt x="2177" y="570"/>
                    </a:cubicBezTo>
                    <a:cubicBezTo>
                      <a:pt x="2146" y="498"/>
                      <a:pt x="2136" y="425"/>
                      <a:pt x="2094" y="352"/>
                    </a:cubicBezTo>
                    <a:cubicBezTo>
                      <a:pt x="2053" y="270"/>
                      <a:pt x="2032" y="176"/>
                      <a:pt x="1990" y="93"/>
                    </a:cubicBezTo>
                    <a:cubicBezTo>
                      <a:pt x="1928" y="0"/>
                      <a:pt x="1876" y="10"/>
                      <a:pt x="1783" y="42"/>
                    </a:cubicBezTo>
                    <a:cubicBezTo>
                      <a:pt x="1680" y="73"/>
                      <a:pt x="1576" y="73"/>
                      <a:pt x="1472" y="52"/>
                    </a:cubicBezTo>
                    <a:cubicBezTo>
                      <a:pt x="1337" y="10"/>
                      <a:pt x="1213" y="10"/>
                      <a:pt x="1078" y="31"/>
                    </a:cubicBezTo>
                    <a:cubicBezTo>
                      <a:pt x="861" y="83"/>
                      <a:pt x="664" y="259"/>
                      <a:pt x="477" y="394"/>
                    </a:cubicBezTo>
                    <a:cubicBezTo>
                      <a:pt x="322" y="498"/>
                      <a:pt x="239" y="746"/>
                      <a:pt x="166" y="912"/>
                    </a:cubicBezTo>
                    <a:cubicBezTo>
                      <a:pt x="125" y="1026"/>
                      <a:pt x="94" y="1140"/>
                      <a:pt x="63" y="1264"/>
                    </a:cubicBezTo>
                    <a:cubicBezTo>
                      <a:pt x="52" y="1358"/>
                      <a:pt x="32" y="1451"/>
                      <a:pt x="1" y="1544"/>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a:off x="4185675" y="334750"/>
                <a:ext cx="71275" cy="45900"/>
              </a:xfrm>
              <a:custGeom>
                <a:avLst/>
                <a:gdLst/>
                <a:ahLst/>
                <a:cxnLst/>
                <a:rect l="l" t="t" r="r" b="b"/>
                <a:pathLst>
                  <a:path w="2851" h="1836" extrusionOk="0">
                    <a:moveTo>
                      <a:pt x="73" y="1027"/>
                    </a:moveTo>
                    <a:cubicBezTo>
                      <a:pt x="312" y="757"/>
                      <a:pt x="540" y="405"/>
                      <a:pt x="913" y="291"/>
                    </a:cubicBezTo>
                    <a:cubicBezTo>
                      <a:pt x="1255" y="198"/>
                      <a:pt x="1607" y="301"/>
                      <a:pt x="1949" y="208"/>
                    </a:cubicBezTo>
                    <a:cubicBezTo>
                      <a:pt x="2032" y="177"/>
                      <a:pt x="2105" y="146"/>
                      <a:pt x="2188" y="104"/>
                    </a:cubicBezTo>
                    <a:cubicBezTo>
                      <a:pt x="2239" y="84"/>
                      <a:pt x="2312" y="42"/>
                      <a:pt x="2374" y="32"/>
                    </a:cubicBezTo>
                    <a:cubicBezTo>
                      <a:pt x="2447" y="1"/>
                      <a:pt x="2519" y="1"/>
                      <a:pt x="2592" y="32"/>
                    </a:cubicBezTo>
                    <a:cubicBezTo>
                      <a:pt x="2706" y="73"/>
                      <a:pt x="2799" y="167"/>
                      <a:pt x="2851" y="281"/>
                    </a:cubicBezTo>
                    <a:cubicBezTo>
                      <a:pt x="2851" y="343"/>
                      <a:pt x="2851" y="415"/>
                      <a:pt x="2851" y="478"/>
                    </a:cubicBezTo>
                    <a:cubicBezTo>
                      <a:pt x="2841" y="550"/>
                      <a:pt x="2830" y="633"/>
                      <a:pt x="2820" y="706"/>
                    </a:cubicBezTo>
                    <a:cubicBezTo>
                      <a:pt x="2778" y="965"/>
                      <a:pt x="2509" y="1079"/>
                      <a:pt x="2322" y="1234"/>
                    </a:cubicBezTo>
                    <a:cubicBezTo>
                      <a:pt x="2239" y="1307"/>
                      <a:pt x="2157" y="1390"/>
                      <a:pt x="2105" y="1483"/>
                    </a:cubicBezTo>
                    <a:cubicBezTo>
                      <a:pt x="2074" y="1535"/>
                      <a:pt x="2032" y="1597"/>
                      <a:pt x="2001" y="1649"/>
                    </a:cubicBezTo>
                    <a:cubicBezTo>
                      <a:pt x="1877" y="1763"/>
                      <a:pt x="1711" y="1825"/>
                      <a:pt x="1535" y="1814"/>
                    </a:cubicBezTo>
                    <a:cubicBezTo>
                      <a:pt x="1462" y="1794"/>
                      <a:pt x="1390" y="1763"/>
                      <a:pt x="1317" y="1732"/>
                    </a:cubicBezTo>
                    <a:cubicBezTo>
                      <a:pt x="1255" y="1700"/>
                      <a:pt x="1193" y="1680"/>
                      <a:pt x="1120" y="1659"/>
                    </a:cubicBezTo>
                    <a:cubicBezTo>
                      <a:pt x="1068" y="1638"/>
                      <a:pt x="1027" y="1586"/>
                      <a:pt x="954" y="1586"/>
                    </a:cubicBezTo>
                    <a:cubicBezTo>
                      <a:pt x="851" y="1597"/>
                      <a:pt x="747" y="1628"/>
                      <a:pt x="643" y="1680"/>
                    </a:cubicBezTo>
                    <a:cubicBezTo>
                      <a:pt x="529" y="1752"/>
                      <a:pt x="405" y="1804"/>
                      <a:pt x="270" y="1814"/>
                    </a:cubicBezTo>
                    <a:cubicBezTo>
                      <a:pt x="229" y="1814"/>
                      <a:pt x="156" y="1835"/>
                      <a:pt x="115" y="1814"/>
                    </a:cubicBezTo>
                    <a:cubicBezTo>
                      <a:pt x="84" y="1794"/>
                      <a:pt x="63" y="1700"/>
                      <a:pt x="53" y="1659"/>
                    </a:cubicBezTo>
                    <a:cubicBezTo>
                      <a:pt x="1" y="1452"/>
                      <a:pt x="73" y="1213"/>
                      <a:pt x="73" y="1027"/>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a:off x="4352275" y="310400"/>
                <a:ext cx="10650" cy="27750"/>
              </a:xfrm>
              <a:custGeom>
                <a:avLst/>
                <a:gdLst/>
                <a:ahLst/>
                <a:cxnLst/>
                <a:rect l="l" t="t" r="r" b="b"/>
                <a:pathLst>
                  <a:path w="426" h="1110" extrusionOk="0">
                    <a:moveTo>
                      <a:pt x="115" y="249"/>
                    </a:moveTo>
                    <a:cubicBezTo>
                      <a:pt x="84" y="405"/>
                      <a:pt x="53" y="571"/>
                      <a:pt x="32" y="726"/>
                    </a:cubicBezTo>
                    <a:cubicBezTo>
                      <a:pt x="11" y="767"/>
                      <a:pt x="1" y="809"/>
                      <a:pt x="1" y="850"/>
                    </a:cubicBezTo>
                    <a:cubicBezTo>
                      <a:pt x="11" y="882"/>
                      <a:pt x="22" y="923"/>
                      <a:pt x="32" y="944"/>
                    </a:cubicBezTo>
                    <a:cubicBezTo>
                      <a:pt x="42" y="985"/>
                      <a:pt x="32" y="1099"/>
                      <a:pt x="94" y="1110"/>
                    </a:cubicBezTo>
                    <a:cubicBezTo>
                      <a:pt x="125" y="1110"/>
                      <a:pt x="167" y="1037"/>
                      <a:pt x="187" y="1006"/>
                    </a:cubicBezTo>
                    <a:cubicBezTo>
                      <a:pt x="281" y="840"/>
                      <a:pt x="353" y="653"/>
                      <a:pt x="395" y="457"/>
                    </a:cubicBezTo>
                    <a:cubicBezTo>
                      <a:pt x="415" y="363"/>
                      <a:pt x="426" y="260"/>
                      <a:pt x="415" y="166"/>
                    </a:cubicBezTo>
                    <a:cubicBezTo>
                      <a:pt x="415" y="125"/>
                      <a:pt x="415" y="94"/>
                      <a:pt x="395" y="63"/>
                    </a:cubicBezTo>
                    <a:cubicBezTo>
                      <a:pt x="374" y="42"/>
                      <a:pt x="343" y="32"/>
                      <a:pt x="333" y="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4136725" y="316350"/>
                <a:ext cx="30575" cy="69725"/>
              </a:xfrm>
              <a:custGeom>
                <a:avLst/>
                <a:gdLst/>
                <a:ahLst/>
                <a:cxnLst/>
                <a:rect l="l" t="t" r="r" b="b"/>
                <a:pathLst>
                  <a:path w="1223" h="2789" extrusionOk="0">
                    <a:moveTo>
                      <a:pt x="1057" y="1929"/>
                    </a:moveTo>
                    <a:cubicBezTo>
                      <a:pt x="974" y="1960"/>
                      <a:pt x="912" y="2012"/>
                      <a:pt x="850" y="2084"/>
                    </a:cubicBezTo>
                    <a:cubicBezTo>
                      <a:pt x="829" y="2115"/>
                      <a:pt x="808" y="2157"/>
                      <a:pt x="788" y="2188"/>
                    </a:cubicBezTo>
                    <a:cubicBezTo>
                      <a:pt x="705" y="2281"/>
                      <a:pt x="632" y="2385"/>
                      <a:pt x="570" y="2488"/>
                    </a:cubicBezTo>
                    <a:cubicBezTo>
                      <a:pt x="497" y="2613"/>
                      <a:pt x="415" y="2789"/>
                      <a:pt x="269" y="2633"/>
                    </a:cubicBezTo>
                    <a:cubicBezTo>
                      <a:pt x="218" y="2550"/>
                      <a:pt x="176" y="2457"/>
                      <a:pt x="166" y="2354"/>
                    </a:cubicBezTo>
                    <a:cubicBezTo>
                      <a:pt x="124" y="2229"/>
                      <a:pt x="104" y="2115"/>
                      <a:pt x="73" y="1991"/>
                    </a:cubicBezTo>
                    <a:cubicBezTo>
                      <a:pt x="0" y="1701"/>
                      <a:pt x="0" y="1390"/>
                      <a:pt x="62" y="1100"/>
                    </a:cubicBezTo>
                    <a:cubicBezTo>
                      <a:pt x="104" y="944"/>
                      <a:pt x="124" y="789"/>
                      <a:pt x="145" y="633"/>
                    </a:cubicBezTo>
                    <a:cubicBezTo>
                      <a:pt x="166" y="498"/>
                      <a:pt x="197" y="374"/>
                      <a:pt x="238" y="260"/>
                    </a:cubicBezTo>
                    <a:cubicBezTo>
                      <a:pt x="269" y="125"/>
                      <a:pt x="394" y="32"/>
                      <a:pt x="529" y="11"/>
                    </a:cubicBezTo>
                    <a:cubicBezTo>
                      <a:pt x="591" y="1"/>
                      <a:pt x="653" y="11"/>
                      <a:pt x="705" y="42"/>
                    </a:cubicBezTo>
                    <a:cubicBezTo>
                      <a:pt x="757" y="84"/>
                      <a:pt x="746" y="125"/>
                      <a:pt x="757" y="198"/>
                    </a:cubicBezTo>
                    <a:cubicBezTo>
                      <a:pt x="757" y="219"/>
                      <a:pt x="777" y="239"/>
                      <a:pt x="788" y="260"/>
                    </a:cubicBezTo>
                    <a:cubicBezTo>
                      <a:pt x="788" y="291"/>
                      <a:pt x="798" y="353"/>
                      <a:pt x="808" y="395"/>
                    </a:cubicBezTo>
                    <a:cubicBezTo>
                      <a:pt x="839" y="509"/>
                      <a:pt x="860" y="623"/>
                      <a:pt x="891" y="737"/>
                    </a:cubicBezTo>
                    <a:cubicBezTo>
                      <a:pt x="974" y="1006"/>
                      <a:pt x="1068" y="1276"/>
                      <a:pt x="1140" y="1556"/>
                    </a:cubicBezTo>
                    <a:cubicBezTo>
                      <a:pt x="1161" y="1638"/>
                      <a:pt x="1171" y="1711"/>
                      <a:pt x="1202" y="1794"/>
                    </a:cubicBezTo>
                    <a:cubicBezTo>
                      <a:pt x="1213" y="1825"/>
                      <a:pt x="1223" y="1856"/>
                      <a:pt x="1223" y="1887"/>
                    </a:cubicBezTo>
                    <a:cubicBezTo>
                      <a:pt x="1223" y="1929"/>
                      <a:pt x="1140" y="1970"/>
                      <a:pt x="1057" y="1929"/>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4133075" y="271800"/>
                <a:ext cx="17650" cy="25400"/>
              </a:xfrm>
              <a:custGeom>
                <a:avLst/>
                <a:gdLst/>
                <a:ahLst/>
                <a:cxnLst/>
                <a:rect l="l" t="t" r="r" b="b"/>
                <a:pathLst>
                  <a:path w="706" h="1016" extrusionOk="0">
                    <a:moveTo>
                      <a:pt x="706" y="1016"/>
                    </a:moveTo>
                    <a:cubicBezTo>
                      <a:pt x="612" y="933"/>
                      <a:pt x="581" y="871"/>
                      <a:pt x="488" y="850"/>
                    </a:cubicBezTo>
                    <a:cubicBezTo>
                      <a:pt x="447" y="829"/>
                      <a:pt x="415" y="829"/>
                      <a:pt x="374" y="829"/>
                    </a:cubicBezTo>
                    <a:cubicBezTo>
                      <a:pt x="343" y="829"/>
                      <a:pt x="281" y="892"/>
                      <a:pt x="250" y="902"/>
                    </a:cubicBezTo>
                    <a:cubicBezTo>
                      <a:pt x="208" y="923"/>
                      <a:pt x="156" y="954"/>
                      <a:pt x="115" y="933"/>
                    </a:cubicBezTo>
                    <a:cubicBezTo>
                      <a:pt x="1" y="881"/>
                      <a:pt x="42" y="684"/>
                      <a:pt x="73" y="601"/>
                    </a:cubicBezTo>
                    <a:cubicBezTo>
                      <a:pt x="115" y="467"/>
                      <a:pt x="167" y="332"/>
                      <a:pt x="229" y="208"/>
                    </a:cubicBezTo>
                    <a:cubicBezTo>
                      <a:pt x="260" y="135"/>
                      <a:pt x="312" y="0"/>
                      <a:pt x="405" y="104"/>
                    </a:cubicBezTo>
                    <a:cubicBezTo>
                      <a:pt x="447" y="187"/>
                      <a:pt x="488" y="270"/>
                      <a:pt x="509" y="353"/>
                    </a:cubicBezTo>
                    <a:cubicBezTo>
                      <a:pt x="540" y="467"/>
                      <a:pt x="571" y="591"/>
                      <a:pt x="592" y="715"/>
                    </a:cubicBezTo>
                    <a:cubicBezTo>
                      <a:pt x="602" y="747"/>
                      <a:pt x="612" y="767"/>
                      <a:pt x="623" y="809"/>
                    </a:cubicBezTo>
                    <a:cubicBezTo>
                      <a:pt x="633" y="861"/>
                      <a:pt x="633" y="923"/>
                      <a:pt x="623" y="985"/>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4057950" y="329325"/>
                <a:ext cx="49250" cy="58325"/>
              </a:xfrm>
              <a:custGeom>
                <a:avLst/>
                <a:gdLst/>
                <a:ahLst/>
                <a:cxnLst/>
                <a:rect l="l" t="t" r="r" b="b"/>
                <a:pathLst>
                  <a:path w="1970" h="2333" extrusionOk="0">
                    <a:moveTo>
                      <a:pt x="1959" y="2021"/>
                    </a:moveTo>
                    <a:cubicBezTo>
                      <a:pt x="1876" y="2000"/>
                      <a:pt x="1804" y="1990"/>
                      <a:pt x="1721" y="1990"/>
                    </a:cubicBezTo>
                    <a:cubicBezTo>
                      <a:pt x="1690" y="2000"/>
                      <a:pt x="1690" y="2011"/>
                      <a:pt x="1659" y="2031"/>
                    </a:cubicBezTo>
                    <a:cubicBezTo>
                      <a:pt x="1617" y="2042"/>
                      <a:pt x="1576" y="2063"/>
                      <a:pt x="1545" y="2073"/>
                    </a:cubicBezTo>
                    <a:cubicBezTo>
                      <a:pt x="1482" y="2114"/>
                      <a:pt x="1431" y="2177"/>
                      <a:pt x="1379" y="2218"/>
                    </a:cubicBezTo>
                    <a:cubicBezTo>
                      <a:pt x="1306" y="2280"/>
                      <a:pt x="1223" y="2322"/>
                      <a:pt x="1130" y="2332"/>
                    </a:cubicBezTo>
                    <a:cubicBezTo>
                      <a:pt x="1006" y="2332"/>
                      <a:pt x="881" y="2291"/>
                      <a:pt x="788" y="2218"/>
                    </a:cubicBezTo>
                    <a:cubicBezTo>
                      <a:pt x="705" y="2166"/>
                      <a:pt x="653" y="2083"/>
                      <a:pt x="622" y="1990"/>
                    </a:cubicBezTo>
                    <a:cubicBezTo>
                      <a:pt x="570" y="1855"/>
                      <a:pt x="519" y="1731"/>
                      <a:pt x="456" y="1607"/>
                    </a:cubicBezTo>
                    <a:cubicBezTo>
                      <a:pt x="332" y="1347"/>
                      <a:pt x="94" y="1151"/>
                      <a:pt x="42" y="860"/>
                    </a:cubicBezTo>
                    <a:cubicBezTo>
                      <a:pt x="11" y="715"/>
                      <a:pt x="0" y="570"/>
                      <a:pt x="21" y="425"/>
                    </a:cubicBezTo>
                    <a:cubicBezTo>
                      <a:pt x="31" y="301"/>
                      <a:pt x="63" y="176"/>
                      <a:pt x="125" y="62"/>
                    </a:cubicBezTo>
                    <a:cubicBezTo>
                      <a:pt x="166" y="21"/>
                      <a:pt x="239" y="0"/>
                      <a:pt x="301" y="21"/>
                    </a:cubicBezTo>
                    <a:cubicBezTo>
                      <a:pt x="363" y="42"/>
                      <a:pt x="405" y="104"/>
                      <a:pt x="446" y="145"/>
                    </a:cubicBezTo>
                    <a:cubicBezTo>
                      <a:pt x="570" y="270"/>
                      <a:pt x="633" y="477"/>
                      <a:pt x="747" y="632"/>
                    </a:cubicBezTo>
                    <a:cubicBezTo>
                      <a:pt x="861" y="788"/>
                      <a:pt x="1006" y="964"/>
                      <a:pt x="1140" y="1119"/>
                    </a:cubicBezTo>
                    <a:cubicBezTo>
                      <a:pt x="1171" y="1171"/>
                      <a:pt x="1223" y="1202"/>
                      <a:pt x="1265" y="1244"/>
                    </a:cubicBezTo>
                    <a:cubicBezTo>
                      <a:pt x="1306" y="1285"/>
                      <a:pt x="1337" y="1337"/>
                      <a:pt x="1379" y="1379"/>
                    </a:cubicBezTo>
                    <a:cubicBezTo>
                      <a:pt x="1451" y="1461"/>
                      <a:pt x="1524" y="1534"/>
                      <a:pt x="1596" y="1607"/>
                    </a:cubicBezTo>
                    <a:cubicBezTo>
                      <a:pt x="1669" y="1669"/>
                      <a:pt x="1742" y="1741"/>
                      <a:pt x="1804" y="1814"/>
                    </a:cubicBezTo>
                    <a:cubicBezTo>
                      <a:pt x="1824" y="1855"/>
                      <a:pt x="1856" y="1886"/>
                      <a:pt x="1887" y="1928"/>
                    </a:cubicBezTo>
                    <a:cubicBezTo>
                      <a:pt x="1918" y="1959"/>
                      <a:pt x="1970" y="1980"/>
                      <a:pt x="1959" y="202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4104575" y="394600"/>
                <a:ext cx="37600" cy="25425"/>
              </a:xfrm>
              <a:custGeom>
                <a:avLst/>
                <a:gdLst/>
                <a:ahLst/>
                <a:cxnLst/>
                <a:rect l="l" t="t" r="r" b="b"/>
                <a:pathLst>
                  <a:path w="1504" h="1017" extrusionOk="0">
                    <a:moveTo>
                      <a:pt x="706" y="1"/>
                    </a:moveTo>
                    <a:cubicBezTo>
                      <a:pt x="529" y="32"/>
                      <a:pt x="364" y="84"/>
                      <a:pt x="208" y="146"/>
                    </a:cubicBezTo>
                    <a:cubicBezTo>
                      <a:pt x="115" y="187"/>
                      <a:pt x="1" y="198"/>
                      <a:pt x="32" y="333"/>
                    </a:cubicBezTo>
                    <a:cubicBezTo>
                      <a:pt x="53" y="395"/>
                      <a:pt x="125" y="447"/>
                      <a:pt x="167" y="488"/>
                    </a:cubicBezTo>
                    <a:cubicBezTo>
                      <a:pt x="239" y="571"/>
                      <a:pt x="333" y="633"/>
                      <a:pt x="426" y="685"/>
                    </a:cubicBezTo>
                    <a:cubicBezTo>
                      <a:pt x="571" y="747"/>
                      <a:pt x="726" y="809"/>
                      <a:pt x="892" y="861"/>
                    </a:cubicBezTo>
                    <a:cubicBezTo>
                      <a:pt x="1017" y="913"/>
                      <a:pt x="1213" y="1017"/>
                      <a:pt x="1369" y="965"/>
                    </a:cubicBezTo>
                    <a:cubicBezTo>
                      <a:pt x="1462" y="934"/>
                      <a:pt x="1504" y="820"/>
                      <a:pt x="1441" y="737"/>
                    </a:cubicBezTo>
                    <a:cubicBezTo>
                      <a:pt x="1379" y="623"/>
                      <a:pt x="1307" y="509"/>
                      <a:pt x="1224" y="415"/>
                    </a:cubicBezTo>
                    <a:cubicBezTo>
                      <a:pt x="1162" y="333"/>
                      <a:pt x="1089" y="250"/>
                      <a:pt x="1006" y="187"/>
                    </a:cubicBezTo>
                    <a:cubicBezTo>
                      <a:pt x="903" y="94"/>
                      <a:pt x="737" y="53"/>
                      <a:pt x="706" y="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4240600" y="382700"/>
                <a:ext cx="20250" cy="21775"/>
              </a:xfrm>
              <a:custGeom>
                <a:avLst/>
                <a:gdLst/>
                <a:ahLst/>
                <a:cxnLst/>
                <a:rect l="l" t="t" r="r" b="b"/>
                <a:pathLst>
                  <a:path w="810" h="871" extrusionOk="0">
                    <a:moveTo>
                      <a:pt x="685" y="83"/>
                    </a:moveTo>
                    <a:cubicBezTo>
                      <a:pt x="592" y="62"/>
                      <a:pt x="488" y="73"/>
                      <a:pt x="405" y="124"/>
                    </a:cubicBezTo>
                    <a:cubicBezTo>
                      <a:pt x="270" y="228"/>
                      <a:pt x="177" y="363"/>
                      <a:pt x="136" y="529"/>
                    </a:cubicBezTo>
                    <a:cubicBezTo>
                      <a:pt x="94" y="643"/>
                      <a:pt x="1" y="871"/>
                      <a:pt x="198" y="860"/>
                    </a:cubicBezTo>
                    <a:cubicBezTo>
                      <a:pt x="291" y="850"/>
                      <a:pt x="395" y="829"/>
                      <a:pt x="498" y="798"/>
                    </a:cubicBezTo>
                    <a:cubicBezTo>
                      <a:pt x="550" y="788"/>
                      <a:pt x="602" y="757"/>
                      <a:pt x="654" y="726"/>
                    </a:cubicBezTo>
                    <a:cubicBezTo>
                      <a:pt x="726" y="643"/>
                      <a:pt x="778" y="539"/>
                      <a:pt x="778" y="425"/>
                    </a:cubicBezTo>
                    <a:cubicBezTo>
                      <a:pt x="809" y="270"/>
                      <a:pt x="758" y="104"/>
                      <a:pt x="623" y="0"/>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4313150" y="304450"/>
                <a:ext cx="29575" cy="43025"/>
              </a:xfrm>
              <a:custGeom>
                <a:avLst/>
                <a:gdLst/>
                <a:ahLst/>
                <a:cxnLst/>
                <a:rect l="l" t="t" r="r" b="b"/>
                <a:pathLst>
                  <a:path w="1183" h="1721" extrusionOk="0">
                    <a:moveTo>
                      <a:pt x="208" y="156"/>
                    </a:moveTo>
                    <a:cubicBezTo>
                      <a:pt x="146" y="187"/>
                      <a:pt x="42" y="218"/>
                      <a:pt x="11" y="290"/>
                    </a:cubicBezTo>
                    <a:cubicBezTo>
                      <a:pt x="1" y="342"/>
                      <a:pt x="1" y="404"/>
                      <a:pt x="11" y="456"/>
                    </a:cubicBezTo>
                    <a:cubicBezTo>
                      <a:pt x="22" y="601"/>
                      <a:pt x="42" y="746"/>
                      <a:pt x="73" y="881"/>
                    </a:cubicBezTo>
                    <a:cubicBezTo>
                      <a:pt x="115" y="1130"/>
                      <a:pt x="115" y="1379"/>
                      <a:pt x="239" y="1607"/>
                    </a:cubicBezTo>
                    <a:cubicBezTo>
                      <a:pt x="322" y="1700"/>
                      <a:pt x="467" y="1721"/>
                      <a:pt x="571" y="1638"/>
                    </a:cubicBezTo>
                    <a:cubicBezTo>
                      <a:pt x="706" y="1534"/>
                      <a:pt x="726" y="1379"/>
                      <a:pt x="830" y="1254"/>
                    </a:cubicBezTo>
                    <a:cubicBezTo>
                      <a:pt x="871" y="1202"/>
                      <a:pt x="913" y="1151"/>
                      <a:pt x="934" y="1088"/>
                    </a:cubicBezTo>
                    <a:cubicBezTo>
                      <a:pt x="944" y="1026"/>
                      <a:pt x="965" y="964"/>
                      <a:pt x="996" y="902"/>
                    </a:cubicBezTo>
                    <a:cubicBezTo>
                      <a:pt x="1048" y="777"/>
                      <a:pt x="1089" y="643"/>
                      <a:pt x="1110" y="518"/>
                    </a:cubicBezTo>
                    <a:cubicBezTo>
                      <a:pt x="1151" y="373"/>
                      <a:pt x="1182" y="114"/>
                      <a:pt x="1017" y="31"/>
                    </a:cubicBezTo>
                    <a:cubicBezTo>
                      <a:pt x="913" y="11"/>
                      <a:pt x="799" y="0"/>
                      <a:pt x="685" y="21"/>
                    </a:cubicBezTo>
                    <a:lnTo>
                      <a:pt x="519" y="21"/>
                    </a:lnTo>
                    <a:cubicBezTo>
                      <a:pt x="405" y="31"/>
                      <a:pt x="291" y="73"/>
                      <a:pt x="208" y="156"/>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4154850" y="399800"/>
                <a:ext cx="36825" cy="33450"/>
              </a:xfrm>
              <a:custGeom>
                <a:avLst/>
                <a:gdLst/>
                <a:ahLst/>
                <a:cxnLst/>
                <a:rect l="l" t="t" r="r" b="b"/>
                <a:pathLst>
                  <a:path w="1473" h="1338" extrusionOk="0">
                    <a:moveTo>
                      <a:pt x="1027" y="11"/>
                    </a:moveTo>
                    <a:cubicBezTo>
                      <a:pt x="923" y="11"/>
                      <a:pt x="850" y="0"/>
                      <a:pt x="767" y="73"/>
                    </a:cubicBezTo>
                    <a:cubicBezTo>
                      <a:pt x="695" y="145"/>
                      <a:pt x="653" y="197"/>
                      <a:pt x="591" y="259"/>
                    </a:cubicBezTo>
                    <a:cubicBezTo>
                      <a:pt x="498" y="342"/>
                      <a:pt x="394" y="415"/>
                      <a:pt x="301" y="477"/>
                    </a:cubicBezTo>
                    <a:cubicBezTo>
                      <a:pt x="197" y="539"/>
                      <a:pt x="125" y="632"/>
                      <a:pt x="83" y="736"/>
                    </a:cubicBezTo>
                    <a:cubicBezTo>
                      <a:pt x="52" y="798"/>
                      <a:pt x="0" y="891"/>
                      <a:pt x="21" y="954"/>
                    </a:cubicBezTo>
                    <a:cubicBezTo>
                      <a:pt x="42" y="1016"/>
                      <a:pt x="94" y="1037"/>
                      <a:pt x="135" y="1068"/>
                    </a:cubicBezTo>
                    <a:cubicBezTo>
                      <a:pt x="166" y="1099"/>
                      <a:pt x="197" y="1140"/>
                      <a:pt x="249" y="1171"/>
                    </a:cubicBezTo>
                    <a:cubicBezTo>
                      <a:pt x="291" y="1202"/>
                      <a:pt x="332" y="1213"/>
                      <a:pt x="374" y="1244"/>
                    </a:cubicBezTo>
                    <a:cubicBezTo>
                      <a:pt x="457" y="1285"/>
                      <a:pt x="508" y="1337"/>
                      <a:pt x="602" y="1296"/>
                    </a:cubicBezTo>
                    <a:cubicBezTo>
                      <a:pt x="705" y="1254"/>
                      <a:pt x="778" y="1202"/>
                      <a:pt x="861" y="1161"/>
                    </a:cubicBezTo>
                    <a:cubicBezTo>
                      <a:pt x="913" y="1140"/>
                      <a:pt x="944" y="1099"/>
                      <a:pt x="995" y="1068"/>
                    </a:cubicBezTo>
                    <a:lnTo>
                      <a:pt x="1068" y="1037"/>
                    </a:lnTo>
                    <a:cubicBezTo>
                      <a:pt x="1068" y="1016"/>
                      <a:pt x="1078" y="1005"/>
                      <a:pt x="1099" y="995"/>
                    </a:cubicBezTo>
                    <a:cubicBezTo>
                      <a:pt x="1109" y="985"/>
                      <a:pt x="1151" y="964"/>
                      <a:pt x="1172" y="964"/>
                    </a:cubicBezTo>
                    <a:cubicBezTo>
                      <a:pt x="1203" y="943"/>
                      <a:pt x="1234" y="933"/>
                      <a:pt x="1265" y="933"/>
                    </a:cubicBezTo>
                    <a:cubicBezTo>
                      <a:pt x="1317" y="933"/>
                      <a:pt x="1441" y="954"/>
                      <a:pt x="1462" y="902"/>
                    </a:cubicBezTo>
                    <a:cubicBezTo>
                      <a:pt x="1472" y="850"/>
                      <a:pt x="1462" y="788"/>
                      <a:pt x="1420" y="736"/>
                    </a:cubicBezTo>
                    <a:cubicBezTo>
                      <a:pt x="1358" y="612"/>
                      <a:pt x="1306" y="477"/>
                      <a:pt x="1275" y="342"/>
                    </a:cubicBezTo>
                    <a:cubicBezTo>
                      <a:pt x="1244" y="259"/>
                      <a:pt x="1213" y="187"/>
                      <a:pt x="1161" y="125"/>
                    </a:cubicBezTo>
                    <a:cubicBezTo>
                      <a:pt x="1130" y="73"/>
                      <a:pt x="1089" y="31"/>
                      <a:pt x="1027" y="1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4240875" y="412750"/>
                <a:ext cx="26700" cy="32675"/>
              </a:xfrm>
              <a:custGeom>
                <a:avLst/>
                <a:gdLst/>
                <a:ahLst/>
                <a:cxnLst/>
                <a:rect l="l" t="t" r="r" b="b"/>
                <a:pathLst>
                  <a:path w="1068" h="1307" extrusionOk="0">
                    <a:moveTo>
                      <a:pt x="11" y="881"/>
                    </a:moveTo>
                    <a:cubicBezTo>
                      <a:pt x="208" y="892"/>
                      <a:pt x="405" y="975"/>
                      <a:pt x="560" y="1109"/>
                    </a:cubicBezTo>
                    <a:cubicBezTo>
                      <a:pt x="633" y="1161"/>
                      <a:pt x="653" y="1306"/>
                      <a:pt x="757" y="1306"/>
                    </a:cubicBezTo>
                    <a:cubicBezTo>
                      <a:pt x="809" y="1306"/>
                      <a:pt x="850" y="1265"/>
                      <a:pt x="892" y="1244"/>
                    </a:cubicBezTo>
                    <a:cubicBezTo>
                      <a:pt x="943" y="1223"/>
                      <a:pt x="1037" y="1203"/>
                      <a:pt x="1057" y="1130"/>
                    </a:cubicBezTo>
                    <a:cubicBezTo>
                      <a:pt x="1068" y="1057"/>
                      <a:pt x="1068" y="985"/>
                      <a:pt x="1057" y="902"/>
                    </a:cubicBezTo>
                    <a:cubicBezTo>
                      <a:pt x="1068" y="798"/>
                      <a:pt x="1057" y="684"/>
                      <a:pt x="1047" y="581"/>
                    </a:cubicBezTo>
                    <a:cubicBezTo>
                      <a:pt x="1016" y="425"/>
                      <a:pt x="1047" y="249"/>
                      <a:pt x="954" y="125"/>
                    </a:cubicBezTo>
                    <a:cubicBezTo>
                      <a:pt x="871" y="0"/>
                      <a:pt x="757" y="135"/>
                      <a:pt x="695" y="208"/>
                    </a:cubicBezTo>
                    <a:cubicBezTo>
                      <a:pt x="674" y="228"/>
                      <a:pt x="664" y="270"/>
                      <a:pt x="643" y="291"/>
                    </a:cubicBezTo>
                    <a:cubicBezTo>
                      <a:pt x="612" y="322"/>
                      <a:pt x="591" y="342"/>
                      <a:pt x="550" y="373"/>
                    </a:cubicBezTo>
                    <a:cubicBezTo>
                      <a:pt x="477" y="436"/>
                      <a:pt x="384" y="487"/>
                      <a:pt x="301" y="550"/>
                    </a:cubicBezTo>
                    <a:cubicBezTo>
                      <a:pt x="228" y="612"/>
                      <a:pt x="177" y="643"/>
                      <a:pt x="114" y="684"/>
                    </a:cubicBezTo>
                    <a:cubicBezTo>
                      <a:pt x="83" y="705"/>
                      <a:pt x="63" y="726"/>
                      <a:pt x="31" y="747"/>
                    </a:cubicBezTo>
                    <a:cubicBezTo>
                      <a:pt x="11" y="788"/>
                      <a:pt x="0" y="840"/>
                      <a:pt x="11" y="88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4342175" y="407050"/>
                <a:ext cx="40450" cy="33700"/>
              </a:xfrm>
              <a:custGeom>
                <a:avLst/>
                <a:gdLst/>
                <a:ahLst/>
                <a:cxnLst/>
                <a:rect l="l" t="t" r="r" b="b"/>
                <a:pathLst>
                  <a:path w="1618" h="1348" extrusionOk="0">
                    <a:moveTo>
                      <a:pt x="519" y="581"/>
                    </a:moveTo>
                    <a:cubicBezTo>
                      <a:pt x="446" y="715"/>
                      <a:pt x="374" y="850"/>
                      <a:pt x="291" y="975"/>
                    </a:cubicBezTo>
                    <a:cubicBezTo>
                      <a:pt x="218" y="1057"/>
                      <a:pt x="115" y="1120"/>
                      <a:pt x="52" y="1223"/>
                    </a:cubicBezTo>
                    <a:cubicBezTo>
                      <a:pt x="32" y="1244"/>
                      <a:pt x="1" y="1306"/>
                      <a:pt x="21" y="1327"/>
                    </a:cubicBezTo>
                    <a:cubicBezTo>
                      <a:pt x="42" y="1348"/>
                      <a:pt x="84" y="1317"/>
                      <a:pt x="104" y="1306"/>
                    </a:cubicBezTo>
                    <a:cubicBezTo>
                      <a:pt x="177" y="1275"/>
                      <a:pt x="239" y="1244"/>
                      <a:pt x="301" y="1203"/>
                    </a:cubicBezTo>
                    <a:cubicBezTo>
                      <a:pt x="384" y="1151"/>
                      <a:pt x="467" y="1109"/>
                      <a:pt x="540" y="1057"/>
                    </a:cubicBezTo>
                    <a:cubicBezTo>
                      <a:pt x="633" y="995"/>
                      <a:pt x="726" y="933"/>
                      <a:pt x="830" y="892"/>
                    </a:cubicBezTo>
                    <a:cubicBezTo>
                      <a:pt x="902" y="840"/>
                      <a:pt x="985" y="788"/>
                      <a:pt x="1068" y="747"/>
                    </a:cubicBezTo>
                    <a:cubicBezTo>
                      <a:pt x="1182" y="674"/>
                      <a:pt x="1275" y="581"/>
                      <a:pt x="1369" y="477"/>
                    </a:cubicBezTo>
                    <a:cubicBezTo>
                      <a:pt x="1431" y="415"/>
                      <a:pt x="1483" y="332"/>
                      <a:pt x="1524" y="249"/>
                    </a:cubicBezTo>
                    <a:cubicBezTo>
                      <a:pt x="1555" y="197"/>
                      <a:pt x="1576" y="156"/>
                      <a:pt x="1597" y="104"/>
                    </a:cubicBezTo>
                    <a:cubicBezTo>
                      <a:pt x="1617" y="0"/>
                      <a:pt x="1566" y="21"/>
                      <a:pt x="1493" y="63"/>
                    </a:cubicBezTo>
                    <a:cubicBezTo>
                      <a:pt x="1431" y="94"/>
                      <a:pt x="1369" y="135"/>
                      <a:pt x="1286" y="166"/>
                    </a:cubicBezTo>
                    <a:cubicBezTo>
                      <a:pt x="1141" y="228"/>
                      <a:pt x="996" y="311"/>
                      <a:pt x="851" y="394"/>
                    </a:cubicBezTo>
                    <a:cubicBezTo>
                      <a:pt x="788" y="436"/>
                      <a:pt x="726" y="467"/>
                      <a:pt x="664" y="508"/>
                    </a:cubicBezTo>
                    <a:cubicBezTo>
                      <a:pt x="602" y="539"/>
                      <a:pt x="550" y="591"/>
                      <a:pt x="519" y="581"/>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4004575" y="446950"/>
                <a:ext cx="390750" cy="240725"/>
              </a:xfrm>
              <a:custGeom>
                <a:avLst/>
                <a:gdLst/>
                <a:ahLst/>
                <a:cxnLst/>
                <a:rect l="l" t="t" r="r" b="b"/>
                <a:pathLst>
                  <a:path w="15630" h="9629" extrusionOk="0">
                    <a:moveTo>
                      <a:pt x="15629" y="2799"/>
                    </a:moveTo>
                    <a:cubicBezTo>
                      <a:pt x="15204" y="4436"/>
                      <a:pt x="14282" y="6633"/>
                      <a:pt x="12282" y="8934"/>
                    </a:cubicBezTo>
                    <a:cubicBezTo>
                      <a:pt x="10945" y="9338"/>
                      <a:pt x="9556" y="9566"/>
                      <a:pt x="8157" y="9629"/>
                    </a:cubicBezTo>
                    <a:lnTo>
                      <a:pt x="8126" y="9629"/>
                    </a:lnTo>
                    <a:cubicBezTo>
                      <a:pt x="6727" y="9566"/>
                      <a:pt x="5348" y="9338"/>
                      <a:pt x="4011" y="8934"/>
                    </a:cubicBezTo>
                    <a:cubicBezTo>
                      <a:pt x="0" y="4343"/>
                      <a:pt x="311" y="156"/>
                      <a:pt x="322" y="0"/>
                    </a:cubicBezTo>
                    <a:cubicBezTo>
                      <a:pt x="322" y="0"/>
                      <a:pt x="2394" y="7162"/>
                      <a:pt x="8509" y="8281"/>
                    </a:cubicBezTo>
                    <a:cubicBezTo>
                      <a:pt x="14272" y="9328"/>
                      <a:pt x="15484" y="3317"/>
                      <a:pt x="15629" y="279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8" name="Google Shape;948;p40"/>
          <p:cNvGrpSpPr/>
          <p:nvPr/>
        </p:nvGrpSpPr>
        <p:grpSpPr>
          <a:xfrm>
            <a:off x="3448179" y="899459"/>
            <a:ext cx="2704981" cy="3503626"/>
            <a:chOff x="5217195" y="1439454"/>
            <a:chExt cx="819046" cy="1060869"/>
          </a:xfrm>
        </p:grpSpPr>
        <p:sp>
          <p:nvSpPr>
            <p:cNvPr id="949" name="Google Shape;949;p40"/>
            <p:cNvSpPr/>
            <p:nvPr/>
          </p:nvSpPr>
          <p:spPr>
            <a:xfrm>
              <a:off x="5514074" y="2454573"/>
              <a:ext cx="48825" cy="45750"/>
            </a:xfrm>
            <a:custGeom>
              <a:avLst/>
              <a:gdLst/>
              <a:ahLst/>
              <a:cxnLst/>
              <a:rect l="l" t="t" r="r" b="b"/>
              <a:pathLst>
                <a:path w="1953" h="1830" extrusionOk="0">
                  <a:moveTo>
                    <a:pt x="970" y="1"/>
                  </a:moveTo>
                  <a:cubicBezTo>
                    <a:pt x="942" y="1"/>
                    <a:pt x="912" y="8"/>
                    <a:pt x="882" y="26"/>
                  </a:cubicBezTo>
                  <a:cubicBezTo>
                    <a:pt x="1" y="492"/>
                    <a:pt x="333" y="1829"/>
                    <a:pt x="1338" y="1829"/>
                  </a:cubicBezTo>
                  <a:cubicBezTo>
                    <a:pt x="1483" y="1819"/>
                    <a:pt x="1638" y="1788"/>
                    <a:pt x="1784" y="1715"/>
                  </a:cubicBezTo>
                  <a:cubicBezTo>
                    <a:pt x="1952" y="1627"/>
                    <a:pt x="1855" y="1393"/>
                    <a:pt x="1700" y="1393"/>
                  </a:cubicBezTo>
                  <a:cubicBezTo>
                    <a:pt x="1674" y="1393"/>
                    <a:pt x="1646" y="1400"/>
                    <a:pt x="1618" y="1415"/>
                  </a:cubicBezTo>
                  <a:cubicBezTo>
                    <a:pt x="1526" y="1465"/>
                    <a:pt x="1428" y="1489"/>
                    <a:pt x="1332" y="1489"/>
                  </a:cubicBezTo>
                  <a:cubicBezTo>
                    <a:pt x="1110" y="1489"/>
                    <a:pt x="894" y="1365"/>
                    <a:pt x="778" y="1156"/>
                  </a:cubicBezTo>
                  <a:cubicBezTo>
                    <a:pt x="623" y="855"/>
                    <a:pt x="737" y="482"/>
                    <a:pt x="1037" y="316"/>
                  </a:cubicBezTo>
                  <a:cubicBezTo>
                    <a:pt x="1212" y="229"/>
                    <a:pt x="1121" y="1"/>
                    <a:pt x="9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5981541" y="1439454"/>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5217195" y="1557543"/>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grpSp>
        <p:nvGrpSpPr>
          <p:cNvPr id="2035" name="Google Shape;2035;p56"/>
          <p:cNvGrpSpPr/>
          <p:nvPr/>
        </p:nvGrpSpPr>
        <p:grpSpPr>
          <a:xfrm rot="10800000">
            <a:off x="4319089" y="-20156"/>
            <a:ext cx="5033271" cy="5257868"/>
            <a:chOff x="4318075" y="1161550"/>
            <a:chExt cx="1550225" cy="1619400"/>
          </a:xfrm>
        </p:grpSpPr>
        <p:sp>
          <p:nvSpPr>
            <p:cNvPr id="2036" name="Google Shape;2036;p5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rot="8823699">
              <a:off x="5059569" y="2508436"/>
              <a:ext cx="194087" cy="169464"/>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9" name="Google Shape;2039;p56"/>
          <p:cNvSpPr txBox="1">
            <a:spLocks noGrp="1"/>
          </p:cNvSpPr>
          <p:nvPr>
            <p:ph type="subTitle" idx="1"/>
          </p:nvPr>
        </p:nvSpPr>
        <p:spPr>
          <a:xfrm>
            <a:off x="499630" y="1451447"/>
            <a:ext cx="3862714" cy="116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i="1" dirty="0">
                <a:solidFill>
                  <a:schemeClr val="tx1">
                    <a:lumMod val="50000"/>
                  </a:schemeClr>
                </a:solidFill>
                <a:latin typeface="Times New Roman" panose="02020603050405020304" pitchFamily="18" charset="0"/>
                <a:cs typeface="Times New Roman" panose="02020603050405020304" pitchFamily="18" charset="0"/>
              </a:rPr>
              <a:t>Trình bày về các nguyên tố dinh dưỡng cần thiết cho cây trồng</a:t>
            </a:r>
            <a:endParaRPr sz="3200" b="1" i="1"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2041" name="Google Shape;2041;p56"/>
          <p:cNvGrpSpPr/>
          <p:nvPr/>
        </p:nvGrpSpPr>
        <p:grpSpPr>
          <a:xfrm>
            <a:off x="4478724" y="1106534"/>
            <a:ext cx="3762336" cy="2998940"/>
            <a:chOff x="659150" y="1640700"/>
            <a:chExt cx="2499227" cy="1992122"/>
          </a:xfrm>
        </p:grpSpPr>
        <p:sp>
          <p:nvSpPr>
            <p:cNvPr id="2042" name="Google Shape;2042;p56"/>
            <p:cNvSpPr/>
            <p:nvPr/>
          </p:nvSpPr>
          <p:spPr>
            <a:xfrm>
              <a:off x="1465183" y="3354197"/>
              <a:ext cx="905141" cy="278625"/>
            </a:xfrm>
            <a:custGeom>
              <a:avLst/>
              <a:gdLst/>
              <a:ahLst/>
              <a:cxnLst/>
              <a:rect l="l" t="t" r="r" b="b"/>
              <a:pathLst>
                <a:path w="30592" h="9417" extrusionOk="0">
                  <a:moveTo>
                    <a:pt x="25842" y="5922"/>
                  </a:moveTo>
                  <a:cubicBezTo>
                    <a:pt x="24000" y="4039"/>
                    <a:pt x="23917" y="1"/>
                    <a:pt x="23917" y="1"/>
                  </a:cubicBezTo>
                  <a:lnTo>
                    <a:pt x="15610" y="1"/>
                  </a:lnTo>
                  <a:lnTo>
                    <a:pt x="14982" y="1"/>
                  </a:lnTo>
                  <a:lnTo>
                    <a:pt x="6676" y="1"/>
                  </a:lnTo>
                  <a:cubicBezTo>
                    <a:pt x="6676" y="1"/>
                    <a:pt x="6592" y="4039"/>
                    <a:pt x="4751" y="5922"/>
                  </a:cubicBezTo>
                  <a:cubicBezTo>
                    <a:pt x="2909" y="7805"/>
                    <a:pt x="1" y="9417"/>
                    <a:pt x="5023" y="9417"/>
                  </a:cubicBezTo>
                  <a:lnTo>
                    <a:pt x="14982" y="9417"/>
                  </a:lnTo>
                  <a:lnTo>
                    <a:pt x="15610" y="9417"/>
                  </a:lnTo>
                  <a:lnTo>
                    <a:pt x="25570" y="9417"/>
                  </a:lnTo>
                  <a:cubicBezTo>
                    <a:pt x="30591" y="9417"/>
                    <a:pt x="27704" y="7805"/>
                    <a:pt x="25842" y="5922"/>
                  </a:cubicBezTo>
                  <a:close/>
                </a:path>
              </a:pathLst>
            </a:custGeom>
            <a:solidFill>
              <a:schemeClr val="accent3"/>
            </a:solidFill>
            <a:ln w="76200" cap="flat" cmpd="sng">
              <a:solidFill>
                <a:schemeClr val="lt1"/>
              </a:solidFill>
              <a:prstDash val="solid"/>
              <a:round/>
              <a:headEnd type="none" w="sm" len="sm"/>
              <a:tailEnd type="none" w="sm" len="sm"/>
            </a:ln>
            <a:effectLst>
              <a:outerShdw blurRad="57150" dist="19050" dir="5400000" algn="bl" rotWithShape="0">
                <a:schemeClr val="dk2">
                  <a:alpha val="4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6"/>
            <p:cNvSpPr/>
            <p:nvPr/>
          </p:nvSpPr>
          <p:spPr>
            <a:xfrm>
              <a:off x="659150" y="3134557"/>
              <a:ext cx="2499227" cy="216699"/>
            </a:xfrm>
            <a:custGeom>
              <a:avLst/>
              <a:gdLst/>
              <a:ahLst/>
              <a:cxnLst/>
              <a:rect l="l" t="t" r="r" b="b"/>
              <a:pathLst>
                <a:path w="84469" h="7324" extrusionOk="0">
                  <a:moveTo>
                    <a:pt x="0" y="4855"/>
                  </a:moveTo>
                  <a:cubicBezTo>
                    <a:pt x="0" y="6236"/>
                    <a:pt x="1298" y="7324"/>
                    <a:pt x="2679" y="7324"/>
                  </a:cubicBezTo>
                  <a:lnTo>
                    <a:pt x="41659" y="7324"/>
                  </a:lnTo>
                  <a:lnTo>
                    <a:pt x="42998" y="7324"/>
                  </a:lnTo>
                  <a:lnTo>
                    <a:pt x="81979" y="7324"/>
                  </a:lnTo>
                  <a:cubicBezTo>
                    <a:pt x="83360" y="7324"/>
                    <a:pt x="84469" y="6236"/>
                    <a:pt x="84469" y="4855"/>
                  </a:cubicBezTo>
                  <a:lnTo>
                    <a:pt x="84469" y="1"/>
                  </a:lnTo>
                  <a:lnTo>
                    <a:pt x="0" y="1"/>
                  </a:lnTo>
                  <a:close/>
                </a:path>
              </a:pathLst>
            </a:custGeom>
            <a:solidFill>
              <a:srgbClr val="8FDDEF"/>
            </a:solidFill>
            <a:ln w="76200" cap="flat" cmpd="sng">
              <a:solidFill>
                <a:srgbClr val="FFFDF5"/>
              </a:solidFill>
              <a:prstDash val="solid"/>
              <a:round/>
              <a:headEnd type="none" w="sm" len="sm"/>
              <a:tailEnd type="none" w="sm" len="sm"/>
            </a:ln>
            <a:effectLst>
              <a:outerShdw blurRad="57150" dist="19050" dir="5400000" algn="bl" rotWithShape="0">
                <a:srgbClr val="372D31">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6"/>
            <p:cNvSpPr/>
            <p:nvPr/>
          </p:nvSpPr>
          <p:spPr>
            <a:xfrm>
              <a:off x="659150" y="1640700"/>
              <a:ext cx="2499227" cy="1493873"/>
            </a:xfrm>
            <a:custGeom>
              <a:avLst/>
              <a:gdLst/>
              <a:ahLst/>
              <a:cxnLst/>
              <a:rect l="l" t="t" r="r" b="b"/>
              <a:pathLst>
                <a:path w="84469" h="50490" extrusionOk="0">
                  <a:moveTo>
                    <a:pt x="80807" y="3140"/>
                  </a:moveTo>
                  <a:lnTo>
                    <a:pt x="80807" y="46828"/>
                  </a:lnTo>
                  <a:lnTo>
                    <a:pt x="3662" y="46828"/>
                  </a:lnTo>
                  <a:lnTo>
                    <a:pt x="3662" y="3140"/>
                  </a:lnTo>
                  <a:close/>
                  <a:moveTo>
                    <a:pt x="2679" y="1"/>
                  </a:moveTo>
                  <a:cubicBezTo>
                    <a:pt x="1298" y="1"/>
                    <a:pt x="0" y="984"/>
                    <a:pt x="0" y="2386"/>
                  </a:cubicBezTo>
                  <a:lnTo>
                    <a:pt x="0" y="50490"/>
                  </a:lnTo>
                  <a:lnTo>
                    <a:pt x="84469" y="50490"/>
                  </a:lnTo>
                  <a:lnTo>
                    <a:pt x="84469" y="2386"/>
                  </a:lnTo>
                  <a:cubicBezTo>
                    <a:pt x="84469" y="984"/>
                    <a:pt x="83360" y="1"/>
                    <a:pt x="81979"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659150" y="3134557"/>
              <a:ext cx="2499227" cy="216699"/>
            </a:xfrm>
            <a:custGeom>
              <a:avLst/>
              <a:gdLst/>
              <a:ahLst/>
              <a:cxnLst/>
              <a:rect l="l" t="t" r="r" b="b"/>
              <a:pathLst>
                <a:path w="84469" h="7324" extrusionOk="0">
                  <a:moveTo>
                    <a:pt x="0" y="4562"/>
                  </a:moveTo>
                  <a:cubicBezTo>
                    <a:pt x="0" y="5964"/>
                    <a:pt x="1298" y="7324"/>
                    <a:pt x="2679" y="7324"/>
                  </a:cubicBezTo>
                  <a:lnTo>
                    <a:pt x="41659" y="7324"/>
                  </a:lnTo>
                  <a:lnTo>
                    <a:pt x="42998" y="7324"/>
                  </a:lnTo>
                  <a:lnTo>
                    <a:pt x="81979" y="7324"/>
                  </a:lnTo>
                  <a:cubicBezTo>
                    <a:pt x="83360" y="7324"/>
                    <a:pt x="84469" y="5964"/>
                    <a:pt x="84469" y="4562"/>
                  </a:cubicBezTo>
                  <a:lnTo>
                    <a:pt x="84469" y="1"/>
                  </a:lnTo>
                  <a:lnTo>
                    <a:pt x="0" y="1"/>
                  </a:lnTo>
                  <a:close/>
                </a:path>
              </a:pathLst>
            </a:cu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56"/>
          <p:cNvGrpSpPr/>
          <p:nvPr/>
        </p:nvGrpSpPr>
        <p:grpSpPr>
          <a:xfrm flipH="1">
            <a:off x="973956" y="343492"/>
            <a:ext cx="7794820" cy="4263181"/>
            <a:chOff x="4248750" y="1271112"/>
            <a:chExt cx="2360207" cy="1290856"/>
          </a:xfrm>
        </p:grpSpPr>
        <p:sp>
          <p:nvSpPr>
            <p:cNvPr id="2047" name="Google Shape;2047;p56"/>
            <p:cNvSpPr/>
            <p:nvPr/>
          </p:nvSpPr>
          <p:spPr>
            <a:xfrm>
              <a:off x="4372763" y="2483361"/>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6"/>
            <p:cNvSpPr/>
            <p:nvPr/>
          </p:nvSpPr>
          <p:spPr>
            <a:xfrm>
              <a:off x="5284250" y="18573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6"/>
            <p:cNvSpPr/>
            <p:nvPr/>
          </p:nvSpPr>
          <p:spPr>
            <a:xfrm>
              <a:off x="5624791" y="1774471"/>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6"/>
            <p:cNvSpPr/>
            <p:nvPr/>
          </p:nvSpPr>
          <p:spPr>
            <a:xfrm>
              <a:off x="6084141" y="1330459"/>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p:nvPr/>
          </p:nvSpPr>
          <p:spPr>
            <a:xfrm>
              <a:off x="6318502" y="2496393"/>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6"/>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6"/>
            <p:cNvSpPr/>
            <p:nvPr/>
          </p:nvSpPr>
          <p:spPr>
            <a:xfrm>
              <a:off x="6549857" y="1271112"/>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p:nvPr/>
          </p:nvSpPr>
          <p:spPr>
            <a:xfrm>
              <a:off x="4307848" y="199917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6"/>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6"/>
            <p:cNvSpPr/>
            <p:nvPr/>
          </p:nvSpPr>
          <p:spPr>
            <a:xfrm>
              <a:off x="4992784" y="2531367"/>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56"/>
          <p:cNvGrpSpPr/>
          <p:nvPr/>
        </p:nvGrpSpPr>
        <p:grpSpPr>
          <a:xfrm rot="2973920">
            <a:off x="7456116" y="4006247"/>
            <a:ext cx="1396949" cy="709706"/>
            <a:chOff x="10533749" y="4791252"/>
            <a:chExt cx="1580383" cy="802899"/>
          </a:xfrm>
        </p:grpSpPr>
        <p:sp>
          <p:nvSpPr>
            <p:cNvPr id="2058" name="Google Shape;2058;p56"/>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56"/>
            <p:cNvGrpSpPr/>
            <p:nvPr/>
          </p:nvGrpSpPr>
          <p:grpSpPr>
            <a:xfrm>
              <a:off x="10533914" y="4791252"/>
              <a:ext cx="1580219" cy="802899"/>
              <a:chOff x="4796650" y="3254825"/>
              <a:chExt cx="435550" cy="221300"/>
            </a:xfrm>
          </p:grpSpPr>
          <p:sp>
            <p:nvSpPr>
              <p:cNvPr id="2060" name="Google Shape;2060;p56"/>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6"/>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6"/>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6"/>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6"/>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6"/>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6"/>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6"/>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6"/>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6"/>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7" name="Google Shape;2077;p56"/>
          <p:cNvGrpSpPr/>
          <p:nvPr/>
        </p:nvGrpSpPr>
        <p:grpSpPr>
          <a:xfrm rot="-900014">
            <a:off x="437969" y="302574"/>
            <a:ext cx="1016436" cy="935487"/>
            <a:chOff x="5823094" y="-504988"/>
            <a:chExt cx="1058659" cy="974347"/>
          </a:xfrm>
        </p:grpSpPr>
        <p:sp>
          <p:nvSpPr>
            <p:cNvPr id="2078" name="Google Shape;2078;p56"/>
            <p:cNvSpPr/>
            <p:nvPr/>
          </p:nvSpPr>
          <p:spPr>
            <a:xfrm>
              <a:off x="5886429" y="-502181"/>
              <a:ext cx="969933" cy="930633"/>
            </a:xfrm>
            <a:custGeom>
              <a:avLst/>
              <a:gdLst/>
              <a:ahLst/>
              <a:cxnLst/>
              <a:rect l="l" t="t" r="r" b="b"/>
              <a:pathLst>
                <a:path w="11205" h="10751" extrusionOk="0">
                  <a:moveTo>
                    <a:pt x="6603" y="1"/>
                  </a:moveTo>
                  <a:cubicBezTo>
                    <a:pt x="5950" y="467"/>
                    <a:pt x="5649" y="1338"/>
                    <a:pt x="5514" y="2012"/>
                  </a:cubicBezTo>
                  <a:cubicBezTo>
                    <a:pt x="5317" y="2032"/>
                    <a:pt x="5100" y="2043"/>
                    <a:pt x="4872" y="2043"/>
                  </a:cubicBezTo>
                  <a:lnTo>
                    <a:pt x="4758" y="2043"/>
                  </a:lnTo>
                  <a:lnTo>
                    <a:pt x="4509" y="2053"/>
                  </a:lnTo>
                  <a:cubicBezTo>
                    <a:pt x="2291" y="2115"/>
                    <a:pt x="861" y="2644"/>
                    <a:pt x="312" y="3836"/>
                  </a:cubicBezTo>
                  <a:cubicBezTo>
                    <a:pt x="301" y="3877"/>
                    <a:pt x="291" y="3908"/>
                    <a:pt x="270" y="3939"/>
                  </a:cubicBezTo>
                  <a:cubicBezTo>
                    <a:pt x="53" y="4489"/>
                    <a:pt x="1" y="5152"/>
                    <a:pt x="125" y="5971"/>
                  </a:cubicBezTo>
                  <a:cubicBezTo>
                    <a:pt x="135" y="6074"/>
                    <a:pt x="156" y="6167"/>
                    <a:pt x="177" y="6271"/>
                  </a:cubicBezTo>
                  <a:cubicBezTo>
                    <a:pt x="208" y="6447"/>
                    <a:pt x="249" y="6623"/>
                    <a:pt x="301" y="6820"/>
                  </a:cubicBezTo>
                  <a:cubicBezTo>
                    <a:pt x="312" y="6852"/>
                    <a:pt x="332" y="6893"/>
                    <a:pt x="343" y="6934"/>
                  </a:cubicBezTo>
                  <a:lnTo>
                    <a:pt x="363" y="7038"/>
                  </a:lnTo>
                  <a:lnTo>
                    <a:pt x="384" y="7111"/>
                  </a:lnTo>
                  <a:cubicBezTo>
                    <a:pt x="477" y="7411"/>
                    <a:pt x="591" y="7712"/>
                    <a:pt x="716" y="8002"/>
                  </a:cubicBezTo>
                  <a:lnTo>
                    <a:pt x="737" y="8054"/>
                  </a:lnTo>
                  <a:cubicBezTo>
                    <a:pt x="768" y="8106"/>
                    <a:pt x="788" y="8168"/>
                    <a:pt x="819" y="8220"/>
                  </a:cubicBezTo>
                  <a:cubicBezTo>
                    <a:pt x="1904" y="10447"/>
                    <a:pt x="3673" y="10747"/>
                    <a:pt x="4846" y="10747"/>
                  </a:cubicBezTo>
                  <a:cubicBezTo>
                    <a:pt x="5131" y="10747"/>
                    <a:pt x="5380" y="10729"/>
                    <a:pt x="5577" y="10717"/>
                  </a:cubicBezTo>
                  <a:lnTo>
                    <a:pt x="5763" y="10707"/>
                  </a:lnTo>
                  <a:lnTo>
                    <a:pt x="6022" y="10707"/>
                  </a:lnTo>
                  <a:cubicBezTo>
                    <a:pt x="6341" y="10716"/>
                    <a:pt x="6683" y="10750"/>
                    <a:pt x="7037" y="10750"/>
                  </a:cubicBezTo>
                  <a:cubicBezTo>
                    <a:pt x="7935" y="10750"/>
                    <a:pt x="8913" y="10528"/>
                    <a:pt x="9805" y="9100"/>
                  </a:cubicBezTo>
                  <a:lnTo>
                    <a:pt x="9846" y="9049"/>
                  </a:lnTo>
                  <a:cubicBezTo>
                    <a:pt x="9919" y="8935"/>
                    <a:pt x="9992" y="8821"/>
                    <a:pt x="10064" y="8707"/>
                  </a:cubicBezTo>
                  <a:cubicBezTo>
                    <a:pt x="10189" y="8489"/>
                    <a:pt x="10313" y="8251"/>
                    <a:pt x="10417" y="8023"/>
                  </a:cubicBezTo>
                  <a:cubicBezTo>
                    <a:pt x="10468" y="7898"/>
                    <a:pt x="10520" y="7774"/>
                    <a:pt x="10562" y="7650"/>
                  </a:cubicBezTo>
                  <a:cubicBezTo>
                    <a:pt x="10562" y="7639"/>
                    <a:pt x="10572" y="7629"/>
                    <a:pt x="10582" y="7608"/>
                  </a:cubicBezTo>
                  <a:cubicBezTo>
                    <a:pt x="11152" y="6085"/>
                    <a:pt x="11204" y="4395"/>
                    <a:pt x="10748" y="3234"/>
                  </a:cubicBezTo>
                  <a:cubicBezTo>
                    <a:pt x="10624" y="2913"/>
                    <a:pt x="10437" y="2613"/>
                    <a:pt x="10199" y="2364"/>
                  </a:cubicBezTo>
                  <a:cubicBezTo>
                    <a:pt x="10116" y="2281"/>
                    <a:pt x="10033" y="2208"/>
                    <a:pt x="9940" y="2146"/>
                  </a:cubicBezTo>
                  <a:cubicBezTo>
                    <a:pt x="9774" y="2043"/>
                    <a:pt x="9598" y="1970"/>
                    <a:pt x="9422" y="1918"/>
                  </a:cubicBezTo>
                  <a:cubicBezTo>
                    <a:pt x="8852" y="1774"/>
                    <a:pt x="8392" y="1723"/>
                    <a:pt x="7980" y="1723"/>
                  </a:cubicBezTo>
                  <a:cubicBezTo>
                    <a:pt x="7206" y="1723"/>
                    <a:pt x="6597" y="1903"/>
                    <a:pt x="5732" y="1991"/>
                  </a:cubicBezTo>
                  <a:cubicBezTo>
                    <a:pt x="6105" y="820"/>
                    <a:pt x="6996" y="467"/>
                    <a:pt x="6996" y="467"/>
                  </a:cubicBezTo>
                  <a:cubicBezTo>
                    <a:pt x="6945" y="260"/>
                    <a:pt x="6799" y="84"/>
                    <a:pt x="660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56"/>
            <p:cNvGrpSpPr/>
            <p:nvPr/>
          </p:nvGrpSpPr>
          <p:grpSpPr>
            <a:xfrm>
              <a:off x="5823094" y="-504988"/>
              <a:ext cx="1058659" cy="974347"/>
              <a:chOff x="3618000" y="1395000"/>
              <a:chExt cx="305750" cy="281400"/>
            </a:xfrm>
          </p:grpSpPr>
          <p:sp>
            <p:nvSpPr>
              <p:cNvPr id="2080" name="Google Shape;2080;p56"/>
              <p:cNvSpPr/>
              <p:nvPr/>
            </p:nvSpPr>
            <p:spPr>
              <a:xfrm>
                <a:off x="3618000" y="1430500"/>
                <a:ext cx="305750" cy="245900"/>
              </a:xfrm>
              <a:custGeom>
                <a:avLst/>
                <a:gdLst/>
                <a:ahLst/>
                <a:cxnLst/>
                <a:rect l="l" t="t" r="r" b="b"/>
                <a:pathLst>
                  <a:path w="12230" h="9836" extrusionOk="0">
                    <a:moveTo>
                      <a:pt x="5638" y="612"/>
                    </a:moveTo>
                    <a:cubicBezTo>
                      <a:pt x="1700" y="653"/>
                      <a:pt x="0" y="2280"/>
                      <a:pt x="1223" y="5928"/>
                    </a:cubicBezTo>
                    <a:cubicBezTo>
                      <a:pt x="2529" y="9825"/>
                      <a:pt x="5586" y="9317"/>
                      <a:pt x="6519" y="9286"/>
                    </a:cubicBezTo>
                    <a:cubicBezTo>
                      <a:pt x="7680" y="9235"/>
                      <a:pt x="9235" y="9836"/>
                      <a:pt x="10592" y="7628"/>
                    </a:cubicBezTo>
                    <a:cubicBezTo>
                      <a:pt x="12230" y="4965"/>
                      <a:pt x="12199" y="1006"/>
                      <a:pt x="10178" y="498"/>
                    </a:cubicBezTo>
                    <a:cubicBezTo>
                      <a:pt x="8229" y="0"/>
                      <a:pt x="7566" y="601"/>
                      <a:pt x="5638" y="612"/>
                    </a:cubicBezTo>
                    <a:close/>
                  </a:path>
                </a:pathLst>
              </a:custGeom>
              <a:solidFill>
                <a:srgbClr val="BBB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a:off x="3636400" y="1430500"/>
                <a:ext cx="284500" cy="242525"/>
              </a:xfrm>
              <a:custGeom>
                <a:avLst/>
                <a:gdLst/>
                <a:ahLst/>
                <a:cxnLst/>
                <a:rect l="l" t="t" r="r" b="b"/>
                <a:pathLst>
                  <a:path w="11380" h="9701" extrusionOk="0">
                    <a:moveTo>
                      <a:pt x="9867" y="7628"/>
                    </a:moveTo>
                    <a:cubicBezTo>
                      <a:pt x="8747" y="9255"/>
                      <a:pt x="7649" y="9338"/>
                      <a:pt x="6664" y="9307"/>
                    </a:cubicBezTo>
                    <a:lnTo>
                      <a:pt x="6353" y="9297"/>
                    </a:lnTo>
                    <a:cubicBezTo>
                      <a:pt x="6156" y="9286"/>
                      <a:pt x="5970" y="9276"/>
                      <a:pt x="5783" y="9286"/>
                    </a:cubicBezTo>
                    <a:cubicBezTo>
                      <a:pt x="4850" y="9317"/>
                      <a:pt x="1596" y="9701"/>
                      <a:pt x="415" y="5690"/>
                    </a:cubicBezTo>
                    <a:cubicBezTo>
                      <a:pt x="83" y="4602"/>
                      <a:pt x="0" y="3711"/>
                      <a:pt x="156" y="3006"/>
                    </a:cubicBezTo>
                    <a:cubicBezTo>
                      <a:pt x="187" y="2798"/>
                      <a:pt x="249" y="2602"/>
                      <a:pt x="342" y="2415"/>
                    </a:cubicBezTo>
                    <a:cubicBezTo>
                      <a:pt x="923" y="1161"/>
                      <a:pt x="2477" y="643"/>
                      <a:pt x="4892" y="612"/>
                    </a:cubicBezTo>
                    <a:cubicBezTo>
                      <a:pt x="6830" y="601"/>
                      <a:pt x="7483" y="0"/>
                      <a:pt x="9442" y="498"/>
                    </a:cubicBezTo>
                    <a:cubicBezTo>
                      <a:pt x="9628" y="539"/>
                      <a:pt x="9804" y="612"/>
                      <a:pt x="9960" y="726"/>
                    </a:cubicBezTo>
                    <a:cubicBezTo>
                      <a:pt x="10053" y="788"/>
                      <a:pt x="10136" y="860"/>
                      <a:pt x="10219" y="943"/>
                    </a:cubicBezTo>
                    <a:cubicBezTo>
                      <a:pt x="10457" y="1182"/>
                      <a:pt x="10644" y="1482"/>
                      <a:pt x="10768" y="1804"/>
                    </a:cubicBezTo>
                    <a:cubicBezTo>
                      <a:pt x="11380" y="3348"/>
                      <a:pt x="11079" y="5845"/>
                      <a:pt x="9867" y="76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a:off x="3729150" y="1448625"/>
                <a:ext cx="82425" cy="23100"/>
              </a:xfrm>
              <a:custGeom>
                <a:avLst/>
                <a:gdLst/>
                <a:ahLst/>
                <a:cxnLst/>
                <a:rect l="l" t="t" r="r" b="b"/>
                <a:pathLst>
                  <a:path w="3297" h="924" extrusionOk="0">
                    <a:moveTo>
                      <a:pt x="0" y="249"/>
                    </a:moveTo>
                    <a:cubicBezTo>
                      <a:pt x="0" y="249"/>
                      <a:pt x="830" y="840"/>
                      <a:pt x="1690" y="882"/>
                    </a:cubicBezTo>
                    <a:cubicBezTo>
                      <a:pt x="2550" y="923"/>
                      <a:pt x="3296" y="1"/>
                      <a:pt x="3296" y="1"/>
                    </a:cubicBezTo>
                    <a:cubicBezTo>
                      <a:pt x="2757" y="63"/>
                      <a:pt x="2229" y="94"/>
                      <a:pt x="1690" y="104"/>
                    </a:cubicBezTo>
                    <a:cubicBezTo>
                      <a:pt x="1120" y="104"/>
                      <a:pt x="560" y="156"/>
                      <a:pt x="0" y="24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a:off x="3771900" y="1395000"/>
                <a:ext cx="39925" cy="74125"/>
              </a:xfrm>
              <a:custGeom>
                <a:avLst/>
                <a:gdLst/>
                <a:ahLst/>
                <a:cxnLst/>
                <a:rect l="l" t="t" r="r" b="b"/>
                <a:pathLst>
                  <a:path w="1597" h="2965" extrusionOk="0">
                    <a:moveTo>
                      <a:pt x="0" y="2964"/>
                    </a:moveTo>
                    <a:cubicBezTo>
                      <a:pt x="0" y="2964"/>
                      <a:pt x="32" y="819"/>
                      <a:pt x="1203" y="0"/>
                    </a:cubicBezTo>
                    <a:lnTo>
                      <a:pt x="1597" y="456"/>
                    </a:lnTo>
                    <a:cubicBezTo>
                      <a:pt x="1597" y="456"/>
                      <a:pt x="239" y="995"/>
                      <a:pt x="177" y="2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a:off x="3624725" y="1475575"/>
                <a:ext cx="296175" cy="199275"/>
              </a:xfrm>
              <a:custGeom>
                <a:avLst/>
                <a:gdLst/>
                <a:ahLst/>
                <a:cxnLst/>
                <a:rect l="l" t="t" r="r" b="b"/>
                <a:pathLst>
                  <a:path w="11847" h="7971" extrusionOk="0">
                    <a:moveTo>
                      <a:pt x="10334" y="5825"/>
                    </a:moveTo>
                    <a:cubicBezTo>
                      <a:pt x="8862" y="7970"/>
                      <a:pt x="7411" y="7432"/>
                      <a:pt x="6250" y="7483"/>
                    </a:cubicBezTo>
                    <a:cubicBezTo>
                      <a:pt x="5317" y="7514"/>
                      <a:pt x="2063" y="7898"/>
                      <a:pt x="882" y="3887"/>
                    </a:cubicBezTo>
                    <a:cubicBezTo>
                      <a:pt x="457" y="2467"/>
                      <a:pt x="436" y="1400"/>
                      <a:pt x="809" y="612"/>
                    </a:cubicBezTo>
                    <a:lnTo>
                      <a:pt x="913" y="560"/>
                    </a:lnTo>
                    <a:cubicBezTo>
                      <a:pt x="1" y="2312"/>
                      <a:pt x="2416" y="4830"/>
                      <a:pt x="5836" y="5442"/>
                    </a:cubicBezTo>
                    <a:cubicBezTo>
                      <a:pt x="9256" y="6043"/>
                      <a:pt x="10769" y="3897"/>
                      <a:pt x="11225" y="2902"/>
                    </a:cubicBezTo>
                    <a:cubicBezTo>
                      <a:pt x="11681" y="1908"/>
                      <a:pt x="11225" y="1"/>
                      <a:pt x="11225" y="1"/>
                    </a:cubicBezTo>
                    <a:lnTo>
                      <a:pt x="11235" y="1"/>
                    </a:lnTo>
                    <a:cubicBezTo>
                      <a:pt x="11847" y="1545"/>
                      <a:pt x="11546" y="4042"/>
                      <a:pt x="10334" y="5825"/>
                    </a:cubicBezTo>
                    <a:close/>
                  </a:path>
                </a:pathLst>
              </a:custGeom>
              <a:solidFill>
                <a:srgbClr val="343063">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a:off x="3787175" y="1467800"/>
                <a:ext cx="19975" cy="14275"/>
              </a:xfrm>
              <a:custGeom>
                <a:avLst/>
                <a:gdLst/>
                <a:ahLst/>
                <a:cxnLst/>
                <a:rect l="l" t="t" r="r" b="b"/>
                <a:pathLst>
                  <a:path w="799" h="571" extrusionOk="0">
                    <a:moveTo>
                      <a:pt x="1" y="1"/>
                    </a:moveTo>
                    <a:cubicBezTo>
                      <a:pt x="312" y="115"/>
                      <a:pt x="581" y="312"/>
                      <a:pt x="799" y="571"/>
                    </a:cubicBezTo>
                    <a:cubicBezTo>
                      <a:pt x="571" y="332"/>
                      <a:pt x="302" y="135"/>
                      <a:pt x="1" y="1"/>
                    </a:cubicBezTo>
                    <a:close/>
                  </a:path>
                </a:pathLst>
              </a:custGeom>
              <a:solidFill>
                <a:srgbClr val="D9A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a:off x="3632500" y="1459775"/>
                <a:ext cx="237875" cy="213250"/>
              </a:xfrm>
              <a:custGeom>
                <a:avLst/>
                <a:gdLst/>
                <a:ahLst/>
                <a:cxnLst/>
                <a:rect l="l" t="t" r="r" b="b"/>
                <a:pathLst>
                  <a:path w="9515" h="8530" extrusionOk="0">
                    <a:moveTo>
                      <a:pt x="9318" y="3949"/>
                    </a:moveTo>
                    <a:cubicBezTo>
                      <a:pt x="8966" y="7234"/>
                      <a:pt x="6509" y="8126"/>
                      <a:pt x="6509" y="8126"/>
                    </a:cubicBezTo>
                    <a:cubicBezTo>
                      <a:pt x="6312" y="8115"/>
                      <a:pt x="6126" y="8105"/>
                      <a:pt x="5939" y="8115"/>
                    </a:cubicBezTo>
                    <a:cubicBezTo>
                      <a:pt x="5006" y="8146"/>
                      <a:pt x="1763" y="8530"/>
                      <a:pt x="571" y="4519"/>
                    </a:cubicBezTo>
                    <a:cubicBezTo>
                      <a:pt x="239" y="3431"/>
                      <a:pt x="156" y="2540"/>
                      <a:pt x="312" y="1835"/>
                    </a:cubicBezTo>
                    <a:lnTo>
                      <a:pt x="353" y="1855"/>
                    </a:lnTo>
                    <a:cubicBezTo>
                      <a:pt x="1" y="3783"/>
                      <a:pt x="1016" y="6395"/>
                      <a:pt x="2768" y="7266"/>
                    </a:cubicBezTo>
                    <a:cubicBezTo>
                      <a:pt x="4519" y="8146"/>
                      <a:pt x="2156" y="5701"/>
                      <a:pt x="1825" y="3110"/>
                    </a:cubicBezTo>
                    <a:cubicBezTo>
                      <a:pt x="1503" y="684"/>
                      <a:pt x="3877" y="63"/>
                      <a:pt x="4157" y="0"/>
                    </a:cubicBezTo>
                    <a:cubicBezTo>
                      <a:pt x="3949" y="52"/>
                      <a:pt x="2612" y="415"/>
                      <a:pt x="2146" y="1721"/>
                    </a:cubicBezTo>
                    <a:cubicBezTo>
                      <a:pt x="1638" y="3130"/>
                      <a:pt x="2467" y="5804"/>
                      <a:pt x="3649" y="6965"/>
                    </a:cubicBezTo>
                    <a:cubicBezTo>
                      <a:pt x="4820" y="8126"/>
                      <a:pt x="4778" y="6167"/>
                      <a:pt x="4571" y="3876"/>
                    </a:cubicBezTo>
                    <a:cubicBezTo>
                      <a:pt x="4374" y="1576"/>
                      <a:pt x="5131" y="373"/>
                      <a:pt x="5131" y="373"/>
                    </a:cubicBezTo>
                    <a:cubicBezTo>
                      <a:pt x="5131" y="373"/>
                      <a:pt x="4571" y="1493"/>
                      <a:pt x="4696" y="3638"/>
                    </a:cubicBezTo>
                    <a:cubicBezTo>
                      <a:pt x="4810" y="5783"/>
                      <a:pt x="4706" y="6664"/>
                      <a:pt x="4892" y="7120"/>
                    </a:cubicBezTo>
                    <a:cubicBezTo>
                      <a:pt x="5079" y="7576"/>
                      <a:pt x="5991" y="8022"/>
                      <a:pt x="5991" y="8022"/>
                    </a:cubicBezTo>
                    <a:cubicBezTo>
                      <a:pt x="5991" y="8022"/>
                      <a:pt x="5193" y="6416"/>
                      <a:pt x="5234" y="3856"/>
                    </a:cubicBezTo>
                    <a:cubicBezTo>
                      <a:pt x="5286" y="1368"/>
                      <a:pt x="5939" y="508"/>
                      <a:pt x="5898" y="436"/>
                    </a:cubicBezTo>
                    <a:cubicBezTo>
                      <a:pt x="5950" y="487"/>
                      <a:pt x="5431" y="1265"/>
                      <a:pt x="5431" y="4063"/>
                    </a:cubicBezTo>
                    <a:cubicBezTo>
                      <a:pt x="5431" y="6955"/>
                      <a:pt x="6209" y="8022"/>
                      <a:pt x="6209" y="8022"/>
                    </a:cubicBezTo>
                    <a:cubicBezTo>
                      <a:pt x="6209" y="8022"/>
                      <a:pt x="8966" y="7483"/>
                      <a:pt x="9214" y="3949"/>
                    </a:cubicBezTo>
                    <a:cubicBezTo>
                      <a:pt x="9349" y="2032"/>
                      <a:pt x="7939" y="861"/>
                      <a:pt x="7463" y="322"/>
                    </a:cubicBezTo>
                    <a:cubicBezTo>
                      <a:pt x="8012" y="881"/>
                      <a:pt x="9515" y="2083"/>
                      <a:pt x="9318" y="394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a:off x="3801950" y="1453550"/>
                <a:ext cx="118950" cy="210425"/>
              </a:xfrm>
              <a:custGeom>
                <a:avLst/>
                <a:gdLst/>
                <a:ahLst/>
                <a:cxnLst/>
                <a:rect l="l" t="t" r="r" b="b"/>
                <a:pathLst>
                  <a:path w="4758" h="8417" extrusionOk="0">
                    <a:moveTo>
                      <a:pt x="3245" y="6706"/>
                    </a:moveTo>
                    <a:cubicBezTo>
                      <a:pt x="2125" y="8333"/>
                      <a:pt x="1027" y="8416"/>
                      <a:pt x="42" y="8385"/>
                    </a:cubicBezTo>
                    <a:cubicBezTo>
                      <a:pt x="612" y="8344"/>
                      <a:pt x="1856" y="7888"/>
                      <a:pt x="2571" y="5017"/>
                    </a:cubicBezTo>
                    <a:cubicBezTo>
                      <a:pt x="3535" y="1192"/>
                      <a:pt x="1" y="177"/>
                      <a:pt x="1" y="177"/>
                    </a:cubicBezTo>
                    <a:lnTo>
                      <a:pt x="198" y="1"/>
                    </a:lnTo>
                    <a:cubicBezTo>
                      <a:pt x="198" y="1"/>
                      <a:pt x="2602" y="830"/>
                      <a:pt x="2809" y="3441"/>
                    </a:cubicBezTo>
                    <a:cubicBezTo>
                      <a:pt x="3006" y="6043"/>
                      <a:pt x="1037" y="8126"/>
                      <a:pt x="1037" y="8126"/>
                    </a:cubicBezTo>
                    <a:cubicBezTo>
                      <a:pt x="1037" y="8126"/>
                      <a:pt x="3587" y="7483"/>
                      <a:pt x="4074" y="3897"/>
                    </a:cubicBezTo>
                    <a:cubicBezTo>
                      <a:pt x="4416" y="1410"/>
                      <a:pt x="3929" y="405"/>
                      <a:pt x="3597" y="21"/>
                    </a:cubicBezTo>
                    <a:cubicBezTo>
                      <a:pt x="3835" y="270"/>
                      <a:pt x="4022" y="560"/>
                      <a:pt x="4146" y="892"/>
                    </a:cubicBezTo>
                    <a:cubicBezTo>
                      <a:pt x="4758" y="2426"/>
                      <a:pt x="4457" y="4923"/>
                      <a:pt x="3245" y="6706"/>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6"/>
              <p:cNvSpPr/>
              <p:nvPr/>
            </p:nvSpPr>
            <p:spPr>
              <a:xfrm>
                <a:off x="3687425" y="1463400"/>
                <a:ext cx="71275" cy="43025"/>
              </a:xfrm>
              <a:custGeom>
                <a:avLst/>
                <a:gdLst/>
                <a:ahLst/>
                <a:cxnLst/>
                <a:rect l="l" t="t" r="r" b="b"/>
                <a:pathLst>
                  <a:path w="2851" h="1721" extrusionOk="0">
                    <a:moveTo>
                      <a:pt x="2758" y="1026"/>
                    </a:moveTo>
                    <a:cubicBezTo>
                      <a:pt x="2851" y="1451"/>
                      <a:pt x="2322" y="1721"/>
                      <a:pt x="1597" y="1628"/>
                    </a:cubicBezTo>
                    <a:cubicBezTo>
                      <a:pt x="861" y="1534"/>
                      <a:pt x="187" y="1120"/>
                      <a:pt x="94" y="695"/>
                    </a:cubicBezTo>
                    <a:cubicBezTo>
                      <a:pt x="1" y="270"/>
                      <a:pt x="529" y="0"/>
                      <a:pt x="1255" y="83"/>
                    </a:cubicBezTo>
                    <a:cubicBezTo>
                      <a:pt x="1991" y="177"/>
                      <a:pt x="2664" y="602"/>
                      <a:pt x="2758" y="102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6"/>
              <p:cNvSpPr/>
              <p:nvPr/>
            </p:nvSpPr>
            <p:spPr>
              <a:xfrm>
                <a:off x="3755825" y="1484125"/>
                <a:ext cx="32175" cy="17375"/>
              </a:xfrm>
              <a:custGeom>
                <a:avLst/>
                <a:gdLst/>
                <a:ahLst/>
                <a:cxnLst/>
                <a:rect l="l" t="t" r="r" b="b"/>
                <a:pathLst>
                  <a:path w="1287" h="695" extrusionOk="0">
                    <a:moveTo>
                      <a:pt x="1193" y="218"/>
                    </a:moveTo>
                    <a:cubicBezTo>
                      <a:pt x="1286" y="374"/>
                      <a:pt x="1120" y="550"/>
                      <a:pt x="820" y="622"/>
                    </a:cubicBezTo>
                    <a:cubicBezTo>
                      <a:pt x="519" y="695"/>
                      <a:pt x="198" y="622"/>
                      <a:pt x="105" y="477"/>
                    </a:cubicBezTo>
                    <a:cubicBezTo>
                      <a:pt x="1" y="322"/>
                      <a:pt x="167" y="135"/>
                      <a:pt x="467" y="63"/>
                    </a:cubicBezTo>
                    <a:cubicBezTo>
                      <a:pt x="778" y="1"/>
                      <a:pt x="1100" y="63"/>
                      <a:pt x="1193" y="218"/>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a:off x="3801175" y="1442675"/>
                <a:ext cx="54450" cy="45625"/>
              </a:xfrm>
              <a:custGeom>
                <a:avLst/>
                <a:gdLst/>
                <a:ahLst/>
                <a:cxnLst/>
                <a:rect l="l" t="t" r="r" b="b"/>
                <a:pathLst>
                  <a:path w="2178" h="1825" extrusionOk="0">
                    <a:moveTo>
                      <a:pt x="1856" y="156"/>
                    </a:moveTo>
                    <a:cubicBezTo>
                      <a:pt x="2177" y="311"/>
                      <a:pt x="2084" y="778"/>
                      <a:pt x="1649" y="1192"/>
                    </a:cubicBezTo>
                    <a:cubicBezTo>
                      <a:pt x="1224" y="1607"/>
                      <a:pt x="622" y="1824"/>
                      <a:pt x="312" y="1669"/>
                    </a:cubicBezTo>
                    <a:cubicBezTo>
                      <a:pt x="1" y="1513"/>
                      <a:pt x="94" y="1047"/>
                      <a:pt x="519" y="633"/>
                    </a:cubicBezTo>
                    <a:cubicBezTo>
                      <a:pt x="944" y="218"/>
                      <a:pt x="1545" y="0"/>
                      <a:pt x="1856" y="15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a:off x="3841850" y="1510025"/>
                <a:ext cx="66875" cy="116125"/>
              </a:xfrm>
              <a:custGeom>
                <a:avLst/>
                <a:gdLst/>
                <a:ahLst/>
                <a:cxnLst/>
                <a:rect l="l" t="t" r="r" b="b"/>
                <a:pathLst>
                  <a:path w="2675" h="4645" extrusionOk="0">
                    <a:moveTo>
                      <a:pt x="1535" y="167"/>
                    </a:moveTo>
                    <a:cubicBezTo>
                      <a:pt x="2208" y="1"/>
                      <a:pt x="2675" y="830"/>
                      <a:pt x="2571" y="2012"/>
                    </a:cubicBezTo>
                    <a:cubicBezTo>
                      <a:pt x="2457" y="3203"/>
                      <a:pt x="1825" y="4312"/>
                      <a:pt x="1141" y="4478"/>
                    </a:cubicBezTo>
                    <a:cubicBezTo>
                      <a:pt x="457" y="4644"/>
                      <a:pt x="1" y="3825"/>
                      <a:pt x="104" y="2633"/>
                    </a:cubicBezTo>
                    <a:cubicBezTo>
                      <a:pt x="218" y="1442"/>
                      <a:pt x="851" y="333"/>
                      <a:pt x="1535" y="1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1773;p59">
            <a:extLst>
              <a:ext uri="{FF2B5EF4-FFF2-40B4-BE49-F238E27FC236}">
                <a16:creationId xmlns:a16="http://schemas.microsoft.com/office/drawing/2014/main" id="{82C87AF4-919C-FF4A-672E-462F576C14CE}"/>
              </a:ext>
            </a:extLst>
          </p:cNvPr>
          <p:cNvSpPr txBox="1">
            <a:spLocks noGrp="1"/>
          </p:cNvSpPr>
          <p:nvPr>
            <p:ph type="title"/>
          </p:nvPr>
        </p:nvSpPr>
        <p:spPr>
          <a:xfrm>
            <a:off x="4809067" y="1326992"/>
            <a:ext cx="3194756" cy="17538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spcFirstLastPara="1" wrap="square" lIns="91425" tIns="91425" rIns="91425" bIns="91425" anchor="t" anchorCtr="0">
            <a:noAutofit/>
          </a:bodyPr>
          <a:lstStyle/>
          <a:p>
            <a:pPr marL="0" lvl="0" indent="0" algn="ctr" rtl="0">
              <a:spcBef>
                <a:spcPts val="0"/>
              </a:spcBef>
              <a:spcAft>
                <a:spcPts val="0"/>
              </a:spcAft>
              <a:buNone/>
            </a:pPr>
            <a:r>
              <a:rPr lang="en-US" sz="5400" b="1" dirty="0">
                <a:latin typeface="Times New Roman" panose="02020603050405020304" pitchFamily="18" charset="0"/>
                <a:cs typeface="Times New Roman" panose="02020603050405020304" pitchFamily="18" charset="0"/>
              </a:rPr>
              <a:t>HOẠT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39">
                                            <p:txEl>
                                              <p:pRg st="0" end="0"/>
                                            </p:txEl>
                                          </p:spTgt>
                                        </p:tgtEl>
                                        <p:attrNameLst>
                                          <p:attrName>style.visibility</p:attrName>
                                        </p:attrNameLst>
                                      </p:cBhvr>
                                      <p:to>
                                        <p:strVal val="visible"/>
                                      </p:to>
                                    </p:set>
                                    <p:animEffect transition="in" filter="fade">
                                      <p:cBhvr>
                                        <p:cTn id="7" dur="1000"/>
                                        <p:tgtEl>
                                          <p:spTgt spid="2039">
                                            <p:txEl>
                                              <p:pRg st="0" end="0"/>
                                            </p:txEl>
                                          </p:spTgt>
                                        </p:tgtEl>
                                      </p:cBhvr>
                                    </p:animEffect>
                                    <p:anim calcmode="lin" valueType="num">
                                      <p:cBhvr>
                                        <p:cTn id="8" dur="1000" fill="hold"/>
                                        <p:tgtEl>
                                          <p:spTgt spid="20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41"/>
          <p:cNvSpPr txBox="1">
            <a:spLocks noGrp="1"/>
          </p:cNvSpPr>
          <p:nvPr>
            <p:ph type="title"/>
          </p:nvPr>
        </p:nvSpPr>
        <p:spPr>
          <a:xfrm>
            <a:off x="452101" y="374946"/>
            <a:ext cx="8239796" cy="572700"/>
          </a:xfrm>
          <a:prstGeom prst="rect">
            <a:avLst/>
          </a:prstGeom>
        </p:spPr>
        <p:txBody>
          <a:bodyPr spcFirstLastPara="1" wrap="square" lIns="91425" tIns="91425" rIns="91425" bIns="91425" anchor="t" anchorCtr="0">
            <a:noAutofit/>
          </a:bodyPr>
          <a:lstStyle/>
          <a:p>
            <a:pPr marL="190500" marR="0" indent="1270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rPr>
              <a:t>- </a:t>
            </a:r>
            <a:r>
              <a:rPr lang="vi-VN" sz="2400" b="1" i="1" dirty="0">
                <a:solidFill>
                  <a:srgbClr val="FF0000"/>
                </a:solidFill>
                <a:effectLst/>
                <a:latin typeface="Times New Roman" panose="02020603050405020304" pitchFamily="18" charset="0"/>
                <a:ea typeface="Times New Roman" panose="02020603050405020304" pitchFamily="18" charset="0"/>
              </a:rPr>
              <a:t>Chuẩn bị:</a:t>
            </a:r>
            <a:r>
              <a:rPr lang="vi-VN" sz="2400" b="1" dirty="0">
                <a:solidFill>
                  <a:srgbClr val="FF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tranh, ảnh, tài liệu về các nguyên tố dinh dưỡng c</a:t>
            </a:r>
            <a:r>
              <a:rPr lang="en-US" sz="2400" dirty="0">
                <a:solidFill>
                  <a:srgbClr val="000000"/>
                </a:solidFill>
                <a:effectLst/>
                <a:latin typeface="Times New Roman" panose="02020603050405020304" pitchFamily="18" charset="0"/>
                <a:ea typeface="Times New Roman" panose="02020603050405020304" pitchFamily="18" charset="0"/>
              </a:rPr>
              <a:t>ầ</a:t>
            </a:r>
            <a:r>
              <a:rPr lang="vi-VN" sz="2400" dirty="0">
                <a:solidFill>
                  <a:srgbClr val="000000"/>
                </a:solidFill>
                <a:effectLst/>
                <a:latin typeface="Times New Roman" panose="02020603050405020304" pitchFamily="18" charset="0"/>
                <a:ea typeface="Times New Roman" panose="02020603050405020304" pitchFamily="18" charset="0"/>
              </a:rPr>
              <a:t>n thiết cho cây tr</a:t>
            </a:r>
            <a:r>
              <a:rPr lang="en-US" sz="2400" dirty="0">
                <a:solidFill>
                  <a:srgbClr val="000000"/>
                </a:solidFill>
                <a:effectLst/>
                <a:latin typeface="Times New Roman" panose="02020603050405020304" pitchFamily="18" charset="0"/>
                <a:ea typeface="Times New Roman" panose="02020603050405020304" pitchFamily="18" charset="0"/>
              </a:rPr>
              <a:t>ồ</a:t>
            </a:r>
            <a:r>
              <a:rPr lang="vi-VN" sz="2400" dirty="0">
                <a:solidFill>
                  <a:srgbClr val="000000"/>
                </a:solidFill>
                <a:effectLst/>
                <a:latin typeface="Times New Roman" panose="02020603050405020304" pitchFamily="18" charset="0"/>
                <a:ea typeface="Times New Roman" panose="02020603050405020304" pitchFamily="18" charset="0"/>
              </a:rPr>
              <a:t>ng và vai trò của chúng đối với sự phát triển của cây tr</a:t>
            </a:r>
            <a:r>
              <a:rPr lang="en-US" sz="2400" dirty="0">
                <a:solidFill>
                  <a:srgbClr val="000000"/>
                </a:solidFill>
                <a:effectLst/>
                <a:latin typeface="Times New Roman" panose="02020603050405020304" pitchFamily="18" charset="0"/>
                <a:ea typeface="Times New Roman" panose="02020603050405020304" pitchFamily="18" charset="0"/>
              </a:rPr>
              <a:t>ồ</a:t>
            </a:r>
            <a:r>
              <a:rPr lang="vi-VN" sz="2400" dirty="0">
                <a:solidFill>
                  <a:srgbClr val="000000"/>
                </a:solidFill>
                <a:effectLst/>
                <a:latin typeface="Times New Roman" panose="02020603050405020304" pitchFamily="18" charset="0"/>
                <a:ea typeface="Times New Roman" panose="02020603050405020304" pitchFamily="18" charset="0"/>
              </a:rPr>
              <a:t>ng.</a:t>
            </a:r>
            <a:endParaRPr lang="en-US" sz="2400" dirty="0">
              <a:effectLst/>
              <a:latin typeface="Times New Roman" panose="02020603050405020304" pitchFamily="18" charset="0"/>
              <a:ea typeface="Times New Roman" panose="02020603050405020304" pitchFamily="18" charset="0"/>
            </a:endParaRPr>
          </a:p>
        </p:txBody>
      </p:sp>
      <p:grpSp>
        <p:nvGrpSpPr>
          <p:cNvPr id="958" name="Google Shape;958;p41"/>
          <p:cNvGrpSpPr/>
          <p:nvPr/>
        </p:nvGrpSpPr>
        <p:grpSpPr>
          <a:xfrm>
            <a:off x="3448179" y="1289460"/>
            <a:ext cx="402106" cy="3136645"/>
            <a:chOff x="5217195" y="1557543"/>
            <a:chExt cx="121754" cy="949750"/>
          </a:xfrm>
        </p:grpSpPr>
        <p:sp>
          <p:nvSpPr>
            <p:cNvPr id="959" name="Google Shape;959;p41"/>
            <p:cNvSpPr/>
            <p:nvPr/>
          </p:nvSpPr>
          <p:spPr>
            <a:xfrm>
              <a:off x="5284250" y="2457243"/>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1"/>
            <p:cNvSpPr/>
            <p:nvPr/>
          </p:nvSpPr>
          <p:spPr>
            <a:xfrm>
              <a:off x="5217195" y="1557543"/>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CC553BEE-0FDE-F994-C8CC-3A1BFCC6FFEF}"/>
              </a:ext>
            </a:extLst>
          </p:cNvPr>
          <p:cNvSpPr txBox="1"/>
          <p:nvPr/>
        </p:nvSpPr>
        <p:spPr>
          <a:xfrm>
            <a:off x="587619" y="1705074"/>
            <a:ext cx="7968761" cy="3046988"/>
          </a:xfrm>
          <a:prstGeom prst="rect">
            <a:avLst/>
          </a:prstGeom>
          <a:noFill/>
        </p:spPr>
        <p:txBody>
          <a:bodyPr wrap="square">
            <a:spAutoFit/>
          </a:bodyPr>
          <a:lstStyle/>
          <a:p>
            <a:pPr marL="190500" marR="0" indent="12700" algn="just">
              <a:spcBef>
                <a:spcPts val="0"/>
              </a:spcBef>
              <a:spcAft>
                <a:spcPts val="0"/>
              </a:spcAft>
            </a:pPr>
            <a:r>
              <a:rPr lang="en-US" sz="2400" b="1" i="1" dirty="0">
                <a:solidFill>
                  <a:srgbClr val="FF0000"/>
                </a:solidFill>
                <a:effectLst/>
                <a:latin typeface="Times New Roman" panose="02020603050405020304" pitchFamily="18" charset="0"/>
                <a:ea typeface="Times New Roman" panose="02020603050405020304" pitchFamily="18" charset="0"/>
              </a:rPr>
              <a:t>- </a:t>
            </a:r>
            <a:r>
              <a:rPr lang="vi-VN" sz="2400" b="1" i="1" dirty="0">
                <a:solidFill>
                  <a:srgbClr val="FF0000"/>
                </a:solidFill>
                <a:effectLst/>
                <a:latin typeface="Times New Roman" panose="02020603050405020304" pitchFamily="18" charset="0"/>
                <a:ea typeface="Times New Roman" panose="02020603050405020304" pitchFamily="18" charset="0"/>
              </a:rPr>
              <a:t>Thảo luận nhóm v</a:t>
            </a:r>
            <a:r>
              <a:rPr lang="en-US" sz="2400" b="1" i="1" dirty="0">
                <a:solidFill>
                  <a:srgbClr val="FF0000"/>
                </a:solidFill>
                <a:latin typeface="Times New Roman" panose="02020603050405020304" pitchFamily="18" charset="0"/>
                <a:ea typeface="Times New Roman" panose="02020603050405020304" pitchFamily="18" charset="0"/>
              </a:rPr>
              <a:t>à</a:t>
            </a:r>
            <a:r>
              <a:rPr lang="vi-VN" sz="2400" b="1" i="1" dirty="0">
                <a:solidFill>
                  <a:srgbClr val="FF0000"/>
                </a:solidFill>
                <a:effectLst/>
                <a:latin typeface="Times New Roman" panose="02020603050405020304" pitchFamily="18" charset="0"/>
                <a:ea typeface="Times New Roman" panose="02020603050405020304" pitchFamily="18" charset="0"/>
              </a:rPr>
              <a:t> xây dựn</a:t>
            </a:r>
            <a:r>
              <a:rPr lang="en-US" sz="2400" b="1" i="1" dirty="0">
                <a:solidFill>
                  <a:srgbClr val="FF0000"/>
                </a:solidFill>
                <a:effectLst/>
                <a:latin typeface="Times New Roman" panose="02020603050405020304" pitchFamily="18" charset="0"/>
                <a:ea typeface="Times New Roman" panose="02020603050405020304" pitchFamily="18" charset="0"/>
              </a:rPr>
              <a:t>g</a:t>
            </a:r>
            <a:r>
              <a:rPr lang="vi-VN" sz="2400" b="1" i="1" dirty="0">
                <a:solidFill>
                  <a:srgbClr val="FF0000"/>
                </a:solidFill>
                <a:effectLst/>
                <a:latin typeface="Times New Roman" panose="02020603050405020304" pitchFamily="18" charset="0"/>
                <a:ea typeface="Times New Roman" panose="02020603050405020304" pitchFamily="18" charset="0"/>
              </a:rPr>
              <a:t> </a:t>
            </a:r>
            <a:r>
              <a:rPr lang="en-US" sz="2400" b="1" i="1" dirty="0">
                <a:solidFill>
                  <a:srgbClr val="FF0000"/>
                </a:solidFill>
                <a:latin typeface="Times New Roman" panose="02020603050405020304" pitchFamily="18" charset="0"/>
                <a:ea typeface="Times New Roman" panose="02020603050405020304" pitchFamily="18" charset="0"/>
              </a:rPr>
              <a:t>đ</a:t>
            </a:r>
            <a:r>
              <a:rPr lang="vi-VN" sz="2400" b="1" i="1" dirty="0">
                <a:solidFill>
                  <a:srgbClr val="FF0000"/>
                </a:solidFill>
                <a:effectLst/>
                <a:latin typeface="Times New Roman" panose="02020603050405020304" pitchFamily="18" charset="0"/>
                <a:ea typeface="Times New Roman" panose="02020603050405020304" pitchFamily="18" charset="0"/>
              </a:rPr>
              <a:t>ề cương báo c</a:t>
            </a:r>
            <a:r>
              <a:rPr lang="en-US" sz="2400" b="1" i="1" dirty="0">
                <a:solidFill>
                  <a:srgbClr val="FF0000"/>
                </a:solidFill>
                <a:latin typeface="Times New Roman" panose="02020603050405020304" pitchFamily="18" charset="0"/>
                <a:ea typeface="Times New Roman" panose="02020603050405020304" pitchFamily="18" charset="0"/>
              </a:rPr>
              <a:t>á</a:t>
            </a:r>
            <a:r>
              <a:rPr lang="vi-VN" sz="2400" b="1" i="1" dirty="0">
                <a:solidFill>
                  <a:srgbClr val="FF0000"/>
                </a:solidFill>
                <a:effectLst/>
                <a:latin typeface="Times New Roman" panose="02020603050405020304" pitchFamily="18" charset="0"/>
                <a:ea typeface="Times New Roman" panose="02020603050405020304" pitchFamily="18" charset="0"/>
              </a:rPr>
              <a:t>o theo các nội dung sau:</a:t>
            </a:r>
            <a:endParaRPr lang="en-US" sz="2400" b="1" dirty="0">
              <a:solidFill>
                <a:srgbClr val="FF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buClr>
                <a:srgbClr val="000000"/>
              </a:buClr>
              <a:buSzPts val="1200"/>
              <a:tabLst>
                <a:tab pos="402590"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 do 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phải b</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ổ</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 thêm các nguyên tố dinh dưỡng cho cây trồng.</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lgn="just">
              <a:spcBef>
                <a:spcPts val="0"/>
              </a:spcBef>
              <a:spcAft>
                <a:spcPts val="0"/>
              </a:spcAft>
              <a:buClr>
                <a:srgbClr val="000000"/>
              </a:buClr>
              <a:buSzPts val="1200"/>
              <a:tabLst>
                <a:tab pos="433705" algn="l"/>
              </a:tabLst>
            </a:pPr>
            <a:r>
              <a:rPr lang="en-US"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 tên các nguyên tố hoá học mà cây trồng 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ầ</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với số lượng nhiều (nhóm nguyên tố đa lượng), trung bình (nhóm nguyên tố trung lượng) và ít (nhóm nguyên tố vi lượng) và nêu vai trò của chúng đối với sự phát triển cây tr</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ồ</a:t>
            </a:r>
            <a:r>
              <a:rPr lang="vi-VN" sz="2400" u="none" strike="noStrike" spc="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fade">
                                      <p:cBhvr>
                                        <p:cTn id="7" dur="1000"/>
                                        <p:tgtEl>
                                          <p:spTgt spid="956"/>
                                        </p:tgtEl>
                                      </p:cBhvr>
                                    </p:animEffect>
                                    <p:anim calcmode="lin" valueType="num">
                                      <p:cBhvr>
                                        <p:cTn id="8" dur="1000" fill="hold"/>
                                        <p:tgtEl>
                                          <p:spTgt spid="956"/>
                                        </p:tgtEl>
                                        <p:attrNameLst>
                                          <p:attrName>ppt_x</p:attrName>
                                        </p:attrNameLst>
                                      </p:cBhvr>
                                      <p:tavLst>
                                        <p:tav tm="0">
                                          <p:val>
                                            <p:strVal val="#ppt_x"/>
                                          </p:val>
                                        </p:tav>
                                        <p:tav tm="100000">
                                          <p:val>
                                            <p:strVal val="#ppt_x"/>
                                          </p:val>
                                        </p:tav>
                                      </p:tavLst>
                                    </p:anim>
                                    <p:anim calcmode="lin" valueType="num">
                                      <p:cBhvr>
                                        <p:cTn id="9" dur="1000" fill="hold"/>
                                        <p:tgtEl>
                                          <p:spTgt spid="95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E3BF3E-E5DC-078B-0C95-EEDC1A4C63C2}"/>
              </a:ext>
            </a:extLst>
          </p:cNvPr>
          <p:cNvPicPr>
            <a:picLocks noChangeAspect="1"/>
          </p:cNvPicPr>
          <p:nvPr/>
        </p:nvPicPr>
        <p:blipFill>
          <a:blip r:embed="rId2"/>
          <a:stretch>
            <a:fillRect/>
          </a:stretch>
        </p:blipFill>
        <p:spPr>
          <a:xfrm>
            <a:off x="867508" y="220032"/>
            <a:ext cx="3845170" cy="4473708"/>
          </a:xfrm>
          <a:prstGeom prst="rect">
            <a:avLst/>
          </a:prstGeom>
        </p:spPr>
      </p:pic>
      <p:pic>
        <p:nvPicPr>
          <p:cNvPr id="10" name="Picture 9">
            <a:extLst>
              <a:ext uri="{FF2B5EF4-FFF2-40B4-BE49-F238E27FC236}">
                <a16:creationId xmlns:a16="http://schemas.microsoft.com/office/drawing/2014/main" id="{F9160871-7DC4-B0B3-9031-B5D116CE110F}"/>
              </a:ext>
            </a:extLst>
          </p:cNvPr>
          <p:cNvPicPr>
            <a:picLocks noChangeAspect="1"/>
          </p:cNvPicPr>
          <p:nvPr/>
        </p:nvPicPr>
        <p:blipFill>
          <a:blip r:embed="rId3"/>
          <a:stretch>
            <a:fillRect/>
          </a:stretch>
        </p:blipFill>
        <p:spPr>
          <a:xfrm>
            <a:off x="4712678" y="355974"/>
            <a:ext cx="3563814" cy="4337766"/>
          </a:xfrm>
          <a:prstGeom prst="rect">
            <a:avLst/>
          </a:prstGeom>
        </p:spPr>
      </p:pic>
    </p:spTree>
    <p:extLst>
      <p:ext uri="{BB962C8B-B14F-4D97-AF65-F5344CB8AC3E}">
        <p14:creationId xmlns:p14="http://schemas.microsoft.com/office/powerpoint/2010/main" val="361765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a">
            <a:extLst>
              <a:ext uri="{FF2B5EF4-FFF2-40B4-BE49-F238E27FC236}">
                <a16:creationId xmlns:a16="http://schemas.microsoft.com/office/drawing/2014/main" id="{65DA152C-4C6C-4037-B246-7F8E64CF95AF}"/>
              </a:ext>
            </a:extLst>
          </p:cNvPr>
          <p:cNvSpPr txBox="1"/>
          <p:nvPr/>
        </p:nvSpPr>
        <p:spPr>
          <a:xfrm>
            <a:off x="479037" y="1764526"/>
            <a:ext cx="8192455" cy="2079415"/>
          </a:xfrm>
          <a:prstGeom prst="rect">
            <a:avLst/>
          </a:prstGeom>
          <a:noFill/>
        </p:spPr>
        <p:txBody>
          <a:bodyPr wrap="square" rtlCol="0">
            <a:spAutoFit/>
          </a:bodyPr>
          <a:lstStyle/>
          <a:p>
            <a:pPr algn="ctr">
              <a:lnSpc>
                <a:spcPct val="150000"/>
              </a:lnSpc>
            </a:pP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Chọn</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ô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hỏi</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tham</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lời</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điền</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chữ</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hoàn</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tất</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hỏi</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khóa</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 </a:t>
            </a:r>
            <a:r>
              <a:rPr lang="en-US" sz="2800" b="1" dirty="0" err="1">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chữ</a:t>
            </a:r>
            <a:r>
              <a:rPr lang="en-US" sz="2800" b="1" dirty="0">
                <a:solidFill>
                  <a:srgbClr val="FC6E5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lnSpc>
                <a:spcPct val="150000"/>
              </a:lnSpc>
            </a:pPr>
            <a:r>
              <a:rPr lang="en-US" sz="1600" dirty="0" err="1">
                <a:solidFill>
                  <a:schemeClr val="accent3">
                    <a:lumMod val="75000"/>
                  </a:schemeClr>
                </a:solidFill>
                <a:latin typeface="Times New Roman" panose="02020603050405020304" pitchFamily="18" charset="0"/>
                <a:cs typeface="Times New Roman" panose="02020603050405020304" pitchFamily="18" charset="0"/>
              </a:rPr>
              <a:t>Câu</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3">
                    <a:lumMod val="75000"/>
                  </a:schemeClr>
                </a:solidFill>
                <a:latin typeface="Times New Roman" panose="02020603050405020304" pitchFamily="18" charset="0"/>
                <a:cs typeface="Times New Roman" panose="02020603050405020304" pitchFamily="18" charset="0"/>
              </a:rPr>
              <a:t>trả</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3">
                    <a:lumMod val="75000"/>
                  </a:schemeClr>
                </a:solidFill>
                <a:latin typeface="Times New Roman" panose="02020603050405020304" pitchFamily="18" charset="0"/>
                <a:cs typeface="Times New Roman" panose="02020603050405020304" pitchFamily="18" charset="0"/>
              </a:rPr>
              <a:t>lời</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3">
                    <a:lumMod val="75000"/>
                  </a:schemeClr>
                </a:solidFill>
                <a:latin typeface="Times New Roman" panose="02020603050405020304" pitchFamily="18" charset="0"/>
                <a:cs typeface="Times New Roman" panose="02020603050405020304" pitchFamily="18" charset="0"/>
              </a:rPr>
              <a:t>đúng</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a:solidFill>
                  <a:schemeClr val="accent5"/>
                </a:solidFill>
                <a:latin typeface="Times New Roman" panose="02020603050405020304" pitchFamily="18" charset="0"/>
                <a:cs typeface="Times New Roman" panose="02020603050405020304" pitchFamily="18" charset="0"/>
              </a:rPr>
              <a:t>+1đ</a:t>
            </a:r>
          </a:p>
          <a:p>
            <a:pPr algn="ctr">
              <a:lnSpc>
                <a:spcPct val="150000"/>
              </a:lnSpc>
            </a:pPr>
            <a:r>
              <a:rPr lang="en-US" sz="1600" dirty="0" err="1">
                <a:solidFill>
                  <a:schemeClr val="accent3">
                    <a:lumMod val="75000"/>
                  </a:schemeClr>
                </a:solidFill>
                <a:latin typeface="Times New Roman" panose="02020603050405020304" pitchFamily="18" charset="0"/>
                <a:cs typeface="Times New Roman" panose="02020603050405020304" pitchFamily="18" charset="0"/>
              </a:rPr>
              <a:t>Từ</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3">
                    <a:lumMod val="75000"/>
                  </a:schemeClr>
                </a:solidFill>
                <a:latin typeface="Times New Roman" panose="02020603050405020304" pitchFamily="18" charset="0"/>
                <a:cs typeface="Times New Roman" panose="02020603050405020304" pitchFamily="18" charset="0"/>
              </a:rPr>
              <a:t>khóa</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dirty="0" err="1">
                <a:solidFill>
                  <a:schemeClr val="accent3">
                    <a:lumMod val="75000"/>
                  </a:schemeClr>
                </a:solidFill>
                <a:latin typeface="Times New Roman" panose="02020603050405020304" pitchFamily="18" charset="0"/>
                <a:cs typeface="Times New Roman" panose="02020603050405020304" pitchFamily="18" charset="0"/>
              </a:rPr>
              <a:t>đúng</a:t>
            </a:r>
            <a:r>
              <a:rPr lang="en-US" sz="1600" dirty="0">
                <a:solidFill>
                  <a:schemeClr val="accent3">
                    <a:lumMod val="75000"/>
                  </a:schemeClr>
                </a:solidFill>
                <a:latin typeface="Times New Roman" panose="02020603050405020304" pitchFamily="18" charset="0"/>
                <a:cs typeface="Times New Roman" panose="02020603050405020304" pitchFamily="18" charset="0"/>
              </a:rPr>
              <a:t> </a:t>
            </a:r>
            <a:r>
              <a:rPr lang="en-US" sz="1600" b="1" dirty="0">
                <a:solidFill>
                  <a:schemeClr val="accent5"/>
                </a:solidFill>
                <a:latin typeface="Times New Roman" panose="02020603050405020304" pitchFamily="18" charset="0"/>
                <a:cs typeface="Times New Roman" panose="02020603050405020304" pitchFamily="18" charset="0"/>
              </a:rPr>
              <a:t>+3đ</a:t>
            </a:r>
          </a:p>
        </p:txBody>
      </p:sp>
      <p:sp>
        <p:nvSpPr>
          <p:cNvPr id="2" name="Rectangle: Rounded Corners 115">
            <a:extLst>
              <a:ext uri="{FF2B5EF4-FFF2-40B4-BE49-F238E27FC236}">
                <a16:creationId xmlns:a16="http://schemas.microsoft.com/office/drawing/2014/main" id="{82F53C26-248E-4AEB-9999-D41DB034BA6C}"/>
              </a:ext>
            </a:extLst>
          </p:cNvPr>
          <p:cNvSpPr/>
          <p:nvPr/>
        </p:nvSpPr>
        <p:spPr>
          <a:xfrm>
            <a:off x="2117141" y="1108221"/>
            <a:ext cx="4990641" cy="643656"/>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3" name="!!1a">
            <a:extLst>
              <a:ext uri="{FF2B5EF4-FFF2-40B4-BE49-F238E27FC236}">
                <a16:creationId xmlns:a16="http://schemas.microsoft.com/office/drawing/2014/main" id="{65DA152C-4C6C-4037-B246-7F8E64CF95AF}"/>
              </a:ext>
            </a:extLst>
          </p:cNvPr>
          <p:cNvSpPr txBox="1"/>
          <p:nvPr/>
        </p:nvSpPr>
        <p:spPr>
          <a:xfrm>
            <a:off x="2630666" y="1145543"/>
            <a:ext cx="3941041"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 Ô CHỮ</a:t>
            </a:r>
          </a:p>
        </p:txBody>
      </p:sp>
      <p:grpSp>
        <p:nvGrpSpPr>
          <p:cNvPr id="4" name="Group 3">
            <a:extLst>
              <a:ext uri="{FF2B5EF4-FFF2-40B4-BE49-F238E27FC236}">
                <a16:creationId xmlns:a16="http://schemas.microsoft.com/office/drawing/2014/main" id="{9AE76C8D-9DAB-4AE4-B856-EF1264754410}"/>
              </a:ext>
            </a:extLst>
          </p:cNvPr>
          <p:cNvGrpSpPr/>
          <p:nvPr/>
        </p:nvGrpSpPr>
        <p:grpSpPr>
          <a:xfrm>
            <a:off x="6483489" y="1177240"/>
            <a:ext cx="480913" cy="478865"/>
            <a:chOff x="3626754" y="167081"/>
            <a:chExt cx="801748" cy="801748"/>
          </a:xfrm>
        </p:grpSpPr>
        <p:sp>
          <p:nvSpPr>
            <p:cNvPr id="5" name="Oval 4">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FCD2E41-0FD0-41DB-AD3C-1D1992610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7" name="Group 6">
            <a:extLst>
              <a:ext uri="{FF2B5EF4-FFF2-40B4-BE49-F238E27FC236}">
                <a16:creationId xmlns:a16="http://schemas.microsoft.com/office/drawing/2014/main" id="{80D076BC-083F-4DED-A9EC-590CC6F2322B}"/>
              </a:ext>
            </a:extLst>
          </p:cNvPr>
          <p:cNvGrpSpPr/>
          <p:nvPr/>
        </p:nvGrpSpPr>
        <p:grpSpPr>
          <a:xfrm>
            <a:off x="2256451" y="1177240"/>
            <a:ext cx="480913" cy="478865"/>
            <a:chOff x="7758026" y="167081"/>
            <a:chExt cx="801748" cy="801748"/>
          </a:xfrm>
        </p:grpSpPr>
        <p:sp>
          <p:nvSpPr>
            <p:cNvPr id="8" name="Oval 7">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6DAE24C-9B8A-489A-AAEE-BFA50806E0A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grpSp>
        <p:nvGrpSpPr>
          <p:cNvPr id="10" name="Group 7"/>
          <p:cNvGrpSpPr/>
          <p:nvPr/>
        </p:nvGrpSpPr>
        <p:grpSpPr>
          <a:xfrm>
            <a:off x="445489" y="366436"/>
            <a:ext cx="417695" cy="422305"/>
            <a:chOff x="0" y="0"/>
            <a:chExt cx="489869" cy="461803"/>
          </a:xfrm>
        </p:grpSpPr>
        <p:sp>
          <p:nvSpPr>
            <p:cNvPr id="11" name="AutoShape 8"/>
            <p:cNvSpPr/>
            <p:nvPr/>
          </p:nvSpPr>
          <p:spPr>
            <a:xfrm>
              <a:off x="0" y="0"/>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2" name="AutoShape 9"/>
            <p:cNvSpPr/>
            <p:nvPr/>
          </p:nvSpPr>
          <p:spPr>
            <a:xfrm>
              <a:off x="0" y="205275"/>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13" name="AutoShape 10"/>
            <p:cNvSpPr/>
            <p:nvPr/>
          </p:nvSpPr>
          <p:spPr>
            <a:xfrm>
              <a:off x="0" y="410931"/>
              <a:ext cx="489869" cy="0"/>
            </a:xfrm>
            <a:prstGeom prst="line">
              <a:avLst/>
            </a:prstGeom>
            <a:ln w="28575">
              <a:solidFill>
                <a:srgbClr val="FAAF40"/>
              </a:solidFill>
              <a:headEnd type="none" w="sm" len="sm"/>
              <a:tailEnd type="none" w="sm" len="sm"/>
            </a:ln>
          </p:spPr>
          <p:style>
            <a:lnRef idx="1">
              <a:schemeClr val="dk1"/>
            </a:lnRef>
            <a:fillRef idx="0">
              <a:schemeClr val="dk1"/>
            </a:fillRef>
            <a:effectRef idx="0">
              <a:schemeClr val="dk1"/>
            </a:effectRef>
            <a:fontRef idx="minor">
              <a:schemeClr val="tx1"/>
            </a:fontRef>
          </p:style>
        </p:sp>
      </p:grpSp>
      <p:pic>
        <p:nvPicPr>
          <p:cNvPr id="17" name="Picture 16"/>
          <p:cNvPicPr>
            <a:picLocks noChangeAspect="1"/>
          </p:cNvPicPr>
          <p:nvPr/>
        </p:nvPicPr>
        <p:blipFill>
          <a:blip r:embed="rId4"/>
          <a:srcRect l="64771" t="21970"/>
          <a:stretch>
            <a:fillRect/>
          </a:stretch>
        </p:blipFill>
        <p:spPr>
          <a:xfrm rot="5400000">
            <a:off x="282093" y="1112332"/>
            <a:ext cx="2852805" cy="6318912"/>
          </a:xfrm>
          <a:prstGeom prst="rect">
            <a:avLst/>
          </a:prstGeom>
        </p:spPr>
      </p:pic>
      <p:pic>
        <p:nvPicPr>
          <p:cNvPr id="18" name="Picture 17"/>
          <p:cNvPicPr>
            <a:picLocks noChangeAspect="1"/>
          </p:cNvPicPr>
          <p:nvPr/>
        </p:nvPicPr>
        <p:blipFill>
          <a:blip r:embed="rId5"/>
          <a:srcRect/>
          <a:stretch>
            <a:fillRect/>
          </a:stretch>
        </p:blipFill>
        <p:spPr>
          <a:xfrm rot="-7094170">
            <a:off x="7514082" y="-2296667"/>
            <a:ext cx="5277622" cy="5428158"/>
          </a:xfrm>
          <a:prstGeom prst="rect">
            <a:avLst/>
          </a:prstGeom>
        </p:spPr>
      </p:pic>
    </p:spTree>
    <p:extLst>
      <p:ext uri="{BB962C8B-B14F-4D97-AF65-F5344CB8AC3E}">
        <p14:creationId xmlns:p14="http://schemas.microsoft.com/office/powerpoint/2010/main" val="3560223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ppt_x"/>
                                          </p:val>
                                        </p:tav>
                                        <p:tav tm="100000">
                                          <p:val>
                                            <p:strVal val="#ppt_x"/>
                                          </p:val>
                                        </p:tav>
                                      </p:tavLst>
                                    </p:anim>
                                    <p:anim calcmode="lin" valueType="num">
                                      <p:cBhvr additive="base">
                                        <p:cTn id="12" dur="125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fill="hold"/>
                                        <p:tgtEl>
                                          <p:spTgt spid="4"/>
                                        </p:tgtEl>
                                        <p:attrNameLst>
                                          <p:attrName>ppt_x</p:attrName>
                                        </p:attrNameLst>
                                      </p:cBhvr>
                                      <p:tavLst>
                                        <p:tav tm="0">
                                          <p:val>
                                            <p:strVal val="#ppt_x"/>
                                          </p:val>
                                        </p:tav>
                                        <p:tav tm="100000">
                                          <p:val>
                                            <p:strVal val="#ppt_x"/>
                                          </p:val>
                                        </p:tav>
                                      </p:tavLst>
                                    </p:anim>
                                    <p:anim calcmode="lin" valueType="num">
                                      <p:cBhvr additive="base">
                                        <p:cTn id="16" dur="1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50" fill="hold"/>
                                        <p:tgtEl>
                                          <p:spTgt spid="7"/>
                                        </p:tgtEl>
                                        <p:attrNameLst>
                                          <p:attrName>ppt_x</p:attrName>
                                        </p:attrNameLst>
                                      </p:cBhvr>
                                      <p:tavLst>
                                        <p:tav tm="0">
                                          <p:val>
                                            <p:strVal val="#ppt_x"/>
                                          </p:val>
                                        </p:tav>
                                        <p:tav tm="100000">
                                          <p:val>
                                            <p:strVal val="#ppt_x"/>
                                          </p:val>
                                        </p:tav>
                                      </p:tavLst>
                                    </p:anim>
                                    <p:anim calcmode="lin" valueType="num">
                                      <p:cBhvr additive="base">
                                        <p:cTn id="20" dur="125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Effect transition="in" filter="fade">
                                      <p:cBhvr>
                                        <p:cTn id="26" dur="1000"/>
                                        <p:tgtEl>
                                          <p:spTgt spid="15"/>
                                        </p:tgtEl>
                                      </p:cBhvr>
                                    </p:animEffect>
                                  </p:childTnLst>
                                </p:cTn>
                              </p:par>
                            </p:childTnLst>
                          </p:cTn>
                        </p:par>
                        <p:par>
                          <p:cTn id="27" fill="hold">
                            <p:stCondLst>
                              <p:cond delay="2250"/>
                            </p:stCondLst>
                            <p:childTnLst>
                              <p:par>
                                <p:cTn id="28" presetID="32" presetClass="emph" presetSubtype="0" repeatCount="4000" fill="hold" grpId="2" nodeType="afterEffect">
                                  <p:stCondLst>
                                    <p:cond delay="0"/>
                                  </p:stCondLst>
                                  <p:childTnLst>
                                    <p:animRot by="120000">
                                      <p:cBhvr>
                                        <p:cTn id="29" dur="100" fill="hold">
                                          <p:stCondLst>
                                            <p:cond delay="0"/>
                                          </p:stCondLst>
                                        </p:cTn>
                                        <p:tgtEl>
                                          <p:spTgt spid="2"/>
                                        </p:tgtEl>
                                        <p:attrNameLst>
                                          <p:attrName>r</p:attrName>
                                        </p:attrNameLst>
                                      </p:cBhvr>
                                    </p:animRot>
                                    <p:animRot by="-240000">
                                      <p:cBhvr>
                                        <p:cTn id="30" dur="200" fill="hold">
                                          <p:stCondLst>
                                            <p:cond delay="200"/>
                                          </p:stCondLst>
                                        </p:cTn>
                                        <p:tgtEl>
                                          <p:spTgt spid="2"/>
                                        </p:tgtEl>
                                        <p:attrNameLst>
                                          <p:attrName>r</p:attrName>
                                        </p:attrNameLst>
                                      </p:cBhvr>
                                    </p:animRot>
                                    <p:animRot by="240000">
                                      <p:cBhvr>
                                        <p:cTn id="31" dur="200" fill="hold">
                                          <p:stCondLst>
                                            <p:cond delay="400"/>
                                          </p:stCondLst>
                                        </p:cTn>
                                        <p:tgtEl>
                                          <p:spTgt spid="2"/>
                                        </p:tgtEl>
                                        <p:attrNameLst>
                                          <p:attrName>r</p:attrName>
                                        </p:attrNameLst>
                                      </p:cBhvr>
                                    </p:animRot>
                                    <p:animRot by="-240000">
                                      <p:cBhvr>
                                        <p:cTn id="32" dur="200" fill="hold">
                                          <p:stCondLst>
                                            <p:cond delay="600"/>
                                          </p:stCondLst>
                                        </p:cTn>
                                        <p:tgtEl>
                                          <p:spTgt spid="2"/>
                                        </p:tgtEl>
                                        <p:attrNameLst>
                                          <p:attrName>r</p:attrName>
                                        </p:attrNameLst>
                                      </p:cBhvr>
                                    </p:animRot>
                                    <p:animRot by="120000">
                                      <p:cBhvr>
                                        <p:cTn id="33" dur="200" fill="hold">
                                          <p:stCondLst>
                                            <p:cond delay="800"/>
                                          </p:stCondLst>
                                        </p:cTn>
                                        <p:tgtEl>
                                          <p:spTgt spid="2"/>
                                        </p:tgtEl>
                                        <p:attrNameLst>
                                          <p:attrName>r</p:attrName>
                                        </p:attrNameLst>
                                      </p:cBhvr>
                                    </p:animRot>
                                  </p:childTnLst>
                                </p:cTn>
                              </p:par>
                            </p:childTnLst>
                          </p:cTn>
                        </p:par>
                        <p:par>
                          <p:cTn id="34" fill="hold">
                            <p:stCondLst>
                              <p:cond delay="6250"/>
                            </p:stCondLst>
                            <p:childTnLst>
                              <p:par>
                                <p:cTn id="35" presetID="32" presetClass="emph" presetSubtype="0" repeatCount="4000" fill="hold" nodeType="after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1.875E-6 1.85185E-6 L 0.00117 -0.54607 " pathEditMode="relative" rAng="0" ptsTypes="AA">
                                      <p:cBhvr>
                                        <p:cTn id="44" dur="2000" fill="hold"/>
                                        <p:tgtEl>
                                          <p:spTgt spid="2"/>
                                        </p:tgtEl>
                                        <p:attrNameLst>
                                          <p:attrName>ppt_x</p:attrName>
                                          <p:attrName>ppt_y</p:attrName>
                                        </p:attrNameLst>
                                      </p:cBhvr>
                                      <p:rCtr x="52" y="-27315"/>
                                    </p:animMotion>
                                  </p:childTnLst>
                                </p:cTn>
                              </p:par>
                              <p:par>
                                <p:cTn id="45" presetID="42" presetClass="path" presetSubtype="0" accel="50000" decel="50000" fill="hold" grpId="0" nodeType="withEffect">
                                  <p:stCondLst>
                                    <p:cond delay="0"/>
                                  </p:stCondLst>
                                  <p:childTnLst>
                                    <p:animMotion origin="layout" path="M -3.33333E-6 2.59259E-6 L 0.00417 -0.55185 " pathEditMode="relative" rAng="0" ptsTypes="AA">
                                      <p:cBhvr>
                                        <p:cTn id="46" dur="2000" fill="hold"/>
                                        <p:tgtEl>
                                          <p:spTgt spid="3"/>
                                        </p:tgtEl>
                                        <p:attrNameLst>
                                          <p:attrName>ppt_x</p:attrName>
                                          <p:attrName>ppt_y</p:attrName>
                                        </p:attrNameLst>
                                      </p:cBhvr>
                                      <p:rCtr x="208" y="-27593"/>
                                    </p:animMotion>
                                  </p:childTnLst>
                                </p:cTn>
                              </p:par>
                              <p:par>
                                <p:cTn id="47" presetID="42" presetClass="path" presetSubtype="0" accel="50000" decel="50000" fill="hold" nodeType="withEffect">
                                  <p:stCondLst>
                                    <p:cond delay="0"/>
                                  </p:stCondLst>
                                  <p:childTnLst>
                                    <p:animMotion origin="layout" path="M -2.70833E-6 4.44444E-6 L 0.00287 -0.58426 " pathEditMode="relative" rAng="0" ptsTypes="AA">
                                      <p:cBhvr>
                                        <p:cTn id="48" dur="2000" fill="hold"/>
                                        <p:tgtEl>
                                          <p:spTgt spid="4"/>
                                        </p:tgtEl>
                                        <p:attrNameLst>
                                          <p:attrName>ppt_x</p:attrName>
                                          <p:attrName>ppt_y</p:attrName>
                                        </p:attrNameLst>
                                      </p:cBhvr>
                                      <p:rCtr x="143" y="-29213"/>
                                    </p:animMotion>
                                  </p:childTnLst>
                                </p:cTn>
                              </p:par>
                              <p:par>
                                <p:cTn id="49" presetID="42" presetClass="path" presetSubtype="0" accel="50000" decel="50000" fill="hold" nodeType="withEffect">
                                  <p:stCondLst>
                                    <p:cond delay="0"/>
                                  </p:stCondLst>
                                  <p:childTnLst>
                                    <p:animMotion origin="layout" path="M -4.375E-6 4.44444E-6 L -0.00299 -0.58658 " pathEditMode="relative" rAng="0" ptsTypes="AA">
                                      <p:cBhvr>
                                        <p:cTn id="50" dur="2000" fill="hold"/>
                                        <p:tgtEl>
                                          <p:spTgt spid="7"/>
                                        </p:tgtEl>
                                        <p:attrNameLst>
                                          <p:attrName>ppt_x</p:attrName>
                                          <p:attrName>ppt_y</p:attrName>
                                        </p:attrNameLst>
                                      </p:cBhvr>
                                      <p:rCtr x="-156" y="-29329"/>
                                    </p:animMotion>
                                  </p:childTnLst>
                                </p:cTn>
                              </p:par>
                              <p:par>
                                <p:cTn id="51" presetID="42" presetClass="path" presetSubtype="0" accel="50000" decel="50000" fill="hold" grpId="1" nodeType="withEffect">
                                  <p:stCondLst>
                                    <p:cond delay="0"/>
                                  </p:stCondLst>
                                  <p:childTnLst>
                                    <p:animMotion origin="layout" path="M 2.91667E-6 2.22222E-6 L -0.00065 -0.82917 " pathEditMode="relative" rAng="0" ptsTypes="AA">
                                      <p:cBhvr>
                                        <p:cTn id="52" dur="2000" fill="hold"/>
                                        <p:tgtEl>
                                          <p:spTgt spid="15"/>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animBg="1"/>
      <p:bldP spid="2" grpId="1" animBg="1"/>
      <p:bldP spid="2" grpId="2" animBg="1"/>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A39C7-1C60-0A31-CE10-03A730F741BD}"/>
              </a:ext>
            </a:extLst>
          </p:cNvPr>
          <p:cNvPicPr>
            <a:picLocks noChangeAspect="1"/>
          </p:cNvPicPr>
          <p:nvPr/>
        </p:nvPicPr>
        <p:blipFill>
          <a:blip r:embed="rId2"/>
          <a:stretch>
            <a:fillRect/>
          </a:stretch>
        </p:blipFill>
        <p:spPr>
          <a:xfrm>
            <a:off x="422030" y="471487"/>
            <a:ext cx="4009293" cy="420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77F006AC-1BCE-BB57-9BCE-9228B7354813}"/>
              </a:ext>
            </a:extLst>
          </p:cNvPr>
          <p:cNvPicPr>
            <a:picLocks noChangeAspect="1"/>
          </p:cNvPicPr>
          <p:nvPr/>
        </p:nvPicPr>
        <p:blipFill>
          <a:blip r:embed="rId3"/>
          <a:stretch>
            <a:fillRect/>
          </a:stretch>
        </p:blipFill>
        <p:spPr>
          <a:xfrm>
            <a:off x="4431323" y="471487"/>
            <a:ext cx="4196862" cy="420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55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FD88A-AD72-0056-1F21-890DF0A6A52C}"/>
              </a:ext>
            </a:extLst>
          </p:cNvPr>
          <p:cNvPicPr>
            <a:picLocks noChangeAspect="1"/>
          </p:cNvPicPr>
          <p:nvPr/>
        </p:nvPicPr>
        <p:blipFill>
          <a:blip r:embed="rId2"/>
          <a:stretch>
            <a:fillRect/>
          </a:stretch>
        </p:blipFill>
        <p:spPr>
          <a:xfrm>
            <a:off x="327248" y="308198"/>
            <a:ext cx="4010290" cy="4527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720A36D-7E6B-4F40-6FFC-EB1EB7CB1D77}"/>
              </a:ext>
            </a:extLst>
          </p:cNvPr>
          <p:cNvPicPr>
            <a:picLocks noChangeAspect="1"/>
          </p:cNvPicPr>
          <p:nvPr/>
        </p:nvPicPr>
        <p:blipFill>
          <a:blip r:embed="rId3"/>
          <a:stretch>
            <a:fillRect/>
          </a:stretch>
        </p:blipFill>
        <p:spPr>
          <a:xfrm>
            <a:off x="4431323" y="308198"/>
            <a:ext cx="4293692" cy="452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937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71AC2AC-1438-A544-7A48-493F1E985A82}"/>
              </a:ext>
            </a:extLst>
          </p:cNvPr>
          <p:cNvGraphicFramePr>
            <a:graphicFrameLocks noGrp="1"/>
          </p:cNvGraphicFramePr>
          <p:nvPr>
            <p:extLst>
              <p:ext uri="{D42A27DB-BD31-4B8C-83A1-F6EECF244321}">
                <p14:modId xmlns:p14="http://schemas.microsoft.com/office/powerpoint/2010/main" val="1826527482"/>
              </p:ext>
            </p:extLst>
          </p:nvPr>
        </p:nvGraphicFramePr>
        <p:xfrm>
          <a:off x="621323" y="1140655"/>
          <a:ext cx="7901353" cy="3291840"/>
        </p:xfrm>
        <a:graphic>
          <a:graphicData uri="http://schemas.openxmlformats.org/drawingml/2006/table">
            <a:tbl>
              <a:tblPr firstRow="1" firstCol="1" bandRow="1">
                <a:tableStyleId>{284E427A-3D55-4303-BF80-6455036E1DE7}</a:tableStyleId>
              </a:tblPr>
              <a:tblGrid>
                <a:gridCol w="2010821">
                  <a:extLst>
                    <a:ext uri="{9D8B030D-6E8A-4147-A177-3AD203B41FA5}">
                      <a16:colId xmlns:a16="http://schemas.microsoft.com/office/drawing/2014/main" val="4293960060"/>
                    </a:ext>
                  </a:extLst>
                </a:gridCol>
                <a:gridCol w="5890532">
                  <a:extLst>
                    <a:ext uri="{9D8B030D-6E8A-4147-A177-3AD203B41FA5}">
                      <a16:colId xmlns:a16="http://schemas.microsoft.com/office/drawing/2014/main" val="3436792196"/>
                    </a:ext>
                  </a:extLst>
                </a:gridCol>
              </a:tblGrid>
              <a:tr h="250190">
                <a:tc>
                  <a:txBody>
                    <a:bodyPr/>
                    <a:lstStyle/>
                    <a:p>
                      <a:pPr marL="0" marR="0" algn="ctr">
                        <a:lnSpc>
                          <a:spcPct val="100000"/>
                        </a:lnSpc>
                        <a:spcBef>
                          <a:spcPts val="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Nguyên tố</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gn="ctr">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Tác dụng với 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â</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y tr</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ồ</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ng</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504798614"/>
                  </a:ext>
                </a:extLst>
              </a:tr>
              <a:tr h="454025">
                <a:tc>
                  <a:txBody>
                    <a:bodyPr/>
                    <a:lstStyle/>
                    <a:p>
                      <a:pPr marL="0" marR="0">
                        <a:lnSpc>
                          <a:spcPct val="100000"/>
                        </a:lnSpc>
                        <a:spcBef>
                          <a:spcPts val="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Nitrogen</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tc>
                <a:tc>
                  <a:txBody>
                    <a:bodyPr/>
                    <a:lstStyle/>
                    <a:p>
                      <a:pPr marL="0" marR="0">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Đ</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ả</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m b</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ả</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o cho cây sinh trưởng và phát triển tốt, tham gia </a:t>
                      </a:r>
                      <a:r>
                        <a:rPr lang="en-US" sz="2400" dirty="0" err="1">
                          <a:solidFill>
                            <a:schemeClr val="bg1">
                              <a:lumMod val="10000"/>
                            </a:schemeClr>
                          </a:solidFill>
                          <a:effectLst/>
                          <a:latin typeface="Times New Roman" panose="02020603050405020304" pitchFamily="18" charset="0"/>
                          <a:cs typeface="Times New Roman" panose="02020603050405020304" pitchFamily="18" charset="0"/>
                        </a:rPr>
                        <a:t>điều</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 tiết các quá trình trao đ</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ổ</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i chất 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ủ</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a cây,...</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721437624"/>
                  </a:ext>
                </a:extLst>
              </a:tr>
              <a:tr h="271145">
                <a:tc>
                  <a:txBody>
                    <a:bodyPr/>
                    <a:lstStyle/>
                    <a:p>
                      <a:pPr marL="0" marR="0">
                        <a:lnSpc>
                          <a:spcPct val="100000"/>
                        </a:lnSpc>
                        <a:spcBef>
                          <a:spcPts val="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Phosphorus</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0" marR="0">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ầ</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 cho c</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â</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y tr</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ồ</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ng nở hoa, đậu qu</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ả</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 và phát triển bộ r</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ể</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961034724"/>
                  </a:ext>
                </a:extLst>
              </a:tr>
              <a:tr h="448310">
                <a:tc>
                  <a:txBody>
                    <a:bodyPr/>
                    <a:lstStyle/>
                    <a:p>
                      <a:pPr marL="0" marR="0">
                        <a:lnSpc>
                          <a:spcPct val="100000"/>
                        </a:lnSpc>
                        <a:spcBef>
                          <a:spcPts val="600"/>
                        </a:spcBef>
                        <a:spcAft>
                          <a:spcPts val="0"/>
                        </a:spcAft>
                      </a:pPr>
                      <a:r>
                        <a:rPr lang="vi-VN" sz="2400">
                          <a:solidFill>
                            <a:schemeClr val="bg1">
                              <a:lumMod val="10000"/>
                            </a:schemeClr>
                          </a:solidFill>
                          <a:effectLst/>
                          <a:latin typeface="Times New Roman" panose="02020603050405020304" pitchFamily="18" charset="0"/>
                          <a:cs typeface="Times New Roman" panose="02020603050405020304" pitchFamily="18" charset="0"/>
                        </a:rPr>
                        <a:t>Potassium (kali)</a:t>
                      </a:r>
                      <a:endParaRPr lang="en-US" sz="240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marL="0" marR="0">
                        <a:lnSpc>
                          <a:spcPct val="100000"/>
                        </a:lnSpc>
                        <a:spcBef>
                          <a:spcPts val="0"/>
                        </a:spcBef>
                        <a:spcAft>
                          <a:spcPts val="0"/>
                        </a:spcAft>
                      </a:pPr>
                      <a:r>
                        <a:rPr lang="vi-VN" sz="2400" dirty="0">
                          <a:solidFill>
                            <a:schemeClr val="bg1">
                              <a:lumMod val="10000"/>
                            </a:schemeClr>
                          </a:solidFill>
                          <a:effectLst/>
                          <a:latin typeface="Times New Roman" panose="02020603050405020304" pitchFamily="18" charset="0"/>
                          <a:cs typeface="Times New Roman" panose="02020603050405020304" pitchFamily="18" charset="0"/>
                        </a:rPr>
                        <a:t>Chuy</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ể</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 hoá năng lượng trong quá trình đ</a:t>
                      </a:r>
                      <a:r>
                        <a:rPr lang="en-US" sz="2400" dirty="0">
                          <a:solidFill>
                            <a:schemeClr val="bg1">
                              <a:lumMod val="10000"/>
                            </a:schemeClr>
                          </a:solidFill>
                          <a:effectLst/>
                          <a:latin typeface="Times New Roman" panose="02020603050405020304" pitchFamily="18" charset="0"/>
                          <a:cs typeface="Times New Roman" panose="02020603050405020304" pitchFamily="18" charset="0"/>
                        </a:rPr>
                        <a:t>ồ</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ng hoá các chất trong cây, làm cho cây ra nhiều nhánh, phân cành nhi</a:t>
                      </a:r>
                      <a:r>
                        <a:rPr lang="en-US" sz="2400" dirty="0" err="1">
                          <a:solidFill>
                            <a:schemeClr val="bg1">
                              <a:lumMod val="10000"/>
                            </a:schemeClr>
                          </a:solidFill>
                          <a:effectLst/>
                          <a:latin typeface="Times New Roman" panose="02020603050405020304" pitchFamily="18" charset="0"/>
                          <a:cs typeface="Times New Roman" panose="02020603050405020304" pitchFamily="18" charset="0"/>
                        </a:rPr>
                        <a:t>ều</a:t>
                      </a:r>
                      <a:r>
                        <a:rPr lang="vi-VN" sz="2400" dirty="0">
                          <a:solidFill>
                            <a:schemeClr val="bg1">
                              <a:lumMod val="10000"/>
                            </a:schemeClr>
                          </a:solidFill>
                          <a:effectLst/>
                          <a:latin typeface="Times New Roman" panose="02020603050405020304" pitchFamily="18" charset="0"/>
                          <a:cs typeface="Times New Roman" panose="02020603050405020304" pitchFamily="18" charset="0"/>
                        </a:rPr>
                        <a:t>.</a:t>
                      </a:r>
                      <a:endParaRPr lang="en-US" sz="2400" dirty="0">
                        <a:solidFill>
                          <a:schemeClr val="bg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1551364337"/>
                  </a:ext>
                </a:extLst>
              </a:tr>
            </a:tbl>
          </a:graphicData>
        </a:graphic>
      </p:graphicFrame>
      <p:sp>
        <p:nvSpPr>
          <p:cNvPr id="13" name="TextBox 12">
            <a:extLst>
              <a:ext uri="{FF2B5EF4-FFF2-40B4-BE49-F238E27FC236}">
                <a16:creationId xmlns:a16="http://schemas.microsoft.com/office/drawing/2014/main" id="{907D495A-6E42-9EBC-572C-A213B6EE8A04}"/>
              </a:ext>
            </a:extLst>
          </p:cNvPr>
          <p:cNvSpPr txBox="1"/>
          <p:nvPr/>
        </p:nvSpPr>
        <p:spPr>
          <a:xfrm>
            <a:off x="105506" y="385306"/>
            <a:ext cx="8733693" cy="483017"/>
          </a:xfrm>
          <a:prstGeom prst="rect">
            <a:avLst/>
          </a:prstGeom>
          <a:noFill/>
        </p:spPr>
        <p:txBody>
          <a:bodyPr wrap="square">
            <a:spAutoFit/>
          </a:bodyPr>
          <a:lstStyle/>
          <a:p>
            <a:pPr marL="0" marR="0" indent="190500">
              <a:lnSpc>
                <a:spcPct val="115000"/>
              </a:lnSpc>
              <a:spcBef>
                <a:spcPts val="0"/>
              </a:spcBef>
              <a:spcAft>
                <a:spcPts val="600"/>
              </a:spcAft>
            </a:pPr>
            <a:r>
              <a:rPr lang="vi-VN" sz="2400" b="1" i="1" dirty="0">
                <a:solidFill>
                  <a:schemeClr val="tx2"/>
                </a:solidFill>
                <a:effectLst/>
                <a:latin typeface="Times New Roman" panose="02020603050405020304" pitchFamily="18" charset="0"/>
                <a:ea typeface="Times New Roman" panose="02020603050405020304" pitchFamily="18" charset="0"/>
              </a:rPr>
              <a:t>Bảng 12.1. </a:t>
            </a:r>
            <a:r>
              <a:rPr lang="vi-VN" sz="2400" i="1" dirty="0">
                <a:solidFill>
                  <a:schemeClr val="tx2"/>
                </a:solidFill>
                <a:effectLst/>
                <a:latin typeface="Times New Roman" panose="02020603050405020304" pitchFamily="18" charset="0"/>
                <a:ea typeface="Times New Roman" panose="02020603050405020304" pitchFamily="18" charset="0"/>
              </a:rPr>
              <a:t>Vai trò của một số nguyên tố đa lượng đối với cầy tr</a:t>
            </a:r>
            <a:r>
              <a:rPr lang="en-US" sz="2400" i="1" dirty="0">
                <a:solidFill>
                  <a:schemeClr val="tx2"/>
                </a:solidFill>
                <a:effectLst/>
                <a:latin typeface="Times New Roman" panose="02020603050405020304" pitchFamily="18" charset="0"/>
                <a:ea typeface="Times New Roman" panose="02020603050405020304" pitchFamily="18" charset="0"/>
              </a:rPr>
              <a:t>ồ</a:t>
            </a:r>
            <a:r>
              <a:rPr lang="vi-VN" sz="2400" i="1" dirty="0">
                <a:solidFill>
                  <a:schemeClr val="tx2"/>
                </a:solidFill>
                <a:effectLst/>
                <a:latin typeface="Times New Roman" panose="02020603050405020304" pitchFamily="18" charset="0"/>
                <a:ea typeface="Times New Roman" panose="02020603050405020304" pitchFamily="18" charset="0"/>
              </a:rPr>
              <a:t>ng</a:t>
            </a:r>
            <a:endParaRPr lang="en-US" sz="2400" i="1"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97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6616-7E0E-5A2D-61E5-7879A536D528}"/>
              </a:ext>
            </a:extLst>
          </p:cNvPr>
          <p:cNvSpPr>
            <a:spLocks noGrp="1"/>
          </p:cNvSpPr>
          <p:nvPr>
            <p:ph type="title"/>
          </p:nvPr>
        </p:nvSpPr>
        <p:spPr>
          <a:xfrm>
            <a:off x="3917245" y="1285761"/>
            <a:ext cx="4910666" cy="2571978"/>
          </a:xfrm>
        </p:spPr>
        <p:style>
          <a:lnRef idx="3">
            <a:schemeClr val="lt1"/>
          </a:lnRef>
          <a:fillRef idx="1">
            <a:schemeClr val="accent3"/>
          </a:fillRef>
          <a:effectRef idx="1">
            <a:schemeClr val="accent3"/>
          </a:effectRef>
          <a:fontRef idx="minor">
            <a:schemeClr val="lt1"/>
          </a:fontRef>
        </p:style>
        <p:txBody>
          <a:bodyPr/>
          <a:lstStyle/>
          <a:p>
            <a:pPr algn="just"/>
            <a:r>
              <a:rPr lang="vi-VN" sz="3200"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Phân bón hoá học là những hoá chất có chứa các nguyên tố dinh dưỡng, được bón cho cây nhằm nâng cao năng suất cây trồng.</a:t>
            </a:r>
            <a:endParaRPr lang="en-US" sz="48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226985F-7B17-8631-5D24-29C5B2C29F5A}"/>
              </a:ext>
            </a:extLst>
          </p:cNvPr>
          <p:cNvSpPr/>
          <p:nvPr/>
        </p:nvSpPr>
        <p:spPr>
          <a:xfrm>
            <a:off x="573845" y="957667"/>
            <a:ext cx="3194756" cy="301413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59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BA255D0-1F01-867F-E353-FF88428A86AC}"/>
              </a:ext>
            </a:extLst>
          </p:cNvPr>
          <p:cNvSpPr/>
          <p:nvPr/>
        </p:nvSpPr>
        <p:spPr>
          <a:xfrm>
            <a:off x="2508737" y="451338"/>
            <a:ext cx="4513385" cy="574431"/>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Câu hỏi và bài tập</a:t>
            </a:r>
          </a:p>
        </p:txBody>
      </p:sp>
      <p:sp>
        <p:nvSpPr>
          <p:cNvPr id="17" name="TextBox 16">
            <a:extLst>
              <a:ext uri="{FF2B5EF4-FFF2-40B4-BE49-F238E27FC236}">
                <a16:creationId xmlns:a16="http://schemas.microsoft.com/office/drawing/2014/main" id="{5A1DB04A-B02F-880D-1839-E5FA84AB6BC4}"/>
              </a:ext>
            </a:extLst>
          </p:cNvPr>
          <p:cNvSpPr txBox="1"/>
          <p:nvPr/>
        </p:nvSpPr>
        <p:spPr>
          <a:xfrm>
            <a:off x="813287" y="1373758"/>
            <a:ext cx="7693269"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Tại sao cần phải bổ sung các nguyên tố đa lượng như nitrogen, phosphorus, potassium dưới dạng phân bón cho cây tr</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29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sp>
        <p:nvSpPr>
          <p:cNvPr id="2256" name="Google Shape;2256;p61"/>
          <p:cNvSpPr/>
          <p:nvPr/>
        </p:nvSpPr>
        <p:spPr>
          <a:xfrm>
            <a:off x="6438525" y="1630939"/>
            <a:ext cx="1346100" cy="1346100"/>
          </a:xfrm>
          <a:prstGeom prst="ellipse">
            <a:avLst/>
          </a:prstGeom>
          <a:solidFill>
            <a:schemeClr val="dk1"/>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58" name="Google Shape;2258;p61"/>
          <p:cNvSpPr txBox="1">
            <a:spLocks noGrp="1"/>
          </p:cNvSpPr>
          <p:nvPr>
            <p:ph type="title"/>
          </p:nvPr>
        </p:nvSpPr>
        <p:spPr>
          <a:xfrm flipH="1">
            <a:off x="1528800" y="2303989"/>
            <a:ext cx="4609800" cy="12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solidFill>
                  <a:srgbClr val="00B0F0"/>
                </a:solidFill>
                <a:latin typeface="Times New Roman" panose="02020603050405020304" pitchFamily="18" charset="0"/>
                <a:cs typeface="Times New Roman" panose="02020603050405020304" pitchFamily="18" charset="0"/>
              </a:rPr>
              <a:t>MỘT S</a:t>
            </a:r>
            <a:r>
              <a:rPr lang="en-US" b="1" dirty="0">
                <a:solidFill>
                  <a:srgbClr val="00B0F0"/>
                </a:solidFill>
                <a:latin typeface="Times New Roman" panose="02020603050405020304" pitchFamily="18" charset="0"/>
                <a:cs typeface="Times New Roman" panose="02020603050405020304" pitchFamily="18" charset="0"/>
              </a:rPr>
              <a:t>Ố</a:t>
            </a:r>
            <a:r>
              <a:rPr lang="vi-VN" b="1" dirty="0">
                <a:solidFill>
                  <a:srgbClr val="00B0F0"/>
                </a:solidFill>
                <a:latin typeface="Times New Roman" panose="02020603050405020304" pitchFamily="18" charset="0"/>
                <a:cs typeface="Times New Roman" panose="02020603050405020304" pitchFamily="18" charset="0"/>
              </a:rPr>
              <a:t> LOẠI PHÂN BÓN THÔNG THƯỜNG</a:t>
            </a:r>
          </a:p>
        </p:txBody>
      </p:sp>
      <p:sp>
        <p:nvSpPr>
          <p:cNvPr id="2259" name="Google Shape;2259;p61"/>
          <p:cNvSpPr txBox="1">
            <a:spLocks noGrp="1"/>
          </p:cNvSpPr>
          <p:nvPr>
            <p:ph type="title" idx="2"/>
          </p:nvPr>
        </p:nvSpPr>
        <p:spPr>
          <a:xfrm flipH="1">
            <a:off x="6490425" y="1883089"/>
            <a:ext cx="12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a:t>
            </a:r>
            <a:endParaRPr dirty="0"/>
          </a:p>
        </p:txBody>
      </p:sp>
      <p:grpSp>
        <p:nvGrpSpPr>
          <p:cNvPr id="2260" name="Google Shape;2260;p61"/>
          <p:cNvGrpSpPr/>
          <p:nvPr/>
        </p:nvGrpSpPr>
        <p:grpSpPr>
          <a:xfrm>
            <a:off x="6511428" y="3512545"/>
            <a:ext cx="1558001" cy="1195613"/>
            <a:chOff x="5696450" y="-1636314"/>
            <a:chExt cx="1032335" cy="792217"/>
          </a:xfrm>
        </p:grpSpPr>
        <p:sp>
          <p:nvSpPr>
            <p:cNvPr id="2261" name="Google Shape;2261;p61"/>
            <p:cNvSpPr/>
            <p:nvPr/>
          </p:nvSpPr>
          <p:spPr>
            <a:xfrm>
              <a:off x="5726065" y="-1583923"/>
              <a:ext cx="1002721" cy="732850"/>
            </a:xfrm>
            <a:custGeom>
              <a:avLst/>
              <a:gdLst/>
              <a:ahLst/>
              <a:cxnLst/>
              <a:rect l="l" t="t" r="r" b="b"/>
              <a:pathLst>
                <a:path w="15401" h="11256" extrusionOk="0">
                  <a:moveTo>
                    <a:pt x="15401" y="6955"/>
                  </a:moveTo>
                  <a:lnTo>
                    <a:pt x="14862" y="4384"/>
                  </a:lnTo>
                  <a:lnTo>
                    <a:pt x="14852" y="4384"/>
                  </a:lnTo>
                  <a:lnTo>
                    <a:pt x="14821" y="4239"/>
                  </a:lnTo>
                  <a:lnTo>
                    <a:pt x="13618" y="4602"/>
                  </a:lnTo>
                  <a:cubicBezTo>
                    <a:pt x="13121" y="2944"/>
                    <a:pt x="11981" y="1555"/>
                    <a:pt x="10447" y="747"/>
                  </a:cubicBezTo>
                  <a:lnTo>
                    <a:pt x="10447" y="747"/>
                  </a:lnTo>
                  <a:cubicBezTo>
                    <a:pt x="10095" y="560"/>
                    <a:pt x="9732" y="415"/>
                    <a:pt x="9359" y="301"/>
                  </a:cubicBezTo>
                  <a:lnTo>
                    <a:pt x="9359" y="301"/>
                  </a:lnTo>
                  <a:cubicBezTo>
                    <a:pt x="9069" y="208"/>
                    <a:pt x="8872" y="166"/>
                    <a:pt x="8872" y="166"/>
                  </a:cubicBezTo>
                  <a:lnTo>
                    <a:pt x="8872" y="166"/>
                  </a:lnTo>
                  <a:cubicBezTo>
                    <a:pt x="8664" y="125"/>
                    <a:pt x="8457" y="83"/>
                    <a:pt x="8239" y="63"/>
                  </a:cubicBezTo>
                  <a:lnTo>
                    <a:pt x="8239" y="63"/>
                  </a:lnTo>
                  <a:cubicBezTo>
                    <a:pt x="8022" y="32"/>
                    <a:pt x="7794" y="11"/>
                    <a:pt x="7566" y="11"/>
                  </a:cubicBezTo>
                  <a:cubicBezTo>
                    <a:pt x="6944" y="0"/>
                    <a:pt x="6332" y="83"/>
                    <a:pt x="5742" y="249"/>
                  </a:cubicBezTo>
                  <a:lnTo>
                    <a:pt x="5690" y="260"/>
                  </a:lnTo>
                  <a:lnTo>
                    <a:pt x="5597" y="280"/>
                  </a:lnTo>
                  <a:lnTo>
                    <a:pt x="5555" y="301"/>
                  </a:lnTo>
                  <a:cubicBezTo>
                    <a:pt x="5472" y="322"/>
                    <a:pt x="5389" y="353"/>
                    <a:pt x="5306" y="384"/>
                  </a:cubicBezTo>
                  <a:lnTo>
                    <a:pt x="5275" y="394"/>
                  </a:lnTo>
                  <a:lnTo>
                    <a:pt x="5265" y="394"/>
                  </a:lnTo>
                  <a:cubicBezTo>
                    <a:pt x="2042" y="1545"/>
                    <a:pt x="280" y="5017"/>
                    <a:pt x="1254" y="8302"/>
                  </a:cubicBezTo>
                  <a:lnTo>
                    <a:pt x="0" y="8686"/>
                  </a:lnTo>
                  <a:lnTo>
                    <a:pt x="52" y="8810"/>
                  </a:lnTo>
                  <a:lnTo>
                    <a:pt x="42" y="8810"/>
                  </a:lnTo>
                  <a:lnTo>
                    <a:pt x="985" y="11256"/>
                  </a:lnTo>
                  <a:lnTo>
                    <a:pt x="2519" y="10800"/>
                  </a:lnTo>
                  <a:lnTo>
                    <a:pt x="2519" y="10800"/>
                  </a:lnTo>
                  <a:lnTo>
                    <a:pt x="5659" y="9857"/>
                  </a:lnTo>
                  <a:lnTo>
                    <a:pt x="5659" y="9857"/>
                  </a:lnTo>
                  <a:lnTo>
                    <a:pt x="10178" y="8509"/>
                  </a:lnTo>
                  <a:lnTo>
                    <a:pt x="10178" y="8509"/>
                  </a:lnTo>
                  <a:lnTo>
                    <a:pt x="10799" y="8323"/>
                  </a:lnTo>
                  <a:lnTo>
                    <a:pt x="10799" y="8323"/>
                  </a:lnTo>
                  <a:lnTo>
                    <a:pt x="13950" y="7380"/>
                  </a:lnTo>
                  <a:lnTo>
                    <a:pt x="13950" y="7380"/>
                  </a:lnTo>
                  <a:close/>
                  <a:moveTo>
                    <a:pt x="3959" y="7504"/>
                  </a:moveTo>
                  <a:cubicBezTo>
                    <a:pt x="3545" y="5639"/>
                    <a:pt x="4643" y="3773"/>
                    <a:pt x="6467" y="3224"/>
                  </a:cubicBezTo>
                  <a:cubicBezTo>
                    <a:pt x="8291" y="2685"/>
                    <a:pt x="10229" y="3638"/>
                    <a:pt x="10913" y="5421"/>
                  </a:cubicBezTo>
                  <a:lnTo>
                    <a:pt x="10634" y="5504"/>
                  </a:lnTo>
                  <a:lnTo>
                    <a:pt x="10634" y="5504"/>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2" name="Google Shape;2262;p61"/>
            <p:cNvGrpSpPr/>
            <p:nvPr/>
          </p:nvGrpSpPr>
          <p:grpSpPr>
            <a:xfrm>
              <a:off x="5696450" y="-1636314"/>
              <a:ext cx="1030456" cy="792217"/>
              <a:chOff x="2201375" y="-1181426"/>
              <a:chExt cx="1030456" cy="792217"/>
            </a:xfrm>
          </p:grpSpPr>
          <p:sp>
            <p:nvSpPr>
              <p:cNvPr id="2263" name="Google Shape;2263;p61"/>
              <p:cNvSpPr/>
              <p:nvPr/>
            </p:nvSpPr>
            <p:spPr>
              <a:xfrm>
                <a:off x="2231064" y="-837279"/>
                <a:ext cx="1000767" cy="448070"/>
              </a:xfrm>
              <a:custGeom>
                <a:avLst/>
                <a:gdLst/>
                <a:ahLst/>
                <a:cxnLst/>
                <a:rect l="l" t="t" r="r" b="b"/>
                <a:pathLst>
                  <a:path w="15371" h="6882" extrusionOk="0">
                    <a:moveTo>
                      <a:pt x="14842" y="0"/>
                    </a:moveTo>
                    <a:lnTo>
                      <a:pt x="15370" y="2570"/>
                    </a:lnTo>
                    <a:lnTo>
                      <a:pt x="944" y="6882"/>
                    </a:lnTo>
                    <a:lnTo>
                      <a:pt x="0" y="443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1"/>
              <p:cNvSpPr/>
              <p:nvPr/>
            </p:nvSpPr>
            <p:spPr>
              <a:xfrm>
                <a:off x="2201375" y="-1181426"/>
                <a:ext cx="962940" cy="753815"/>
              </a:xfrm>
              <a:custGeom>
                <a:avLst/>
                <a:gdLst/>
                <a:ahLst/>
                <a:cxnLst/>
                <a:rect l="l" t="t" r="r" b="b"/>
                <a:pathLst>
                  <a:path w="14790" h="11578" extrusionOk="0">
                    <a:moveTo>
                      <a:pt x="6053" y="1317"/>
                    </a:moveTo>
                    <a:cubicBezTo>
                      <a:pt x="1648" y="2643"/>
                      <a:pt x="0" y="8002"/>
                      <a:pt x="2892" y="11577"/>
                    </a:cubicBezTo>
                    <a:lnTo>
                      <a:pt x="6043" y="10634"/>
                    </a:lnTo>
                    <a:cubicBezTo>
                      <a:pt x="3317" y="9007"/>
                      <a:pt x="3814" y="4923"/>
                      <a:pt x="6861" y="4011"/>
                    </a:cubicBezTo>
                    <a:cubicBezTo>
                      <a:pt x="9898" y="3099"/>
                      <a:pt x="12572" y="6240"/>
                      <a:pt x="11183" y="9100"/>
                    </a:cubicBezTo>
                    <a:lnTo>
                      <a:pt x="14323" y="8157"/>
                    </a:lnTo>
                    <a:cubicBezTo>
                      <a:pt x="14790" y="3586"/>
                      <a:pt x="10458" y="0"/>
                      <a:pt x="6053" y="13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5" name="Google Shape;2265;p61"/>
            <p:cNvSpPr/>
            <p:nvPr/>
          </p:nvSpPr>
          <p:spPr>
            <a:xfrm>
              <a:off x="5748918" y="-1584572"/>
              <a:ext cx="887415" cy="690335"/>
            </a:xfrm>
            <a:custGeom>
              <a:avLst/>
              <a:gdLst/>
              <a:ahLst/>
              <a:cxnLst/>
              <a:rect l="l" t="t" r="r" b="b"/>
              <a:pathLst>
                <a:path w="13630" h="10603" extrusionOk="0">
                  <a:moveTo>
                    <a:pt x="13257" y="4530"/>
                  </a:moveTo>
                  <a:cubicBezTo>
                    <a:pt x="12697" y="2820"/>
                    <a:pt x="11464" y="1420"/>
                    <a:pt x="9826" y="664"/>
                  </a:cubicBezTo>
                  <a:lnTo>
                    <a:pt x="9826" y="664"/>
                  </a:lnTo>
                  <a:cubicBezTo>
                    <a:pt x="9308" y="425"/>
                    <a:pt x="8748" y="249"/>
                    <a:pt x="8178" y="156"/>
                  </a:cubicBezTo>
                  <a:lnTo>
                    <a:pt x="8168" y="156"/>
                  </a:lnTo>
                  <a:cubicBezTo>
                    <a:pt x="7204" y="1"/>
                    <a:pt x="6209" y="63"/>
                    <a:pt x="5266" y="343"/>
                  </a:cubicBezTo>
                  <a:lnTo>
                    <a:pt x="5193" y="363"/>
                  </a:lnTo>
                  <a:cubicBezTo>
                    <a:pt x="5121" y="384"/>
                    <a:pt x="5059" y="405"/>
                    <a:pt x="4996" y="425"/>
                  </a:cubicBezTo>
                  <a:cubicBezTo>
                    <a:pt x="1794" y="1545"/>
                    <a:pt x="1" y="4955"/>
                    <a:pt x="892" y="8230"/>
                  </a:cubicBezTo>
                  <a:cubicBezTo>
                    <a:pt x="903" y="8281"/>
                    <a:pt x="923" y="8323"/>
                    <a:pt x="934" y="8375"/>
                  </a:cubicBezTo>
                  <a:cubicBezTo>
                    <a:pt x="1172" y="9183"/>
                    <a:pt x="1576" y="9940"/>
                    <a:pt x="2105" y="10603"/>
                  </a:cubicBezTo>
                  <a:lnTo>
                    <a:pt x="5255" y="9660"/>
                  </a:lnTo>
                  <a:cubicBezTo>
                    <a:pt x="5038" y="9535"/>
                    <a:pt x="4841" y="9380"/>
                    <a:pt x="4665" y="9214"/>
                  </a:cubicBezTo>
                  <a:cubicBezTo>
                    <a:pt x="4167" y="8768"/>
                    <a:pt x="3815" y="8209"/>
                    <a:pt x="3628" y="7566"/>
                  </a:cubicBezTo>
                  <a:cubicBezTo>
                    <a:pt x="3608" y="7525"/>
                    <a:pt x="3597" y="7473"/>
                    <a:pt x="3587" y="7421"/>
                  </a:cubicBezTo>
                  <a:cubicBezTo>
                    <a:pt x="3100" y="5525"/>
                    <a:pt x="4198" y="3586"/>
                    <a:pt x="6074" y="3027"/>
                  </a:cubicBezTo>
                  <a:cubicBezTo>
                    <a:pt x="7950" y="2467"/>
                    <a:pt x="9930" y="3483"/>
                    <a:pt x="10562" y="5338"/>
                  </a:cubicBezTo>
                  <a:cubicBezTo>
                    <a:pt x="10583" y="5390"/>
                    <a:pt x="10593" y="5431"/>
                    <a:pt x="10614" y="5483"/>
                  </a:cubicBezTo>
                  <a:cubicBezTo>
                    <a:pt x="10873" y="6354"/>
                    <a:pt x="10800" y="7297"/>
                    <a:pt x="10396" y="8126"/>
                  </a:cubicBezTo>
                  <a:lnTo>
                    <a:pt x="13536" y="7183"/>
                  </a:lnTo>
                  <a:cubicBezTo>
                    <a:pt x="13630" y="6333"/>
                    <a:pt x="13547" y="5483"/>
                    <a:pt x="13298" y="4675"/>
                  </a:cubicBezTo>
                  <a:cubicBezTo>
                    <a:pt x="13288" y="4623"/>
                    <a:pt x="13277" y="4581"/>
                    <a:pt x="13257" y="45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1"/>
            <p:cNvSpPr/>
            <p:nvPr/>
          </p:nvSpPr>
          <p:spPr>
            <a:xfrm>
              <a:off x="5724633" y="-1313343"/>
              <a:ext cx="1000767" cy="448135"/>
            </a:xfrm>
            <a:custGeom>
              <a:avLst/>
              <a:gdLst/>
              <a:ahLst/>
              <a:cxnLst/>
              <a:rect l="l" t="t" r="r" b="b"/>
              <a:pathLst>
                <a:path w="15371" h="6883" extrusionOk="0">
                  <a:moveTo>
                    <a:pt x="14842" y="1"/>
                  </a:moveTo>
                  <a:lnTo>
                    <a:pt x="15371" y="2571"/>
                  </a:lnTo>
                  <a:lnTo>
                    <a:pt x="944" y="6883"/>
                  </a:lnTo>
                  <a:lnTo>
                    <a:pt x="1" y="443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1"/>
            <p:cNvSpPr/>
            <p:nvPr/>
          </p:nvSpPr>
          <p:spPr>
            <a:xfrm>
              <a:off x="6050556" y="-1222195"/>
              <a:ext cx="336085" cy="278009"/>
            </a:xfrm>
            <a:custGeom>
              <a:avLst/>
              <a:gdLst/>
              <a:ahLst/>
              <a:cxnLst/>
              <a:rect l="l" t="t" r="r" b="b"/>
              <a:pathLst>
                <a:path w="5162" h="4270" extrusionOk="0">
                  <a:moveTo>
                    <a:pt x="104" y="1503"/>
                  </a:moveTo>
                  <a:lnTo>
                    <a:pt x="5162" y="0"/>
                  </a:lnTo>
                  <a:lnTo>
                    <a:pt x="5141" y="2736"/>
                  </a:lnTo>
                  <a:lnTo>
                    <a:pt x="1" y="4270"/>
                  </a:lnTo>
                  <a:lnTo>
                    <a:pt x="32" y="3648"/>
                  </a:ln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1"/>
            <p:cNvSpPr/>
            <p:nvPr/>
          </p:nvSpPr>
          <p:spPr>
            <a:xfrm>
              <a:off x="6066117" y="-1583921"/>
              <a:ext cx="322608" cy="263230"/>
            </a:xfrm>
            <a:custGeom>
              <a:avLst/>
              <a:gdLst/>
              <a:ahLst/>
              <a:cxnLst/>
              <a:rect l="l" t="t" r="r" b="b"/>
              <a:pathLst>
                <a:path w="4955" h="4043" extrusionOk="0">
                  <a:moveTo>
                    <a:pt x="4954" y="654"/>
                  </a:moveTo>
                  <a:lnTo>
                    <a:pt x="4933" y="4043"/>
                  </a:lnTo>
                  <a:cubicBezTo>
                    <a:pt x="3648" y="2644"/>
                    <a:pt x="1503" y="2468"/>
                    <a:pt x="0" y="3639"/>
                  </a:cubicBezTo>
                  <a:lnTo>
                    <a:pt x="124" y="415"/>
                  </a:lnTo>
                  <a:lnTo>
                    <a:pt x="124" y="405"/>
                  </a:lnTo>
                  <a:lnTo>
                    <a:pt x="321" y="353"/>
                  </a:lnTo>
                  <a:cubicBezTo>
                    <a:pt x="1285" y="63"/>
                    <a:pt x="2301" y="1"/>
                    <a:pt x="3296" y="136"/>
                  </a:cubicBezTo>
                  <a:lnTo>
                    <a:pt x="3317" y="136"/>
                  </a:lnTo>
                  <a:cubicBezTo>
                    <a:pt x="3887" y="208"/>
                    <a:pt x="4446" y="384"/>
                    <a:pt x="4954" y="643"/>
                  </a:cubicBezTo>
                  <a:close/>
                </a:path>
              </a:pathLst>
            </a:custGeom>
            <a:solidFill>
              <a:srgbClr val="FCFCFC">
                <a:alpha val="46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61"/>
          <p:cNvGrpSpPr/>
          <p:nvPr/>
        </p:nvGrpSpPr>
        <p:grpSpPr>
          <a:xfrm rot="400341" flipH="1">
            <a:off x="708082" y="681961"/>
            <a:ext cx="1396880" cy="709751"/>
            <a:chOff x="10533749" y="4791252"/>
            <a:chExt cx="1580383" cy="802899"/>
          </a:xfrm>
        </p:grpSpPr>
        <p:sp>
          <p:nvSpPr>
            <p:cNvPr id="2270" name="Google Shape;2270;p61"/>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1" name="Google Shape;2271;p61"/>
            <p:cNvGrpSpPr/>
            <p:nvPr/>
          </p:nvGrpSpPr>
          <p:grpSpPr>
            <a:xfrm>
              <a:off x="10533914" y="4791252"/>
              <a:ext cx="1580219" cy="802899"/>
              <a:chOff x="4796650" y="3254825"/>
              <a:chExt cx="435550" cy="221300"/>
            </a:xfrm>
          </p:grpSpPr>
          <p:sp>
            <p:nvSpPr>
              <p:cNvPr id="2272" name="Google Shape;2272;p61"/>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1"/>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1"/>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1"/>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1"/>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1"/>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1"/>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1"/>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1"/>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1"/>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1"/>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1"/>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1"/>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1"/>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1"/>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1"/>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1"/>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713;p51">
            <a:extLst>
              <a:ext uri="{FF2B5EF4-FFF2-40B4-BE49-F238E27FC236}">
                <a16:creationId xmlns:a16="http://schemas.microsoft.com/office/drawing/2014/main" id="{DB5F9A24-5AAD-5255-556D-137CC5451AEE}"/>
              </a:ext>
            </a:extLst>
          </p:cNvPr>
          <p:cNvGrpSpPr/>
          <p:nvPr/>
        </p:nvGrpSpPr>
        <p:grpSpPr>
          <a:xfrm>
            <a:off x="-2300984" y="425129"/>
            <a:ext cx="13339905" cy="9918103"/>
            <a:chOff x="-2178583" y="2195187"/>
            <a:chExt cx="13339905" cy="9918103"/>
          </a:xfrm>
        </p:grpSpPr>
        <p:sp>
          <p:nvSpPr>
            <p:cNvPr id="8" name="Google Shape;1714;p51">
              <a:extLst>
                <a:ext uri="{FF2B5EF4-FFF2-40B4-BE49-F238E27FC236}">
                  <a16:creationId xmlns:a16="http://schemas.microsoft.com/office/drawing/2014/main" id="{822AAC5F-8013-5069-30BA-916391F25FD3}"/>
                </a:ext>
              </a:extLst>
            </p:cNvPr>
            <p:cNvSpPr/>
            <p:nvPr/>
          </p:nvSpPr>
          <p:spPr>
            <a:xfrm rot="6608471" flipH="1">
              <a:off x="-467682" y="484286"/>
              <a:ext cx="9918103" cy="13339905"/>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5;p51">
              <a:extLst>
                <a:ext uri="{FF2B5EF4-FFF2-40B4-BE49-F238E27FC236}">
                  <a16:creationId xmlns:a16="http://schemas.microsoft.com/office/drawing/2014/main" id="{96A8CF15-2C2E-7587-89EF-2A9B39D6A1D1}"/>
                </a:ext>
              </a:extLst>
            </p:cNvPr>
            <p:cNvSpPr/>
            <p:nvPr/>
          </p:nvSpPr>
          <p:spPr>
            <a:xfrm rot="4669121" flipH="1">
              <a:off x="96159" y="3739920"/>
              <a:ext cx="1043624" cy="113573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a:extLst>
              <a:ext uri="{FF2B5EF4-FFF2-40B4-BE49-F238E27FC236}">
                <a16:creationId xmlns:a16="http://schemas.microsoft.com/office/drawing/2014/main" id="{8B53A469-441A-4611-AC26-6E7FB7DA9928}"/>
              </a:ext>
            </a:extLst>
          </p:cNvPr>
          <p:cNvPicPr>
            <a:picLocks noChangeAspect="1"/>
          </p:cNvPicPr>
          <p:nvPr/>
        </p:nvPicPr>
        <p:blipFill>
          <a:blip r:embed="rId2"/>
          <a:stretch>
            <a:fillRect/>
          </a:stretch>
        </p:blipFill>
        <p:spPr>
          <a:xfrm>
            <a:off x="2473323" y="0"/>
            <a:ext cx="2269596" cy="3336920"/>
          </a:xfrm>
          <a:prstGeom prst="rect">
            <a:avLst/>
          </a:prstGeom>
        </p:spPr>
      </p:pic>
      <p:sp>
        <p:nvSpPr>
          <p:cNvPr id="10" name="Google Shape;1829;p53">
            <a:extLst>
              <a:ext uri="{FF2B5EF4-FFF2-40B4-BE49-F238E27FC236}">
                <a16:creationId xmlns:a16="http://schemas.microsoft.com/office/drawing/2014/main" id="{D1B82B2A-03A1-0660-2B99-A60FDBB3324A}"/>
              </a:ext>
            </a:extLst>
          </p:cNvPr>
          <p:cNvSpPr txBox="1">
            <a:spLocks noGrp="1"/>
          </p:cNvSpPr>
          <p:nvPr>
            <p:ph type="title"/>
          </p:nvPr>
        </p:nvSpPr>
        <p:spPr>
          <a:xfrm>
            <a:off x="1303810" y="2999820"/>
            <a:ext cx="6576000" cy="197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latin typeface="Times New Roman" panose="02020603050405020304" pitchFamily="18" charset="0"/>
                <a:cs typeface="Times New Roman" panose="02020603050405020304" pitchFamily="18" charset="0"/>
              </a:rPr>
              <a:t>1. </a:t>
            </a:r>
            <a:r>
              <a:rPr lang="en-US" sz="8800" b="1" dirty="0">
                <a:latin typeface="Times New Roman" panose="02020603050405020304" pitchFamily="18" charset="0"/>
                <a:cs typeface="Times New Roman" panose="02020603050405020304" pitchFamily="18" charset="0"/>
              </a:rPr>
              <a:t>P</a:t>
            </a:r>
            <a:r>
              <a:rPr lang="en" sz="8800" b="1" dirty="0">
                <a:latin typeface="Times New Roman" panose="02020603050405020304" pitchFamily="18" charset="0"/>
                <a:cs typeface="Times New Roman" panose="02020603050405020304" pitchFamily="18" charset="0"/>
              </a:rPr>
              <a:t>hân đạm</a:t>
            </a:r>
            <a:endParaRPr sz="8800" b="1" dirty="0">
              <a:solidFill>
                <a:schemeClr val="lt2"/>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9195262-30D1-F0DC-1FAE-C036DCFEFEC0}"/>
              </a:ext>
            </a:extLst>
          </p:cNvPr>
          <p:cNvPicPr>
            <a:picLocks noChangeAspect="1"/>
          </p:cNvPicPr>
          <p:nvPr/>
        </p:nvPicPr>
        <p:blipFill>
          <a:blip r:embed="rId3"/>
          <a:stretch>
            <a:fillRect/>
          </a:stretch>
        </p:blipFill>
        <p:spPr>
          <a:xfrm>
            <a:off x="4460877" y="998204"/>
            <a:ext cx="2514600" cy="1819275"/>
          </a:xfrm>
          <a:prstGeom prst="rect">
            <a:avLst/>
          </a:prstGeom>
        </p:spPr>
      </p:pic>
    </p:spTree>
    <p:extLst>
      <p:ext uri="{BB962C8B-B14F-4D97-AF65-F5344CB8AC3E}">
        <p14:creationId xmlns:p14="http://schemas.microsoft.com/office/powerpoint/2010/main" val="416980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71" name="Google Shape;1171;p44"/>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VIDEO</a:t>
            </a:r>
            <a:endParaRPr b="1" dirty="0">
              <a:solidFill>
                <a:schemeClr val="l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521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8" name="TextBox 7">
            <a:extLst>
              <a:ext uri="{FF2B5EF4-FFF2-40B4-BE49-F238E27FC236}">
                <a16:creationId xmlns:a16="http://schemas.microsoft.com/office/drawing/2014/main" id="{02402788-3D89-BA27-266B-0237CF8E2766}"/>
              </a:ext>
            </a:extLst>
          </p:cNvPr>
          <p:cNvSpPr txBox="1"/>
          <p:nvPr/>
        </p:nvSpPr>
        <p:spPr>
          <a:xfrm>
            <a:off x="1081453" y="477367"/>
            <a:ext cx="7968762" cy="584775"/>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C</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ung c</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ấ</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 nguyên tố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nitrogen</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latin typeface="Times New Roman" panose="02020603050405020304" pitchFamily="18" charset="0"/>
                <a:ea typeface="Courier New" panose="02070309020205020404" pitchFamily="49" charset="0"/>
                <a:cs typeface="Times New Roman" panose="02020603050405020304" pitchFamily="18" charset="0"/>
              </a:rPr>
              <a:t>cho</a:t>
            </a:r>
            <a:r>
              <a:rPr lang="en-US" sz="3200" dirty="0">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latin typeface="Times New Roman" panose="02020603050405020304" pitchFamily="18" charset="0"/>
                <a:ea typeface="Courier New" panose="02070309020205020404" pitchFamily="49" charset="0"/>
                <a:cs typeface="Times New Roman" panose="02020603050405020304" pitchFamily="18" charset="0"/>
              </a:rPr>
              <a:t>cây</a:t>
            </a:r>
            <a:r>
              <a:rPr lang="en-US" sz="3200" dirty="0">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latin typeface="Times New Roman" panose="02020603050405020304" pitchFamily="18" charset="0"/>
                <a:ea typeface="Courier New" panose="02070309020205020404" pitchFamily="49" charset="0"/>
                <a:cs typeface="Times New Roman" panose="02020603050405020304" pitchFamily="18" charset="0"/>
              </a:rPr>
              <a:t>trồng</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5D8426-B018-D37D-57B7-A11ECEAF565F}"/>
              </a:ext>
            </a:extLst>
          </p:cNvPr>
          <p:cNvSpPr txBox="1"/>
          <p:nvPr/>
        </p:nvSpPr>
        <p:spPr>
          <a:xfrm>
            <a:off x="1081453" y="1174467"/>
            <a:ext cx="7590694" cy="2062103"/>
          </a:xfrm>
          <a:prstGeom prst="rect">
            <a:avLst/>
          </a:prstGeom>
          <a:noFill/>
        </p:spPr>
        <p:txBody>
          <a:bodyPr wrap="square">
            <a:spAutoFit/>
          </a:bodyPr>
          <a:lstStyle/>
          <a:p>
            <a:pPr algn="just"/>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 loại phân đạm thường dùng có thành phần chính là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muối nitrate </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của kim loại như NaNO</a:t>
            </a:r>
            <a:r>
              <a:rPr lang="vi-VN"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Ca(NO</a:t>
            </a:r>
            <a:r>
              <a:rPr lang="vi-VN"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hay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muối ammonium nitrate</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(NH</a:t>
            </a:r>
            <a:r>
              <a:rPr lang="vi-VN"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NO</a:t>
            </a:r>
            <a:r>
              <a:rPr lang="vi-VN"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urea</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((NH</a:t>
            </a:r>
            <a:r>
              <a:rPr lang="en-US"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CO)</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44031A3-4DCF-0AA1-66A6-2245B44F2B46}"/>
              </a:ext>
            </a:extLst>
          </p:cNvPr>
          <p:cNvSpPr txBox="1"/>
          <p:nvPr/>
        </p:nvSpPr>
        <p:spPr>
          <a:xfrm>
            <a:off x="937848" y="3348895"/>
            <a:ext cx="8206152" cy="1077218"/>
          </a:xfrm>
          <a:prstGeom prst="rect">
            <a:avLst/>
          </a:prstGeom>
          <a:noFill/>
        </p:spPr>
        <p:txBody>
          <a:bodyPr wrap="square">
            <a:spAutoFit/>
          </a:bodyPr>
          <a:lstStyle/>
          <a:p>
            <a:pPr marL="0" marR="0" indent="190500">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T</a:t>
            </a:r>
            <a:r>
              <a:rPr lang="vi-VN" sz="3200" dirty="0">
                <a:solidFill>
                  <a:srgbClr val="000000"/>
                </a:solidFill>
                <a:effectLst/>
                <a:latin typeface="Times New Roman" panose="02020603050405020304" pitchFamily="18" charset="0"/>
                <a:ea typeface="Times New Roman" panose="02020603050405020304" pitchFamily="18" charset="0"/>
              </a:rPr>
              <a:t>húc đẩy quá trình </a:t>
            </a:r>
            <a:r>
              <a:rPr lang="vi-VN" sz="3200" dirty="0">
                <a:solidFill>
                  <a:srgbClr val="FF0000"/>
                </a:solidFill>
                <a:effectLst/>
                <a:latin typeface="Times New Roman" panose="02020603050405020304" pitchFamily="18" charset="0"/>
                <a:ea typeface="Times New Roman" panose="02020603050405020304" pitchFamily="18" charset="0"/>
              </a:rPr>
              <a:t>sinh trưởng </a:t>
            </a:r>
            <a:r>
              <a:rPr lang="vi-VN" sz="3200" dirty="0">
                <a:solidFill>
                  <a:srgbClr val="000000"/>
                </a:solidFill>
                <a:effectLst/>
                <a:latin typeface="Times New Roman" panose="02020603050405020304" pitchFamily="18" charset="0"/>
                <a:ea typeface="Times New Roman" panose="02020603050405020304" pitchFamily="18" charset="0"/>
              </a:rPr>
              <a:t>của cây tr</a:t>
            </a:r>
            <a:r>
              <a:rPr lang="en-US" sz="3200" dirty="0">
                <a:latin typeface="Times New Roman" panose="02020603050405020304" pitchFamily="18" charset="0"/>
                <a:ea typeface="Times New Roman" panose="02020603050405020304" pitchFamily="18" charset="0"/>
              </a:rPr>
              <a:t>ồ</a:t>
            </a:r>
            <a:r>
              <a:rPr lang="vi-VN" sz="3200" dirty="0">
                <a:solidFill>
                  <a:srgbClr val="000000"/>
                </a:solidFill>
                <a:effectLst/>
                <a:latin typeface="Times New Roman" panose="02020603050405020304" pitchFamily="18" charset="0"/>
                <a:ea typeface="Times New Roman" panose="02020603050405020304" pitchFamily="18" charset="0"/>
              </a:rPr>
              <a:t>ng, giúp cây trồng phát triển </a:t>
            </a:r>
            <a:r>
              <a:rPr lang="vi-VN" sz="3200" dirty="0">
                <a:solidFill>
                  <a:srgbClr val="FF0000"/>
                </a:solidFill>
                <a:effectLst/>
                <a:latin typeface="Times New Roman" panose="02020603050405020304" pitchFamily="18" charset="0"/>
                <a:ea typeface="Times New Roman" panose="02020603050405020304" pitchFamily="18" charset="0"/>
              </a:rPr>
              <a:t>thân, rễ, lá</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195F4-5157-6643-6A68-C0B1761F47AA}"/>
              </a:ext>
            </a:extLst>
          </p:cNvPr>
          <p:cNvPicPr>
            <a:picLocks noChangeAspect="1"/>
          </p:cNvPicPr>
          <p:nvPr/>
        </p:nvPicPr>
        <p:blipFill rotWithShape="1">
          <a:blip r:embed="rId2"/>
          <a:srcRect t="10009" b="14076"/>
          <a:stretch/>
        </p:blipFill>
        <p:spPr>
          <a:xfrm>
            <a:off x="1128889" y="1016000"/>
            <a:ext cx="7473244" cy="2370667"/>
          </a:xfrm>
          <a:prstGeom prst="rect">
            <a:avLst/>
          </a:prstGeom>
        </p:spPr>
      </p:pic>
      <p:sp>
        <p:nvSpPr>
          <p:cNvPr id="8" name="Rectangle: Rounded Corners 7">
            <a:extLst>
              <a:ext uri="{FF2B5EF4-FFF2-40B4-BE49-F238E27FC236}">
                <a16:creationId xmlns:a16="http://schemas.microsoft.com/office/drawing/2014/main" id="{06A30685-53ED-BBCA-EEAA-73F137BD6BE8}"/>
              </a:ext>
            </a:extLst>
          </p:cNvPr>
          <p:cNvSpPr/>
          <p:nvPr/>
        </p:nvSpPr>
        <p:spPr>
          <a:xfrm>
            <a:off x="1128889" y="3780257"/>
            <a:ext cx="2508739" cy="915921"/>
          </a:xfrm>
          <a:prstGeom prst="round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Đạm</a:t>
            </a:r>
            <a:endParaRPr lang="en-US" sz="3200" b="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algn="ctr"/>
            <a:r>
              <a:rPr lang="en-US" sz="3200" b="1" dirty="0">
                <a:solidFill>
                  <a:schemeClr val="tx1"/>
                </a:solidFill>
                <a:effectLst/>
                <a:latin typeface="Times New Roman" panose="02020603050405020304" pitchFamily="18" charset="0"/>
                <a:ea typeface="Courier New" panose="02070309020205020404" pitchFamily="49" charset="0"/>
                <a:cs typeface="Times New Roman" panose="02020603050405020304" pitchFamily="18" charset="0"/>
              </a:rPr>
              <a:t>Ammonium</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C9DB7D5E-3537-DB36-BEFA-0ED4AC71EA02}"/>
              </a:ext>
            </a:extLst>
          </p:cNvPr>
          <p:cNvSpPr/>
          <p:nvPr/>
        </p:nvSpPr>
        <p:spPr>
          <a:xfrm>
            <a:off x="4036103" y="3764084"/>
            <a:ext cx="1658815" cy="932094"/>
          </a:xfrm>
          <a:prstGeom prst="round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ea typeface="Courier New" panose="02070309020205020404" pitchFamily="49" charset="0"/>
                <a:cs typeface="Times New Roman" panose="02020603050405020304" pitchFamily="18" charset="0"/>
              </a:rPr>
              <a:t>Đạm</a:t>
            </a:r>
            <a:endParaRPr lang="en-US" sz="3200" b="1" dirty="0">
              <a:solidFill>
                <a:schemeClr val="tx1"/>
              </a:solidFill>
              <a:latin typeface="Times New Roman" panose="02020603050405020304" pitchFamily="18" charset="0"/>
              <a:ea typeface="Courier New" panose="02070309020205020404" pitchFamily="49" charset="0"/>
              <a:cs typeface="Times New Roman" panose="02020603050405020304" pitchFamily="18" charset="0"/>
            </a:endParaRPr>
          </a:p>
          <a:p>
            <a:pPr algn="ctr"/>
            <a:r>
              <a:rPr lang="en-US" sz="3200" b="1" dirty="0">
                <a:solidFill>
                  <a:schemeClr val="tx1"/>
                </a:solidFill>
                <a:effectLst/>
                <a:latin typeface="Times New Roman" panose="02020603050405020304" pitchFamily="18" charset="0"/>
                <a:ea typeface="Courier New" panose="02070309020205020404" pitchFamily="49" charset="0"/>
                <a:cs typeface="Times New Roman" panose="02020603050405020304" pitchFamily="18" charset="0"/>
              </a:rPr>
              <a:t>Nitrate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0BFA39D-6F5A-6D89-02F6-BFFF648A1015}"/>
              </a:ext>
            </a:extLst>
          </p:cNvPr>
          <p:cNvSpPr/>
          <p:nvPr/>
        </p:nvSpPr>
        <p:spPr>
          <a:xfrm>
            <a:off x="6783320" y="3764084"/>
            <a:ext cx="1418492" cy="932094"/>
          </a:xfrm>
          <a:prstGeom prst="round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Đạm</a:t>
            </a:r>
            <a:endParaRPr lang="en-US" sz="3200" b="1" dirty="0">
              <a:solidFill>
                <a:schemeClr val="tx1"/>
              </a:solidFill>
              <a:latin typeface="Times New Roman" panose="02020603050405020304" pitchFamily="18" charset="0"/>
              <a:cs typeface="Times New Roman" panose="02020603050405020304" pitchFamily="18" charset="0"/>
            </a:endParaRPr>
          </a:p>
          <a:p>
            <a:pPr algn="ctr"/>
            <a:r>
              <a:rPr lang="en-US" sz="3200" b="1" dirty="0">
                <a:solidFill>
                  <a:schemeClr val="tx1"/>
                </a:solidFill>
                <a:latin typeface="Times New Roman" panose="02020603050405020304" pitchFamily="18" charset="0"/>
                <a:cs typeface="Times New Roman" panose="02020603050405020304" pitchFamily="18" charset="0"/>
              </a:rPr>
              <a:t>Urea</a:t>
            </a:r>
          </a:p>
        </p:txBody>
      </p:sp>
      <p:sp>
        <p:nvSpPr>
          <p:cNvPr id="2" name="TextBox 1">
            <a:extLst>
              <a:ext uri="{FF2B5EF4-FFF2-40B4-BE49-F238E27FC236}">
                <a16:creationId xmlns:a16="http://schemas.microsoft.com/office/drawing/2014/main" id="{E2C2E206-46AB-99BA-0907-D433246A36E2}"/>
              </a:ext>
            </a:extLst>
          </p:cNvPr>
          <p:cNvSpPr txBox="1"/>
          <p:nvPr/>
        </p:nvSpPr>
        <p:spPr>
          <a:xfrm>
            <a:off x="1432820" y="391577"/>
            <a:ext cx="6768992" cy="461665"/>
          </a:xfrm>
          <a:prstGeom prst="rect">
            <a:avLst/>
          </a:prstGeom>
          <a:noFill/>
        </p:spPr>
        <p:txBody>
          <a:bodyPr wrap="square" rtlCol="0">
            <a:spAutoFit/>
          </a:bodyP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Chú</a:t>
            </a:r>
            <a:r>
              <a:rPr lang="en-US" sz="2400" b="1" i="1" dirty="0">
                <a:solidFill>
                  <a:srgbClr val="FF0000"/>
                </a:solidFill>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thường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76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MatThu1">
            <a:hlinkClick r:id="rId3" action="ppaction://hlinksldjump"/>
            <a:extLst>
              <a:ext uri="{FF2B5EF4-FFF2-40B4-BE49-F238E27FC236}">
                <a16:creationId xmlns:a16="http://schemas.microsoft.com/office/drawing/2014/main" id="{FF7A0D74-D69A-4367-9CC2-1F9CAF74BF4C}"/>
              </a:ext>
            </a:extLst>
          </p:cNvPr>
          <p:cNvSpPr/>
          <p:nvPr/>
        </p:nvSpPr>
        <p:spPr>
          <a:xfrm>
            <a:off x="522917" y="645642"/>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617" y="730087"/>
            <a:ext cx="191126" cy="221636"/>
          </a:xfrm>
          <a:prstGeom prst="rect">
            <a:avLst/>
          </a:prstGeom>
        </p:spPr>
      </p:pic>
      <p:sp>
        <p:nvSpPr>
          <p:cNvPr id="3" name="!!o1a">
            <a:extLst>
              <a:ext uri="{FF2B5EF4-FFF2-40B4-BE49-F238E27FC236}">
                <a16:creationId xmlns:a16="http://schemas.microsoft.com/office/drawing/2014/main" id="{C448DD85-D6B1-4DDC-B4AF-EA9F8EB84174}"/>
              </a:ext>
            </a:extLst>
          </p:cNvPr>
          <p:cNvSpPr/>
          <p:nvPr/>
        </p:nvSpPr>
        <p:spPr>
          <a:xfrm>
            <a:off x="4143572" y="543950"/>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5" name="!!o1b">
            <a:extLst>
              <a:ext uri="{FF2B5EF4-FFF2-40B4-BE49-F238E27FC236}">
                <a16:creationId xmlns:a16="http://schemas.microsoft.com/office/drawing/2014/main" id="{02CD4FE7-C15E-4D39-9D13-0C5128CAB572}"/>
              </a:ext>
            </a:extLst>
          </p:cNvPr>
          <p:cNvSpPr/>
          <p:nvPr/>
        </p:nvSpPr>
        <p:spPr>
          <a:xfrm>
            <a:off x="4745738" y="54395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7" name="!!o1c">
            <a:extLst>
              <a:ext uri="{FF2B5EF4-FFF2-40B4-BE49-F238E27FC236}">
                <a16:creationId xmlns:a16="http://schemas.microsoft.com/office/drawing/2014/main" id="{F96E7632-D045-4A0E-9B84-B0AD05E32BE4}"/>
              </a:ext>
            </a:extLst>
          </p:cNvPr>
          <p:cNvSpPr/>
          <p:nvPr/>
        </p:nvSpPr>
        <p:spPr>
          <a:xfrm>
            <a:off x="5347904" y="54395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9" name="!!o1d">
            <a:extLst>
              <a:ext uri="{FF2B5EF4-FFF2-40B4-BE49-F238E27FC236}">
                <a16:creationId xmlns:a16="http://schemas.microsoft.com/office/drawing/2014/main" id="{D4AD25AB-21D7-4AA2-BA43-503C1AAC570E}"/>
              </a:ext>
            </a:extLst>
          </p:cNvPr>
          <p:cNvSpPr/>
          <p:nvPr/>
        </p:nvSpPr>
        <p:spPr>
          <a:xfrm>
            <a:off x="5946233" y="54395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22" name="!!o1g">
            <a:extLst>
              <a:ext uri="{FF2B5EF4-FFF2-40B4-BE49-F238E27FC236}">
                <a16:creationId xmlns:a16="http://schemas.microsoft.com/office/drawing/2014/main" id="{F993D9EA-0C99-447A-A130-D005483F506F}"/>
              </a:ext>
            </a:extLst>
          </p:cNvPr>
          <p:cNvSpPr/>
          <p:nvPr/>
        </p:nvSpPr>
        <p:spPr>
          <a:xfrm>
            <a:off x="3547742" y="2226391"/>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2" name="!!1a">
            <a:extLst>
              <a:ext uri="{FF2B5EF4-FFF2-40B4-BE49-F238E27FC236}">
                <a16:creationId xmlns:a16="http://schemas.microsoft.com/office/drawing/2014/main" id="{A4C5BF4D-AF3F-4127-9FFB-EAAC0C17D6EF}"/>
              </a:ext>
            </a:extLst>
          </p:cNvPr>
          <p:cNvSpPr txBox="1"/>
          <p:nvPr/>
        </p:nvSpPr>
        <p:spPr>
          <a:xfrm>
            <a:off x="4226758" y="58115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56" name="!!1b">
            <a:extLst>
              <a:ext uri="{FF2B5EF4-FFF2-40B4-BE49-F238E27FC236}">
                <a16:creationId xmlns:a16="http://schemas.microsoft.com/office/drawing/2014/main" id="{4E56BF15-812F-4F84-BAE1-53E891CC19A0}"/>
              </a:ext>
            </a:extLst>
          </p:cNvPr>
          <p:cNvSpPr txBox="1"/>
          <p:nvPr/>
        </p:nvSpPr>
        <p:spPr>
          <a:xfrm>
            <a:off x="4828069" y="58115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sp>
        <p:nvSpPr>
          <p:cNvPr id="57" name="!!1c">
            <a:extLst>
              <a:ext uri="{FF2B5EF4-FFF2-40B4-BE49-F238E27FC236}">
                <a16:creationId xmlns:a16="http://schemas.microsoft.com/office/drawing/2014/main" id="{1F5DB8AD-632B-4C0B-9E65-FD5DA74813ED}"/>
              </a:ext>
            </a:extLst>
          </p:cNvPr>
          <p:cNvSpPr txBox="1"/>
          <p:nvPr/>
        </p:nvSpPr>
        <p:spPr>
          <a:xfrm>
            <a:off x="5431090" y="58115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58" name="!!1d">
            <a:extLst>
              <a:ext uri="{FF2B5EF4-FFF2-40B4-BE49-F238E27FC236}">
                <a16:creationId xmlns:a16="http://schemas.microsoft.com/office/drawing/2014/main" id="{13F2DB5B-FBB4-4A2F-B322-CC7124C2531A}"/>
              </a:ext>
            </a:extLst>
          </p:cNvPr>
          <p:cNvSpPr txBox="1"/>
          <p:nvPr/>
        </p:nvSpPr>
        <p:spPr>
          <a:xfrm>
            <a:off x="6046322" y="58115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
        <p:nvSpPr>
          <p:cNvPr id="61" name="!!1g">
            <a:extLst>
              <a:ext uri="{FF2B5EF4-FFF2-40B4-BE49-F238E27FC236}">
                <a16:creationId xmlns:a16="http://schemas.microsoft.com/office/drawing/2014/main" id="{7D18401C-131E-4293-BBC6-A293F772768F}"/>
              </a:ext>
            </a:extLst>
          </p:cNvPr>
          <p:cNvSpPr txBox="1"/>
          <p:nvPr/>
        </p:nvSpPr>
        <p:spPr>
          <a:xfrm>
            <a:off x="3630928" y="2263600"/>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16" name="!!o2a">
            <a:extLst>
              <a:ext uri="{FF2B5EF4-FFF2-40B4-BE49-F238E27FC236}">
                <a16:creationId xmlns:a16="http://schemas.microsoft.com/office/drawing/2014/main" id="{39A422F7-352D-43AB-86D1-7B5CB6D80383}"/>
              </a:ext>
            </a:extLst>
          </p:cNvPr>
          <p:cNvSpPr/>
          <p:nvPr/>
        </p:nvSpPr>
        <p:spPr>
          <a:xfrm>
            <a:off x="3541406" y="1110268"/>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32" name="!!o2b">
            <a:extLst>
              <a:ext uri="{FF2B5EF4-FFF2-40B4-BE49-F238E27FC236}">
                <a16:creationId xmlns:a16="http://schemas.microsoft.com/office/drawing/2014/main" id="{19BB6890-5263-491F-A077-664C88061E90}"/>
              </a:ext>
            </a:extLst>
          </p:cNvPr>
          <p:cNvSpPr/>
          <p:nvPr/>
        </p:nvSpPr>
        <p:spPr>
          <a:xfrm>
            <a:off x="4143572" y="1110268"/>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69" name="!!2a">
            <a:extLst>
              <a:ext uri="{FF2B5EF4-FFF2-40B4-BE49-F238E27FC236}">
                <a16:creationId xmlns:a16="http://schemas.microsoft.com/office/drawing/2014/main" id="{06A18763-B671-4877-A80D-7C93B45FAD89}"/>
              </a:ext>
            </a:extLst>
          </p:cNvPr>
          <p:cNvSpPr txBox="1"/>
          <p:nvPr/>
        </p:nvSpPr>
        <p:spPr>
          <a:xfrm>
            <a:off x="3629216" y="116158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70" name="!!1b">
            <a:extLst>
              <a:ext uri="{FF2B5EF4-FFF2-40B4-BE49-F238E27FC236}">
                <a16:creationId xmlns:a16="http://schemas.microsoft.com/office/drawing/2014/main" id="{80096221-4F47-478A-8870-9E3B047E13ED}"/>
              </a:ext>
            </a:extLst>
          </p:cNvPr>
          <p:cNvSpPr txBox="1"/>
          <p:nvPr/>
        </p:nvSpPr>
        <p:spPr>
          <a:xfrm>
            <a:off x="4230527" y="116158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23" name="!!o3d">
            <a:extLst>
              <a:ext uri="{FF2B5EF4-FFF2-40B4-BE49-F238E27FC236}">
                <a16:creationId xmlns:a16="http://schemas.microsoft.com/office/drawing/2014/main" id="{FDEE1F4E-0DE5-4221-BDC4-CA8EE7771EEF}"/>
              </a:ext>
            </a:extLst>
          </p:cNvPr>
          <p:cNvSpPr/>
          <p:nvPr/>
        </p:nvSpPr>
        <p:spPr>
          <a:xfrm>
            <a:off x="4143572" y="1676586"/>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34" name="!!o3b">
            <a:extLst>
              <a:ext uri="{FF2B5EF4-FFF2-40B4-BE49-F238E27FC236}">
                <a16:creationId xmlns:a16="http://schemas.microsoft.com/office/drawing/2014/main" id="{737B77C1-C99E-4E13-A636-F6D320E2A9A0}"/>
              </a:ext>
            </a:extLst>
          </p:cNvPr>
          <p:cNvSpPr/>
          <p:nvPr/>
        </p:nvSpPr>
        <p:spPr>
          <a:xfrm>
            <a:off x="2939240" y="110927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35" name="!!o3c">
            <a:extLst>
              <a:ext uri="{FF2B5EF4-FFF2-40B4-BE49-F238E27FC236}">
                <a16:creationId xmlns:a16="http://schemas.microsoft.com/office/drawing/2014/main" id="{EB461069-E742-4E39-B9F9-A85CC77765EE}"/>
              </a:ext>
            </a:extLst>
          </p:cNvPr>
          <p:cNvSpPr/>
          <p:nvPr/>
        </p:nvSpPr>
        <p:spPr>
          <a:xfrm>
            <a:off x="2945576" y="2230758"/>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38" name="!!o3f">
            <a:extLst>
              <a:ext uri="{FF2B5EF4-FFF2-40B4-BE49-F238E27FC236}">
                <a16:creationId xmlns:a16="http://schemas.microsoft.com/office/drawing/2014/main" id="{49A12B38-C1AE-4E19-B380-97173FAF5846}"/>
              </a:ext>
            </a:extLst>
          </p:cNvPr>
          <p:cNvSpPr/>
          <p:nvPr/>
        </p:nvSpPr>
        <p:spPr>
          <a:xfrm>
            <a:off x="6573019"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39" name="!!o3g">
            <a:extLst>
              <a:ext uri="{FF2B5EF4-FFF2-40B4-BE49-F238E27FC236}">
                <a16:creationId xmlns:a16="http://schemas.microsoft.com/office/drawing/2014/main" id="{AF1F081E-A220-4762-9AB4-D4980F2967F4}"/>
              </a:ext>
            </a:extLst>
          </p:cNvPr>
          <p:cNvSpPr/>
          <p:nvPr/>
        </p:nvSpPr>
        <p:spPr>
          <a:xfrm>
            <a:off x="2949489" y="1675741"/>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40" name="!!o3e">
            <a:extLst>
              <a:ext uri="{FF2B5EF4-FFF2-40B4-BE49-F238E27FC236}">
                <a16:creationId xmlns:a16="http://schemas.microsoft.com/office/drawing/2014/main" id="{011043D1-20E7-417C-8EC9-635377BC5215}"/>
              </a:ext>
            </a:extLst>
          </p:cNvPr>
          <p:cNvSpPr/>
          <p:nvPr/>
        </p:nvSpPr>
        <p:spPr>
          <a:xfrm>
            <a:off x="5960462"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63" name="!!3b">
            <a:extLst>
              <a:ext uri="{FF2B5EF4-FFF2-40B4-BE49-F238E27FC236}">
                <a16:creationId xmlns:a16="http://schemas.microsoft.com/office/drawing/2014/main" id="{865D1354-C0A2-4E00-A029-D1F82D7F3B49}"/>
              </a:ext>
            </a:extLst>
          </p:cNvPr>
          <p:cNvSpPr txBox="1"/>
          <p:nvPr/>
        </p:nvSpPr>
        <p:spPr>
          <a:xfrm>
            <a:off x="3005500" y="1167264"/>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p>
        </p:txBody>
      </p:sp>
      <p:sp>
        <p:nvSpPr>
          <p:cNvPr id="64" name="!!3c">
            <a:extLst>
              <a:ext uri="{FF2B5EF4-FFF2-40B4-BE49-F238E27FC236}">
                <a16:creationId xmlns:a16="http://schemas.microsoft.com/office/drawing/2014/main" id="{3F4FC65E-8B82-4DD5-8547-BE11CA821B33}"/>
              </a:ext>
            </a:extLst>
          </p:cNvPr>
          <p:cNvSpPr txBox="1"/>
          <p:nvPr/>
        </p:nvSpPr>
        <p:spPr>
          <a:xfrm>
            <a:off x="3012691" y="2267967"/>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65" name="!!3d">
            <a:extLst>
              <a:ext uri="{FF2B5EF4-FFF2-40B4-BE49-F238E27FC236}">
                <a16:creationId xmlns:a16="http://schemas.microsoft.com/office/drawing/2014/main" id="{8AEA43A7-2C03-42AB-B340-1270A6DF37BC}"/>
              </a:ext>
            </a:extLst>
          </p:cNvPr>
          <p:cNvSpPr txBox="1"/>
          <p:nvPr/>
        </p:nvSpPr>
        <p:spPr>
          <a:xfrm>
            <a:off x="4232237" y="1713795"/>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66" name="!!3e">
            <a:extLst>
              <a:ext uri="{FF2B5EF4-FFF2-40B4-BE49-F238E27FC236}">
                <a16:creationId xmlns:a16="http://schemas.microsoft.com/office/drawing/2014/main" id="{E869A585-EA11-4B63-B262-39FF89146027}"/>
              </a:ext>
            </a:extLst>
          </p:cNvPr>
          <p:cNvSpPr txBox="1"/>
          <p:nvPr/>
        </p:nvSpPr>
        <p:spPr>
          <a:xfrm>
            <a:off x="6058663" y="340237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p:txBody>
      </p:sp>
      <p:sp>
        <p:nvSpPr>
          <p:cNvPr id="67" name="!!3f">
            <a:extLst>
              <a:ext uri="{FF2B5EF4-FFF2-40B4-BE49-F238E27FC236}">
                <a16:creationId xmlns:a16="http://schemas.microsoft.com/office/drawing/2014/main" id="{C573EA45-34AF-421C-9929-59115E6CEB2E}"/>
              </a:ext>
            </a:extLst>
          </p:cNvPr>
          <p:cNvSpPr txBox="1"/>
          <p:nvPr/>
        </p:nvSpPr>
        <p:spPr>
          <a:xfrm>
            <a:off x="6661684" y="340237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68" name="!!3g">
            <a:extLst>
              <a:ext uri="{FF2B5EF4-FFF2-40B4-BE49-F238E27FC236}">
                <a16:creationId xmlns:a16="http://schemas.microsoft.com/office/drawing/2014/main" id="{85635BD7-087E-4F1A-95B1-E4E076C8BD3B}"/>
              </a:ext>
            </a:extLst>
          </p:cNvPr>
          <p:cNvSpPr txBox="1"/>
          <p:nvPr/>
        </p:nvSpPr>
        <p:spPr>
          <a:xfrm>
            <a:off x="3010860" y="1723341"/>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
        <p:nvSpPr>
          <p:cNvPr id="24" name="!!o4b">
            <a:extLst>
              <a:ext uri="{FF2B5EF4-FFF2-40B4-BE49-F238E27FC236}">
                <a16:creationId xmlns:a16="http://schemas.microsoft.com/office/drawing/2014/main" id="{3FB6933C-B389-4E9D-BCFA-A59DC4DC060C}"/>
              </a:ext>
            </a:extLst>
          </p:cNvPr>
          <p:cNvSpPr/>
          <p:nvPr/>
        </p:nvSpPr>
        <p:spPr>
          <a:xfrm>
            <a:off x="4153964" y="2232513"/>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44" name="!!o4e">
            <a:extLst>
              <a:ext uri="{FF2B5EF4-FFF2-40B4-BE49-F238E27FC236}">
                <a16:creationId xmlns:a16="http://schemas.microsoft.com/office/drawing/2014/main" id="{1C2E8121-9FAE-462E-86F0-2E9E59C8EA7A}"/>
              </a:ext>
            </a:extLst>
          </p:cNvPr>
          <p:cNvSpPr/>
          <p:nvPr/>
        </p:nvSpPr>
        <p:spPr>
          <a:xfrm>
            <a:off x="1742099" y="2231636"/>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47" name="!!o4f">
            <a:extLst>
              <a:ext uri="{FF2B5EF4-FFF2-40B4-BE49-F238E27FC236}">
                <a16:creationId xmlns:a16="http://schemas.microsoft.com/office/drawing/2014/main" id="{E5B757BC-B67B-4436-AC87-BAE18E84F017}"/>
              </a:ext>
            </a:extLst>
          </p:cNvPr>
          <p:cNvSpPr/>
          <p:nvPr/>
        </p:nvSpPr>
        <p:spPr>
          <a:xfrm>
            <a:off x="2343410" y="2231636"/>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84" name="!!4b">
            <a:extLst>
              <a:ext uri="{FF2B5EF4-FFF2-40B4-BE49-F238E27FC236}">
                <a16:creationId xmlns:a16="http://schemas.microsoft.com/office/drawing/2014/main" id="{E5A34208-80A6-4370-A798-D80ED92CD4C5}"/>
              </a:ext>
            </a:extLst>
          </p:cNvPr>
          <p:cNvSpPr txBox="1"/>
          <p:nvPr/>
        </p:nvSpPr>
        <p:spPr>
          <a:xfrm>
            <a:off x="4240918" y="226972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sp>
        <p:nvSpPr>
          <p:cNvPr id="86" name="!!4f">
            <a:extLst>
              <a:ext uri="{FF2B5EF4-FFF2-40B4-BE49-F238E27FC236}">
                <a16:creationId xmlns:a16="http://schemas.microsoft.com/office/drawing/2014/main" id="{07E549E3-7054-469E-984B-07CC40A218F0}"/>
              </a:ext>
            </a:extLst>
          </p:cNvPr>
          <p:cNvSpPr txBox="1"/>
          <p:nvPr/>
        </p:nvSpPr>
        <p:spPr>
          <a:xfrm>
            <a:off x="2426596" y="2268845"/>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88" name="!!4e">
            <a:extLst>
              <a:ext uri="{FF2B5EF4-FFF2-40B4-BE49-F238E27FC236}">
                <a16:creationId xmlns:a16="http://schemas.microsoft.com/office/drawing/2014/main" id="{0E08F4CA-1C7F-4B7C-98CF-564D73A8DB00}"/>
              </a:ext>
            </a:extLst>
          </p:cNvPr>
          <p:cNvSpPr txBox="1"/>
          <p:nvPr/>
        </p:nvSpPr>
        <p:spPr>
          <a:xfrm>
            <a:off x="1828703" y="2268845"/>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p>
        </p:txBody>
      </p:sp>
      <p:sp>
        <p:nvSpPr>
          <p:cNvPr id="25" name="!!o5a">
            <a:extLst>
              <a:ext uri="{FF2B5EF4-FFF2-40B4-BE49-F238E27FC236}">
                <a16:creationId xmlns:a16="http://schemas.microsoft.com/office/drawing/2014/main" id="{11DE6453-71D2-43FB-B24F-978A68CB3424}"/>
              </a:ext>
            </a:extLst>
          </p:cNvPr>
          <p:cNvSpPr/>
          <p:nvPr/>
        </p:nvSpPr>
        <p:spPr>
          <a:xfrm>
            <a:off x="4153964" y="2797109"/>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48" name="!!o5c">
            <a:extLst>
              <a:ext uri="{FF2B5EF4-FFF2-40B4-BE49-F238E27FC236}">
                <a16:creationId xmlns:a16="http://schemas.microsoft.com/office/drawing/2014/main" id="{7BB43541-CD20-425B-A005-4BA2A4049510}"/>
              </a:ext>
            </a:extLst>
          </p:cNvPr>
          <p:cNvSpPr/>
          <p:nvPr/>
        </p:nvSpPr>
        <p:spPr>
          <a:xfrm>
            <a:off x="5347907" y="2798831"/>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49" name="!!o5d">
            <a:extLst>
              <a:ext uri="{FF2B5EF4-FFF2-40B4-BE49-F238E27FC236}">
                <a16:creationId xmlns:a16="http://schemas.microsoft.com/office/drawing/2014/main" id="{E61AB6A8-955B-4527-A235-BD8B955F0249}"/>
              </a:ext>
            </a:extLst>
          </p:cNvPr>
          <p:cNvSpPr/>
          <p:nvPr/>
        </p:nvSpPr>
        <p:spPr>
          <a:xfrm>
            <a:off x="7766459" y="2799708"/>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50" name="!!o5b">
            <a:extLst>
              <a:ext uri="{FF2B5EF4-FFF2-40B4-BE49-F238E27FC236}">
                <a16:creationId xmlns:a16="http://schemas.microsoft.com/office/drawing/2014/main" id="{16F1BE17-0AC8-4EC6-9F40-D85577F3B79C}"/>
              </a:ext>
            </a:extLst>
          </p:cNvPr>
          <p:cNvSpPr/>
          <p:nvPr/>
        </p:nvSpPr>
        <p:spPr>
          <a:xfrm>
            <a:off x="4745741" y="2798831"/>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2" name="!!5a">
            <a:extLst>
              <a:ext uri="{FF2B5EF4-FFF2-40B4-BE49-F238E27FC236}">
                <a16:creationId xmlns:a16="http://schemas.microsoft.com/office/drawing/2014/main" id="{CF19056A-2CD2-46FB-9478-334AFE63325E}"/>
              </a:ext>
            </a:extLst>
          </p:cNvPr>
          <p:cNvSpPr txBox="1"/>
          <p:nvPr/>
        </p:nvSpPr>
        <p:spPr>
          <a:xfrm>
            <a:off x="4221566" y="284730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
        <p:nvSpPr>
          <p:cNvPr id="73" name="!!5b">
            <a:extLst>
              <a:ext uri="{FF2B5EF4-FFF2-40B4-BE49-F238E27FC236}">
                <a16:creationId xmlns:a16="http://schemas.microsoft.com/office/drawing/2014/main" id="{1B964F86-A711-4352-89B0-F1C8E64A0804}"/>
              </a:ext>
            </a:extLst>
          </p:cNvPr>
          <p:cNvSpPr txBox="1"/>
          <p:nvPr/>
        </p:nvSpPr>
        <p:spPr>
          <a:xfrm>
            <a:off x="4833550" y="2836041"/>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74" name="!!5c">
            <a:extLst>
              <a:ext uri="{FF2B5EF4-FFF2-40B4-BE49-F238E27FC236}">
                <a16:creationId xmlns:a16="http://schemas.microsoft.com/office/drawing/2014/main" id="{476EF8C1-3920-4E57-BD19-BA420A2B490C}"/>
              </a:ext>
            </a:extLst>
          </p:cNvPr>
          <p:cNvSpPr txBox="1"/>
          <p:nvPr/>
        </p:nvSpPr>
        <p:spPr>
          <a:xfrm>
            <a:off x="5436571" y="2836041"/>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p>
        </p:txBody>
      </p:sp>
      <p:sp>
        <p:nvSpPr>
          <p:cNvPr id="75" name="!!5d">
            <a:extLst>
              <a:ext uri="{FF2B5EF4-FFF2-40B4-BE49-F238E27FC236}">
                <a16:creationId xmlns:a16="http://schemas.microsoft.com/office/drawing/2014/main" id="{6CE7A862-7136-4BA5-ABAA-710EBCE7605D}"/>
              </a:ext>
            </a:extLst>
          </p:cNvPr>
          <p:cNvSpPr txBox="1"/>
          <p:nvPr/>
        </p:nvSpPr>
        <p:spPr>
          <a:xfrm>
            <a:off x="7838221" y="284730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26" name="!!o6d">
            <a:extLst>
              <a:ext uri="{FF2B5EF4-FFF2-40B4-BE49-F238E27FC236}">
                <a16:creationId xmlns:a16="http://schemas.microsoft.com/office/drawing/2014/main" id="{5D60AA6F-C4C3-4178-A95C-93C745CA13FE}"/>
              </a:ext>
            </a:extLst>
          </p:cNvPr>
          <p:cNvSpPr/>
          <p:nvPr/>
        </p:nvSpPr>
        <p:spPr>
          <a:xfrm>
            <a:off x="4174746" y="3947060"/>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51" name="!!o6e">
            <a:extLst>
              <a:ext uri="{FF2B5EF4-FFF2-40B4-BE49-F238E27FC236}">
                <a16:creationId xmlns:a16="http://schemas.microsoft.com/office/drawing/2014/main" id="{8393C699-A172-430D-A5F9-804AEBDA96E1}"/>
              </a:ext>
            </a:extLst>
          </p:cNvPr>
          <p:cNvSpPr/>
          <p:nvPr/>
        </p:nvSpPr>
        <p:spPr>
          <a:xfrm>
            <a:off x="4776057" y="394706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52" name="!!o6b">
            <a:extLst>
              <a:ext uri="{FF2B5EF4-FFF2-40B4-BE49-F238E27FC236}">
                <a16:creationId xmlns:a16="http://schemas.microsoft.com/office/drawing/2014/main" id="{EE29FB25-2E39-4408-8350-C5AF3CCE47E8}"/>
              </a:ext>
            </a:extLst>
          </p:cNvPr>
          <p:cNvSpPr/>
          <p:nvPr/>
        </p:nvSpPr>
        <p:spPr>
          <a:xfrm>
            <a:off x="5379078" y="394706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53" name="!!o6c">
            <a:extLst>
              <a:ext uri="{FF2B5EF4-FFF2-40B4-BE49-F238E27FC236}">
                <a16:creationId xmlns:a16="http://schemas.microsoft.com/office/drawing/2014/main" id="{39C470D0-E8A7-4E3F-A266-CF08932EC1F5}"/>
              </a:ext>
            </a:extLst>
          </p:cNvPr>
          <p:cNvSpPr/>
          <p:nvPr/>
        </p:nvSpPr>
        <p:spPr>
          <a:xfrm>
            <a:off x="3572580" y="394706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6" name="!!6c">
            <a:extLst>
              <a:ext uri="{FF2B5EF4-FFF2-40B4-BE49-F238E27FC236}">
                <a16:creationId xmlns:a16="http://schemas.microsoft.com/office/drawing/2014/main" id="{46798CD4-5576-4B38-B7D4-CA6AF9A50B7A}"/>
              </a:ext>
            </a:extLst>
          </p:cNvPr>
          <p:cNvSpPr txBox="1"/>
          <p:nvPr/>
        </p:nvSpPr>
        <p:spPr>
          <a:xfrm>
            <a:off x="3660390" y="3984270"/>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77" name="!!6d">
            <a:extLst>
              <a:ext uri="{FF2B5EF4-FFF2-40B4-BE49-F238E27FC236}">
                <a16:creationId xmlns:a16="http://schemas.microsoft.com/office/drawing/2014/main" id="{E1DD5BC0-8741-4818-896B-6C8355D3C1FC}"/>
              </a:ext>
            </a:extLst>
          </p:cNvPr>
          <p:cNvSpPr txBox="1"/>
          <p:nvPr/>
        </p:nvSpPr>
        <p:spPr>
          <a:xfrm>
            <a:off x="4260810" y="3964863"/>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78" name="!!6e">
            <a:extLst>
              <a:ext uri="{FF2B5EF4-FFF2-40B4-BE49-F238E27FC236}">
                <a16:creationId xmlns:a16="http://schemas.microsoft.com/office/drawing/2014/main" id="{FD8EAF7B-1976-4595-9D26-91DEBA7DF582}"/>
              </a:ext>
            </a:extLst>
          </p:cNvPr>
          <p:cNvSpPr txBox="1"/>
          <p:nvPr/>
        </p:nvSpPr>
        <p:spPr>
          <a:xfrm>
            <a:off x="4864722" y="3984270"/>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82" name="!!6b">
            <a:extLst>
              <a:ext uri="{FF2B5EF4-FFF2-40B4-BE49-F238E27FC236}">
                <a16:creationId xmlns:a16="http://schemas.microsoft.com/office/drawing/2014/main" id="{5FF2194D-BE2B-4907-86C6-A1AC1C9E5EC9}"/>
              </a:ext>
            </a:extLst>
          </p:cNvPr>
          <p:cNvSpPr txBox="1"/>
          <p:nvPr/>
        </p:nvSpPr>
        <p:spPr>
          <a:xfrm>
            <a:off x="5449985" y="3984270"/>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sp>
        <p:nvSpPr>
          <p:cNvPr id="116" name="Rectangle: Rounded Corners 115">
            <a:extLst>
              <a:ext uri="{FF2B5EF4-FFF2-40B4-BE49-F238E27FC236}">
                <a16:creationId xmlns:a16="http://schemas.microsoft.com/office/drawing/2014/main" id="{82F53C26-248E-4AEB-9999-D41DB034BA6C}"/>
              </a:ext>
            </a:extLst>
          </p:cNvPr>
          <p:cNvSpPr/>
          <p:nvPr/>
        </p:nvSpPr>
        <p:spPr>
          <a:xfrm>
            <a:off x="2846019" y="97415"/>
            <a:ext cx="3046060" cy="383735"/>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17" name="!!1a">
            <a:extLst>
              <a:ext uri="{FF2B5EF4-FFF2-40B4-BE49-F238E27FC236}">
                <a16:creationId xmlns:a16="http://schemas.microsoft.com/office/drawing/2014/main" id="{65DA152C-4C6C-4037-B246-7F8E64CF95AF}"/>
              </a:ext>
            </a:extLst>
          </p:cNvPr>
          <p:cNvSpPr txBox="1"/>
          <p:nvPr/>
        </p:nvSpPr>
        <p:spPr>
          <a:xfrm>
            <a:off x="2861686" y="136714"/>
            <a:ext cx="3097556" cy="369332"/>
          </a:xfrm>
          <a:prstGeom prst="rect">
            <a:avLst/>
          </a:prstGeom>
          <a:noFill/>
        </p:spPr>
        <p:txBody>
          <a:bodyPr wrap="square" rtlCol="0">
            <a:spAutoFit/>
          </a:bodyPr>
          <a:lstStyle/>
          <a:p>
            <a:pPr algn="ct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 CHỮ</a:t>
            </a: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5436572" y="67816"/>
            <a:ext cx="390493" cy="40660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2897072" y="109896"/>
            <a:ext cx="355284" cy="359057"/>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3"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672" y="765236"/>
            <a:ext cx="232609" cy="151336"/>
          </a:xfrm>
          <a:prstGeom prst="rect">
            <a:avLst/>
          </a:prstGeom>
        </p:spPr>
      </p:pic>
      <p:sp>
        <p:nvSpPr>
          <p:cNvPr id="137" name="!!MatThu1">
            <a:hlinkClick r:id="rId10" action="ppaction://hlinksldjump"/>
            <a:extLst>
              <a:ext uri="{FF2B5EF4-FFF2-40B4-BE49-F238E27FC236}">
                <a16:creationId xmlns:a16="http://schemas.microsoft.com/office/drawing/2014/main" id="{2BB0A805-A474-4484-A71F-E405B1CC8ACF}"/>
              </a:ext>
            </a:extLst>
          </p:cNvPr>
          <p:cNvSpPr/>
          <p:nvPr/>
        </p:nvSpPr>
        <p:spPr>
          <a:xfrm>
            <a:off x="522917" y="1211960"/>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617" y="1296405"/>
            <a:ext cx="191126" cy="221636"/>
          </a:xfrm>
          <a:prstGeom prst="rect">
            <a:avLst/>
          </a:prstGeom>
        </p:spPr>
      </p:pic>
      <p:pic>
        <p:nvPicPr>
          <p:cNvPr id="139" name="!!MatThu1a">
            <a:hlinkClick r:id="rId10"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672" y="1331556"/>
            <a:ext cx="232609" cy="151336"/>
          </a:xfrm>
          <a:prstGeom prst="rect">
            <a:avLst/>
          </a:prstGeom>
        </p:spPr>
      </p:pic>
      <p:sp>
        <p:nvSpPr>
          <p:cNvPr id="140" name="!!MatThu1">
            <a:hlinkClick r:id="rId11" action="ppaction://hlinksldjump"/>
            <a:extLst>
              <a:ext uri="{FF2B5EF4-FFF2-40B4-BE49-F238E27FC236}">
                <a16:creationId xmlns:a16="http://schemas.microsoft.com/office/drawing/2014/main" id="{AADCC31D-3A57-4FC3-8711-A84E111F24C2}"/>
              </a:ext>
            </a:extLst>
          </p:cNvPr>
          <p:cNvSpPr/>
          <p:nvPr/>
        </p:nvSpPr>
        <p:spPr>
          <a:xfrm>
            <a:off x="543700" y="4090317"/>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99" y="4164370"/>
            <a:ext cx="191126" cy="221636"/>
          </a:xfrm>
          <a:prstGeom prst="rect">
            <a:avLst/>
          </a:prstGeom>
        </p:spPr>
      </p:pic>
      <p:pic>
        <p:nvPicPr>
          <p:cNvPr id="142" name="!!MatThu1a">
            <a:hlinkClick r:id="rId12"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454" y="4199521"/>
            <a:ext cx="232609" cy="151336"/>
          </a:xfrm>
          <a:prstGeom prst="rect">
            <a:avLst/>
          </a:prstGeom>
        </p:spPr>
      </p:pic>
      <p:sp>
        <p:nvSpPr>
          <p:cNvPr id="143" name="!!MatThu1">
            <a:hlinkClick r:id="rId13" action="ppaction://hlinksldjump"/>
            <a:extLst>
              <a:ext uri="{FF2B5EF4-FFF2-40B4-BE49-F238E27FC236}">
                <a16:creationId xmlns:a16="http://schemas.microsoft.com/office/drawing/2014/main" id="{DE1A8A01-921B-4AEF-9A37-0ED3277EF1E1}"/>
              </a:ext>
            </a:extLst>
          </p:cNvPr>
          <p:cNvSpPr/>
          <p:nvPr/>
        </p:nvSpPr>
        <p:spPr>
          <a:xfrm>
            <a:off x="533309" y="2919584"/>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008" y="3004028"/>
            <a:ext cx="191126" cy="221636"/>
          </a:xfrm>
          <a:prstGeom prst="rect">
            <a:avLst/>
          </a:prstGeom>
        </p:spPr>
      </p:pic>
      <p:pic>
        <p:nvPicPr>
          <p:cNvPr id="145" name="!!MatThu1a">
            <a:hlinkClick r:id="rId14"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8063" y="3039179"/>
            <a:ext cx="232609" cy="151336"/>
          </a:xfrm>
          <a:prstGeom prst="rect">
            <a:avLst/>
          </a:prstGeom>
        </p:spPr>
      </p:pic>
      <p:sp>
        <p:nvSpPr>
          <p:cNvPr id="146" name="!!MatThu1">
            <a:hlinkClick r:id="rId13" action="ppaction://hlinksldjump"/>
            <a:extLst>
              <a:ext uri="{FF2B5EF4-FFF2-40B4-BE49-F238E27FC236}">
                <a16:creationId xmlns:a16="http://schemas.microsoft.com/office/drawing/2014/main" id="{A3B1B0E2-736F-4FE2-9DF4-B62E45A9A20E}"/>
              </a:ext>
            </a:extLst>
          </p:cNvPr>
          <p:cNvSpPr/>
          <p:nvPr/>
        </p:nvSpPr>
        <p:spPr>
          <a:xfrm>
            <a:off x="533309" y="2334206"/>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008" y="2418650"/>
            <a:ext cx="191126" cy="221636"/>
          </a:xfrm>
          <a:prstGeom prst="rect">
            <a:avLst/>
          </a:prstGeom>
        </p:spPr>
      </p:pic>
      <p:pic>
        <p:nvPicPr>
          <p:cNvPr id="148" name="!!MatThu1a">
            <a:hlinkClick r:id="rId13"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8063" y="2453801"/>
            <a:ext cx="232609" cy="151336"/>
          </a:xfrm>
          <a:prstGeom prst="rect">
            <a:avLst/>
          </a:prstGeom>
        </p:spPr>
      </p:pic>
      <p:sp>
        <p:nvSpPr>
          <p:cNvPr id="149" name="!!MatThu1">
            <a:hlinkClick r:id="rId15" action="ppaction://hlinksldjump"/>
            <a:extLst>
              <a:ext uri="{FF2B5EF4-FFF2-40B4-BE49-F238E27FC236}">
                <a16:creationId xmlns:a16="http://schemas.microsoft.com/office/drawing/2014/main" id="{C3960F29-9679-4175-9B34-026347A9CC93}"/>
              </a:ext>
            </a:extLst>
          </p:cNvPr>
          <p:cNvSpPr/>
          <p:nvPr/>
        </p:nvSpPr>
        <p:spPr>
          <a:xfrm>
            <a:off x="522917" y="1778279"/>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617" y="1862723"/>
            <a:ext cx="191126" cy="221636"/>
          </a:xfrm>
          <a:prstGeom prst="rect">
            <a:avLst/>
          </a:prstGeom>
        </p:spPr>
      </p:pic>
      <p:pic>
        <p:nvPicPr>
          <p:cNvPr id="151" name="!!MatThu1a">
            <a:hlinkClick r:id="rId15"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7672" y="1897874"/>
            <a:ext cx="232609" cy="151336"/>
          </a:xfrm>
          <a:prstGeom prst="rect">
            <a:avLst/>
          </a:prstGeom>
        </p:spPr>
      </p:pic>
      <p:sp>
        <p:nvSpPr>
          <p:cNvPr id="94" name="!!o5c">
            <a:extLst>
              <a:ext uri="{FF2B5EF4-FFF2-40B4-BE49-F238E27FC236}">
                <a16:creationId xmlns:a16="http://schemas.microsoft.com/office/drawing/2014/main" id="{7BB43541-CD20-425B-A005-4BA2A4049510}"/>
              </a:ext>
            </a:extLst>
          </p:cNvPr>
          <p:cNvSpPr/>
          <p:nvPr/>
        </p:nvSpPr>
        <p:spPr>
          <a:xfrm>
            <a:off x="6562628" y="2797109"/>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95" name="!!o5b">
            <a:extLst>
              <a:ext uri="{FF2B5EF4-FFF2-40B4-BE49-F238E27FC236}">
                <a16:creationId xmlns:a16="http://schemas.microsoft.com/office/drawing/2014/main" id="{16F1BE17-0AC8-4EC6-9F40-D85577F3B79C}"/>
              </a:ext>
            </a:extLst>
          </p:cNvPr>
          <p:cNvSpPr/>
          <p:nvPr/>
        </p:nvSpPr>
        <p:spPr>
          <a:xfrm>
            <a:off x="5960462" y="2797109"/>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96" name="!!5b">
            <a:extLst>
              <a:ext uri="{FF2B5EF4-FFF2-40B4-BE49-F238E27FC236}">
                <a16:creationId xmlns:a16="http://schemas.microsoft.com/office/drawing/2014/main" id="{1B964F86-A711-4352-89B0-F1C8E64A0804}"/>
              </a:ext>
            </a:extLst>
          </p:cNvPr>
          <p:cNvSpPr txBox="1"/>
          <p:nvPr/>
        </p:nvSpPr>
        <p:spPr>
          <a:xfrm>
            <a:off x="6048271" y="2834318"/>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p>
        </p:txBody>
      </p:sp>
      <p:sp>
        <p:nvSpPr>
          <p:cNvPr id="97" name="!!5c">
            <a:extLst>
              <a:ext uri="{FF2B5EF4-FFF2-40B4-BE49-F238E27FC236}">
                <a16:creationId xmlns:a16="http://schemas.microsoft.com/office/drawing/2014/main" id="{476EF8C1-3920-4E57-BD19-BA420A2B490C}"/>
              </a:ext>
            </a:extLst>
          </p:cNvPr>
          <p:cNvSpPr txBox="1"/>
          <p:nvPr/>
        </p:nvSpPr>
        <p:spPr>
          <a:xfrm>
            <a:off x="6651292" y="2834318"/>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p>
        </p:txBody>
      </p:sp>
      <p:sp>
        <p:nvSpPr>
          <p:cNvPr id="112" name="!!o3f">
            <a:extLst>
              <a:ext uri="{FF2B5EF4-FFF2-40B4-BE49-F238E27FC236}">
                <a16:creationId xmlns:a16="http://schemas.microsoft.com/office/drawing/2014/main" id="{49A12B38-C1AE-4E19-B380-97173FAF5846}"/>
              </a:ext>
            </a:extLst>
          </p:cNvPr>
          <p:cNvSpPr/>
          <p:nvPr/>
        </p:nvSpPr>
        <p:spPr>
          <a:xfrm>
            <a:off x="7164794" y="2797109"/>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14" name="!!o3e">
            <a:extLst>
              <a:ext uri="{FF2B5EF4-FFF2-40B4-BE49-F238E27FC236}">
                <a16:creationId xmlns:a16="http://schemas.microsoft.com/office/drawing/2014/main" id="{011043D1-20E7-417C-8EC9-635377BC5215}"/>
              </a:ext>
            </a:extLst>
          </p:cNvPr>
          <p:cNvSpPr/>
          <p:nvPr/>
        </p:nvSpPr>
        <p:spPr>
          <a:xfrm>
            <a:off x="3551655" y="1676586"/>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18" name="!!3e">
            <a:extLst>
              <a:ext uri="{FF2B5EF4-FFF2-40B4-BE49-F238E27FC236}">
                <a16:creationId xmlns:a16="http://schemas.microsoft.com/office/drawing/2014/main" id="{E869A585-EA11-4B63-B262-39FF89146027}"/>
              </a:ext>
            </a:extLst>
          </p:cNvPr>
          <p:cNvSpPr txBox="1"/>
          <p:nvPr/>
        </p:nvSpPr>
        <p:spPr>
          <a:xfrm>
            <a:off x="3618682" y="1713795"/>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119" name="!!3f">
            <a:extLst>
              <a:ext uri="{FF2B5EF4-FFF2-40B4-BE49-F238E27FC236}">
                <a16:creationId xmlns:a16="http://schemas.microsoft.com/office/drawing/2014/main" id="{C573EA45-34AF-421C-9929-59115E6CEB2E}"/>
              </a:ext>
            </a:extLst>
          </p:cNvPr>
          <p:cNvSpPr txBox="1"/>
          <p:nvPr/>
        </p:nvSpPr>
        <p:spPr>
          <a:xfrm>
            <a:off x="7253458" y="2834318"/>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p>
        </p:txBody>
      </p:sp>
      <p:sp>
        <p:nvSpPr>
          <p:cNvPr id="113" name="!!o1b">
            <a:extLst>
              <a:ext uri="{FF2B5EF4-FFF2-40B4-BE49-F238E27FC236}">
                <a16:creationId xmlns:a16="http://schemas.microsoft.com/office/drawing/2014/main" id="{02CD4FE7-C15E-4D39-9D13-0C5128CAB572}"/>
              </a:ext>
            </a:extLst>
          </p:cNvPr>
          <p:cNvSpPr/>
          <p:nvPr/>
        </p:nvSpPr>
        <p:spPr>
          <a:xfrm>
            <a:off x="6552651" y="54395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21" name="!!o1c">
            <a:extLst>
              <a:ext uri="{FF2B5EF4-FFF2-40B4-BE49-F238E27FC236}">
                <a16:creationId xmlns:a16="http://schemas.microsoft.com/office/drawing/2014/main" id="{F96E7632-D045-4A0E-9B84-B0AD05E32BE4}"/>
              </a:ext>
            </a:extLst>
          </p:cNvPr>
          <p:cNvSpPr/>
          <p:nvPr/>
        </p:nvSpPr>
        <p:spPr>
          <a:xfrm>
            <a:off x="7154817" y="54395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26" name="!!1b">
            <a:extLst>
              <a:ext uri="{FF2B5EF4-FFF2-40B4-BE49-F238E27FC236}">
                <a16:creationId xmlns:a16="http://schemas.microsoft.com/office/drawing/2014/main" id="{4E56BF15-812F-4F84-BAE1-53E891CC19A0}"/>
              </a:ext>
            </a:extLst>
          </p:cNvPr>
          <p:cNvSpPr txBox="1"/>
          <p:nvPr/>
        </p:nvSpPr>
        <p:spPr>
          <a:xfrm>
            <a:off x="6634982" y="58115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128" name="!!1c">
            <a:extLst>
              <a:ext uri="{FF2B5EF4-FFF2-40B4-BE49-F238E27FC236}">
                <a16:creationId xmlns:a16="http://schemas.microsoft.com/office/drawing/2014/main" id="{1F5DB8AD-632B-4C0B-9E65-FD5DA74813ED}"/>
              </a:ext>
            </a:extLst>
          </p:cNvPr>
          <p:cNvSpPr txBox="1"/>
          <p:nvPr/>
        </p:nvSpPr>
        <p:spPr>
          <a:xfrm>
            <a:off x="7238003" y="581159"/>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131" name="!!o6d">
            <a:extLst>
              <a:ext uri="{FF2B5EF4-FFF2-40B4-BE49-F238E27FC236}">
                <a16:creationId xmlns:a16="http://schemas.microsoft.com/office/drawing/2014/main" id="{5D60AA6F-C4C3-4178-A95C-93C745CA13FE}"/>
              </a:ext>
            </a:extLst>
          </p:cNvPr>
          <p:cNvSpPr/>
          <p:nvPr/>
        </p:nvSpPr>
        <p:spPr>
          <a:xfrm>
            <a:off x="4164353" y="3365162"/>
            <a:ext cx="513000" cy="513000"/>
          </a:xfrm>
          <a:prstGeom prst="roundRect">
            <a:avLst>
              <a:gd name="adj" fmla="val 11291"/>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32" name="!!o6e">
            <a:extLst>
              <a:ext uri="{FF2B5EF4-FFF2-40B4-BE49-F238E27FC236}">
                <a16:creationId xmlns:a16="http://schemas.microsoft.com/office/drawing/2014/main" id="{8393C699-A172-430D-A5F9-804AEBDA96E1}"/>
              </a:ext>
            </a:extLst>
          </p:cNvPr>
          <p:cNvSpPr/>
          <p:nvPr/>
        </p:nvSpPr>
        <p:spPr>
          <a:xfrm>
            <a:off x="4765664"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33" name="!!o6b">
            <a:extLst>
              <a:ext uri="{FF2B5EF4-FFF2-40B4-BE49-F238E27FC236}">
                <a16:creationId xmlns:a16="http://schemas.microsoft.com/office/drawing/2014/main" id="{EE29FB25-2E39-4408-8350-C5AF3CCE47E8}"/>
              </a:ext>
            </a:extLst>
          </p:cNvPr>
          <p:cNvSpPr/>
          <p:nvPr/>
        </p:nvSpPr>
        <p:spPr>
          <a:xfrm>
            <a:off x="5358298"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34" name="!!o6c">
            <a:extLst>
              <a:ext uri="{FF2B5EF4-FFF2-40B4-BE49-F238E27FC236}">
                <a16:creationId xmlns:a16="http://schemas.microsoft.com/office/drawing/2014/main" id="{39C470D0-E8A7-4E3F-A266-CF08932EC1F5}"/>
              </a:ext>
            </a:extLst>
          </p:cNvPr>
          <p:cNvSpPr/>
          <p:nvPr/>
        </p:nvSpPr>
        <p:spPr>
          <a:xfrm>
            <a:off x="3562187"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35" name="!!6c">
            <a:extLst>
              <a:ext uri="{FF2B5EF4-FFF2-40B4-BE49-F238E27FC236}">
                <a16:creationId xmlns:a16="http://schemas.microsoft.com/office/drawing/2014/main" id="{46798CD4-5576-4B38-B7D4-CA6AF9A50B7A}"/>
              </a:ext>
            </a:extLst>
          </p:cNvPr>
          <p:cNvSpPr txBox="1"/>
          <p:nvPr/>
        </p:nvSpPr>
        <p:spPr>
          <a:xfrm>
            <a:off x="3649996" y="340237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136" name="!!6d">
            <a:extLst>
              <a:ext uri="{FF2B5EF4-FFF2-40B4-BE49-F238E27FC236}">
                <a16:creationId xmlns:a16="http://schemas.microsoft.com/office/drawing/2014/main" id="{E1DD5BC0-8741-4818-896B-6C8355D3C1FC}"/>
              </a:ext>
            </a:extLst>
          </p:cNvPr>
          <p:cNvSpPr txBox="1"/>
          <p:nvPr/>
        </p:nvSpPr>
        <p:spPr>
          <a:xfrm>
            <a:off x="4251307" y="340237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p:txBody>
      </p:sp>
      <p:sp>
        <p:nvSpPr>
          <p:cNvPr id="152" name="!!6e">
            <a:extLst>
              <a:ext uri="{FF2B5EF4-FFF2-40B4-BE49-F238E27FC236}">
                <a16:creationId xmlns:a16="http://schemas.microsoft.com/office/drawing/2014/main" id="{FD8EAF7B-1976-4595-9D26-91DEBA7DF582}"/>
              </a:ext>
            </a:extLst>
          </p:cNvPr>
          <p:cNvSpPr txBox="1"/>
          <p:nvPr/>
        </p:nvSpPr>
        <p:spPr>
          <a:xfrm>
            <a:off x="4854328" y="340237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p>
        </p:txBody>
      </p:sp>
      <p:sp>
        <p:nvSpPr>
          <p:cNvPr id="153" name="!!6b">
            <a:extLst>
              <a:ext uri="{FF2B5EF4-FFF2-40B4-BE49-F238E27FC236}">
                <a16:creationId xmlns:a16="http://schemas.microsoft.com/office/drawing/2014/main" id="{5FF2194D-BE2B-4907-86C6-A1AC1C9E5EC9}"/>
              </a:ext>
            </a:extLst>
          </p:cNvPr>
          <p:cNvSpPr txBox="1"/>
          <p:nvPr/>
        </p:nvSpPr>
        <p:spPr>
          <a:xfrm>
            <a:off x="5429205" y="340237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154" name="!!MatThu1">
            <a:hlinkClick r:id="rId14" action="ppaction://hlinksldjump"/>
            <a:extLst>
              <a:ext uri="{FF2B5EF4-FFF2-40B4-BE49-F238E27FC236}">
                <a16:creationId xmlns:a16="http://schemas.microsoft.com/office/drawing/2014/main" id="{AADCC31D-3A57-4FC3-8711-A84E111F24C2}"/>
              </a:ext>
            </a:extLst>
          </p:cNvPr>
          <p:cNvSpPr/>
          <p:nvPr/>
        </p:nvSpPr>
        <p:spPr>
          <a:xfrm>
            <a:off x="543698" y="3508419"/>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55" name="Graphic 140">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97" y="3592864"/>
            <a:ext cx="191126" cy="221636"/>
          </a:xfrm>
          <a:prstGeom prst="rect">
            <a:avLst/>
          </a:prstGeom>
        </p:spPr>
      </p:pic>
      <p:pic>
        <p:nvPicPr>
          <p:cNvPr id="156" name="!!MatThu1a">
            <a:hlinkClick r:id="rId11"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452" y="3628014"/>
            <a:ext cx="232609" cy="151336"/>
          </a:xfrm>
          <a:prstGeom prst="rect">
            <a:avLst/>
          </a:prstGeom>
        </p:spPr>
      </p:pic>
      <p:sp>
        <p:nvSpPr>
          <p:cNvPr id="107" name="!!o2a">
            <a:extLst>
              <a:ext uri="{FF2B5EF4-FFF2-40B4-BE49-F238E27FC236}">
                <a16:creationId xmlns:a16="http://schemas.microsoft.com/office/drawing/2014/main" id="{39A422F7-352D-43AB-86D1-7B5CB6D80383}"/>
              </a:ext>
            </a:extLst>
          </p:cNvPr>
          <p:cNvSpPr/>
          <p:nvPr/>
        </p:nvSpPr>
        <p:spPr>
          <a:xfrm>
            <a:off x="1159310" y="1108276"/>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08" name="!!2a">
            <a:extLst>
              <a:ext uri="{FF2B5EF4-FFF2-40B4-BE49-F238E27FC236}">
                <a16:creationId xmlns:a16="http://schemas.microsoft.com/office/drawing/2014/main" id="{06A18763-B671-4877-A80D-7C93B45FAD89}"/>
              </a:ext>
            </a:extLst>
          </p:cNvPr>
          <p:cNvSpPr txBox="1"/>
          <p:nvPr/>
        </p:nvSpPr>
        <p:spPr>
          <a:xfrm>
            <a:off x="1247119" y="1159597"/>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p:txBody>
      </p:sp>
      <p:sp>
        <p:nvSpPr>
          <p:cNvPr id="109" name="!!o3b">
            <a:extLst>
              <a:ext uri="{FF2B5EF4-FFF2-40B4-BE49-F238E27FC236}">
                <a16:creationId xmlns:a16="http://schemas.microsoft.com/office/drawing/2014/main" id="{737B77C1-C99E-4E13-A636-F6D320E2A9A0}"/>
              </a:ext>
            </a:extLst>
          </p:cNvPr>
          <p:cNvSpPr/>
          <p:nvPr/>
        </p:nvSpPr>
        <p:spPr>
          <a:xfrm>
            <a:off x="4745738" y="110927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10" name="!!3b">
            <a:extLst>
              <a:ext uri="{FF2B5EF4-FFF2-40B4-BE49-F238E27FC236}">
                <a16:creationId xmlns:a16="http://schemas.microsoft.com/office/drawing/2014/main" id="{865D1354-C0A2-4E00-A029-D1F82D7F3B49}"/>
              </a:ext>
            </a:extLst>
          </p:cNvPr>
          <p:cNvSpPr txBox="1"/>
          <p:nvPr/>
        </p:nvSpPr>
        <p:spPr>
          <a:xfrm>
            <a:off x="4811998" y="1167264"/>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p>
        </p:txBody>
      </p:sp>
      <p:sp>
        <p:nvSpPr>
          <p:cNvPr id="111" name="!!o2a">
            <a:extLst>
              <a:ext uri="{FF2B5EF4-FFF2-40B4-BE49-F238E27FC236}">
                <a16:creationId xmlns:a16="http://schemas.microsoft.com/office/drawing/2014/main" id="{39A422F7-352D-43AB-86D1-7B5CB6D80383}"/>
              </a:ext>
            </a:extLst>
          </p:cNvPr>
          <p:cNvSpPr/>
          <p:nvPr/>
        </p:nvSpPr>
        <p:spPr>
          <a:xfrm>
            <a:off x="2357638" y="110927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57" name="!!2a">
            <a:extLst>
              <a:ext uri="{FF2B5EF4-FFF2-40B4-BE49-F238E27FC236}">
                <a16:creationId xmlns:a16="http://schemas.microsoft.com/office/drawing/2014/main" id="{06A18763-B671-4877-A80D-7C93B45FAD89}"/>
              </a:ext>
            </a:extLst>
          </p:cNvPr>
          <p:cNvSpPr txBox="1"/>
          <p:nvPr/>
        </p:nvSpPr>
        <p:spPr>
          <a:xfrm>
            <a:off x="2445448" y="1160593"/>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158" name="!!o3b">
            <a:extLst>
              <a:ext uri="{FF2B5EF4-FFF2-40B4-BE49-F238E27FC236}">
                <a16:creationId xmlns:a16="http://schemas.microsoft.com/office/drawing/2014/main" id="{737B77C1-C99E-4E13-A636-F6D320E2A9A0}"/>
              </a:ext>
            </a:extLst>
          </p:cNvPr>
          <p:cNvSpPr/>
          <p:nvPr/>
        </p:nvSpPr>
        <p:spPr>
          <a:xfrm>
            <a:off x="1755472" y="1108276"/>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59" name="!!3b">
            <a:extLst>
              <a:ext uri="{FF2B5EF4-FFF2-40B4-BE49-F238E27FC236}">
                <a16:creationId xmlns:a16="http://schemas.microsoft.com/office/drawing/2014/main" id="{865D1354-C0A2-4E00-A029-D1F82D7F3B49}"/>
              </a:ext>
            </a:extLst>
          </p:cNvPr>
          <p:cNvSpPr txBox="1"/>
          <p:nvPr/>
        </p:nvSpPr>
        <p:spPr>
          <a:xfrm>
            <a:off x="1821732" y="1166268"/>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a:t>
            </a:r>
          </a:p>
        </p:txBody>
      </p:sp>
      <p:sp>
        <p:nvSpPr>
          <p:cNvPr id="160" name="!!o3f">
            <a:extLst>
              <a:ext uri="{FF2B5EF4-FFF2-40B4-BE49-F238E27FC236}">
                <a16:creationId xmlns:a16="http://schemas.microsoft.com/office/drawing/2014/main" id="{49A12B38-C1AE-4E19-B380-97173FAF5846}"/>
              </a:ext>
            </a:extLst>
          </p:cNvPr>
          <p:cNvSpPr/>
          <p:nvPr/>
        </p:nvSpPr>
        <p:spPr>
          <a:xfrm>
            <a:off x="7776850"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61" name="!!o3e">
            <a:extLst>
              <a:ext uri="{FF2B5EF4-FFF2-40B4-BE49-F238E27FC236}">
                <a16:creationId xmlns:a16="http://schemas.microsoft.com/office/drawing/2014/main" id="{011043D1-20E7-417C-8EC9-635377BC5215}"/>
              </a:ext>
            </a:extLst>
          </p:cNvPr>
          <p:cNvSpPr/>
          <p:nvPr/>
        </p:nvSpPr>
        <p:spPr>
          <a:xfrm>
            <a:off x="7174684" y="336516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62" name="!!3e">
            <a:extLst>
              <a:ext uri="{FF2B5EF4-FFF2-40B4-BE49-F238E27FC236}">
                <a16:creationId xmlns:a16="http://schemas.microsoft.com/office/drawing/2014/main" id="{E869A585-EA11-4B63-B262-39FF89146027}"/>
              </a:ext>
            </a:extLst>
          </p:cNvPr>
          <p:cNvSpPr txBox="1"/>
          <p:nvPr/>
        </p:nvSpPr>
        <p:spPr>
          <a:xfrm>
            <a:off x="7262494" y="3402371"/>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163" name="!!3f">
            <a:extLst>
              <a:ext uri="{FF2B5EF4-FFF2-40B4-BE49-F238E27FC236}">
                <a16:creationId xmlns:a16="http://schemas.microsoft.com/office/drawing/2014/main" id="{C573EA45-34AF-421C-9929-59115E6CEB2E}"/>
              </a:ext>
            </a:extLst>
          </p:cNvPr>
          <p:cNvSpPr txBox="1"/>
          <p:nvPr/>
        </p:nvSpPr>
        <p:spPr>
          <a:xfrm>
            <a:off x="7865515" y="3402371"/>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sp>
        <p:nvSpPr>
          <p:cNvPr id="164" name="!!o6b">
            <a:extLst>
              <a:ext uri="{FF2B5EF4-FFF2-40B4-BE49-F238E27FC236}">
                <a16:creationId xmlns:a16="http://schemas.microsoft.com/office/drawing/2014/main" id="{EE29FB25-2E39-4408-8350-C5AF3CCE47E8}"/>
              </a:ext>
            </a:extLst>
          </p:cNvPr>
          <p:cNvSpPr/>
          <p:nvPr/>
        </p:nvSpPr>
        <p:spPr>
          <a:xfrm>
            <a:off x="5981244" y="3947060"/>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65" name="!!6b">
            <a:extLst>
              <a:ext uri="{FF2B5EF4-FFF2-40B4-BE49-F238E27FC236}">
                <a16:creationId xmlns:a16="http://schemas.microsoft.com/office/drawing/2014/main" id="{5FF2194D-BE2B-4907-86C6-A1AC1C9E5EC9}"/>
              </a:ext>
            </a:extLst>
          </p:cNvPr>
          <p:cNvSpPr txBox="1"/>
          <p:nvPr/>
        </p:nvSpPr>
        <p:spPr>
          <a:xfrm>
            <a:off x="6052151" y="3984270"/>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p>
        </p:txBody>
      </p:sp>
      <p:sp>
        <p:nvSpPr>
          <p:cNvPr id="166" name="!!o6b">
            <a:extLst>
              <a:ext uri="{FF2B5EF4-FFF2-40B4-BE49-F238E27FC236}">
                <a16:creationId xmlns:a16="http://schemas.microsoft.com/office/drawing/2014/main" id="{EE29FB25-2E39-4408-8350-C5AF3CCE47E8}"/>
              </a:ext>
            </a:extLst>
          </p:cNvPr>
          <p:cNvSpPr/>
          <p:nvPr/>
        </p:nvSpPr>
        <p:spPr>
          <a:xfrm>
            <a:off x="6583410" y="3936668"/>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67" name="!!6b">
            <a:extLst>
              <a:ext uri="{FF2B5EF4-FFF2-40B4-BE49-F238E27FC236}">
                <a16:creationId xmlns:a16="http://schemas.microsoft.com/office/drawing/2014/main" id="{5FF2194D-BE2B-4907-86C6-A1AC1C9E5EC9}"/>
              </a:ext>
            </a:extLst>
          </p:cNvPr>
          <p:cNvSpPr txBox="1"/>
          <p:nvPr/>
        </p:nvSpPr>
        <p:spPr>
          <a:xfrm>
            <a:off x="6654317" y="3984270"/>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p>
        </p:txBody>
      </p:sp>
      <p:sp>
        <p:nvSpPr>
          <p:cNvPr id="123" name="!!o6d">
            <a:extLst>
              <a:ext uri="{FF2B5EF4-FFF2-40B4-BE49-F238E27FC236}">
                <a16:creationId xmlns:a16="http://schemas.microsoft.com/office/drawing/2014/main" id="{5D60AA6F-C4C3-4178-A95C-93C745CA13FE}"/>
              </a:ext>
            </a:extLst>
          </p:cNvPr>
          <p:cNvSpPr/>
          <p:nvPr/>
        </p:nvSpPr>
        <p:spPr>
          <a:xfrm>
            <a:off x="2973047" y="452733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30" name="!!o6e">
            <a:extLst>
              <a:ext uri="{FF2B5EF4-FFF2-40B4-BE49-F238E27FC236}">
                <a16:creationId xmlns:a16="http://schemas.microsoft.com/office/drawing/2014/main" id="{8393C699-A172-430D-A5F9-804AEBDA96E1}"/>
              </a:ext>
            </a:extLst>
          </p:cNvPr>
          <p:cNvSpPr/>
          <p:nvPr/>
        </p:nvSpPr>
        <p:spPr>
          <a:xfrm>
            <a:off x="3574358" y="452733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68" name="!!o6b">
            <a:extLst>
              <a:ext uri="{FF2B5EF4-FFF2-40B4-BE49-F238E27FC236}">
                <a16:creationId xmlns:a16="http://schemas.microsoft.com/office/drawing/2014/main" id="{EE29FB25-2E39-4408-8350-C5AF3CCE47E8}"/>
              </a:ext>
            </a:extLst>
          </p:cNvPr>
          <p:cNvSpPr/>
          <p:nvPr/>
        </p:nvSpPr>
        <p:spPr>
          <a:xfrm>
            <a:off x="4177379" y="452733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69" name="!!o6c">
            <a:extLst>
              <a:ext uri="{FF2B5EF4-FFF2-40B4-BE49-F238E27FC236}">
                <a16:creationId xmlns:a16="http://schemas.microsoft.com/office/drawing/2014/main" id="{39C470D0-E8A7-4E3F-A266-CF08932EC1F5}"/>
              </a:ext>
            </a:extLst>
          </p:cNvPr>
          <p:cNvSpPr/>
          <p:nvPr/>
        </p:nvSpPr>
        <p:spPr>
          <a:xfrm>
            <a:off x="2370881" y="452733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70" name="!!6c">
            <a:extLst>
              <a:ext uri="{FF2B5EF4-FFF2-40B4-BE49-F238E27FC236}">
                <a16:creationId xmlns:a16="http://schemas.microsoft.com/office/drawing/2014/main" id="{46798CD4-5576-4B38-B7D4-CA6AF9A50B7A}"/>
              </a:ext>
            </a:extLst>
          </p:cNvPr>
          <p:cNvSpPr txBox="1"/>
          <p:nvPr/>
        </p:nvSpPr>
        <p:spPr>
          <a:xfrm>
            <a:off x="2448300" y="4585325"/>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p>
        </p:txBody>
      </p:sp>
      <p:sp>
        <p:nvSpPr>
          <p:cNvPr id="171" name="!!6d">
            <a:extLst>
              <a:ext uri="{FF2B5EF4-FFF2-40B4-BE49-F238E27FC236}">
                <a16:creationId xmlns:a16="http://schemas.microsoft.com/office/drawing/2014/main" id="{E1DD5BC0-8741-4818-896B-6C8355D3C1FC}"/>
              </a:ext>
            </a:extLst>
          </p:cNvPr>
          <p:cNvSpPr txBox="1"/>
          <p:nvPr/>
        </p:nvSpPr>
        <p:spPr>
          <a:xfrm>
            <a:off x="3060002" y="456454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p>
        </p:txBody>
      </p:sp>
      <p:sp>
        <p:nvSpPr>
          <p:cNvPr id="172" name="!!6e">
            <a:extLst>
              <a:ext uri="{FF2B5EF4-FFF2-40B4-BE49-F238E27FC236}">
                <a16:creationId xmlns:a16="http://schemas.microsoft.com/office/drawing/2014/main" id="{FD8EAF7B-1976-4595-9D26-91DEBA7DF582}"/>
              </a:ext>
            </a:extLst>
          </p:cNvPr>
          <p:cNvSpPr txBox="1"/>
          <p:nvPr/>
        </p:nvSpPr>
        <p:spPr>
          <a:xfrm>
            <a:off x="3663023" y="456454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173" name="!!6b">
            <a:extLst>
              <a:ext uri="{FF2B5EF4-FFF2-40B4-BE49-F238E27FC236}">
                <a16:creationId xmlns:a16="http://schemas.microsoft.com/office/drawing/2014/main" id="{5FF2194D-BE2B-4907-86C6-A1AC1C9E5EC9}"/>
              </a:ext>
            </a:extLst>
          </p:cNvPr>
          <p:cNvSpPr txBox="1"/>
          <p:nvPr/>
        </p:nvSpPr>
        <p:spPr>
          <a:xfrm>
            <a:off x="4258678" y="4574934"/>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
        <p:nvSpPr>
          <p:cNvPr id="174" name="!!MatThu1">
            <a:hlinkClick r:id="rId16" action="ppaction://hlinksldjump"/>
            <a:extLst>
              <a:ext uri="{FF2B5EF4-FFF2-40B4-BE49-F238E27FC236}">
                <a16:creationId xmlns:a16="http://schemas.microsoft.com/office/drawing/2014/main" id="{AADCC31D-3A57-4FC3-8711-A84E111F24C2}"/>
              </a:ext>
            </a:extLst>
          </p:cNvPr>
          <p:cNvSpPr/>
          <p:nvPr/>
        </p:nvSpPr>
        <p:spPr>
          <a:xfrm>
            <a:off x="543700" y="4639416"/>
            <a:ext cx="390525" cy="390525"/>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pic>
        <p:nvPicPr>
          <p:cNvPr id="175" name="Graphic 140">
            <a:hlinkClick r:id="rId16" action="ppaction://hlinksldjump"/>
            <a:extLst>
              <a:ext uri="{FF2B5EF4-FFF2-40B4-BE49-F238E27FC236}">
                <a16:creationId xmlns:a16="http://schemas.microsoft.com/office/drawing/2014/main" id="{FDB6CE45-0237-4C09-AECD-4B598A7DF637}"/>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399" y="4713469"/>
            <a:ext cx="191126" cy="221636"/>
          </a:xfrm>
          <a:prstGeom prst="rect">
            <a:avLst/>
          </a:prstGeom>
        </p:spPr>
      </p:pic>
      <p:pic>
        <p:nvPicPr>
          <p:cNvPr id="176" name="!!MatThu1a">
            <a:hlinkClick r:id="rId11"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454" y="4748620"/>
            <a:ext cx="232609" cy="151336"/>
          </a:xfrm>
          <a:prstGeom prst="rect">
            <a:avLst/>
          </a:prstGeom>
        </p:spPr>
      </p:pic>
      <p:sp>
        <p:nvSpPr>
          <p:cNvPr id="177" name="!!o6b">
            <a:extLst>
              <a:ext uri="{FF2B5EF4-FFF2-40B4-BE49-F238E27FC236}">
                <a16:creationId xmlns:a16="http://schemas.microsoft.com/office/drawing/2014/main" id="{EE29FB25-2E39-4408-8350-C5AF3CCE47E8}"/>
              </a:ext>
            </a:extLst>
          </p:cNvPr>
          <p:cNvSpPr/>
          <p:nvPr/>
        </p:nvSpPr>
        <p:spPr>
          <a:xfrm>
            <a:off x="4779545" y="452733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78" name="!!6b">
            <a:extLst>
              <a:ext uri="{FF2B5EF4-FFF2-40B4-BE49-F238E27FC236}">
                <a16:creationId xmlns:a16="http://schemas.microsoft.com/office/drawing/2014/main" id="{5FF2194D-BE2B-4907-86C6-A1AC1C9E5EC9}"/>
              </a:ext>
            </a:extLst>
          </p:cNvPr>
          <p:cNvSpPr txBox="1"/>
          <p:nvPr/>
        </p:nvSpPr>
        <p:spPr>
          <a:xfrm>
            <a:off x="4850452" y="456454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p>
        </p:txBody>
      </p:sp>
      <p:sp>
        <p:nvSpPr>
          <p:cNvPr id="179" name="!!o6b">
            <a:extLst>
              <a:ext uri="{FF2B5EF4-FFF2-40B4-BE49-F238E27FC236}">
                <a16:creationId xmlns:a16="http://schemas.microsoft.com/office/drawing/2014/main" id="{EE29FB25-2E39-4408-8350-C5AF3CCE47E8}"/>
              </a:ext>
            </a:extLst>
          </p:cNvPr>
          <p:cNvSpPr/>
          <p:nvPr/>
        </p:nvSpPr>
        <p:spPr>
          <a:xfrm>
            <a:off x="5381711" y="4527332"/>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80" name="!!6b">
            <a:extLst>
              <a:ext uri="{FF2B5EF4-FFF2-40B4-BE49-F238E27FC236}">
                <a16:creationId xmlns:a16="http://schemas.microsoft.com/office/drawing/2014/main" id="{5FF2194D-BE2B-4907-86C6-A1AC1C9E5EC9}"/>
              </a:ext>
            </a:extLst>
          </p:cNvPr>
          <p:cNvSpPr txBox="1"/>
          <p:nvPr/>
        </p:nvSpPr>
        <p:spPr>
          <a:xfrm>
            <a:off x="5478924" y="4552761"/>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181" name="!!o6b">
            <a:extLst>
              <a:ext uri="{FF2B5EF4-FFF2-40B4-BE49-F238E27FC236}">
                <a16:creationId xmlns:a16="http://schemas.microsoft.com/office/drawing/2014/main" id="{EE29FB25-2E39-4408-8350-C5AF3CCE47E8}"/>
              </a:ext>
            </a:extLst>
          </p:cNvPr>
          <p:cNvSpPr/>
          <p:nvPr/>
        </p:nvSpPr>
        <p:spPr>
          <a:xfrm>
            <a:off x="5973293" y="4528723"/>
            <a:ext cx="513000" cy="51300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182" name="!!6b">
            <a:extLst>
              <a:ext uri="{FF2B5EF4-FFF2-40B4-BE49-F238E27FC236}">
                <a16:creationId xmlns:a16="http://schemas.microsoft.com/office/drawing/2014/main" id="{5FF2194D-BE2B-4907-86C6-A1AC1C9E5EC9}"/>
              </a:ext>
            </a:extLst>
          </p:cNvPr>
          <p:cNvSpPr txBox="1"/>
          <p:nvPr/>
        </p:nvSpPr>
        <p:spPr>
          <a:xfrm>
            <a:off x="6070505" y="4564542"/>
            <a:ext cx="346628" cy="461665"/>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mc:AlternateContent xmlns:mc="http://schemas.openxmlformats.org/markup-compatibility/2006">
        <mc:Choice xmlns:am3d="http://schemas.microsoft.com/office/drawing/2017/model3d" Requires="am3d">
          <p:graphicFrame>
            <p:nvGraphicFramePr>
              <p:cNvPr id="4" name="3D Model 3" descr="Residential House">
                <a:hlinkClick r:id="rId17" action="ppaction://hlinksldjump"/>
                <a:extLst>
                  <a:ext uri="{FF2B5EF4-FFF2-40B4-BE49-F238E27FC236}">
                    <a16:creationId xmlns:a16="http://schemas.microsoft.com/office/drawing/2014/main" id="{BC42EC0B-1D14-CC3E-CEFB-08ABD8DECC41}"/>
                  </a:ext>
                </a:extLst>
              </p:cNvPr>
              <p:cNvGraphicFramePr/>
              <p:nvPr/>
            </p:nvGraphicFramePr>
            <p:xfrm>
              <a:off x="7559689" y="3674425"/>
              <a:ext cx="1392669" cy="1369104"/>
            </p:xfrm>
            <a:graphic>
              <a:graphicData uri="http://schemas.microsoft.com/office/drawing/2017/model3d">
                <am3d:model3d r:embed="rId18">
                  <am3d:spPr>
                    <a:xfrm>
                      <a:off x="0" y="0"/>
                      <a:ext cx="1392669" cy="1369104"/>
                    </a:xfrm>
                    <a:prstGeom prst="rect">
                      <a:avLst/>
                    </a:prstGeom>
                  </am3d:spPr>
                  <am3d:camera>
                    <am3d:pos x="0" y="0" z="75862235"/>
                    <am3d:up dx="0" dy="36000000" dz="0"/>
                    <am3d:lookAt x="0" y="0" z="0"/>
                    <am3d:perspective fov="2700000"/>
                  </am3d:camera>
                  <am3d:trans>
                    <am3d:meterPerModelUnit n="397732" d="1000000"/>
                    <am3d:preTrans dx="0" dy="-14437568" dz="0"/>
                    <am3d:scale>
                      <am3d:sx n="1000000" d="1000000"/>
                      <am3d:sy n="1000000" d="1000000"/>
                      <am3d:sz n="1000000" d="1000000"/>
                    </am3d:scale>
                    <am3d:rot/>
                    <am3d:postTrans dx="0" dy="0" dz="0"/>
                  </am3d:trans>
                  <am3d:raster rName="Office3DRenderer" rVer="16.0.8326">
                    <am3d:blip r:embed="rId19"/>
                  </am3d:raster>
                  <am3d:objViewport viewportSz="228783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Residential House">
                <a:hlinkClick r:id="rId17" action="ppaction://hlinksldjump"/>
                <a:extLst>
                  <a:ext uri="{FF2B5EF4-FFF2-40B4-BE49-F238E27FC236}">
                    <a16:creationId xmlns:a16="http://schemas.microsoft.com/office/drawing/2014/main" id="{BC42EC0B-1D14-CC3E-CEFB-08ABD8DECC41}"/>
                  </a:ext>
                </a:extLst>
              </p:cNvPr>
              <p:cNvPicPr>
                <a:picLocks noGrp="1" noRot="1" noChangeAspect="1" noMove="1" noResize="1" noEditPoints="1" noAdjustHandles="1" noChangeArrowheads="1" noChangeShapeType="1" noCrop="1"/>
              </p:cNvPicPr>
              <p:nvPr/>
            </p:nvPicPr>
            <p:blipFill>
              <a:blip r:embed="rId19"/>
              <a:stretch>
                <a:fillRect/>
              </a:stretch>
            </p:blipFill>
            <p:spPr>
              <a:xfrm>
                <a:off x="7559689" y="3674425"/>
                <a:ext cx="1392669" cy="1369104"/>
              </a:xfrm>
              <a:prstGeom prst="rect">
                <a:avLst/>
              </a:prstGeom>
            </p:spPr>
          </p:pic>
        </mc:Fallback>
      </mc:AlternateContent>
    </p:spTree>
    <p:extLst>
      <p:ext uri="{BB962C8B-B14F-4D97-AF65-F5344CB8AC3E}">
        <p14:creationId xmlns:p14="http://schemas.microsoft.com/office/powerpoint/2010/main" val="3533833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6"/>
                                        </p:tgtEl>
                                      </p:cBhvr>
                                    </p:animEffect>
                                    <p:animScale>
                                      <p:cBhvr>
                                        <p:cTn id="12" dur="250" autoRev="1" fill="hold"/>
                                        <p:tgtEl>
                                          <p:spTgt spid="96"/>
                                        </p:tgtEl>
                                      </p:cBhvr>
                                      <p:by x="105000" y="105000"/>
                                    </p:animScale>
                                  </p:childTnLst>
                                </p:cTn>
                              </p:par>
                              <p:par>
                                <p:cTn id="13" presetID="53" presetClass="entr" presetSubtype="16" fill="hold" grpId="0"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p:cTn id="15" dur="500" fill="hold"/>
                                        <p:tgtEl>
                                          <p:spTgt spid="97"/>
                                        </p:tgtEl>
                                        <p:attrNameLst>
                                          <p:attrName>ppt_w</p:attrName>
                                        </p:attrNameLst>
                                      </p:cBhvr>
                                      <p:tavLst>
                                        <p:tav tm="0">
                                          <p:val>
                                            <p:fltVal val="0"/>
                                          </p:val>
                                        </p:tav>
                                        <p:tav tm="100000">
                                          <p:val>
                                            <p:strVal val="#ppt_w"/>
                                          </p:val>
                                        </p:tav>
                                      </p:tavLst>
                                    </p:anim>
                                    <p:anim calcmode="lin" valueType="num">
                                      <p:cBhvr>
                                        <p:cTn id="16" dur="500" fill="hold"/>
                                        <p:tgtEl>
                                          <p:spTgt spid="97"/>
                                        </p:tgtEl>
                                        <p:attrNameLst>
                                          <p:attrName>ppt_h</p:attrName>
                                        </p:attrNameLst>
                                      </p:cBhvr>
                                      <p:tavLst>
                                        <p:tav tm="0">
                                          <p:val>
                                            <p:fltVal val="0"/>
                                          </p:val>
                                        </p:tav>
                                        <p:tav tm="100000">
                                          <p:val>
                                            <p:strVal val="#ppt_h"/>
                                          </p:val>
                                        </p:tav>
                                      </p:tavLst>
                                    </p:anim>
                                    <p:animEffect transition="in" filter="fade">
                                      <p:cBhvr>
                                        <p:cTn id="17" dur="500"/>
                                        <p:tgtEl>
                                          <p:spTgt spid="97"/>
                                        </p:tgtEl>
                                      </p:cBhvr>
                                    </p:animEffect>
                                  </p:childTnLst>
                                  <p:subTnLst>
                                    <p:audio>
                                      <p:cMediaNode>
                                        <p:cTn display="0" masterRel="sameClick">
                                          <p:stCondLst>
                                            <p:cond evt="begin" delay="0">
                                              <p:tn val="13"/>
                                            </p:cond>
                                          </p:stCondLst>
                                          <p:endCondLst>
                                            <p:cond evt="onStopAudio" delay="0">
                                              <p:tgtEl>
                                                <p:sldTgt/>
                                              </p:tgtEl>
                                            </p:cond>
                                          </p:endCondLst>
                                        </p:cTn>
                                        <p:tgtEl>
                                          <p:sndTgt r:embed="rId2" name="Bling.wav"/>
                                        </p:tgtEl>
                                      </p:cMediaNode>
                                    </p:audio>
                                  </p:subTnLst>
                                </p:cTn>
                              </p:par>
                              <p:par>
                                <p:cTn id="18" presetID="26" presetClass="emph" presetSubtype="0" fill="hold" grpId="1" nodeType="withEffect">
                                  <p:stCondLst>
                                    <p:cond delay="500"/>
                                  </p:stCondLst>
                                  <p:childTnLst>
                                    <p:animEffect transition="out" filter="fade">
                                      <p:cBhvr>
                                        <p:cTn id="19" dur="500" tmFilter="0, 0; .2, .5; .8, .5; 1, 0"/>
                                        <p:tgtEl>
                                          <p:spTgt spid="97"/>
                                        </p:tgtEl>
                                      </p:cBhvr>
                                    </p:animEffect>
                                    <p:animScale>
                                      <p:cBhvr>
                                        <p:cTn id="20" dur="250" autoRev="1" fill="hold"/>
                                        <p:tgtEl>
                                          <p:spTgt spid="97"/>
                                        </p:tgtEl>
                                      </p:cBhvr>
                                      <p:by x="105000" y="105000"/>
                                    </p:animScale>
                                  </p:childTnLst>
                                </p:cTn>
                              </p:par>
                              <p:par>
                                <p:cTn id="21" presetID="53" presetClass="entr" presetSubtype="16"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p:cTn id="23" dur="500" fill="hold"/>
                                        <p:tgtEl>
                                          <p:spTgt spid="118"/>
                                        </p:tgtEl>
                                        <p:attrNameLst>
                                          <p:attrName>ppt_w</p:attrName>
                                        </p:attrNameLst>
                                      </p:cBhvr>
                                      <p:tavLst>
                                        <p:tav tm="0">
                                          <p:val>
                                            <p:fltVal val="0"/>
                                          </p:val>
                                        </p:tav>
                                        <p:tav tm="100000">
                                          <p:val>
                                            <p:strVal val="#ppt_w"/>
                                          </p:val>
                                        </p:tav>
                                      </p:tavLst>
                                    </p:anim>
                                    <p:anim calcmode="lin" valueType="num">
                                      <p:cBhvr>
                                        <p:cTn id="24" dur="500" fill="hold"/>
                                        <p:tgtEl>
                                          <p:spTgt spid="118"/>
                                        </p:tgtEl>
                                        <p:attrNameLst>
                                          <p:attrName>ppt_h</p:attrName>
                                        </p:attrNameLst>
                                      </p:cBhvr>
                                      <p:tavLst>
                                        <p:tav tm="0">
                                          <p:val>
                                            <p:fltVal val="0"/>
                                          </p:val>
                                        </p:tav>
                                        <p:tav tm="100000">
                                          <p:val>
                                            <p:strVal val="#ppt_h"/>
                                          </p:val>
                                        </p:tav>
                                      </p:tavLst>
                                    </p:anim>
                                    <p:animEffect transition="in" filter="fade">
                                      <p:cBhvr>
                                        <p:cTn id="25" dur="500"/>
                                        <p:tgtEl>
                                          <p:spTgt spid="118"/>
                                        </p:tgtEl>
                                      </p:cBhvr>
                                    </p:animEffect>
                                  </p:childTnLst>
                                  <p:subTnLst>
                                    <p:audio>
                                      <p:cMediaNode>
                                        <p:cTn display="0" masterRel="sameClick">
                                          <p:stCondLst>
                                            <p:cond evt="begin" delay="0">
                                              <p:tn val="21"/>
                                            </p:cond>
                                          </p:stCondLst>
                                          <p:endCondLst>
                                            <p:cond evt="onStopAudio" delay="0">
                                              <p:tgtEl>
                                                <p:sldTgt/>
                                              </p:tgtEl>
                                            </p:cond>
                                          </p:endCondLst>
                                        </p:cTn>
                                        <p:tgtEl>
                                          <p:sndTgt r:embed="rId2" name="Bling.wav"/>
                                        </p:tgtEl>
                                      </p:cMediaNode>
                                    </p:audio>
                                  </p:subTnLst>
                                </p:cTn>
                              </p:par>
                              <p:par>
                                <p:cTn id="26" presetID="26" presetClass="emph" presetSubtype="0" fill="hold" grpId="1" nodeType="withEffect">
                                  <p:stCondLst>
                                    <p:cond delay="500"/>
                                  </p:stCondLst>
                                  <p:childTnLst>
                                    <p:animEffect transition="out" filter="fade">
                                      <p:cBhvr>
                                        <p:cTn id="27" dur="500" tmFilter="0, 0; .2, .5; .8, .5; 1, 0"/>
                                        <p:tgtEl>
                                          <p:spTgt spid="118"/>
                                        </p:tgtEl>
                                      </p:cBhvr>
                                    </p:animEffect>
                                    <p:animScale>
                                      <p:cBhvr>
                                        <p:cTn id="28" dur="250" autoRev="1" fill="hold"/>
                                        <p:tgtEl>
                                          <p:spTgt spid="118"/>
                                        </p:tgtEl>
                                      </p:cBhvr>
                                      <p:by x="105000" y="105000"/>
                                    </p:animScale>
                                  </p:childTnLst>
                                </p:cTn>
                              </p:par>
                              <p:par>
                                <p:cTn id="29" presetID="53" presetClass="entr" presetSubtype="16" fill="hold" grpId="0" nodeType="withEffect">
                                  <p:stCondLst>
                                    <p:cond delay="0"/>
                                  </p:stCondLst>
                                  <p:childTnLst>
                                    <p:set>
                                      <p:cBhvr>
                                        <p:cTn id="30" dur="1" fill="hold">
                                          <p:stCondLst>
                                            <p:cond delay="0"/>
                                          </p:stCondLst>
                                        </p:cTn>
                                        <p:tgtEl>
                                          <p:spTgt spid="119"/>
                                        </p:tgtEl>
                                        <p:attrNameLst>
                                          <p:attrName>style.visibility</p:attrName>
                                        </p:attrNameLst>
                                      </p:cBhvr>
                                      <p:to>
                                        <p:strVal val="visible"/>
                                      </p:to>
                                    </p:set>
                                    <p:anim calcmode="lin" valueType="num">
                                      <p:cBhvr>
                                        <p:cTn id="31" dur="500" fill="hold"/>
                                        <p:tgtEl>
                                          <p:spTgt spid="119"/>
                                        </p:tgtEl>
                                        <p:attrNameLst>
                                          <p:attrName>ppt_w</p:attrName>
                                        </p:attrNameLst>
                                      </p:cBhvr>
                                      <p:tavLst>
                                        <p:tav tm="0">
                                          <p:val>
                                            <p:fltVal val="0"/>
                                          </p:val>
                                        </p:tav>
                                        <p:tav tm="100000">
                                          <p:val>
                                            <p:strVal val="#ppt_w"/>
                                          </p:val>
                                        </p:tav>
                                      </p:tavLst>
                                    </p:anim>
                                    <p:anim calcmode="lin" valueType="num">
                                      <p:cBhvr>
                                        <p:cTn id="32" dur="500" fill="hold"/>
                                        <p:tgtEl>
                                          <p:spTgt spid="119"/>
                                        </p:tgtEl>
                                        <p:attrNameLst>
                                          <p:attrName>ppt_h</p:attrName>
                                        </p:attrNameLst>
                                      </p:cBhvr>
                                      <p:tavLst>
                                        <p:tav tm="0">
                                          <p:val>
                                            <p:fltVal val="0"/>
                                          </p:val>
                                        </p:tav>
                                        <p:tav tm="100000">
                                          <p:val>
                                            <p:strVal val="#ppt_h"/>
                                          </p:val>
                                        </p:tav>
                                      </p:tavLst>
                                    </p:anim>
                                    <p:animEffect transition="in" filter="fade">
                                      <p:cBhvr>
                                        <p:cTn id="33" dur="500"/>
                                        <p:tgtEl>
                                          <p:spTgt spid="119"/>
                                        </p:tgtEl>
                                      </p:cBhvr>
                                    </p:animEffect>
                                  </p:childTnLst>
                                  <p:subTnLst>
                                    <p:audio>
                                      <p:cMediaNode>
                                        <p:cTn display="0" masterRel="sameClick">
                                          <p:stCondLst>
                                            <p:cond evt="begin" delay="0">
                                              <p:tn val="29"/>
                                            </p:cond>
                                          </p:stCondLst>
                                          <p:endCondLst>
                                            <p:cond evt="onStopAudio" delay="0">
                                              <p:tgtEl>
                                                <p:sldTgt/>
                                              </p:tgtEl>
                                            </p:cond>
                                          </p:endCondLst>
                                        </p:cTn>
                                        <p:tgtEl>
                                          <p:sndTgt r:embed="rId2" name="Bling.wav"/>
                                        </p:tgtEl>
                                      </p:cMediaNode>
                                    </p:audio>
                                  </p:subTnLst>
                                </p:cTn>
                              </p:par>
                              <p:par>
                                <p:cTn id="34" presetID="26" presetClass="emph" presetSubtype="0" fill="hold" grpId="1" nodeType="withEffect">
                                  <p:stCondLst>
                                    <p:cond delay="500"/>
                                  </p:stCondLst>
                                  <p:childTnLst>
                                    <p:animEffect transition="out" filter="fade">
                                      <p:cBhvr>
                                        <p:cTn id="35" dur="500" tmFilter="0, 0; .2, .5; .8, .5; 1, 0"/>
                                        <p:tgtEl>
                                          <p:spTgt spid="119"/>
                                        </p:tgtEl>
                                      </p:cBhvr>
                                    </p:animEffect>
                                    <p:animScale>
                                      <p:cBhvr>
                                        <p:cTn id="36" dur="250" autoRev="1" fill="hold"/>
                                        <p:tgtEl>
                                          <p:spTgt spid="119"/>
                                        </p:tgtEl>
                                      </p:cBhvr>
                                      <p:by x="105000" y="105000"/>
                                    </p:animScale>
                                  </p:childTnLst>
                                </p:cTn>
                              </p:par>
                              <p:par>
                                <p:cTn id="37" presetID="53" presetClass="entr" presetSubtype="16" fill="hold" grpId="0" nodeType="with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p:cTn id="39" dur="500" fill="hold"/>
                                        <p:tgtEl>
                                          <p:spTgt spid="126"/>
                                        </p:tgtEl>
                                        <p:attrNameLst>
                                          <p:attrName>ppt_w</p:attrName>
                                        </p:attrNameLst>
                                      </p:cBhvr>
                                      <p:tavLst>
                                        <p:tav tm="0">
                                          <p:val>
                                            <p:fltVal val="0"/>
                                          </p:val>
                                        </p:tav>
                                        <p:tav tm="100000">
                                          <p:val>
                                            <p:strVal val="#ppt_w"/>
                                          </p:val>
                                        </p:tav>
                                      </p:tavLst>
                                    </p:anim>
                                    <p:anim calcmode="lin" valueType="num">
                                      <p:cBhvr>
                                        <p:cTn id="40" dur="500" fill="hold"/>
                                        <p:tgtEl>
                                          <p:spTgt spid="126"/>
                                        </p:tgtEl>
                                        <p:attrNameLst>
                                          <p:attrName>ppt_h</p:attrName>
                                        </p:attrNameLst>
                                      </p:cBhvr>
                                      <p:tavLst>
                                        <p:tav tm="0">
                                          <p:val>
                                            <p:fltVal val="0"/>
                                          </p:val>
                                        </p:tav>
                                        <p:tav tm="100000">
                                          <p:val>
                                            <p:strVal val="#ppt_h"/>
                                          </p:val>
                                        </p:tav>
                                      </p:tavLst>
                                    </p:anim>
                                    <p:animEffect transition="in" filter="fade">
                                      <p:cBhvr>
                                        <p:cTn id="41" dur="500"/>
                                        <p:tgtEl>
                                          <p:spTgt spid="126"/>
                                        </p:tgtEl>
                                      </p:cBhvr>
                                    </p:animEffect>
                                  </p:childTnLst>
                                  <p:subTnLst>
                                    <p:audio>
                                      <p:cMediaNode>
                                        <p:cTn display="0" masterRel="sameClick">
                                          <p:stCondLst>
                                            <p:cond evt="begin" delay="0">
                                              <p:tn val="37"/>
                                            </p:cond>
                                          </p:stCondLst>
                                          <p:endCondLst>
                                            <p:cond evt="onStopAudio" delay="0">
                                              <p:tgtEl>
                                                <p:sldTgt/>
                                              </p:tgtEl>
                                            </p:cond>
                                          </p:endCondLst>
                                        </p:cTn>
                                        <p:tgtEl>
                                          <p:sndTgt r:embed="rId2" name="Bling.wav"/>
                                        </p:tgtEl>
                                      </p:cMediaNode>
                                    </p:audio>
                                  </p:subTnLst>
                                </p:cTn>
                              </p:par>
                              <p:par>
                                <p:cTn id="42" presetID="26" presetClass="emph" presetSubtype="0" fill="hold" grpId="1" nodeType="withEffect">
                                  <p:stCondLst>
                                    <p:cond delay="500"/>
                                  </p:stCondLst>
                                  <p:childTnLst>
                                    <p:animEffect transition="out" filter="fade">
                                      <p:cBhvr>
                                        <p:cTn id="43" dur="500" tmFilter="0, 0; .2, .5; .8, .5; 1, 0"/>
                                        <p:tgtEl>
                                          <p:spTgt spid="126"/>
                                        </p:tgtEl>
                                      </p:cBhvr>
                                    </p:animEffect>
                                    <p:animScale>
                                      <p:cBhvr>
                                        <p:cTn id="44" dur="250" autoRev="1" fill="hold"/>
                                        <p:tgtEl>
                                          <p:spTgt spid="126"/>
                                        </p:tgtEl>
                                      </p:cBhvr>
                                      <p:by x="105000" y="105000"/>
                                    </p:animScale>
                                  </p:childTnLst>
                                </p:cTn>
                              </p:par>
                              <p:par>
                                <p:cTn id="45" presetID="53" presetClass="entr" presetSubtype="16"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p:cTn id="47" dur="500" fill="hold"/>
                                        <p:tgtEl>
                                          <p:spTgt spid="128"/>
                                        </p:tgtEl>
                                        <p:attrNameLst>
                                          <p:attrName>ppt_w</p:attrName>
                                        </p:attrNameLst>
                                      </p:cBhvr>
                                      <p:tavLst>
                                        <p:tav tm="0">
                                          <p:val>
                                            <p:fltVal val="0"/>
                                          </p:val>
                                        </p:tav>
                                        <p:tav tm="100000">
                                          <p:val>
                                            <p:strVal val="#ppt_w"/>
                                          </p:val>
                                        </p:tav>
                                      </p:tavLst>
                                    </p:anim>
                                    <p:anim calcmode="lin" valueType="num">
                                      <p:cBhvr>
                                        <p:cTn id="48" dur="500" fill="hold"/>
                                        <p:tgtEl>
                                          <p:spTgt spid="128"/>
                                        </p:tgtEl>
                                        <p:attrNameLst>
                                          <p:attrName>ppt_h</p:attrName>
                                        </p:attrNameLst>
                                      </p:cBhvr>
                                      <p:tavLst>
                                        <p:tav tm="0">
                                          <p:val>
                                            <p:fltVal val="0"/>
                                          </p:val>
                                        </p:tav>
                                        <p:tav tm="100000">
                                          <p:val>
                                            <p:strVal val="#ppt_h"/>
                                          </p:val>
                                        </p:tav>
                                      </p:tavLst>
                                    </p:anim>
                                    <p:animEffect transition="in" filter="fade">
                                      <p:cBhvr>
                                        <p:cTn id="49" dur="500"/>
                                        <p:tgtEl>
                                          <p:spTgt spid="128"/>
                                        </p:tgtEl>
                                      </p:cBhvr>
                                    </p:animEffect>
                                  </p:childTnLst>
                                  <p:subTnLst>
                                    <p:audio>
                                      <p:cMediaNode>
                                        <p:cTn display="0" masterRel="sameClick">
                                          <p:stCondLst>
                                            <p:cond evt="begin" delay="0">
                                              <p:tn val="45"/>
                                            </p:cond>
                                          </p:stCondLst>
                                          <p:endCondLst>
                                            <p:cond evt="onStopAudio" delay="0">
                                              <p:tgtEl>
                                                <p:sldTgt/>
                                              </p:tgtEl>
                                            </p:cond>
                                          </p:endCondLst>
                                        </p:cTn>
                                        <p:tgtEl>
                                          <p:sndTgt r:embed="rId2" name="Bling.wav"/>
                                        </p:tgtEl>
                                      </p:cMediaNode>
                                    </p:audio>
                                  </p:subTnLst>
                                </p:cTn>
                              </p:par>
                              <p:par>
                                <p:cTn id="50" presetID="26" presetClass="emph" presetSubtype="0" fill="hold" grpId="1" nodeType="withEffect">
                                  <p:stCondLst>
                                    <p:cond delay="500"/>
                                  </p:stCondLst>
                                  <p:childTnLst>
                                    <p:animEffect transition="out" filter="fade">
                                      <p:cBhvr>
                                        <p:cTn id="51" dur="500" tmFilter="0, 0; .2, .5; .8, .5; 1, 0"/>
                                        <p:tgtEl>
                                          <p:spTgt spid="128"/>
                                        </p:tgtEl>
                                      </p:cBhvr>
                                    </p:animEffect>
                                    <p:animScale>
                                      <p:cBhvr>
                                        <p:cTn id="52" dur="250" autoRev="1" fill="hold"/>
                                        <p:tgtEl>
                                          <p:spTgt spid="128"/>
                                        </p:tgtEl>
                                      </p:cBhvr>
                                      <p:by x="105000" y="105000"/>
                                    </p:animScale>
                                  </p:childTnLst>
                                </p:cTn>
                              </p:par>
                              <p:par>
                                <p:cTn id="53" presetID="53" presetClass="entr" presetSubtype="16"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Effect transition="in" filter="fade">
                                      <p:cBhvr>
                                        <p:cTn id="57" dur="500"/>
                                        <p:tgtEl>
                                          <p:spTgt spid="108"/>
                                        </p:tgtEl>
                                      </p:cBhvr>
                                    </p:animEffect>
                                  </p:childTnLst>
                                  <p:subTnLst>
                                    <p:audio>
                                      <p:cMediaNode>
                                        <p:cTn display="0" masterRel="sameClick">
                                          <p:stCondLst>
                                            <p:cond evt="begin" delay="0">
                                              <p:tn val="53"/>
                                            </p:cond>
                                          </p:stCondLst>
                                          <p:endCondLst>
                                            <p:cond evt="onStopAudio" delay="0">
                                              <p:tgtEl>
                                                <p:sldTgt/>
                                              </p:tgtEl>
                                            </p:cond>
                                          </p:endCondLst>
                                        </p:cTn>
                                        <p:tgtEl>
                                          <p:sndTgt r:embed="rId2" name="Bling.wav"/>
                                        </p:tgtEl>
                                      </p:cMediaNode>
                                    </p:audio>
                                  </p:subTnLst>
                                </p:cTn>
                              </p:par>
                              <p:par>
                                <p:cTn id="58" presetID="26" presetClass="emph" presetSubtype="0" fill="hold" grpId="1" nodeType="withEffect">
                                  <p:stCondLst>
                                    <p:cond delay="500"/>
                                  </p:stCondLst>
                                  <p:childTnLst>
                                    <p:animEffect transition="out" filter="fade">
                                      <p:cBhvr>
                                        <p:cTn id="59" dur="500" tmFilter="0, 0; .2, .5; .8, .5; 1, 0"/>
                                        <p:tgtEl>
                                          <p:spTgt spid="108"/>
                                        </p:tgtEl>
                                      </p:cBhvr>
                                    </p:animEffect>
                                    <p:animScale>
                                      <p:cBhvr>
                                        <p:cTn id="60" dur="250" autoRev="1" fill="hold"/>
                                        <p:tgtEl>
                                          <p:spTgt spid="108"/>
                                        </p:tgtEl>
                                      </p:cBhvr>
                                      <p:by x="105000" y="105000"/>
                                    </p:animScale>
                                  </p:childTnLst>
                                </p:cTn>
                              </p:par>
                              <p:par>
                                <p:cTn id="61" presetID="53" presetClass="entr" presetSubtype="16" fill="hold" grpId="0" nodeType="withEffect">
                                  <p:stCondLst>
                                    <p:cond delay="0"/>
                                  </p:stCondLst>
                                  <p:childTnLst>
                                    <p:set>
                                      <p:cBhvr>
                                        <p:cTn id="62" dur="1" fill="hold">
                                          <p:stCondLst>
                                            <p:cond delay="0"/>
                                          </p:stCondLst>
                                        </p:cTn>
                                        <p:tgtEl>
                                          <p:spTgt spid="110"/>
                                        </p:tgtEl>
                                        <p:attrNameLst>
                                          <p:attrName>style.visibility</p:attrName>
                                        </p:attrNameLst>
                                      </p:cBhvr>
                                      <p:to>
                                        <p:strVal val="visible"/>
                                      </p:to>
                                    </p:set>
                                    <p:anim calcmode="lin" valueType="num">
                                      <p:cBhvr>
                                        <p:cTn id="63" dur="500" fill="hold"/>
                                        <p:tgtEl>
                                          <p:spTgt spid="110"/>
                                        </p:tgtEl>
                                        <p:attrNameLst>
                                          <p:attrName>ppt_w</p:attrName>
                                        </p:attrNameLst>
                                      </p:cBhvr>
                                      <p:tavLst>
                                        <p:tav tm="0">
                                          <p:val>
                                            <p:fltVal val="0"/>
                                          </p:val>
                                        </p:tav>
                                        <p:tav tm="100000">
                                          <p:val>
                                            <p:strVal val="#ppt_w"/>
                                          </p:val>
                                        </p:tav>
                                      </p:tavLst>
                                    </p:anim>
                                    <p:anim calcmode="lin" valueType="num">
                                      <p:cBhvr>
                                        <p:cTn id="64" dur="500" fill="hold"/>
                                        <p:tgtEl>
                                          <p:spTgt spid="110"/>
                                        </p:tgtEl>
                                        <p:attrNameLst>
                                          <p:attrName>ppt_h</p:attrName>
                                        </p:attrNameLst>
                                      </p:cBhvr>
                                      <p:tavLst>
                                        <p:tav tm="0">
                                          <p:val>
                                            <p:fltVal val="0"/>
                                          </p:val>
                                        </p:tav>
                                        <p:tav tm="100000">
                                          <p:val>
                                            <p:strVal val="#ppt_h"/>
                                          </p:val>
                                        </p:tav>
                                      </p:tavLst>
                                    </p:anim>
                                    <p:animEffect transition="in" filter="fade">
                                      <p:cBhvr>
                                        <p:cTn id="65" dur="500"/>
                                        <p:tgtEl>
                                          <p:spTgt spid="110"/>
                                        </p:tgtEl>
                                      </p:cBhvr>
                                    </p:animEffect>
                                  </p:childTnLst>
                                  <p:subTnLst>
                                    <p:audio>
                                      <p:cMediaNode>
                                        <p:cTn display="0" masterRel="sameClick">
                                          <p:stCondLst>
                                            <p:cond evt="begin" delay="0">
                                              <p:tn val="61"/>
                                            </p:cond>
                                          </p:stCondLst>
                                          <p:endCondLst>
                                            <p:cond evt="onStopAudio" delay="0">
                                              <p:tgtEl>
                                                <p:sldTgt/>
                                              </p:tgtEl>
                                            </p:cond>
                                          </p:endCondLst>
                                        </p:cTn>
                                        <p:tgtEl>
                                          <p:sndTgt r:embed="rId2" name="Bling.wav"/>
                                        </p:tgtEl>
                                      </p:cMediaNode>
                                    </p:audio>
                                  </p:subTnLst>
                                </p:cTn>
                              </p:par>
                              <p:par>
                                <p:cTn id="66" presetID="26" presetClass="emph" presetSubtype="0" fill="hold" grpId="1" nodeType="withEffect">
                                  <p:stCondLst>
                                    <p:cond delay="500"/>
                                  </p:stCondLst>
                                  <p:childTnLst>
                                    <p:animEffect transition="out" filter="fade">
                                      <p:cBhvr>
                                        <p:cTn id="67" dur="500" tmFilter="0, 0; .2, .5; .8, .5; 1, 0"/>
                                        <p:tgtEl>
                                          <p:spTgt spid="110"/>
                                        </p:tgtEl>
                                      </p:cBhvr>
                                    </p:animEffect>
                                    <p:animScale>
                                      <p:cBhvr>
                                        <p:cTn id="68" dur="250" autoRev="1" fill="hold"/>
                                        <p:tgtEl>
                                          <p:spTgt spid="110"/>
                                        </p:tgtEl>
                                      </p:cBhvr>
                                      <p:by x="105000" y="105000"/>
                                    </p:animScale>
                                  </p:childTnLst>
                                </p:cTn>
                              </p:par>
                              <p:par>
                                <p:cTn id="69" presetID="53" presetClass="entr" presetSubtype="16" fill="hold" grpId="0" nodeType="withEffect">
                                  <p:stCondLst>
                                    <p:cond delay="0"/>
                                  </p:stCondLst>
                                  <p:childTnLst>
                                    <p:set>
                                      <p:cBhvr>
                                        <p:cTn id="70" dur="1" fill="hold">
                                          <p:stCondLst>
                                            <p:cond delay="0"/>
                                          </p:stCondLst>
                                        </p:cTn>
                                        <p:tgtEl>
                                          <p:spTgt spid="157"/>
                                        </p:tgtEl>
                                        <p:attrNameLst>
                                          <p:attrName>style.visibility</p:attrName>
                                        </p:attrNameLst>
                                      </p:cBhvr>
                                      <p:to>
                                        <p:strVal val="visible"/>
                                      </p:to>
                                    </p:set>
                                    <p:anim calcmode="lin" valueType="num">
                                      <p:cBhvr>
                                        <p:cTn id="71" dur="500" fill="hold"/>
                                        <p:tgtEl>
                                          <p:spTgt spid="157"/>
                                        </p:tgtEl>
                                        <p:attrNameLst>
                                          <p:attrName>ppt_w</p:attrName>
                                        </p:attrNameLst>
                                      </p:cBhvr>
                                      <p:tavLst>
                                        <p:tav tm="0">
                                          <p:val>
                                            <p:fltVal val="0"/>
                                          </p:val>
                                        </p:tav>
                                        <p:tav tm="100000">
                                          <p:val>
                                            <p:strVal val="#ppt_w"/>
                                          </p:val>
                                        </p:tav>
                                      </p:tavLst>
                                    </p:anim>
                                    <p:anim calcmode="lin" valueType="num">
                                      <p:cBhvr>
                                        <p:cTn id="72" dur="500" fill="hold"/>
                                        <p:tgtEl>
                                          <p:spTgt spid="157"/>
                                        </p:tgtEl>
                                        <p:attrNameLst>
                                          <p:attrName>ppt_h</p:attrName>
                                        </p:attrNameLst>
                                      </p:cBhvr>
                                      <p:tavLst>
                                        <p:tav tm="0">
                                          <p:val>
                                            <p:fltVal val="0"/>
                                          </p:val>
                                        </p:tav>
                                        <p:tav tm="100000">
                                          <p:val>
                                            <p:strVal val="#ppt_h"/>
                                          </p:val>
                                        </p:tav>
                                      </p:tavLst>
                                    </p:anim>
                                    <p:animEffect transition="in" filter="fade">
                                      <p:cBhvr>
                                        <p:cTn id="73" dur="500"/>
                                        <p:tgtEl>
                                          <p:spTgt spid="157"/>
                                        </p:tgtEl>
                                      </p:cBhvr>
                                    </p:animEffect>
                                  </p:childTnLst>
                                  <p:subTnLst>
                                    <p:audio>
                                      <p:cMediaNode>
                                        <p:cTn display="0" masterRel="sameClick">
                                          <p:stCondLst>
                                            <p:cond evt="begin" delay="0">
                                              <p:tn val="69"/>
                                            </p:cond>
                                          </p:stCondLst>
                                          <p:endCondLst>
                                            <p:cond evt="onStopAudio" delay="0">
                                              <p:tgtEl>
                                                <p:sldTgt/>
                                              </p:tgtEl>
                                            </p:cond>
                                          </p:endCondLst>
                                        </p:cTn>
                                        <p:tgtEl>
                                          <p:sndTgt r:embed="rId2" name="Bling.wav"/>
                                        </p:tgtEl>
                                      </p:cMediaNode>
                                    </p:audio>
                                  </p:subTnLst>
                                </p:cTn>
                              </p:par>
                              <p:par>
                                <p:cTn id="74" presetID="26" presetClass="emph" presetSubtype="0" fill="hold" grpId="1" nodeType="withEffect">
                                  <p:stCondLst>
                                    <p:cond delay="500"/>
                                  </p:stCondLst>
                                  <p:childTnLst>
                                    <p:animEffect transition="out" filter="fade">
                                      <p:cBhvr>
                                        <p:cTn id="75" dur="500" tmFilter="0, 0; .2, .5; .8, .5; 1, 0"/>
                                        <p:tgtEl>
                                          <p:spTgt spid="157"/>
                                        </p:tgtEl>
                                      </p:cBhvr>
                                    </p:animEffect>
                                    <p:animScale>
                                      <p:cBhvr>
                                        <p:cTn id="76" dur="250" autoRev="1" fill="hold"/>
                                        <p:tgtEl>
                                          <p:spTgt spid="157"/>
                                        </p:tgtEl>
                                      </p:cBhvr>
                                      <p:by x="105000" y="105000"/>
                                    </p:animScale>
                                  </p:childTnLst>
                                </p:cTn>
                              </p:par>
                              <p:par>
                                <p:cTn id="77" presetID="53" presetClass="entr" presetSubtype="16" fill="hold" grpId="0" nodeType="withEffect">
                                  <p:stCondLst>
                                    <p:cond delay="0"/>
                                  </p:stCondLst>
                                  <p:childTnLst>
                                    <p:set>
                                      <p:cBhvr>
                                        <p:cTn id="78" dur="1" fill="hold">
                                          <p:stCondLst>
                                            <p:cond delay="0"/>
                                          </p:stCondLst>
                                        </p:cTn>
                                        <p:tgtEl>
                                          <p:spTgt spid="159"/>
                                        </p:tgtEl>
                                        <p:attrNameLst>
                                          <p:attrName>style.visibility</p:attrName>
                                        </p:attrNameLst>
                                      </p:cBhvr>
                                      <p:to>
                                        <p:strVal val="visible"/>
                                      </p:to>
                                    </p:set>
                                    <p:anim calcmode="lin" valueType="num">
                                      <p:cBhvr>
                                        <p:cTn id="79" dur="500" fill="hold"/>
                                        <p:tgtEl>
                                          <p:spTgt spid="159"/>
                                        </p:tgtEl>
                                        <p:attrNameLst>
                                          <p:attrName>ppt_w</p:attrName>
                                        </p:attrNameLst>
                                      </p:cBhvr>
                                      <p:tavLst>
                                        <p:tav tm="0">
                                          <p:val>
                                            <p:fltVal val="0"/>
                                          </p:val>
                                        </p:tav>
                                        <p:tav tm="100000">
                                          <p:val>
                                            <p:strVal val="#ppt_w"/>
                                          </p:val>
                                        </p:tav>
                                      </p:tavLst>
                                    </p:anim>
                                    <p:anim calcmode="lin" valueType="num">
                                      <p:cBhvr>
                                        <p:cTn id="80" dur="500" fill="hold"/>
                                        <p:tgtEl>
                                          <p:spTgt spid="159"/>
                                        </p:tgtEl>
                                        <p:attrNameLst>
                                          <p:attrName>ppt_h</p:attrName>
                                        </p:attrNameLst>
                                      </p:cBhvr>
                                      <p:tavLst>
                                        <p:tav tm="0">
                                          <p:val>
                                            <p:fltVal val="0"/>
                                          </p:val>
                                        </p:tav>
                                        <p:tav tm="100000">
                                          <p:val>
                                            <p:strVal val="#ppt_h"/>
                                          </p:val>
                                        </p:tav>
                                      </p:tavLst>
                                    </p:anim>
                                    <p:animEffect transition="in" filter="fade">
                                      <p:cBhvr>
                                        <p:cTn id="81" dur="500"/>
                                        <p:tgtEl>
                                          <p:spTgt spid="159"/>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159"/>
                                        </p:tgtEl>
                                      </p:cBhvr>
                                    </p:animEffect>
                                    <p:animScale>
                                      <p:cBhvr>
                                        <p:cTn id="84" dur="250" autoRev="1" fill="hold"/>
                                        <p:tgtEl>
                                          <p:spTgt spid="159"/>
                                        </p:tgtEl>
                                      </p:cBhvr>
                                      <p:by x="105000" y="105000"/>
                                    </p:animScale>
                                  </p:childTnLst>
                                </p:cTn>
                              </p:par>
                              <p:par>
                                <p:cTn id="85" presetID="53" presetClass="entr" presetSubtype="16" fill="hold" grpId="0" nodeType="withEffect">
                                  <p:stCondLst>
                                    <p:cond delay="0"/>
                                  </p:stCondLst>
                                  <p:childTnLst>
                                    <p:set>
                                      <p:cBhvr>
                                        <p:cTn id="86" dur="1" fill="hold">
                                          <p:stCondLst>
                                            <p:cond delay="0"/>
                                          </p:stCondLst>
                                        </p:cTn>
                                        <p:tgtEl>
                                          <p:spTgt spid="162"/>
                                        </p:tgtEl>
                                        <p:attrNameLst>
                                          <p:attrName>style.visibility</p:attrName>
                                        </p:attrNameLst>
                                      </p:cBhvr>
                                      <p:to>
                                        <p:strVal val="visible"/>
                                      </p:to>
                                    </p:set>
                                    <p:anim calcmode="lin" valueType="num">
                                      <p:cBhvr>
                                        <p:cTn id="87" dur="500" fill="hold"/>
                                        <p:tgtEl>
                                          <p:spTgt spid="162"/>
                                        </p:tgtEl>
                                        <p:attrNameLst>
                                          <p:attrName>ppt_w</p:attrName>
                                        </p:attrNameLst>
                                      </p:cBhvr>
                                      <p:tavLst>
                                        <p:tav tm="0">
                                          <p:val>
                                            <p:fltVal val="0"/>
                                          </p:val>
                                        </p:tav>
                                        <p:tav tm="100000">
                                          <p:val>
                                            <p:strVal val="#ppt_w"/>
                                          </p:val>
                                        </p:tav>
                                      </p:tavLst>
                                    </p:anim>
                                    <p:anim calcmode="lin" valueType="num">
                                      <p:cBhvr>
                                        <p:cTn id="88" dur="500" fill="hold"/>
                                        <p:tgtEl>
                                          <p:spTgt spid="162"/>
                                        </p:tgtEl>
                                        <p:attrNameLst>
                                          <p:attrName>ppt_h</p:attrName>
                                        </p:attrNameLst>
                                      </p:cBhvr>
                                      <p:tavLst>
                                        <p:tav tm="0">
                                          <p:val>
                                            <p:fltVal val="0"/>
                                          </p:val>
                                        </p:tav>
                                        <p:tav tm="100000">
                                          <p:val>
                                            <p:strVal val="#ppt_h"/>
                                          </p:val>
                                        </p:tav>
                                      </p:tavLst>
                                    </p:anim>
                                    <p:animEffect transition="in" filter="fade">
                                      <p:cBhvr>
                                        <p:cTn id="89" dur="500"/>
                                        <p:tgtEl>
                                          <p:spTgt spid="162"/>
                                        </p:tgtEl>
                                      </p:cBhvr>
                                    </p:animEffect>
                                  </p:childTnLst>
                                  <p:subTnLst>
                                    <p:audio>
                                      <p:cMediaNode>
                                        <p:cTn display="0" masterRel="sameClick">
                                          <p:stCondLst>
                                            <p:cond evt="begin" delay="0">
                                              <p:tn val="85"/>
                                            </p:cond>
                                          </p:stCondLst>
                                          <p:endCondLst>
                                            <p:cond evt="onStopAudio" delay="0">
                                              <p:tgtEl>
                                                <p:sldTgt/>
                                              </p:tgtEl>
                                            </p:cond>
                                          </p:endCondLst>
                                        </p:cTn>
                                        <p:tgtEl>
                                          <p:sndTgt r:embed="rId2"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62"/>
                                        </p:tgtEl>
                                      </p:cBhvr>
                                    </p:animEffect>
                                    <p:animScale>
                                      <p:cBhvr>
                                        <p:cTn id="92" dur="250" autoRev="1" fill="hold"/>
                                        <p:tgtEl>
                                          <p:spTgt spid="162"/>
                                        </p:tgtEl>
                                      </p:cBhvr>
                                      <p:by x="105000" y="105000"/>
                                    </p:animScale>
                                  </p:childTnLst>
                                </p:cTn>
                              </p:par>
                              <p:par>
                                <p:cTn id="93" presetID="53" presetClass="entr" presetSubtype="16" fill="hold" grpId="0" nodeType="with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subTnLst>
                                    <p:audio>
                                      <p:cMediaNode>
                                        <p:cTn display="0" masterRel="sameClick">
                                          <p:stCondLst>
                                            <p:cond evt="begin" delay="0">
                                              <p:tn val="93"/>
                                            </p:cond>
                                          </p:stCondLst>
                                          <p:endCondLst>
                                            <p:cond evt="onStopAudio" delay="0">
                                              <p:tgtEl>
                                                <p:sldTgt/>
                                              </p:tgtEl>
                                            </p:cond>
                                          </p:endCondLst>
                                        </p:cTn>
                                        <p:tgtEl>
                                          <p:sndTgt r:embed="rId2" name="Bling.wav"/>
                                        </p:tgtEl>
                                      </p:cMediaNode>
                                    </p:audio>
                                  </p:subTnLst>
                                </p:cTn>
                              </p:par>
                              <p:par>
                                <p:cTn id="98" presetID="26" presetClass="emph" presetSubtype="0" fill="hold" grpId="1" nodeType="withEffect">
                                  <p:stCondLst>
                                    <p:cond delay="500"/>
                                  </p:stCondLst>
                                  <p:childTnLst>
                                    <p:animEffect transition="out" filter="fade">
                                      <p:cBhvr>
                                        <p:cTn id="99" dur="500" tmFilter="0, 0; .2, .5; .8, .5; 1, 0"/>
                                        <p:tgtEl>
                                          <p:spTgt spid="163"/>
                                        </p:tgtEl>
                                      </p:cBhvr>
                                    </p:animEffect>
                                    <p:animScale>
                                      <p:cBhvr>
                                        <p:cTn id="100" dur="250" autoRev="1" fill="hold"/>
                                        <p:tgtEl>
                                          <p:spTgt spid="163"/>
                                        </p:tgtEl>
                                      </p:cBhvr>
                                      <p:by x="105000" y="105000"/>
                                    </p:animScale>
                                  </p:childTnLst>
                                </p:cTn>
                              </p:par>
                              <p:par>
                                <p:cTn id="101" presetID="53" presetClass="entr" presetSubtype="16" fill="hold" grpId="0" nodeType="withEffect">
                                  <p:stCondLst>
                                    <p:cond delay="0"/>
                                  </p:stCondLst>
                                  <p:childTnLst>
                                    <p:set>
                                      <p:cBhvr>
                                        <p:cTn id="102" dur="1" fill="hold">
                                          <p:stCondLst>
                                            <p:cond delay="0"/>
                                          </p:stCondLst>
                                        </p:cTn>
                                        <p:tgtEl>
                                          <p:spTgt spid="165"/>
                                        </p:tgtEl>
                                        <p:attrNameLst>
                                          <p:attrName>style.visibility</p:attrName>
                                        </p:attrNameLst>
                                      </p:cBhvr>
                                      <p:to>
                                        <p:strVal val="visible"/>
                                      </p:to>
                                    </p:set>
                                    <p:anim calcmode="lin" valueType="num">
                                      <p:cBhvr>
                                        <p:cTn id="103" dur="500" fill="hold"/>
                                        <p:tgtEl>
                                          <p:spTgt spid="165"/>
                                        </p:tgtEl>
                                        <p:attrNameLst>
                                          <p:attrName>ppt_w</p:attrName>
                                        </p:attrNameLst>
                                      </p:cBhvr>
                                      <p:tavLst>
                                        <p:tav tm="0">
                                          <p:val>
                                            <p:fltVal val="0"/>
                                          </p:val>
                                        </p:tav>
                                        <p:tav tm="100000">
                                          <p:val>
                                            <p:strVal val="#ppt_w"/>
                                          </p:val>
                                        </p:tav>
                                      </p:tavLst>
                                    </p:anim>
                                    <p:anim calcmode="lin" valueType="num">
                                      <p:cBhvr>
                                        <p:cTn id="104" dur="500" fill="hold"/>
                                        <p:tgtEl>
                                          <p:spTgt spid="165"/>
                                        </p:tgtEl>
                                        <p:attrNameLst>
                                          <p:attrName>ppt_h</p:attrName>
                                        </p:attrNameLst>
                                      </p:cBhvr>
                                      <p:tavLst>
                                        <p:tav tm="0">
                                          <p:val>
                                            <p:fltVal val="0"/>
                                          </p:val>
                                        </p:tav>
                                        <p:tav tm="100000">
                                          <p:val>
                                            <p:strVal val="#ppt_h"/>
                                          </p:val>
                                        </p:tav>
                                      </p:tavLst>
                                    </p:anim>
                                    <p:animEffect transition="in" filter="fade">
                                      <p:cBhvr>
                                        <p:cTn id="105" dur="500"/>
                                        <p:tgtEl>
                                          <p:spTgt spid="165"/>
                                        </p:tgtEl>
                                      </p:cBhvr>
                                    </p:animEffect>
                                  </p:childTnLst>
                                  <p:subTnLst>
                                    <p:audio>
                                      <p:cMediaNode>
                                        <p:cTn display="0" masterRel="sameClick">
                                          <p:stCondLst>
                                            <p:cond evt="begin" delay="0">
                                              <p:tn val="101"/>
                                            </p:cond>
                                          </p:stCondLst>
                                          <p:endCondLst>
                                            <p:cond evt="onStopAudio" delay="0">
                                              <p:tgtEl>
                                                <p:sldTgt/>
                                              </p:tgtEl>
                                            </p:cond>
                                          </p:endCondLst>
                                        </p:cTn>
                                        <p:tgtEl>
                                          <p:sndTgt r:embed="rId2" name="Bling.wav"/>
                                        </p:tgtEl>
                                      </p:cMediaNode>
                                    </p:audio>
                                  </p:subTnLst>
                                </p:cTn>
                              </p:par>
                              <p:par>
                                <p:cTn id="106" presetID="26" presetClass="emph" presetSubtype="0" fill="hold" grpId="1" nodeType="withEffect">
                                  <p:stCondLst>
                                    <p:cond delay="500"/>
                                  </p:stCondLst>
                                  <p:childTnLst>
                                    <p:animEffect transition="out" filter="fade">
                                      <p:cBhvr>
                                        <p:cTn id="107" dur="500" tmFilter="0, 0; .2, .5; .8, .5; 1, 0"/>
                                        <p:tgtEl>
                                          <p:spTgt spid="165"/>
                                        </p:tgtEl>
                                      </p:cBhvr>
                                    </p:animEffect>
                                    <p:animScale>
                                      <p:cBhvr>
                                        <p:cTn id="108" dur="250" autoRev="1" fill="hold"/>
                                        <p:tgtEl>
                                          <p:spTgt spid="165"/>
                                        </p:tgtEl>
                                      </p:cBhvr>
                                      <p:by x="105000" y="105000"/>
                                    </p:animScale>
                                  </p:childTnLst>
                                </p:cTn>
                              </p:par>
                              <p:par>
                                <p:cTn id="109" presetID="53" presetClass="entr" presetSubtype="16" fill="hold" grpId="0" nodeType="withEffect">
                                  <p:stCondLst>
                                    <p:cond delay="0"/>
                                  </p:stCondLst>
                                  <p:childTnLst>
                                    <p:set>
                                      <p:cBhvr>
                                        <p:cTn id="110" dur="1" fill="hold">
                                          <p:stCondLst>
                                            <p:cond delay="0"/>
                                          </p:stCondLst>
                                        </p:cTn>
                                        <p:tgtEl>
                                          <p:spTgt spid="167"/>
                                        </p:tgtEl>
                                        <p:attrNameLst>
                                          <p:attrName>style.visibility</p:attrName>
                                        </p:attrNameLst>
                                      </p:cBhvr>
                                      <p:to>
                                        <p:strVal val="visible"/>
                                      </p:to>
                                    </p:set>
                                    <p:anim calcmode="lin" valueType="num">
                                      <p:cBhvr>
                                        <p:cTn id="111" dur="500" fill="hold"/>
                                        <p:tgtEl>
                                          <p:spTgt spid="167"/>
                                        </p:tgtEl>
                                        <p:attrNameLst>
                                          <p:attrName>ppt_w</p:attrName>
                                        </p:attrNameLst>
                                      </p:cBhvr>
                                      <p:tavLst>
                                        <p:tav tm="0">
                                          <p:val>
                                            <p:fltVal val="0"/>
                                          </p:val>
                                        </p:tav>
                                        <p:tav tm="100000">
                                          <p:val>
                                            <p:strVal val="#ppt_w"/>
                                          </p:val>
                                        </p:tav>
                                      </p:tavLst>
                                    </p:anim>
                                    <p:anim calcmode="lin" valueType="num">
                                      <p:cBhvr>
                                        <p:cTn id="112" dur="500" fill="hold"/>
                                        <p:tgtEl>
                                          <p:spTgt spid="167"/>
                                        </p:tgtEl>
                                        <p:attrNameLst>
                                          <p:attrName>ppt_h</p:attrName>
                                        </p:attrNameLst>
                                      </p:cBhvr>
                                      <p:tavLst>
                                        <p:tav tm="0">
                                          <p:val>
                                            <p:fltVal val="0"/>
                                          </p:val>
                                        </p:tav>
                                        <p:tav tm="100000">
                                          <p:val>
                                            <p:strVal val="#ppt_h"/>
                                          </p:val>
                                        </p:tav>
                                      </p:tavLst>
                                    </p:anim>
                                    <p:animEffect transition="in" filter="fade">
                                      <p:cBhvr>
                                        <p:cTn id="113" dur="500"/>
                                        <p:tgtEl>
                                          <p:spTgt spid="167"/>
                                        </p:tgtEl>
                                      </p:cBhvr>
                                    </p:animEffect>
                                  </p:childTnLst>
                                  <p:subTnLst>
                                    <p:audio>
                                      <p:cMediaNode>
                                        <p:cTn display="0" masterRel="sameClick">
                                          <p:stCondLst>
                                            <p:cond evt="begin" delay="0">
                                              <p:tn val="109"/>
                                            </p:cond>
                                          </p:stCondLst>
                                          <p:endCondLst>
                                            <p:cond evt="onStopAudio" delay="0">
                                              <p:tgtEl>
                                                <p:sldTgt/>
                                              </p:tgtEl>
                                            </p:cond>
                                          </p:endCondLst>
                                        </p:cTn>
                                        <p:tgtEl>
                                          <p:sndTgt r:embed="rId2" name="Bling.wav"/>
                                        </p:tgtEl>
                                      </p:cMediaNode>
                                    </p:audio>
                                  </p:subTnLst>
                                </p:cTn>
                              </p:par>
                              <p:par>
                                <p:cTn id="114" presetID="26" presetClass="emph" presetSubtype="0" fill="hold" grpId="1" nodeType="withEffect">
                                  <p:stCondLst>
                                    <p:cond delay="500"/>
                                  </p:stCondLst>
                                  <p:childTnLst>
                                    <p:animEffect transition="out" filter="fade">
                                      <p:cBhvr>
                                        <p:cTn id="115" dur="500" tmFilter="0, 0; .2, .5; .8, .5; 1, 0"/>
                                        <p:tgtEl>
                                          <p:spTgt spid="167"/>
                                        </p:tgtEl>
                                      </p:cBhvr>
                                    </p:animEffect>
                                    <p:animScale>
                                      <p:cBhvr>
                                        <p:cTn id="116" dur="250" autoRev="1" fill="hold"/>
                                        <p:tgtEl>
                                          <p:spTgt spid="167"/>
                                        </p:tgtEl>
                                      </p:cBhvr>
                                      <p:by x="105000" y="105000"/>
                                    </p:animScale>
                                  </p:childTnLst>
                                </p:cTn>
                              </p:par>
                              <p:par>
                                <p:cTn id="117" presetID="53" presetClass="entr" presetSubtype="16" fill="hold" grpId="0" nodeType="withEffect">
                                  <p:stCondLst>
                                    <p:cond delay="0"/>
                                  </p:stCondLst>
                                  <p:childTnLst>
                                    <p:set>
                                      <p:cBhvr>
                                        <p:cTn id="118" dur="1" fill="hold">
                                          <p:stCondLst>
                                            <p:cond delay="0"/>
                                          </p:stCondLst>
                                        </p:cTn>
                                        <p:tgtEl>
                                          <p:spTgt spid="178"/>
                                        </p:tgtEl>
                                        <p:attrNameLst>
                                          <p:attrName>style.visibility</p:attrName>
                                        </p:attrNameLst>
                                      </p:cBhvr>
                                      <p:to>
                                        <p:strVal val="visible"/>
                                      </p:to>
                                    </p:set>
                                    <p:anim calcmode="lin" valueType="num">
                                      <p:cBhvr>
                                        <p:cTn id="119" dur="500" fill="hold"/>
                                        <p:tgtEl>
                                          <p:spTgt spid="178"/>
                                        </p:tgtEl>
                                        <p:attrNameLst>
                                          <p:attrName>ppt_w</p:attrName>
                                        </p:attrNameLst>
                                      </p:cBhvr>
                                      <p:tavLst>
                                        <p:tav tm="0">
                                          <p:val>
                                            <p:fltVal val="0"/>
                                          </p:val>
                                        </p:tav>
                                        <p:tav tm="100000">
                                          <p:val>
                                            <p:strVal val="#ppt_w"/>
                                          </p:val>
                                        </p:tav>
                                      </p:tavLst>
                                    </p:anim>
                                    <p:anim calcmode="lin" valueType="num">
                                      <p:cBhvr>
                                        <p:cTn id="120" dur="500" fill="hold"/>
                                        <p:tgtEl>
                                          <p:spTgt spid="178"/>
                                        </p:tgtEl>
                                        <p:attrNameLst>
                                          <p:attrName>ppt_h</p:attrName>
                                        </p:attrNameLst>
                                      </p:cBhvr>
                                      <p:tavLst>
                                        <p:tav tm="0">
                                          <p:val>
                                            <p:fltVal val="0"/>
                                          </p:val>
                                        </p:tav>
                                        <p:tav tm="100000">
                                          <p:val>
                                            <p:strVal val="#ppt_h"/>
                                          </p:val>
                                        </p:tav>
                                      </p:tavLst>
                                    </p:anim>
                                    <p:animEffect transition="in" filter="fade">
                                      <p:cBhvr>
                                        <p:cTn id="121" dur="500"/>
                                        <p:tgtEl>
                                          <p:spTgt spid="178"/>
                                        </p:tgtEl>
                                      </p:cBhvr>
                                    </p:animEffect>
                                  </p:childTnLst>
                                  <p:subTnLst>
                                    <p:audio>
                                      <p:cMediaNode>
                                        <p:cTn display="0" masterRel="sameClick">
                                          <p:stCondLst>
                                            <p:cond evt="begin" delay="0">
                                              <p:tn val="117"/>
                                            </p:cond>
                                          </p:stCondLst>
                                          <p:endCondLst>
                                            <p:cond evt="onStopAudio" delay="0">
                                              <p:tgtEl>
                                                <p:sldTgt/>
                                              </p:tgtEl>
                                            </p:cond>
                                          </p:endCondLst>
                                        </p:cTn>
                                        <p:tgtEl>
                                          <p:sndTgt r:embed="rId2" name="Bling.wav"/>
                                        </p:tgtEl>
                                      </p:cMediaNode>
                                    </p:audio>
                                  </p:subTnLst>
                                </p:cTn>
                              </p:par>
                              <p:par>
                                <p:cTn id="122" presetID="26" presetClass="emph" presetSubtype="0" fill="hold" grpId="1" nodeType="withEffect">
                                  <p:stCondLst>
                                    <p:cond delay="500"/>
                                  </p:stCondLst>
                                  <p:childTnLst>
                                    <p:animEffect transition="out" filter="fade">
                                      <p:cBhvr>
                                        <p:cTn id="123" dur="500" tmFilter="0, 0; .2, .5; .8, .5; 1, 0"/>
                                        <p:tgtEl>
                                          <p:spTgt spid="178"/>
                                        </p:tgtEl>
                                      </p:cBhvr>
                                    </p:animEffect>
                                    <p:animScale>
                                      <p:cBhvr>
                                        <p:cTn id="124" dur="250" autoRev="1" fill="hold"/>
                                        <p:tgtEl>
                                          <p:spTgt spid="178"/>
                                        </p:tgtEl>
                                      </p:cBhvr>
                                      <p:by x="105000" y="105000"/>
                                    </p:animScale>
                                  </p:childTnLst>
                                </p:cTn>
                              </p:par>
                              <p:par>
                                <p:cTn id="125" presetID="53" presetClass="entr" presetSubtype="16" fill="hold" grpId="0" nodeType="withEffect">
                                  <p:stCondLst>
                                    <p:cond delay="0"/>
                                  </p:stCondLst>
                                  <p:childTnLst>
                                    <p:set>
                                      <p:cBhvr>
                                        <p:cTn id="126" dur="1" fill="hold">
                                          <p:stCondLst>
                                            <p:cond delay="0"/>
                                          </p:stCondLst>
                                        </p:cTn>
                                        <p:tgtEl>
                                          <p:spTgt spid="180"/>
                                        </p:tgtEl>
                                        <p:attrNameLst>
                                          <p:attrName>style.visibility</p:attrName>
                                        </p:attrNameLst>
                                      </p:cBhvr>
                                      <p:to>
                                        <p:strVal val="visible"/>
                                      </p:to>
                                    </p:set>
                                    <p:anim calcmode="lin" valueType="num">
                                      <p:cBhvr>
                                        <p:cTn id="127" dur="500" fill="hold"/>
                                        <p:tgtEl>
                                          <p:spTgt spid="180"/>
                                        </p:tgtEl>
                                        <p:attrNameLst>
                                          <p:attrName>ppt_w</p:attrName>
                                        </p:attrNameLst>
                                      </p:cBhvr>
                                      <p:tavLst>
                                        <p:tav tm="0">
                                          <p:val>
                                            <p:fltVal val="0"/>
                                          </p:val>
                                        </p:tav>
                                        <p:tav tm="100000">
                                          <p:val>
                                            <p:strVal val="#ppt_w"/>
                                          </p:val>
                                        </p:tav>
                                      </p:tavLst>
                                    </p:anim>
                                    <p:anim calcmode="lin" valueType="num">
                                      <p:cBhvr>
                                        <p:cTn id="128" dur="500" fill="hold"/>
                                        <p:tgtEl>
                                          <p:spTgt spid="180"/>
                                        </p:tgtEl>
                                        <p:attrNameLst>
                                          <p:attrName>ppt_h</p:attrName>
                                        </p:attrNameLst>
                                      </p:cBhvr>
                                      <p:tavLst>
                                        <p:tav tm="0">
                                          <p:val>
                                            <p:fltVal val="0"/>
                                          </p:val>
                                        </p:tav>
                                        <p:tav tm="100000">
                                          <p:val>
                                            <p:strVal val="#ppt_h"/>
                                          </p:val>
                                        </p:tav>
                                      </p:tavLst>
                                    </p:anim>
                                    <p:animEffect transition="in" filter="fade">
                                      <p:cBhvr>
                                        <p:cTn id="129" dur="500"/>
                                        <p:tgtEl>
                                          <p:spTgt spid="180"/>
                                        </p:tgtEl>
                                      </p:cBhvr>
                                    </p:animEffect>
                                  </p:childTnLst>
                                  <p:subTnLst>
                                    <p:audio>
                                      <p:cMediaNode>
                                        <p:cTn display="0" masterRel="sameClick">
                                          <p:stCondLst>
                                            <p:cond evt="begin" delay="0">
                                              <p:tn val="125"/>
                                            </p:cond>
                                          </p:stCondLst>
                                          <p:endCondLst>
                                            <p:cond evt="onStopAudio" delay="0">
                                              <p:tgtEl>
                                                <p:sldTgt/>
                                              </p:tgtEl>
                                            </p:cond>
                                          </p:endCondLst>
                                        </p:cTn>
                                        <p:tgtEl>
                                          <p:sndTgt r:embed="rId2" name="Bling.wav"/>
                                        </p:tgtEl>
                                      </p:cMediaNode>
                                    </p:audio>
                                  </p:subTnLst>
                                </p:cTn>
                              </p:par>
                              <p:par>
                                <p:cTn id="130" presetID="26" presetClass="emph" presetSubtype="0" fill="hold" grpId="1" nodeType="withEffect">
                                  <p:stCondLst>
                                    <p:cond delay="500"/>
                                  </p:stCondLst>
                                  <p:childTnLst>
                                    <p:animEffect transition="out" filter="fade">
                                      <p:cBhvr>
                                        <p:cTn id="131" dur="500" tmFilter="0, 0; .2, .5; .8, .5; 1, 0"/>
                                        <p:tgtEl>
                                          <p:spTgt spid="180"/>
                                        </p:tgtEl>
                                      </p:cBhvr>
                                    </p:animEffect>
                                    <p:animScale>
                                      <p:cBhvr>
                                        <p:cTn id="132" dur="250" autoRev="1" fill="hold"/>
                                        <p:tgtEl>
                                          <p:spTgt spid="180"/>
                                        </p:tgtEl>
                                      </p:cBhvr>
                                      <p:by x="105000" y="105000"/>
                                    </p:animScale>
                                  </p:childTnLst>
                                </p:cTn>
                              </p:par>
                              <p:par>
                                <p:cTn id="133" presetID="53" presetClass="entr" presetSubtype="16" fill="hold" grpId="0" nodeType="withEffect">
                                  <p:stCondLst>
                                    <p:cond delay="0"/>
                                  </p:stCondLst>
                                  <p:childTnLst>
                                    <p:set>
                                      <p:cBhvr>
                                        <p:cTn id="134" dur="1" fill="hold">
                                          <p:stCondLst>
                                            <p:cond delay="0"/>
                                          </p:stCondLst>
                                        </p:cTn>
                                        <p:tgtEl>
                                          <p:spTgt spid="182"/>
                                        </p:tgtEl>
                                        <p:attrNameLst>
                                          <p:attrName>style.visibility</p:attrName>
                                        </p:attrNameLst>
                                      </p:cBhvr>
                                      <p:to>
                                        <p:strVal val="visible"/>
                                      </p:to>
                                    </p:set>
                                    <p:anim calcmode="lin" valueType="num">
                                      <p:cBhvr>
                                        <p:cTn id="135" dur="500" fill="hold"/>
                                        <p:tgtEl>
                                          <p:spTgt spid="182"/>
                                        </p:tgtEl>
                                        <p:attrNameLst>
                                          <p:attrName>ppt_w</p:attrName>
                                        </p:attrNameLst>
                                      </p:cBhvr>
                                      <p:tavLst>
                                        <p:tav tm="0">
                                          <p:val>
                                            <p:fltVal val="0"/>
                                          </p:val>
                                        </p:tav>
                                        <p:tav tm="100000">
                                          <p:val>
                                            <p:strVal val="#ppt_w"/>
                                          </p:val>
                                        </p:tav>
                                      </p:tavLst>
                                    </p:anim>
                                    <p:anim calcmode="lin" valueType="num">
                                      <p:cBhvr>
                                        <p:cTn id="136" dur="500" fill="hold"/>
                                        <p:tgtEl>
                                          <p:spTgt spid="182"/>
                                        </p:tgtEl>
                                        <p:attrNameLst>
                                          <p:attrName>ppt_h</p:attrName>
                                        </p:attrNameLst>
                                      </p:cBhvr>
                                      <p:tavLst>
                                        <p:tav tm="0">
                                          <p:val>
                                            <p:fltVal val="0"/>
                                          </p:val>
                                        </p:tav>
                                        <p:tav tm="100000">
                                          <p:val>
                                            <p:strVal val="#ppt_h"/>
                                          </p:val>
                                        </p:tav>
                                      </p:tavLst>
                                    </p:anim>
                                    <p:animEffect transition="in" filter="fade">
                                      <p:cBhvr>
                                        <p:cTn id="137" dur="500"/>
                                        <p:tgtEl>
                                          <p:spTgt spid="182"/>
                                        </p:tgtEl>
                                      </p:cBhvr>
                                    </p:animEffect>
                                  </p:childTnLst>
                                  <p:subTnLst>
                                    <p:audio>
                                      <p:cMediaNode>
                                        <p:cTn display="0" masterRel="sameClick">
                                          <p:stCondLst>
                                            <p:cond evt="begin" delay="0">
                                              <p:tn val="133"/>
                                            </p:cond>
                                          </p:stCondLst>
                                          <p:endCondLst>
                                            <p:cond evt="onStopAudio" delay="0">
                                              <p:tgtEl>
                                                <p:sldTgt/>
                                              </p:tgtEl>
                                            </p:cond>
                                          </p:endCondLst>
                                        </p:cTn>
                                        <p:tgtEl>
                                          <p:sndTgt r:embed="rId2" name="Bling.wav"/>
                                        </p:tgtEl>
                                      </p:cMediaNode>
                                    </p:audio>
                                  </p:subTnLst>
                                </p:cTn>
                              </p:par>
                              <p:par>
                                <p:cTn id="138" presetID="26" presetClass="emph" presetSubtype="0" fill="hold" grpId="1" nodeType="withEffect">
                                  <p:stCondLst>
                                    <p:cond delay="500"/>
                                  </p:stCondLst>
                                  <p:childTnLst>
                                    <p:animEffect transition="out" filter="fade">
                                      <p:cBhvr>
                                        <p:cTn id="139" dur="500" tmFilter="0, 0; .2, .5; .8, .5; 1, 0"/>
                                        <p:tgtEl>
                                          <p:spTgt spid="182"/>
                                        </p:tgtEl>
                                      </p:cBhvr>
                                    </p:animEffect>
                                    <p:animScale>
                                      <p:cBhvr>
                                        <p:cTn id="140" dur="250" autoRev="1" fill="hold"/>
                                        <p:tgtEl>
                                          <p:spTgt spid="1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1" restart="whenNotActive" fill="hold" evtFilter="cancelBubble" nodeType="interactiveSeq">
                <p:stCondLst>
                  <p:cond evt="onClick" delay="0">
                    <p:tgtEl>
                      <p:spTgt spid="3"/>
                    </p:tgtEl>
                  </p:cond>
                </p:stCondLst>
                <p:endSync evt="end" delay="0">
                  <p:rtn val="all"/>
                </p:endSync>
                <p:childTnLst>
                  <p:par>
                    <p:cTn id="142" fill="hold">
                      <p:stCondLst>
                        <p:cond delay="0"/>
                      </p:stCondLst>
                      <p:childTnLst>
                        <p:par>
                          <p:cTn id="143" fill="hold">
                            <p:stCondLst>
                              <p:cond delay="0"/>
                            </p:stCondLst>
                            <p:childTnLst>
                              <p:par>
                                <p:cTn id="144" presetID="53" presetClass="entr" presetSubtype="16" fill="hold" grpId="0" nodeType="with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500" fill="hold"/>
                                        <p:tgtEl>
                                          <p:spTgt spid="2"/>
                                        </p:tgtEl>
                                        <p:attrNameLst>
                                          <p:attrName>ppt_w</p:attrName>
                                        </p:attrNameLst>
                                      </p:cBhvr>
                                      <p:tavLst>
                                        <p:tav tm="0">
                                          <p:val>
                                            <p:fltVal val="0"/>
                                          </p:val>
                                        </p:tav>
                                        <p:tav tm="100000">
                                          <p:val>
                                            <p:strVal val="#ppt_w"/>
                                          </p:val>
                                        </p:tav>
                                      </p:tavLst>
                                    </p:anim>
                                    <p:anim calcmode="lin" valueType="num">
                                      <p:cBhvr>
                                        <p:cTn id="147" dur="500" fill="hold"/>
                                        <p:tgtEl>
                                          <p:spTgt spid="2"/>
                                        </p:tgtEl>
                                        <p:attrNameLst>
                                          <p:attrName>ppt_h</p:attrName>
                                        </p:attrNameLst>
                                      </p:cBhvr>
                                      <p:tavLst>
                                        <p:tav tm="0">
                                          <p:val>
                                            <p:fltVal val="0"/>
                                          </p:val>
                                        </p:tav>
                                        <p:tav tm="100000">
                                          <p:val>
                                            <p:strVal val="#ppt_h"/>
                                          </p:val>
                                        </p:tav>
                                      </p:tavLst>
                                    </p:anim>
                                    <p:animEffect transition="in" filter="fade">
                                      <p:cBhvr>
                                        <p:cTn id="148" dur="500"/>
                                        <p:tgtEl>
                                          <p:spTgt spid="2"/>
                                        </p:tgtEl>
                                      </p:cBhvr>
                                    </p:animEffect>
                                  </p:childTnLst>
                                  <p:subTnLst>
                                    <p:audio>
                                      <p:cMediaNode>
                                        <p:cTn display="0" masterRel="sameClick">
                                          <p:stCondLst>
                                            <p:cond evt="begin" delay="0">
                                              <p:tn val="144"/>
                                            </p:cond>
                                          </p:stCondLst>
                                          <p:endCondLst>
                                            <p:cond evt="onStopAudio" delay="0">
                                              <p:tgtEl>
                                                <p:sldTgt/>
                                              </p:tgtEl>
                                            </p:cond>
                                          </p:endCondLst>
                                        </p:cTn>
                                        <p:tgtEl>
                                          <p:sndTgt r:embed="rId2" name="Bling.wav"/>
                                        </p:tgtEl>
                                      </p:cMediaNode>
                                    </p:audio>
                                  </p:subTnLst>
                                </p:cTn>
                              </p:par>
                              <p:par>
                                <p:cTn id="149" presetID="26" presetClass="emph" presetSubtype="0" fill="hold" grpId="1" nodeType="withEffect">
                                  <p:stCondLst>
                                    <p:cond delay="500"/>
                                  </p:stCondLst>
                                  <p:childTnLst>
                                    <p:animEffect transition="out" filter="fade">
                                      <p:cBhvr>
                                        <p:cTn id="150" dur="500" tmFilter="0, 0; .2, .5; .8, .5; 1, 0"/>
                                        <p:tgtEl>
                                          <p:spTgt spid="2"/>
                                        </p:tgtEl>
                                      </p:cBhvr>
                                    </p:animEffect>
                                    <p:animScale>
                                      <p:cBhvr>
                                        <p:cTn id="151" dur="250" autoRev="1" fill="hold"/>
                                        <p:tgtEl>
                                          <p:spTgt spid="2"/>
                                        </p:tgtEl>
                                      </p:cBhvr>
                                      <p:by x="105000" y="105000"/>
                                    </p:animScale>
                                  </p:childTnLst>
                                </p:cTn>
                              </p:par>
                              <p:par>
                                <p:cTn id="152" presetID="53" presetClass="entr" presetSubtype="16"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p:cTn id="154" dur="500" fill="hold"/>
                                        <p:tgtEl>
                                          <p:spTgt spid="56"/>
                                        </p:tgtEl>
                                        <p:attrNameLst>
                                          <p:attrName>ppt_w</p:attrName>
                                        </p:attrNameLst>
                                      </p:cBhvr>
                                      <p:tavLst>
                                        <p:tav tm="0">
                                          <p:val>
                                            <p:fltVal val="0"/>
                                          </p:val>
                                        </p:tav>
                                        <p:tav tm="100000">
                                          <p:val>
                                            <p:strVal val="#ppt_w"/>
                                          </p:val>
                                        </p:tav>
                                      </p:tavLst>
                                    </p:anim>
                                    <p:anim calcmode="lin" valueType="num">
                                      <p:cBhvr>
                                        <p:cTn id="155" dur="500" fill="hold"/>
                                        <p:tgtEl>
                                          <p:spTgt spid="56"/>
                                        </p:tgtEl>
                                        <p:attrNameLst>
                                          <p:attrName>ppt_h</p:attrName>
                                        </p:attrNameLst>
                                      </p:cBhvr>
                                      <p:tavLst>
                                        <p:tav tm="0">
                                          <p:val>
                                            <p:fltVal val="0"/>
                                          </p:val>
                                        </p:tav>
                                        <p:tav tm="100000">
                                          <p:val>
                                            <p:strVal val="#ppt_h"/>
                                          </p:val>
                                        </p:tav>
                                      </p:tavLst>
                                    </p:anim>
                                    <p:animEffect transition="in" filter="fade">
                                      <p:cBhvr>
                                        <p:cTn id="156" dur="500"/>
                                        <p:tgtEl>
                                          <p:spTgt spid="56"/>
                                        </p:tgtEl>
                                      </p:cBhvr>
                                    </p:animEffect>
                                  </p:childTnLst>
                                  <p:subTnLst>
                                    <p:audio>
                                      <p:cMediaNode>
                                        <p:cTn display="0" masterRel="sameClick">
                                          <p:stCondLst>
                                            <p:cond evt="begin" delay="0">
                                              <p:tn val="152"/>
                                            </p:cond>
                                          </p:stCondLst>
                                          <p:endCondLst>
                                            <p:cond evt="onStopAudio" delay="0">
                                              <p:tgtEl>
                                                <p:sldTgt/>
                                              </p:tgtEl>
                                            </p:cond>
                                          </p:endCondLst>
                                        </p:cTn>
                                        <p:tgtEl>
                                          <p:sndTgt r:embed="rId2" name="Bling.wav"/>
                                        </p:tgtEl>
                                      </p:cMediaNode>
                                    </p:audio>
                                  </p:subTnLst>
                                </p:cTn>
                              </p:par>
                              <p:par>
                                <p:cTn id="157" presetID="26" presetClass="emph" presetSubtype="0" fill="hold" grpId="1" nodeType="withEffect">
                                  <p:stCondLst>
                                    <p:cond delay="500"/>
                                  </p:stCondLst>
                                  <p:childTnLst>
                                    <p:animEffect transition="out" filter="fade">
                                      <p:cBhvr>
                                        <p:cTn id="158" dur="500" tmFilter="0, 0; .2, .5; .8, .5; 1, 0"/>
                                        <p:tgtEl>
                                          <p:spTgt spid="56"/>
                                        </p:tgtEl>
                                      </p:cBhvr>
                                    </p:animEffect>
                                    <p:animScale>
                                      <p:cBhvr>
                                        <p:cTn id="159" dur="250" autoRev="1" fill="hold"/>
                                        <p:tgtEl>
                                          <p:spTgt spid="56"/>
                                        </p:tgtEl>
                                      </p:cBhvr>
                                      <p:by x="105000" y="105000"/>
                                    </p:animScale>
                                  </p:childTnLst>
                                </p:cTn>
                              </p:par>
                              <p:par>
                                <p:cTn id="160" presetID="53" presetClass="entr" presetSubtype="16"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 calcmode="lin" valueType="num">
                                      <p:cBhvr>
                                        <p:cTn id="162" dur="500" fill="hold"/>
                                        <p:tgtEl>
                                          <p:spTgt spid="57"/>
                                        </p:tgtEl>
                                        <p:attrNameLst>
                                          <p:attrName>ppt_w</p:attrName>
                                        </p:attrNameLst>
                                      </p:cBhvr>
                                      <p:tavLst>
                                        <p:tav tm="0">
                                          <p:val>
                                            <p:fltVal val="0"/>
                                          </p:val>
                                        </p:tav>
                                        <p:tav tm="100000">
                                          <p:val>
                                            <p:strVal val="#ppt_w"/>
                                          </p:val>
                                        </p:tav>
                                      </p:tavLst>
                                    </p:anim>
                                    <p:anim calcmode="lin" valueType="num">
                                      <p:cBhvr>
                                        <p:cTn id="163" dur="500" fill="hold"/>
                                        <p:tgtEl>
                                          <p:spTgt spid="57"/>
                                        </p:tgtEl>
                                        <p:attrNameLst>
                                          <p:attrName>ppt_h</p:attrName>
                                        </p:attrNameLst>
                                      </p:cBhvr>
                                      <p:tavLst>
                                        <p:tav tm="0">
                                          <p:val>
                                            <p:fltVal val="0"/>
                                          </p:val>
                                        </p:tav>
                                        <p:tav tm="100000">
                                          <p:val>
                                            <p:strVal val="#ppt_h"/>
                                          </p:val>
                                        </p:tav>
                                      </p:tavLst>
                                    </p:anim>
                                    <p:animEffect transition="in" filter="fade">
                                      <p:cBhvr>
                                        <p:cTn id="164" dur="500"/>
                                        <p:tgtEl>
                                          <p:spTgt spid="57"/>
                                        </p:tgtEl>
                                      </p:cBhvr>
                                    </p:animEffect>
                                  </p:childTnLst>
                                  <p:subTnLst>
                                    <p:audio>
                                      <p:cMediaNode>
                                        <p:cTn display="0" masterRel="sameClick">
                                          <p:stCondLst>
                                            <p:cond evt="begin" delay="0">
                                              <p:tn val="160"/>
                                            </p:cond>
                                          </p:stCondLst>
                                          <p:endCondLst>
                                            <p:cond evt="onStopAudio" delay="0">
                                              <p:tgtEl>
                                                <p:sldTgt/>
                                              </p:tgtEl>
                                            </p:cond>
                                          </p:endCondLst>
                                        </p:cTn>
                                        <p:tgtEl>
                                          <p:sndTgt r:embed="rId2" name="Bling.wav"/>
                                        </p:tgtEl>
                                      </p:cMediaNode>
                                    </p:audio>
                                  </p:subTnLst>
                                </p:cTn>
                              </p:par>
                              <p:par>
                                <p:cTn id="165" presetID="26" presetClass="emph" presetSubtype="0" fill="hold" grpId="1" nodeType="withEffect">
                                  <p:stCondLst>
                                    <p:cond delay="500"/>
                                  </p:stCondLst>
                                  <p:childTnLst>
                                    <p:animEffect transition="out" filter="fade">
                                      <p:cBhvr>
                                        <p:cTn id="166" dur="500" tmFilter="0, 0; .2, .5; .8, .5; 1, 0"/>
                                        <p:tgtEl>
                                          <p:spTgt spid="57"/>
                                        </p:tgtEl>
                                      </p:cBhvr>
                                    </p:animEffect>
                                    <p:animScale>
                                      <p:cBhvr>
                                        <p:cTn id="167" dur="250" autoRev="1" fill="hold"/>
                                        <p:tgtEl>
                                          <p:spTgt spid="57"/>
                                        </p:tgtEl>
                                      </p:cBhvr>
                                      <p:by x="105000" y="105000"/>
                                    </p:animScale>
                                  </p:childTnLst>
                                </p:cTn>
                              </p:par>
                              <p:par>
                                <p:cTn id="168" presetID="53" presetClass="entr" presetSubtype="16" fill="hold" grpId="0" nodeType="withEffect">
                                  <p:stCondLst>
                                    <p:cond delay="0"/>
                                  </p:stCondLst>
                                  <p:childTnLst>
                                    <p:set>
                                      <p:cBhvr>
                                        <p:cTn id="169" dur="1" fill="hold">
                                          <p:stCondLst>
                                            <p:cond delay="0"/>
                                          </p:stCondLst>
                                        </p:cTn>
                                        <p:tgtEl>
                                          <p:spTgt spid="58"/>
                                        </p:tgtEl>
                                        <p:attrNameLst>
                                          <p:attrName>style.visibility</p:attrName>
                                        </p:attrNameLst>
                                      </p:cBhvr>
                                      <p:to>
                                        <p:strVal val="visible"/>
                                      </p:to>
                                    </p:set>
                                    <p:anim calcmode="lin" valueType="num">
                                      <p:cBhvr>
                                        <p:cTn id="170" dur="500" fill="hold"/>
                                        <p:tgtEl>
                                          <p:spTgt spid="58"/>
                                        </p:tgtEl>
                                        <p:attrNameLst>
                                          <p:attrName>ppt_w</p:attrName>
                                        </p:attrNameLst>
                                      </p:cBhvr>
                                      <p:tavLst>
                                        <p:tav tm="0">
                                          <p:val>
                                            <p:fltVal val="0"/>
                                          </p:val>
                                        </p:tav>
                                        <p:tav tm="100000">
                                          <p:val>
                                            <p:strVal val="#ppt_w"/>
                                          </p:val>
                                        </p:tav>
                                      </p:tavLst>
                                    </p:anim>
                                    <p:anim calcmode="lin" valueType="num">
                                      <p:cBhvr>
                                        <p:cTn id="171" dur="500" fill="hold"/>
                                        <p:tgtEl>
                                          <p:spTgt spid="58"/>
                                        </p:tgtEl>
                                        <p:attrNameLst>
                                          <p:attrName>ppt_h</p:attrName>
                                        </p:attrNameLst>
                                      </p:cBhvr>
                                      <p:tavLst>
                                        <p:tav tm="0">
                                          <p:val>
                                            <p:fltVal val="0"/>
                                          </p:val>
                                        </p:tav>
                                        <p:tav tm="100000">
                                          <p:val>
                                            <p:strVal val="#ppt_h"/>
                                          </p:val>
                                        </p:tav>
                                      </p:tavLst>
                                    </p:anim>
                                    <p:animEffect transition="in" filter="fade">
                                      <p:cBhvr>
                                        <p:cTn id="172" dur="500"/>
                                        <p:tgtEl>
                                          <p:spTgt spid="58"/>
                                        </p:tgtEl>
                                      </p:cBhvr>
                                    </p:animEffect>
                                  </p:childTnLst>
                                  <p:subTnLst>
                                    <p:audio>
                                      <p:cMediaNode>
                                        <p:cTn display="0" masterRel="sameClick">
                                          <p:stCondLst>
                                            <p:cond evt="begin" delay="0">
                                              <p:tn val="168"/>
                                            </p:cond>
                                          </p:stCondLst>
                                          <p:endCondLst>
                                            <p:cond evt="onStopAudio" delay="0">
                                              <p:tgtEl>
                                                <p:sldTgt/>
                                              </p:tgtEl>
                                            </p:cond>
                                          </p:endCondLst>
                                        </p:cTn>
                                        <p:tgtEl>
                                          <p:sndTgt r:embed="rId2" name="Bling.wav"/>
                                        </p:tgtEl>
                                      </p:cMediaNode>
                                    </p:audio>
                                  </p:subTnLst>
                                </p:cTn>
                              </p:par>
                              <p:par>
                                <p:cTn id="173" presetID="26" presetClass="emph" presetSubtype="0" fill="hold" grpId="1" nodeType="withEffect">
                                  <p:stCondLst>
                                    <p:cond delay="500"/>
                                  </p:stCondLst>
                                  <p:childTnLst>
                                    <p:animEffect transition="out" filter="fade">
                                      <p:cBhvr>
                                        <p:cTn id="174" dur="500" tmFilter="0, 0; .2, .5; .8, .5; 1, 0"/>
                                        <p:tgtEl>
                                          <p:spTgt spid="58"/>
                                        </p:tgtEl>
                                      </p:cBhvr>
                                    </p:animEffect>
                                    <p:animScale>
                                      <p:cBhvr>
                                        <p:cTn id="175" dur="250" autoRev="1" fill="hold"/>
                                        <p:tgtEl>
                                          <p:spTgt spid="58"/>
                                        </p:tgtEl>
                                      </p:cBhvr>
                                      <p:by x="105000" y="105000"/>
                                    </p:animScale>
                                  </p:childTnLst>
                                </p:cTn>
                              </p:par>
                              <p:par>
                                <p:cTn id="176" presetID="53" presetClass="entr" presetSubtype="16" fill="hold" grpId="0" nodeType="withEffect">
                                  <p:stCondLst>
                                    <p:cond delay="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subTnLst>
                                    <p:audio>
                                      <p:cMediaNode>
                                        <p:cTn display="0" masterRel="sameClick">
                                          <p:stCondLst>
                                            <p:cond evt="begin" delay="0">
                                              <p:tn val="176"/>
                                            </p:cond>
                                          </p:stCondLst>
                                          <p:endCondLst>
                                            <p:cond evt="onStopAudio" delay="0">
                                              <p:tgtEl>
                                                <p:sldTgt/>
                                              </p:tgtEl>
                                            </p:cond>
                                          </p:endCondLst>
                                        </p:cTn>
                                        <p:tgtEl>
                                          <p:sndTgt r:embed="rId2" name="Bling.wav"/>
                                        </p:tgtEl>
                                      </p:cMediaNode>
                                    </p:audio>
                                  </p:subTnLst>
                                </p:cTn>
                              </p:par>
                              <p:par>
                                <p:cTn id="181" presetID="26" presetClass="emph" presetSubtype="0" fill="hold" grpId="1" nodeType="withEffect">
                                  <p:stCondLst>
                                    <p:cond delay="500"/>
                                  </p:stCondLst>
                                  <p:childTnLst>
                                    <p:animEffect transition="out" filter="fade">
                                      <p:cBhvr>
                                        <p:cTn id="182" dur="500" tmFilter="0, 0; .2, .5; .8, .5; 1, 0"/>
                                        <p:tgtEl>
                                          <p:spTgt spid="61"/>
                                        </p:tgtEl>
                                      </p:cBhvr>
                                    </p:animEffect>
                                    <p:animScale>
                                      <p:cBhvr>
                                        <p:cTn id="183" dur="250" autoRev="1" fill="hold"/>
                                        <p:tgtEl>
                                          <p:spTgt spid="61"/>
                                        </p:tgtEl>
                                      </p:cBhvr>
                                      <p:by x="105000" y="105000"/>
                                    </p:animScale>
                                  </p:childTnLst>
                                </p:cTn>
                              </p:par>
                            </p:childTnLst>
                          </p:cTn>
                        </p:par>
                      </p:childTnLst>
                    </p:cTn>
                  </p:par>
                </p:childTnLst>
              </p:cTn>
              <p:nextCondLst>
                <p:cond evt="onClick" delay="0">
                  <p:tgtEl>
                    <p:spTgt spid="3"/>
                  </p:tgtEl>
                </p:cond>
              </p:nextCondLst>
            </p:seq>
            <p:seq concurrent="1" nextAc="seek">
              <p:cTn id="184" restart="whenNotActive" fill="hold" evtFilter="cancelBubble" nodeType="interactiveSeq">
                <p:stCondLst>
                  <p:cond evt="onClick" delay="0">
                    <p:tgtEl>
                      <p:spTgt spid="32"/>
                    </p:tgtEl>
                  </p:cond>
                </p:stCondLst>
                <p:endSync evt="end" delay="0">
                  <p:rtn val="all"/>
                </p:endSync>
                <p:childTnLst>
                  <p:par>
                    <p:cTn id="185" fill="hold">
                      <p:stCondLst>
                        <p:cond delay="0"/>
                      </p:stCondLst>
                      <p:childTnLst>
                        <p:par>
                          <p:cTn id="186" fill="hold">
                            <p:stCondLst>
                              <p:cond delay="0"/>
                            </p:stCondLst>
                            <p:childTnLst>
                              <p:par>
                                <p:cTn id="187" presetID="53" presetClass="entr" presetSubtype="16" fill="hold" grpId="0" nodeType="withEffect">
                                  <p:stCondLst>
                                    <p:cond delay="0"/>
                                  </p:stCondLst>
                                  <p:childTnLst>
                                    <p:set>
                                      <p:cBhvr>
                                        <p:cTn id="188" dur="1" fill="hold">
                                          <p:stCondLst>
                                            <p:cond delay="0"/>
                                          </p:stCondLst>
                                        </p:cTn>
                                        <p:tgtEl>
                                          <p:spTgt spid="70"/>
                                        </p:tgtEl>
                                        <p:attrNameLst>
                                          <p:attrName>style.visibility</p:attrName>
                                        </p:attrNameLst>
                                      </p:cBhvr>
                                      <p:to>
                                        <p:strVal val="visible"/>
                                      </p:to>
                                    </p:set>
                                    <p:anim calcmode="lin" valueType="num">
                                      <p:cBhvr>
                                        <p:cTn id="189" dur="500" fill="hold"/>
                                        <p:tgtEl>
                                          <p:spTgt spid="70"/>
                                        </p:tgtEl>
                                        <p:attrNameLst>
                                          <p:attrName>ppt_w</p:attrName>
                                        </p:attrNameLst>
                                      </p:cBhvr>
                                      <p:tavLst>
                                        <p:tav tm="0">
                                          <p:val>
                                            <p:fltVal val="0"/>
                                          </p:val>
                                        </p:tav>
                                        <p:tav tm="100000">
                                          <p:val>
                                            <p:strVal val="#ppt_w"/>
                                          </p:val>
                                        </p:tav>
                                      </p:tavLst>
                                    </p:anim>
                                    <p:anim calcmode="lin" valueType="num">
                                      <p:cBhvr>
                                        <p:cTn id="190" dur="500" fill="hold"/>
                                        <p:tgtEl>
                                          <p:spTgt spid="70"/>
                                        </p:tgtEl>
                                        <p:attrNameLst>
                                          <p:attrName>ppt_h</p:attrName>
                                        </p:attrNameLst>
                                      </p:cBhvr>
                                      <p:tavLst>
                                        <p:tav tm="0">
                                          <p:val>
                                            <p:fltVal val="0"/>
                                          </p:val>
                                        </p:tav>
                                        <p:tav tm="100000">
                                          <p:val>
                                            <p:strVal val="#ppt_h"/>
                                          </p:val>
                                        </p:tav>
                                      </p:tavLst>
                                    </p:anim>
                                    <p:animEffect transition="in" filter="fade">
                                      <p:cBhvr>
                                        <p:cTn id="191" dur="500"/>
                                        <p:tgtEl>
                                          <p:spTgt spid="70"/>
                                        </p:tgtEl>
                                      </p:cBhvr>
                                    </p:animEffect>
                                  </p:childTnLst>
                                  <p:subTnLst>
                                    <p:audio>
                                      <p:cMediaNode>
                                        <p:cTn display="0" masterRel="sameClick">
                                          <p:stCondLst>
                                            <p:cond evt="begin" delay="0">
                                              <p:tn val="187"/>
                                            </p:cond>
                                          </p:stCondLst>
                                          <p:endCondLst>
                                            <p:cond evt="onStopAudio" delay="0">
                                              <p:tgtEl>
                                                <p:sldTgt/>
                                              </p:tgtEl>
                                            </p:cond>
                                          </p:endCondLst>
                                        </p:cTn>
                                        <p:tgtEl>
                                          <p:sndTgt r:embed="rId2" name="Bling.wav"/>
                                        </p:tgtEl>
                                      </p:cMediaNode>
                                    </p:audio>
                                  </p:subTnLst>
                                </p:cTn>
                              </p:par>
                              <p:par>
                                <p:cTn id="192" presetID="26" presetClass="emph" presetSubtype="0" fill="hold" grpId="1" nodeType="withEffect">
                                  <p:stCondLst>
                                    <p:cond delay="500"/>
                                  </p:stCondLst>
                                  <p:childTnLst>
                                    <p:animEffect transition="out" filter="fade">
                                      <p:cBhvr>
                                        <p:cTn id="193" dur="500" tmFilter="0, 0; .2, .5; .8, .5; 1, 0"/>
                                        <p:tgtEl>
                                          <p:spTgt spid="70"/>
                                        </p:tgtEl>
                                      </p:cBhvr>
                                    </p:animEffect>
                                    <p:animScale>
                                      <p:cBhvr>
                                        <p:cTn id="194" dur="250" autoRev="1" fill="hold"/>
                                        <p:tgtEl>
                                          <p:spTgt spid="70"/>
                                        </p:tgtEl>
                                      </p:cBhvr>
                                      <p:by x="105000" y="105000"/>
                                    </p:animScale>
                                  </p:childTnLst>
                                </p:cTn>
                              </p:par>
                              <p:par>
                                <p:cTn id="195" presetID="53" presetClass="entr" presetSubtype="16" fill="hold" grpId="0" nodeType="withEffect">
                                  <p:stCondLst>
                                    <p:cond delay="0"/>
                                  </p:stCondLst>
                                  <p:childTnLst>
                                    <p:set>
                                      <p:cBhvr>
                                        <p:cTn id="196" dur="1" fill="hold">
                                          <p:stCondLst>
                                            <p:cond delay="0"/>
                                          </p:stCondLst>
                                        </p:cTn>
                                        <p:tgtEl>
                                          <p:spTgt spid="69"/>
                                        </p:tgtEl>
                                        <p:attrNameLst>
                                          <p:attrName>style.visibility</p:attrName>
                                        </p:attrNameLst>
                                      </p:cBhvr>
                                      <p:to>
                                        <p:strVal val="visible"/>
                                      </p:to>
                                    </p:set>
                                    <p:anim calcmode="lin" valueType="num">
                                      <p:cBhvr>
                                        <p:cTn id="197" dur="500" fill="hold"/>
                                        <p:tgtEl>
                                          <p:spTgt spid="69"/>
                                        </p:tgtEl>
                                        <p:attrNameLst>
                                          <p:attrName>ppt_w</p:attrName>
                                        </p:attrNameLst>
                                      </p:cBhvr>
                                      <p:tavLst>
                                        <p:tav tm="0">
                                          <p:val>
                                            <p:fltVal val="0"/>
                                          </p:val>
                                        </p:tav>
                                        <p:tav tm="100000">
                                          <p:val>
                                            <p:strVal val="#ppt_w"/>
                                          </p:val>
                                        </p:tav>
                                      </p:tavLst>
                                    </p:anim>
                                    <p:anim calcmode="lin" valueType="num">
                                      <p:cBhvr>
                                        <p:cTn id="198" dur="500" fill="hold"/>
                                        <p:tgtEl>
                                          <p:spTgt spid="69"/>
                                        </p:tgtEl>
                                        <p:attrNameLst>
                                          <p:attrName>ppt_h</p:attrName>
                                        </p:attrNameLst>
                                      </p:cBhvr>
                                      <p:tavLst>
                                        <p:tav tm="0">
                                          <p:val>
                                            <p:fltVal val="0"/>
                                          </p:val>
                                        </p:tav>
                                        <p:tav tm="100000">
                                          <p:val>
                                            <p:strVal val="#ppt_h"/>
                                          </p:val>
                                        </p:tav>
                                      </p:tavLst>
                                    </p:anim>
                                    <p:animEffect transition="in" filter="fade">
                                      <p:cBhvr>
                                        <p:cTn id="199" dur="500"/>
                                        <p:tgtEl>
                                          <p:spTgt spid="69"/>
                                        </p:tgtEl>
                                      </p:cBhvr>
                                    </p:animEffect>
                                  </p:childTnLst>
                                  <p:subTnLst>
                                    <p:audio>
                                      <p:cMediaNode>
                                        <p:cTn display="0" masterRel="sameClick">
                                          <p:stCondLst>
                                            <p:cond evt="begin" delay="0">
                                              <p:tn val="195"/>
                                            </p:cond>
                                          </p:stCondLst>
                                          <p:endCondLst>
                                            <p:cond evt="onStopAudio" delay="0">
                                              <p:tgtEl>
                                                <p:sldTgt/>
                                              </p:tgtEl>
                                            </p:cond>
                                          </p:endCondLst>
                                        </p:cTn>
                                        <p:tgtEl>
                                          <p:sndTgt r:embed="rId2" name="Bling.wav"/>
                                        </p:tgtEl>
                                      </p:cMediaNode>
                                    </p:audio>
                                  </p:subTnLst>
                                </p:cTn>
                              </p:par>
                              <p:par>
                                <p:cTn id="200" presetID="26" presetClass="emph" presetSubtype="0" fill="hold" grpId="1" nodeType="withEffect">
                                  <p:stCondLst>
                                    <p:cond delay="500"/>
                                  </p:stCondLst>
                                  <p:childTnLst>
                                    <p:animEffect transition="out" filter="fade">
                                      <p:cBhvr>
                                        <p:cTn id="201" dur="500" tmFilter="0, 0; .2, .5; .8, .5; 1, 0"/>
                                        <p:tgtEl>
                                          <p:spTgt spid="69"/>
                                        </p:tgtEl>
                                      </p:cBhvr>
                                    </p:animEffect>
                                    <p:animScale>
                                      <p:cBhvr>
                                        <p:cTn id="202" dur="250" autoRev="1" fill="hold"/>
                                        <p:tgtEl>
                                          <p:spTgt spid="69"/>
                                        </p:tgtEl>
                                      </p:cBhvr>
                                      <p:by x="105000" y="105000"/>
                                    </p:animScale>
                                  </p:childTnLst>
                                </p:cTn>
                              </p:par>
                            </p:childTnLst>
                          </p:cTn>
                        </p:par>
                      </p:childTnLst>
                    </p:cTn>
                  </p:par>
                </p:childTnLst>
              </p:cTn>
              <p:nextCondLst>
                <p:cond evt="onClick" delay="0">
                  <p:tgtEl>
                    <p:spTgt spid="32"/>
                  </p:tgtEl>
                </p:cond>
              </p:nextCondLst>
            </p:seq>
            <p:seq concurrent="1" nextAc="seek">
              <p:cTn id="203" restart="whenNotActive" fill="hold" evtFilter="cancelBubble" nodeType="interactiveSeq">
                <p:stCondLst>
                  <p:cond evt="onClick" delay="0">
                    <p:tgtEl>
                      <p:spTgt spid="23"/>
                    </p:tgtEl>
                  </p:cond>
                </p:stCondLst>
                <p:endSync evt="end" delay="0">
                  <p:rtn val="all"/>
                </p:endSync>
                <p:childTnLst>
                  <p:par>
                    <p:cTn id="204" fill="hold">
                      <p:stCondLst>
                        <p:cond delay="0"/>
                      </p:stCondLst>
                      <p:childTnLst>
                        <p:par>
                          <p:cTn id="205" fill="hold">
                            <p:stCondLst>
                              <p:cond delay="0"/>
                            </p:stCondLst>
                            <p:childTnLst>
                              <p:par>
                                <p:cTn id="206" presetID="53" presetClass="entr" presetSubtype="16" fill="hold" grpId="0" nodeType="withEffect">
                                  <p:stCondLst>
                                    <p:cond delay="0"/>
                                  </p:stCondLst>
                                  <p:childTnLst>
                                    <p:set>
                                      <p:cBhvr>
                                        <p:cTn id="207" dur="1" fill="hold">
                                          <p:stCondLst>
                                            <p:cond delay="0"/>
                                          </p:stCondLst>
                                        </p:cTn>
                                        <p:tgtEl>
                                          <p:spTgt spid="65"/>
                                        </p:tgtEl>
                                        <p:attrNameLst>
                                          <p:attrName>style.visibility</p:attrName>
                                        </p:attrNameLst>
                                      </p:cBhvr>
                                      <p:to>
                                        <p:strVal val="visible"/>
                                      </p:to>
                                    </p:set>
                                    <p:anim calcmode="lin" valueType="num">
                                      <p:cBhvr>
                                        <p:cTn id="208" dur="500" fill="hold"/>
                                        <p:tgtEl>
                                          <p:spTgt spid="65"/>
                                        </p:tgtEl>
                                        <p:attrNameLst>
                                          <p:attrName>ppt_w</p:attrName>
                                        </p:attrNameLst>
                                      </p:cBhvr>
                                      <p:tavLst>
                                        <p:tav tm="0">
                                          <p:val>
                                            <p:fltVal val="0"/>
                                          </p:val>
                                        </p:tav>
                                        <p:tav tm="100000">
                                          <p:val>
                                            <p:strVal val="#ppt_w"/>
                                          </p:val>
                                        </p:tav>
                                      </p:tavLst>
                                    </p:anim>
                                    <p:anim calcmode="lin" valueType="num">
                                      <p:cBhvr>
                                        <p:cTn id="209" dur="500" fill="hold"/>
                                        <p:tgtEl>
                                          <p:spTgt spid="65"/>
                                        </p:tgtEl>
                                        <p:attrNameLst>
                                          <p:attrName>ppt_h</p:attrName>
                                        </p:attrNameLst>
                                      </p:cBhvr>
                                      <p:tavLst>
                                        <p:tav tm="0">
                                          <p:val>
                                            <p:fltVal val="0"/>
                                          </p:val>
                                        </p:tav>
                                        <p:tav tm="100000">
                                          <p:val>
                                            <p:strVal val="#ppt_h"/>
                                          </p:val>
                                        </p:tav>
                                      </p:tavLst>
                                    </p:anim>
                                    <p:animEffect transition="in" filter="fade">
                                      <p:cBhvr>
                                        <p:cTn id="210" dur="500"/>
                                        <p:tgtEl>
                                          <p:spTgt spid="65"/>
                                        </p:tgtEl>
                                      </p:cBhvr>
                                    </p:animEffect>
                                  </p:childTnLst>
                                  <p:subTnLst>
                                    <p:audio>
                                      <p:cMediaNode>
                                        <p:cTn display="0" masterRel="sameClick">
                                          <p:stCondLst>
                                            <p:cond evt="begin" delay="0">
                                              <p:tn val="206"/>
                                            </p:cond>
                                          </p:stCondLst>
                                          <p:endCondLst>
                                            <p:cond evt="onStopAudio" delay="0">
                                              <p:tgtEl>
                                                <p:sldTgt/>
                                              </p:tgtEl>
                                            </p:cond>
                                          </p:endCondLst>
                                        </p:cTn>
                                        <p:tgtEl>
                                          <p:sndTgt r:embed="rId2" name="Bling.wav"/>
                                        </p:tgtEl>
                                      </p:cMediaNode>
                                    </p:audio>
                                  </p:subTnLst>
                                </p:cTn>
                              </p:par>
                              <p:par>
                                <p:cTn id="211" presetID="26" presetClass="emph" presetSubtype="0" fill="hold" grpId="1" nodeType="withEffect">
                                  <p:stCondLst>
                                    <p:cond delay="500"/>
                                  </p:stCondLst>
                                  <p:childTnLst>
                                    <p:animEffect transition="out" filter="fade">
                                      <p:cBhvr>
                                        <p:cTn id="212" dur="500" tmFilter="0, 0; .2, .5; .8, .5; 1, 0"/>
                                        <p:tgtEl>
                                          <p:spTgt spid="65"/>
                                        </p:tgtEl>
                                      </p:cBhvr>
                                    </p:animEffect>
                                    <p:animScale>
                                      <p:cBhvr>
                                        <p:cTn id="213" dur="250" autoRev="1" fill="hold"/>
                                        <p:tgtEl>
                                          <p:spTgt spid="65"/>
                                        </p:tgtEl>
                                      </p:cBhvr>
                                      <p:by x="105000" y="105000"/>
                                    </p:animScale>
                                  </p:childTnLst>
                                </p:cTn>
                              </p:par>
                              <p:par>
                                <p:cTn id="214" presetID="53" presetClass="entr" presetSubtype="16" fill="hold" grpId="0" nodeType="withEffect">
                                  <p:stCondLst>
                                    <p:cond delay="0"/>
                                  </p:stCondLst>
                                  <p:childTnLst>
                                    <p:set>
                                      <p:cBhvr>
                                        <p:cTn id="215" dur="1" fill="hold">
                                          <p:stCondLst>
                                            <p:cond delay="0"/>
                                          </p:stCondLst>
                                        </p:cTn>
                                        <p:tgtEl>
                                          <p:spTgt spid="63"/>
                                        </p:tgtEl>
                                        <p:attrNameLst>
                                          <p:attrName>style.visibility</p:attrName>
                                        </p:attrNameLst>
                                      </p:cBhvr>
                                      <p:to>
                                        <p:strVal val="visible"/>
                                      </p:to>
                                    </p:set>
                                    <p:anim calcmode="lin" valueType="num">
                                      <p:cBhvr>
                                        <p:cTn id="216" dur="500" fill="hold"/>
                                        <p:tgtEl>
                                          <p:spTgt spid="63"/>
                                        </p:tgtEl>
                                        <p:attrNameLst>
                                          <p:attrName>ppt_w</p:attrName>
                                        </p:attrNameLst>
                                      </p:cBhvr>
                                      <p:tavLst>
                                        <p:tav tm="0">
                                          <p:val>
                                            <p:fltVal val="0"/>
                                          </p:val>
                                        </p:tav>
                                        <p:tav tm="100000">
                                          <p:val>
                                            <p:strVal val="#ppt_w"/>
                                          </p:val>
                                        </p:tav>
                                      </p:tavLst>
                                    </p:anim>
                                    <p:anim calcmode="lin" valueType="num">
                                      <p:cBhvr>
                                        <p:cTn id="217" dur="500" fill="hold"/>
                                        <p:tgtEl>
                                          <p:spTgt spid="63"/>
                                        </p:tgtEl>
                                        <p:attrNameLst>
                                          <p:attrName>ppt_h</p:attrName>
                                        </p:attrNameLst>
                                      </p:cBhvr>
                                      <p:tavLst>
                                        <p:tav tm="0">
                                          <p:val>
                                            <p:fltVal val="0"/>
                                          </p:val>
                                        </p:tav>
                                        <p:tav tm="100000">
                                          <p:val>
                                            <p:strVal val="#ppt_h"/>
                                          </p:val>
                                        </p:tav>
                                      </p:tavLst>
                                    </p:anim>
                                    <p:animEffect transition="in" filter="fade">
                                      <p:cBhvr>
                                        <p:cTn id="218" dur="500"/>
                                        <p:tgtEl>
                                          <p:spTgt spid="63"/>
                                        </p:tgtEl>
                                      </p:cBhvr>
                                    </p:animEffect>
                                  </p:childTnLst>
                                  <p:subTnLst>
                                    <p:audio>
                                      <p:cMediaNode>
                                        <p:cTn display="0" masterRel="sameClick">
                                          <p:stCondLst>
                                            <p:cond evt="begin" delay="0">
                                              <p:tn val="214"/>
                                            </p:cond>
                                          </p:stCondLst>
                                          <p:endCondLst>
                                            <p:cond evt="onStopAudio" delay="0">
                                              <p:tgtEl>
                                                <p:sldTgt/>
                                              </p:tgtEl>
                                            </p:cond>
                                          </p:endCondLst>
                                        </p:cTn>
                                        <p:tgtEl>
                                          <p:sndTgt r:embed="rId2" name="Bling.wav"/>
                                        </p:tgtEl>
                                      </p:cMediaNode>
                                    </p:audio>
                                  </p:subTnLst>
                                </p:cTn>
                              </p:par>
                              <p:par>
                                <p:cTn id="219" presetID="26" presetClass="emph" presetSubtype="0" fill="hold" grpId="1" nodeType="withEffect">
                                  <p:stCondLst>
                                    <p:cond delay="500"/>
                                  </p:stCondLst>
                                  <p:childTnLst>
                                    <p:animEffect transition="out" filter="fade">
                                      <p:cBhvr>
                                        <p:cTn id="220" dur="500" tmFilter="0, 0; .2, .5; .8, .5; 1, 0"/>
                                        <p:tgtEl>
                                          <p:spTgt spid="63"/>
                                        </p:tgtEl>
                                      </p:cBhvr>
                                    </p:animEffect>
                                    <p:animScale>
                                      <p:cBhvr>
                                        <p:cTn id="221" dur="250" autoRev="1" fill="hold"/>
                                        <p:tgtEl>
                                          <p:spTgt spid="63"/>
                                        </p:tgtEl>
                                      </p:cBhvr>
                                      <p:by x="105000" y="105000"/>
                                    </p:animScale>
                                  </p:childTnLst>
                                </p:cTn>
                              </p:par>
                              <p:par>
                                <p:cTn id="222" presetID="53" presetClass="entr" presetSubtype="16" fill="hold" grpId="0" nodeType="withEffect">
                                  <p:stCondLst>
                                    <p:cond delay="0"/>
                                  </p:stCondLst>
                                  <p:childTnLst>
                                    <p:set>
                                      <p:cBhvr>
                                        <p:cTn id="223" dur="1" fill="hold">
                                          <p:stCondLst>
                                            <p:cond delay="0"/>
                                          </p:stCondLst>
                                        </p:cTn>
                                        <p:tgtEl>
                                          <p:spTgt spid="64"/>
                                        </p:tgtEl>
                                        <p:attrNameLst>
                                          <p:attrName>style.visibility</p:attrName>
                                        </p:attrNameLst>
                                      </p:cBhvr>
                                      <p:to>
                                        <p:strVal val="visible"/>
                                      </p:to>
                                    </p:set>
                                    <p:anim calcmode="lin" valueType="num">
                                      <p:cBhvr>
                                        <p:cTn id="224" dur="500" fill="hold"/>
                                        <p:tgtEl>
                                          <p:spTgt spid="64"/>
                                        </p:tgtEl>
                                        <p:attrNameLst>
                                          <p:attrName>ppt_w</p:attrName>
                                        </p:attrNameLst>
                                      </p:cBhvr>
                                      <p:tavLst>
                                        <p:tav tm="0">
                                          <p:val>
                                            <p:fltVal val="0"/>
                                          </p:val>
                                        </p:tav>
                                        <p:tav tm="100000">
                                          <p:val>
                                            <p:strVal val="#ppt_w"/>
                                          </p:val>
                                        </p:tav>
                                      </p:tavLst>
                                    </p:anim>
                                    <p:anim calcmode="lin" valueType="num">
                                      <p:cBhvr>
                                        <p:cTn id="225" dur="500" fill="hold"/>
                                        <p:tgtEl>
                                          <p:spTgt spid="64"/>
                                        </p:tgtEl>
                                        <p:attrNameLst>
                                          <p:attrName>ppt_h</p:attrName>
                                        </p:attrNameLst>
                                      </p:cBhvr>
                                      <p:tavLst>
                                        <p:tav tm="0">
                                          <p:val>
                                            <p:fltVal val="0"/>
                                          </p:val>
                                        </p:tav>
                                        <p:tav tm="100000">
                                          <p:val>
                                            <p:strVal val="#ppt_h"/>
                                          </p:val>
                                        </p:tav>
                                      </p:tavLst>
                                    </p:anim>
                                    <p:animEffect transition="in" filter="fade">
                                      <p:cBhvr>
                                        <p:cTn id="226" dur="500"/>
                                        <p:tgtEl>
                                          <p:spTgt spid="64"/>
                                        </p:tgtEl>
                                      </p:cBhvr>
                                    </p:animEffect>
                                  </p:childTnLst>
                                  <p:subTnLst>
                                    <p:audio>
                                      <p:cMediaNode>
                                        <p:cTn display="0" masterRel="sameClick">
                                          <p:stCondLst>
                                            <p:cond evt="begin" delay="0">
                                              <p:tn val="222"/>
                                            </p:cond>
                                          </p:stCondLst>
                                          <p:endCondLst>
                                            <p:cond evt="onStopAudio" delay="0">
                                              <p:tgtEl>
                                                <p:sldTgt/>
                                              </p:tgtEl>
                                            </p:cond>
                                          </p:endCondLst>
                                        </p:cTn>
                                        <p:tgtEl>
                                          <p:sndTgt r:embed="rId2" name="Bling.wav"/>
                                        </p:tgtEl>
                                      </p:cMediaNode>
                                    </p:audio>
                                  </p:subTnLst>
                                </p:cTn>
                              </p:par>
                              <p:par>
                                <p:cTn id="227" presetID="26" presetClass="emph" presetSubtype="0" fill="hold" grpId="1" nodeType="withEffect">
                                  <p:stCondLst>
                                    <p:cond delay="500"/>
                                  </p:stCondLst>
                                  <p:childTnLst>
                                    <p:animEffect transition="out" filter="fade">
                                      <p:cBhvr>
                                        <p:cTn id="228" dur="500" tmFilter="0, 0; .2, .5; .8, .5; 1, 0"/>
                                        <p:tgtEl>
                                          <p:spTgt spid="64"/>
                                        </p:tgtEl>
                                      </p:cBhvr>
                                    </p:animEffect>
                                    <p:animScale>
                                      <p:cBhvr>
                                        <p:cTn id="229" dur="250" autoRev="1" fill="hold"/>
                                        <p:tgtEl>
                                          <p:spTgt spid="64"/>
                                        </p:tgtEl>
                                      </p:cBhvr>
                                      <p:by x="105000" y="105000"/>
                                    </p:animScale>
                                  </p:childTnLst>
                                </p:cTn>
                              </p:par>
                              <p:par>
                                <p:cTn id="230" presetID="53" presetClass="entr" presetSubtype="16" fill="hold" grpId="0" nodeType="withEffect">
                                  <p:stCondLst>
                                    <p:cond delay="0"/>
                                  </p:stCondLst>
                                  <p:childTnLst>
                                    <p:set>
                                      <p:cBhvr>
                                        <p:cTn id="231" dur="1" fill="hold">
                                          <p:stCondLst>
                                            <p:cond delay="0"/>
                                          </p:stCondLst>
                                        </p:cTn>
                                        <p:tgtEl>
                                          <p:spTgt spid="66"/>
                                        </p:tgtEl>
                                        <p:attrNameLst>
                                          <p:attrName>style.visibility</p:attrName>
                                        </p:attrNameLst>
                                      </p:cBhvr>
                                      <p:to>
                                        <p:strVal val="visible"/>
                                      </p:to>
                                    </p:set>
                                    <p:anim calcmode="lin" valueType="num">
                                      <p:cBhvr>
                                        <p:cTn id="232" dur="500" fill="hold"/>
                                        <p:tgtEl>
                                          <p:spTgt spid="66"/>
                                        </p:tgtEl>
                                        <p:attrNameLst>
                                          <p:attrName>ppt_w</p:attrName>
                                        </p:attrNameLst>
                                      </p:cBhvr>
                                      <p:tavLst>
                                        <p:tav tm="0">
                                          <p:val>
                                            <p:fltVal val="0"/>
                                          </p:val>
                                        </p:tav>
                                        <p:tav tm="100000">
                                          <p:val>
                                            <p:strVal val="#ppt_w"/>
                                          </p:val>
                                        </p:tav>
                                      </p:tavLst>
                                    </p:anim>
                                    <p:anim calcmode="lin" valueType="num">
                                      <p:cBhvr>
                                        <p:cTn id="233" dur="500" fill="hold"/>
                                        <p:tgtEl>
                                          <p:spTgt spid="66"/>
                                        </p:tgtEl>
                                        <p:attrNameLst>
                                          <p:attrName>ppt_h</p:attrName>
                                        </p:attrNameLst>
                                      </p:cBhvr>
                                      <p:tavLst>
                                        <p:tav tm="0">
                                          <p:val>
                                            <p:fltVal val="0"/>
                                          </p:val>
                                        </p:tav>
                                        <p:tav tm="100000">
                                          <p:val>
                                            <p:strVal val="#ppt_h"/>
                                          </p:val>
                                        </p:tav>
                                      </p:tavLst>
                                    </p:anim>
                                    <p:animEffect transition="in" filter="fade">
                                      <p:cBhvr>
                                        <p:cTn id="234" dur="500"/>
                                        <p:tgtEl>
                                          <p:spTgt spid="66"/>
                                        </p:tgtEl>
                                      </p:cBhvr>
                                    </p:animEffect>
                                  </p:childTnLst>
                                  <p:subTnLst>
                                    <p:audio>
                                      <p:cMediaNode>
                                        <p:cTn display="0" masterRel="sameClick">
                                          <p:stCondLst>
                                            <p:cond evt="begin" delay="0">
                                              <p:tn val="230"/>
                                            </p:cond>
                                          </p:stCondLst>
                                          <p:endCondLst>
                                            <p:cond evt="onStopAudio" delay="0">
                                              <p:tgtEl>
                                                <p:sldTgt/>
                                              </p:tgtEl>
                                            </p:cond>
                                          </p:endCondLst>
                                        </p:cTn>
                                        <p:tgtEl>
                                          <p:sndTgt r:embed="rId2" name="Bling.wav"/>
                                        </p:tgtEl>
                                      </p:cMediaNode>
                                    </p:audio>
                                  </p:subTnLst>
                                </p:cTn>
                              </p:par>
                              <p:par>
                                <p:cTn id="235" presetID="26" presetClass="emph" presetSubtype="0" fill="hold" grpId="1" nodeType="withEffect">
                                  <p:stCondLst>
                                    <p:cond delay="500"/>
                                  </p:stCondLst>
                                  <p:childTnLst>
                                    <p:animEffect transition="out" filter="fade">
                                      <p:cBhvr>
                                        <p:cTn id="236" dur="500" tmFilter="0, 0; .2, .5; .8, .5; 1, 0"/>
                                        <p:tgtEl>
                                          <p:spTgt spid="66"/>
                                        </p:tgtEl>
                                      </p:cBhvr>
                                    </p:animEffect>
                                    <p:animScale>
                                      <p:cBhvr>
                                        <p:cTn id="237" dur="250" autoRev="1" fill="hold"/>
                                        <p:tgtEl>
                                          <p:spTgt spid="66"/>
                                        </p:tgtEl>
                                      </p:cBhvr>
                                      <p:by x="105000" y="105000"/>
                                    </p:animScale>
                                  </p:childTnLst>
                                </p:cTn>
                              </p:par>
                              <p:par>
                                <p:cTn id="238" presetID="53" presetClass="entr" presetSubtype="16" fill="hold" grpId="0" nodeType="withEffect">
                                  <p:stCondLst>
                                    <p:cond delay="0"/>
                                  </p:stCondLst>
                                  <p:childTnLst>
                                    <p:set>
                                      <p:cBhvr>
                                        <p:cTn id="239" dur="1" fill="hold">
                                          <p:stCondLst>
                                            <p:cond delay="0"/>
                                          </p:stCondLst>
                                        </p:cTn>
                                        <p:tgtEl>
                                          <p:spTgt spid="67"/>
                                        </p:tgtEl>
                                        <p:attrNameLst>
                                          <p:attrName>style.visibility</p:attrName>
                                        </p:attrNameLst>
                                      </p:cBhvr>
                                      <p:to>
                                        <p:strVal val="visible"/>
                                      </p:to>
                                    </p:set>
                                    <p:anim calcmode="lin" valueType="num">
                                      <p:cBhvr>
                                        <p:cTn id="240" dur="500" fill="hold"/>
                                        <p:tgtEl>
                                          <p:spTgt spid="67"/>
                                        </p:tgtEl>
                                        <p:attrNameLst>
                                          <p:attrName>ppt_w</p:attrName>
                                        </p:attrNameLst>
                                      </p:cBhvr>
                                      <p:tavLst>
                                        <p:tav tm="0">
                                          <p:val>
                                            <p:fltVal val="0"/>
                                          </p:val>
                                        </p:tav>
                                        <p:tav tm="100000">
                                          <p:val>
                                            <p:strVal val="#ppt_w"/>
                                          </p:val>
                                        </p:tav>
                                      </p:tavLst>
                                    </p:anim>
                                    <p:anim calcmode="lin" valueType="num">
                                      <p:cBhvr>
                                        <p:cTn id="241" dur="500" fill="hold"/>
                                        <p:tgtEl>
                                          <p:spTgt spid="67"/>
                                        </p:tgtEl>
                                        <p:attrNameLst>
                                          <p:attrName>ppt_h</p:attrName>
                                        </p:attrNameLst>
                                      </p:cBhvr>
                                      <p:tavLst>
                                        <p:tav tm="0">
                                          <p:val>
                                            <p:fltVal val="0"/>
                                          </p:val>
                                        </p:tav>
                                        <p:tav tm="100000">
                                          <p:val>
                                            <p:strVal val="#ppt_h"/>
                                          </p:val>
                                        </p:tav>
                                      </p:tavLst>
                                    </p:anim>
                                    <p:animEffect transition="in" filter="fade">
                                      <p:cBhvr>
                                        <p:cTn id="242" dur="500"/>
                                        <p:tgtEl>
                                          <p:spTgt spid="67"/>
                                        </p:tgtEl>
                                      </p:cBhvr>
                                    </p:animEffect>
                                  </p:childTnLst>
                                  <p:subTnLst>
                                    <p:audio>
                                      <p:cMediaNode>
                                        <p:cTn display="0" masterRel="sameClick">
                                          <p:stCondLst>
                                            <p:cond evt="begin" delay="0">
                                              <p:tn val="238"/>
                                            </p:cond>
                                          </p:stCondLst>
                                          <p:endCondLst>
                                            <p:cond evt="onStopAudio" delay="0">
                                              <p:tgtEl>
                                                <p:sldTgt/>
                                              </p:tgtEl>
                                            </p:cond>
                                          </p:endCondLst>
                                        </p:cTn>
                                        <p:tgtEl>
                                          <p:sndTgt r:embed="rId2" name="Bling.wav"/>
                                        </p:tgtEl>
                                      </p:cMediaNode>
                                    </p:audio>
                                  </p:subTnLst>
                                </p:cTn>
                              </p:par>
                              <p:par>
                                <p:cTn id="243" presetID="26" presetClass="emph" presetSubtype="0" fill="hold" grpId="1" nodeType="withEffect">
                                  <p:stCondLst>
                                    <p:cond delay="500"/>
                                  </p:stCondLst>
                                  <p:childTnLst>
                                    <p:animEffect transition="out" filter="fade">
                                      <p:cBhvr>
                                        <p:cTn id="244" dur="500" tmFilter="0, 0; .2, .5; .8, .5; 1, 0"/>
                                        <p:tgtEl>
                                          <p:spTgt spid="67"/>
                                        </p:tgtEl>
                                      </p:cBhvr>
                                    </p:animEffect>
                                    <p:animScale>
                                      <p:cBhvr>
                                        <p:cTn id="245" dur="250" autoRev="1" fill="hold"/>
                                        <p:tgtEl>
                                          <p:spTgt spid="67"/>
                                        </p:tgtEl>
                                      </p:cBhvr>
                                      <p:by x="105000" y="105000"/>
                                    </p:animScale>
                                  </p:childTnLst>
                                </p:cTn>
                              </p:par>
                              <p:par>
                                <p:cTn id="246" presetID="53" presetClass="entr" presetSubtype="16" fill="hold" grpId="0" nodeType="withEffect">
                                  <p:stCondLst>
                                    <p:cond delay="0"/>
                                  </p:stCondLst>
                                  <p:childTnLst>
                                    <p:set>
                                      <p:cBhvr>
                                        <p:cTn id="247" dur="1" fill="hold">
                                          <p:stCondLst>
                                            <p:cond delay="0"/>
                                          </p:stCondLst>
                                        </p:cTn>
                                        <p:tgtEl>
                                          <p:spTgt spid="68"/>
                                        </p:tgtEl>
                                        <p:attrNameLst>
                                          <p:attrName>style.visibility</p:attrName>
                                        </p:attrNameLst>
                                      </p:cBhvr>
                                      <p:to>
                                        <p:strVal val="visible"/>
                                      </p:to>
                                    </p:set>
                                    <p:anim calcmode="lin" valueType="num">
                                      <p:cBhvr>
                                        <p:cTn id="248" dur="500" fill="hold"/>
                                        <p:tgtEl>
                                          <p:spTgt spid="68"/>
                                        </p:tgtEl>
                                        <p:attrNameLst>
                                          <p:attrName>ppt_w</p:attrName>
                                        </p:attrNameLst>
                                      </p:cBhvr>
                                      <p:tavLst>
                                        <p:tav tm="0">
                                          <p:val>
                                            <p:fltVal val="0"/>
                                          </p:val>
                                        </p:tav>
                                        <p:tav tm="100000">
                                          <p:val>
                                            <p:strVal val="#ppt_w"/>
                                          </p:val>
                                        </p:tav>
                                      </p:tavLst>
                                    </p:anim>
                                    <p:anim calcmode="lin" valueType="num">
                                      <p:cBhvr>
                                        <p:cTn id="249" dur="500" fill="hold"/>
                                        <p:tgtEl>
                                          <p:spTgt spid="68"/>
                                        </p:tgtEl>
                                        <p:attrNameLst>
                                          <p:attrName>ppt_h</p:attrName>
                                        </p:attrNameLst>
                                      </p:cBhvr>
                                      <p:tavLst>
                                        <p:tav tm="0">
                                          <p:val>
                                            <p:fltVal val="0"/>
                                          </p:val>
                                        </p:tav>
                                        <p:tav tm="100000">
                                          <p:val>
                                            <p:strVal val="#ppt_h"/>
                                          </p:val>
                                        </p:tav>
                                      </p:tavLst>
                                    </p:anim>
                                    <p:animEffect transition="in" filter="fade">
                                      <p:cBhvr>
                                        <p:cTn id="250" dur="500"/>
                                        <p:tgtEl>
                                          <p:spTgt spid="68"/>
                                        </p:tgtEl>
                                      </p:cBhvr>
                                    </p:animEffect>
                                  </p:childTnLst>
                                  <p:subTnLst>
                                    <p:audio>
                                      <p:cMediaNode>
                                        <p:cTn display="0" masterRel="sameClick">
                                          <p:stCondLst>
                                            <p:cond evt="begin" delay="0">
                                              <p:tn val="246"/>
                                            </p:cond>
                                          </p:stCondLst>
                                          <p:endCondLst>
                                            <p:cond evt="onStopAudio" delay="0">
                                              <p:tgtEl>
                                                <p:sldTgt/>
                                              </p:tgtEl>
                                            </p:cond>
                                          </p:endCondLst>
                                        </p:cTn>
                                        <p:tgtEl>
                                          <p:sndTgt r:embed="rId2" name="Bling.wav"/>
                                        </p:tgtEl>
                                      </p:cMediaNode>
                                    </p:audio>
                                  </p:subTnLst>
                                </p:cTn>
                              </p:par>
                              <p:par>
                                <p:cTn id="251" presetID="26" presetClass="emph" presetSubtype="0" fill="hold" grpId="1" nodeType="withEffect">
                                  <p:stCondLst>
                                    <p:cond delay="500"/>
                                  </p:stCondLst>
                                  <p:childTnLst>
                                    <p:animEffect transition="out" filter="fade">
                                      <p:cBhvr>
                                        <p:cTn id="252" dur="500" tmFilter="0, 0; .2, .5; .8, .5; 1, 0"/>
                                        <p:tgtEl>
                                          <p:spTgt spid="68"/>
                                        </p:tgtEl>
                                      </p:cBhvr>
                                    </p:animEffect>
                                    <p:animScale>
                                      <p:cBhvr>
                                        <p:cTn id="253" dur="250" autoRev="1" fill="hold"/>
                                        <p:tgtEl>
                                          <p:spTgt spid="68"/>
                                        </p:tgtEl>
                                      </p:cBhvr>
                                      <p:by x="105000" y="105000"/>
                                    </p:animScale>
                                  </p:childTnLst>
                                </p:cTn>
                              </p:par>
                            </p:childTnLst>
                          </p:cTn>
                        </p:par>
                      </p:childTnLst>
                    </p:cTn>
                  </p:par>
                </p:childTnLst>
              </p:cTn>
              <p:nextCondLst>
                <p:cond evt="onClick" delay="0">
                  <p:tgtEl>
                    <p:spTgt spid="23"/>
                  </p:tgtEl>
                </p:cond>
              </p:nextCondLst>
            </p:seq>
            <p:seq concurrent="1" nextAc="seek">
              <p:cTn id="254" restart="whenNotActive" fill="hold" evtFilter="cancelBubble" nodeType="interactiveSeq">
                <p:stCondLst>
                  <p:cond evt="onClick" delay="0">
                    <p:tgtEl>
                      <p:spTgt spid="25"/>
                    </p:tgtEl>
                  </p:cond>
                </p:stCondLst>
                <p:endSync evt="end" delay="0">
                  <p:rtn val="all"/>
                </p:endSync>
                <p:childTnLst>
                  <p:par>
                    <p:cTn id="255" fill="hold">
                      <p:stCondLst>
                        <p:cond delay="0"/>
                      </p:stCondLst>
                      <p:childTnLst>
                        <p:par>
                          <p:cTn id="256" fill="hold">
                            <p:stCondLst>
                              <p:cond delay="0"/>
                            </p:stCondLst>
                            <p:childTnLst>
                              <p:par>
                                <p:cTn id="257" presetID="53" presetClass="entr" presetSubtype="16" fill="hold" grpId="0" nodeType="withEffect">
                                  <p:stCondLst>
                                    <p:cond delay="0"/>
                                  </p:stCondLst>
                                  <p:childTnLst>
                                    <p:set>
                                      <p:cBhvr>
                                        <p:cTn id="258" dur="1" fill="hold">
                                          <p:stCondLst>
                                            <p:cond delay="0"/>
                                          </p:stCondLst>
                                        </p:cTn>
                                        <p:tgtEl>
                                          <p:spTgt spid="72"/>
                                        </p:tgtEl>
                                        <p:attrNameLst>
                                          <p:attrName>style.visibility</p:attrName>
                                        </p:attrNameLst>
                                      </p:cBhvr>
                                      <p:to>
                                        <p:strVal val="visible"/>
                                      </p:to>
                                    </p:set>
                                    <p:anim calcmode="lin" valueType="num">
                                      <p:cBhvr>
                                        <p:cTn id="259" dur="500" fill="hold"/>
                                        <p:tgtEl>
                                          <p:spTgt spid="72"/>
                                        </p:tgtEl>
                                        <p:attrNameLst>
                                          <p:attrName>ppt_w</p:attrName>
                                        </p:attrNameLst>
                                      </p:cBhvr>
                                      <p:tavLst>
                                        <p:tav tm="0">
                                          <p:val>
                                            <p:fltVal val="0"/>
                                          </p:val>
                                        </p:tav>
                                        <p:tav tm="100000">
                                          <p:val>
                                            <p:strVal val="#ppt_w"/>
                                          </p:val>
                                        </p:tav>
                                      </p:tavLst>
                                    </p:anim>
                                    <p:anim calcmode="lin" valueType="num">
                                      <p:cBhvr>
                                        <p:cTn id="260" dur="500" fill="hold"/>
                                        <p:tgtEl>
                                          <p:spTgt spid="72"/>
                                        </p:tgtEl>
                                        <p:attrNameLst>
                                          <p:attrName>ppt_h</p:attrName>
                                        </p:attrNameLst>
                                      </p:cBhvr>
                                      <p:tavLst>
                                        <p:tav tm="0">
                                          <p:val>
                                            <p:fltVal val="0"/>
                                          </p:val>
                                        </p:tav>
                                        <p:tav tm="100000">
                                          <p:val>
                                            <p:strVal val="#ppt_h"/>
                                          </p:val>
                                        </p:tav>
                                      </p:tavLst>
                                    </p:anim>
                                    <p:animEffect transition="in" filter="fade">
                                      <p:cBhvr>
                                        <p:cTn id="261" dur="500"/>
                                        <p:tgtEl>
                                          <p:spTgt spid="72"/>
                                        </p:tgtEl>
                                      </p:cBhvr>
                                    </p:animEffect>
                                  </p:childTnLst>
                                  <p:subTnLst>
                                    <p:audio>
                                      <p:cMediaNode>
                                        <p:cTn display="0" masterRel="sameClick">
                                          <p:stCondLst>
                                            <p:cond evt="begin" delay="0">
                                              <p:tn val="257"/>
                                            </p:cond>
                                          </p:stCondLst>
                                          <p:endCondLst>
                                            <p:cond evt="onStopAudio" delay="0">
                                              <p:tgtEl>
                                                <p:sldTgt/>
                                              </p:tgtEl>
                                            </p:cond>
                                          </p:endCondLst>
                                        </p:cTn>
                                        <p:tgtEl>
                                          <p:sndTgt r:embed="rId2" name="Bling.wav"/>
                                        </p:tgtEl>
                                      </p:cMediaNode>
                                    </p:audio>
                                  </p:subTnLst>
                                </p:cTn>
                              </p:par>
                              <p:par>
                                <p:cTn id="262" presetID="26" presetClass="emph" presetSubtype="0" fill="hold" grpId="1" nodeType="withEffect">
                                  <p:stCondLst>
                                    <p:cond delay="500"/>
                                  </p:stCondLst>
                                  <p:childTnLst>
                                    <p:animEffect transition="out" filter="fade">
                                      <p:cBhvr>
                                        <p:cTn id="263" dur="500" tmFilter="0, 0; .2, .5; .8, .5; 1, 0"/>
                                        <p:tgtEl>
                                          <p:spTgt spid="72"/>
                                        </p:tgtEl>
                                      </p:cBhvr>
                                    </p:animEffect>
                                    <p:animScale>
                                      <p:cBhvr>
                                        <p:cTn id="264" dur="250" autoRev="1" fill="hold"/>
                                        <p:tgtEl>
                                          <p:spTgt spid="72"/>
                                        </p:tgtEl>
                                      </p:cBhvr>
                                      <p:by x="105000" y="105000"/>
                                    </p:animScale>
                                  </p:childTnLst>
                                </p:cTn>
                              </p:par>
                              <p:par>
                                <p:cTn id="265" presetID="53" presetClass="entr" presetSubtype="16" fill="hold" grpId="0" nodeType="withEffect">
                                  <p:stCondLst>
                                    <p:cond delay="0"/>
                                  </p:stCondLst>
                                  <p:childTnLst>
                                    <p:set>
                                      <p:cBhvr>
                                        <p:cTn id="266" dur="1" fill="hold">
                                          <p:stCondLst>
                                            <p:cond delay="0"/>
                                          </p:stCondLst>
                                        </p:cTn>
                                        <p:tgtEl>
                                          <p:spTgt spid="73"/>
                                        </p:tgtEl>
                                        <p:attrNameLst>
                                          <p:attrName>style.visibility</p:attrName>
                                        </p:attrNameLst>
                                      </p:cBhvr>
                                      <p:to>
                                        <p:strVal val="visible"/>
                                      </p:to>
                                    </p:set>
                                    <p:anim calcmode="lin" valueType="num">
                                      <p:cBhvr>
                                        <p:cTn id="267" dur="500" fill="hold"/>
                                        <p:tgtEl>
                                          <p:spTgt spid="73"/>
                                        </p:tgtEl>
                                        <p:attrNameLst>
                                          <p:attrName>ppt_w</p:attrName>
                                        </p:attrNameLst>
                                      </p:cBhvr>
                                      <p:tavLst>
                                        <p:tav tm="0">
                                          <p:val>
                                            <p:fltVal val="0"/>
                                          </p:val>
                                        </p:tav>
                                        <p:tav tm="100000">
                                          <p:val>
                                            <p:strVal val="#ppt_w"/>
                                          </p:val>
                                        </p:tav>
                                      </p:tavLst>
                                    </p:anim>
                                    <p:anim calcmode="lin" valueType="num">
                                      <p:cBhvr>
                                        <p:cTn id="268" dur="500" fill="hold"/>
                                        <p:tgtEl>
                                          <p:spTgt spid="73"/>
                                        </p:tgtEl>
                                        <p:attrNameLst>
                                          <p:attrName>ppt_h</p:attrName>
                                        </p:attrNameLst>
                                      </p:cBhvr>
                                      <p:tavLst>
                                        <p:tav tm="0">
                                          <p:val>
                                            <p:fltVal val="0"/>
                                          </p:val>
                                        </p:tav>
                                        <p:tav tm="100000">
                                          <p:val>
                                            <p:strVal val="#ppt_h"/>
                                          </p:val>
                                        </p:tav>
                                      </p:tavLst>
                                    </p:anim>
                                    <p:animEffect transition="in" filter="fade">
                                      <p:cBhvr>
                                        <p:cTn id="269" dur="500"/>
                                        <p:tgtEl>
                                          <p:spTgt spid="73"/>
                                        </p:tgtEl>
                                      </p:cBhvr>
                                    </p:animEffect>
                                  </p:childTnLst>
                                  <p:subTnLst>
                                    <p:audio>
                                      <p:cMediaNode>
                                        <p:cTn display="0" masterRel="sameClick">
                                          <p:stCondLst>
                                            <p:cond evt="begin" delay="0">
                                              <p:tn val="265"/>
                                            </p:cond>
                                          </p:stCondLst>
                                          <p:endCondLst>
                                            <p:cond evt="onStopAudio" delay="0">
                                              <p:tgtEl>
                                                <p:sldTgt/>
                                              </p:tgtEl>
                                            </p:cond>
                                          </p:endCondLst>
                                        </p:cTn>
                                        <p:tgtEl>
                                          <p:sndTgt r:embed="rId2" name="Bling.wav"/>
                                        </p:tgtEl>
                                      </p:cMediaNode>
                                    </p:audio>
                                  </p:subTnLst>
                                </p:cTn>
                              </p:par>
                              <p:par>
                                <p:cTn id="270" presetID="26" presetClass="emph" presetSubtype="0" fill="hold" grpId="1" nodeType="withEffect">
                                  <p:stCondLst>
                                    <p:cond delay="500"/>
                                  </p:stCondLst>
                                  <p:childTnLst>
                                    <p:animEffect transition="out" filter="fade">
                                      <p:cBhvr>
                                        <p:cTn id="271" dur="500" tmFilter="0, 0; .2, .5; .8, .5; 1, 0"/>
                                        <p:tgtEl>
                                          <p:spTgt spid="73"/>
                                        </p:tgtEl>
                                      </p:cBhvr>
                                    </p:animEffect>
                                    <p:animScale>
                                      <p:cBhvr>
                                        <p:cTn id="272" dur="250" autoRev="1" fill="hold"/>
                                        <p:tgtEl>
                                          <p:spTgt spid="73"/>
                                        </p:tgtEl>
                                      </p:cBhvr>
                                      <p:by x="105000" y="105000"/>
                                    </p:animScale>
                                  </p:childTnLst>
                                </p:cTn>
                              </p:par>
                              <p:par>
                                <p:cTn id="273" presetID="53" presetClass="entr" presetSubtype="16" fill="hold" grpId="0" nodeType="withEffect">
                                  <p:stCondLst>
                                    <p:cond delay="0"/>
                                  </p:stCondLst>
                                  <p:childTnLst>
                                    <p:set>
                                      <p:cBhvr>
                                        <p:cTn id="274" dur="1" fill="hold">
                                          <p:stCondLst>
                                            <p:cond delay="0"/>
                                          </p:stCondLst>
                                        </p:cTn>
                                        <p:tgtEl>
                                          <p:spTgt spid="74"/>
                                        </p:tgtEl>
                                        <p:attrNameLst>
                                          <p:attrName>style.visibility</p:attrName>
                                        </p:attrNameLst>
                                      </p:cBhvr>
                                      <p:to>
                                        <p:strVal val="visible"/>
                                      </p:to>
                                    </p:set>
                                    <p:anim calcmode="lin" valueType="num">
                                      <p:cBhvr>
                                        <p:cTn id="275" dur="500" fill="hold"/>
                                        <p:tgtEl>
                                          <p:spTgt spid="74"/>
                                        </p:tgtEl>
                                        <p:attrNameLst>
                                          <p:attrName>ppt_w</p:attrName>
                                        </p:attrNameLst>
                                      </p:cBhvr>
                                      <p:tavLst>
                                        <p:tav tm="0">
                                          <p:val>
                                            <p:fltVal val="0"/>
                                          </p:val>
                                        </p:tav>
                                        <p:tav tm="100000">
                                          <p:val>
                                            <p:strVal val="#ppt_w"/>
                                          </p:val>
                                        </p:tav>
                                      </p:tavLst>
                                    </p:anim>
                                    <p:anim calcmode="lin" valueType="num">
                                      <p:cBhvr>
                                        <p:cTn id="276" dur="500" fill="hold"/>
                                        <p:tgtEl>
                                          <p:spTgt spid="74"/>
                                        </p:tgtEl>
                                        <p:attrNameLst>
                                          <p:attrName>ppt_h</p:attrName>
                                        </p:attrNameLst>
                                      </p:cBhvr>
                                      <p:tavLst>
                                        <p:tav tm="0">
                                          <p:val>
                                            <p:fltVal val="0"/>
                                          </p:val>
                                        </p:tav>
                                        <p:tav tm="100000">
                                          <p:val>
                                            <p:strVal val="#ppt_h"/>
                                          </p:val>
                                        </p:tav>
                                      </p:tavLst>
                                    </p:anim>
                                    <p:animEffect transition="in" filter="fade">
                                      <p:cBhvr>
                                        <p:cTn id="277" dur="500"/>
                                        <p:tgtEl>
                                          <p:spTgt spid="74"/>
                                        </p:tgtEl>
                                      </p:cBhvr>
                                    </p:animEffect>
                                  </p:childTnLst>
                                  <p:subTnLst>
                                    <p:audio>
                                      <p:cMediaNode>
                                        <p:cTn display="0" masterRel="sameClick">
                                          <p:stCondLst>
                                            <p:cond evt="begin" delay="0">
                                              <p:tn val="273"/>
                                            </p:cond>
                                          </p:stCondLst>
                                          <p:endCondLst>
                                            <p:cond evt="onStopAudio" delay="0">
                                              <p:tgtEl>
                                                <p:sldTgt/>
                                              </p:tgtEl>
                                            </p:cond>
                                          </p:endCondLst>
                                        </p:cTn>
                                        <p:tgtEl>
                                          <p:sndTgt r:embed="rId2" name="Bling.wav"/>
                                        </p:tgtEl>
                                      </p:cMediaNode>
                                    </p:audio>
                                  </p:subTnLst>
                                </p:cTn>
                              </p:par>
                              <p:par>
                                <p:cTn id="278" presetID="26" presetClass="emph" presetSubtype="0" fill="hold" grpId="1" nodeType="withEffect">
                                  <p:stCondLst>
                                    <p:cond delay="500"/>
                                  </p:stCondLst>
                                  <p:childTnLst>
                                    <p:animEffect transition="out" filter="fade">
                                      <p:cBhvr>
                                        <p:cTn id="279" dur="500" tmFilter="0, 0; .2, .5; .8, .5; 1, 0"/>
                                        <p:tgtEl>
                                          <p:spTgt spid="74"/>
                                        </p:tgtEl>
                                      </p:cBhvr>
                                    </p:animEffect>
                                    <p:animScale>
                                      <p:cBhvr>
                                        <p:cTn id="280" dur="250" autoRev="1" fill="hold"/>
                                        <p:tgtEl>
                                          <p:spTgt spid="74"/>
                                        </p:tgtEl>
                                      </p:cBhvr>
                                      <p:by x="105000" y="105000"/>
                                    </p:animScale>
                                  </p:childTnLst>
                                </p:cTn>
                              </p:par>
                              <p:par>
                                <p:cTn id="281" presetID="53" presetClass="entr" presetSubtype="16" fill="hold" grpId="0" nodeType="withEffect">
                                  <p:stCondLst>
                                    <p:cond delay="0"/>
                                  </p:stCondLst>
                                  <p:childTnLst>
                                    <p:set>
                                      <p:cBhvr>
                                        <p:cTn id="282" dur="1" fill="hold">
                                          <p:stCondLst>
                                            <p:cond delay="0"/>
                                          </p:stCondLst>
                                        </p:cTn>
                                        <p:tgtEl>
                                          <p:spTgt spid="75"/>
                                        </p:tgtEl>
                                        <p:attrNameLst>
                                          <p:attrName>style.visibility</p:attrName>
                                        </p:attrNameLst>
                                      </p:cBhvr>
                                      <p:to>
                                        <p:strVal val="visible"/>
                                      </p:to>
                                    </p:set>
                                    <p:anim calcmode="lin" valueType="num">
                                      <p:cBhvr>
                                        <p:cTn id="283" dur="500" fill="hold"/>
                                        <p:tgtEl>
                                          <p:spTgt spid="75"/>
                                        </p:tgtEl>
                                        <p:attrNameLst>
                                          <p:attrName>ppt_w</p:attrName>
                                        </p:attrNameLst>
                                      </p:cBhvr>
                                      <p:tavLst>
                                        <p:tav tm="0">
                                          <p:val>
                                            <p:fltVal val="0"/>
                                          </p:val>
                                        </p:tav>
                                        <p:tav tm="100000">
                                          <p:val>
                                            <p:strVal val="#ppt_w"/>
                                          </p:val>
                                        </p:tav>
                                      </p:tavLst>
                                    </p:anim>
                                    <p:anim calcmode="lin" valueType="num">
                                      <p:cBhvr>
                                        <p:cTn id="284" dur="500" fill="hold"/>
                                        <p:tgtEl>
                                          <p:spTgt spid="75"/>
                                        </p:tgtEl>
                                        <p:attrNameLst>
                                          <p:attrName>ppt_h</p:attrName>
                                        </p:attrNameLst>
                                      </p:cBhvr>
                                      <p:tavLst>
                                        <p:tav tm="0">
                                          <p:val>
                                            <p:fltVal val="0"/>
                                          </p:val>
                                        </p:tav>
                                        <p:tav tm="100000">
                                          <p:val>
                                            <p:strVal val="#ppt_h"/>
                                          </p:val>
                                        </p:tav>
                                      </p:tavLst>
                                    </p:anim>
                                    <p:animEffect transition="in" filter="fade">
                                      <p:cBhvr>
                                        <p:cTn id="285" dur="500"/>
                                        <p:tgtEl>
                                          <p:spTgt spid="75"/>
                                        </p:tgtEl>
                                      </p:cBhvr>
                                    </p:animEffect>
                                  </p:childTnLst>
                                  <p:subTnLst>
                                    <p:audio>
                                      <p:cMediaNode>
                                        <p:cTn display="0" masterRel="sameClick">
                                          <p:stCondLst>
                                            <p:cond evt="begin" delay="0">
                                              <p:tn val="281"/>
                                            </p:cond>
                                          </p:stCondLst>
                                          <p:endCondLst>
                                            <p:cond evt="onStopAudio" delay="0">
                                              <p:tgtEl>
                                                <p:sldTgt/>
                                              </p:tgtEl>
                                            </p:cond>
                                          </p:endCondLst>
                                        </p:cTn>
                                        <p:tgtEl>
                                          <p:sndTgt r:embed="rId2" name="Bling.wav"/>
                                        </p:tgtEl>
                                      </p:cMediaNode>
                                    </p:audio>
                                  </p:subTnLst>
                                </p:cTn>
                              </p:par>
                              <p:par>
                                <p:cTn id="286" presetID="26" presetClass="emph" presetSubtype="0" fill="hold" grpId="1" nodeType="withEffect">
                                  <p:stCondLst>
                                    <p:cond delay="500"/>
                                  </p:stCondLst>
                                  <p:childTnLst>
                                    <p:animEffect transition="out" filter="fade">
                                      <p:cBhvr>
                                        <p:cTn id="287" dur="500" tmFilter="0, 0; .2, .5; .8, .5; 1, 0"/>
                                        <p:tgtEl>
                                          <p:spTgt spid="75"/>
                                        </p:tgtEl>
                                      </p:cBhvr>
                                    </p:animEffect>
                                    <p:animScale>
                                      <p:cBhvr>
                                        <p:cTn id="288" dur="250" autoRev="1" fill="hold"/>
                                        <p:tgtEl>
                                          <p:spTgt spid="75"/>
                                        </p:tgtEl>
                                      </p:cBhvr>
                                      <p:by x="105000" y="105000"/>
                                    </p:animScale>
                                  </p:childTnLst>
                                </p:cTn>
                              </p:par>
                            </p:childTnLst>
                          </p:cTn>
                        </p:par>
                      </p:childTnLst>
                    </p:cTn>
                  </p:par>
                </p:childTnLst>
              </p:cTn>
              <p:nextCondLst>
                <p:cond evt="onClick" delay="0">
                  <p:tgtEl>
                    <p:spTgt spid="25"/>
                  </p:tgtEl>
                </p:cond>
              </p:nextCondLst>
            </p:seq>
            <p:seq concurrent="1" nextAc="seek">
              <p:cTn id="289" restart="whenNotActive" fill="hold" evtFilter="cancelBubble" nodeType="interactiveSeq">
                <p:stCondLst>
                  <p:cond evt="onClick" delay="0">
                    <p:tgtEl>
                      <p:spTgt spid="26"/>
                    </p:tgtEl>
                  </p:cond>
                </p:stCondLst>
                <p:endSync evt="end" delay="0">
                  <p:rtn val="all"/>
                </p:endSync>
                <p:childTnLst>
                  <p:par>
                    <p:cTn id="290" fill="hold">
                      <p:stCondLst>
                        <p:cond delay="0"/>
                      </p:stCondLst>
                      <p:childTnLst>
                        <p:par>
                          <p:cTn id="291" fill="hold">
                            <p:stCondLst>
                              <p:cond delay="0"/>
                            </p:stCondLst>
                            <p:childTnLst>
                              <p:par>
                                <p:cTn id="292" presetID="53" presetClass="entr" presetSubtype="16" fill="hold" grpId="0" nodeType="withEffect">
                                  <p:stCondLst>
                                    <p:cond delay="0"/>
                                  </p:stCondLst>
                                  <p:childTnLst>
                                    <p:set>
                                      <p:cBhvr>
                                        <p:cTn id="293" dur="1" fill="hold">
                                          <p:stCondLst>
                                            <p:cond delay="0"/>
                                          </p:stCondLst>
                                        </p:cTn>
                                        <p:tgtEl>
                                          <p:spTgt spid="77"/>
                                        </p:tgtEl>
                                        <p:attrNameLst>
                                          <p:attrName>style.visibility</p:attrName>
                                        </p:attrNameLst>
                                      </p:cBhvr>
                                      <p:to>
                                        <p:strVal val="visible"/>
                                      </p:to>
                                    </p:set>
                                    <p:anim calcmode="lin" valueType="num">
                                      <p:cBhvr>
                                        <p:cTn id="294" dur="500" fill="hold"/>
                                        <p:tgtEl>
                                          <p:spTgt spid="77"/>
                                        </p:tgtEl>
                                        <p:attrNameLst>
                                          <p:attrName>ppt_w</p:attrName>
                                        </p:attrNameLst>
                                      </p:cBhvr>
                                      <p:tavLst>
                                        <p:tav tm="0">
                                          <p:val>
                                            <p:fltVal val="0"/>
                                          </p:val>
                                        </p:tav>
                                        <p:tav tm="100000">
                                          <p:val>
                                            <p:strVal val="#ppt_w"/>
                                          </p:val>
                                        </p:tav>
                                      </p:tavLst>
                                    </p:anim>
                                    <p:anim calcmode="lin" valueType="num">
                                      <p:cBhvr>
                                        <p:cTn id="295" dur="500" fill="hold"/>
                                        <p:tgtEl>
                                          <p:spTgt spid="77"/>
                                        </p:tgtEl>
                                        <p:attrNameLst>
                                          <p:attrName>ppt_h</p:attrName>
                                        </p:attrNameLst>
                                      </p:cBhvr>
                                      <p:tavLst>
                                        <p:tav tm="0">
                                          <p:val>
                                            <p:fltVal val="0"/>
                                          </p:val>
                                        </p:tav>
                                        <p:tav tm="100000">
                                          <p:val>
                                            <p:strVal val="#ppt_h"/>
                                          </p:val>
                                        </p:tav>
                                      </p:tavLst>
                                    </p:anim>
                                    <p:animEffect transition="in" filter="fade">
                                      <p:cBhvr>
                                        <p:cTn id="296" dur="500"/>
                                        <p:tgtEl>
                                          <p:spTgt spid="77"/>
                                        </p:tgtEl>
                                      </p:cBhvr>
                                    </p:animEffect>
                                  </p:childTnLst>
                                  <p:subTnLst>
                                    <p:audio>
                                      <p:cMediaNode>
                                        <p:cTn display="0" masterRel="sameClick">
                                          <p:stCondLst>
                                            <p:cond evt="begin" delay="0">
                                              <p:tn val="292"/>
                                            </p:cond>
                                          </p:stCondLst>
                                          <p:endCondLst>
                                            <p:cond evt="onStopAudio" delay="0">
                                              <p:tgtEl>
                                                <p:sldTgt/>
                                              </p:tgtEl>
                                            </p:cond>
                                          </p:endCondLst>
                                        </p:cTn>
                                        <p:tgtEl>
                                          <p:sndTgt r:embed="rId2" name="Bling.wav"/>
                                        </p:tgtEl>
                                      </p:cMediaNode>
                                    </p:audio>
                                  </p:subTnLst>
                                </p:cTn>
                              </p:par>
                              <p:par>
                                <p:cTn id="297" presetID="26" presetClass="emph" presetSubtype="0" fill="hold" grpId="1" nodeType="withEffect">
                                  <p:stCondLst>
                                    <p:cond delay="500"/>
                                  </p:stCondLst>
                                  <p:childTnLst>
                                    <p:animEffect transition="out" filter="fade">
                                      <p:cBhvr>
                                        <p:cTn id="298" dur="500" tmFilter="0, 0; .2, .5; .8, .5; 1, 0"/>
                                        <p:tgtEl>
                                          <p:spTgt spid="77"/>
                                        </p:tgtEl>
                                      </p:cBhvr>
                                    </p:animEffect>
                                    <p:animScale>
                                      <p:cBhvr>
                                        <p:cTn id="299" dur="250" autoRev="1" fill="hold"/>
                                        <p:tgtEl>
                                          <p:spTgt spid="77"/>
                                        </p:tgtEl>
                                      </p:cBhvr>
                                      <p:by x="105000" y="105000"/>
                                    </p:animScale>
                                  </p:childTnLst>
                                </p:cTn>
                              </p:par>
                              <p:par>
                                <p:cTn id="300" presetID="53" presetClass="entr" presetSubtype="16" fill="hold" grpId="0" nodeType="withEffect">
                                  <p:stCondLst>
                                    <p:cond delay="0"/>
                                  </p:stCondLst>
                                  <p:childTnLst>
                                    <p:set>
                                      <p:cBhvr>
                                        <p:cTn id="301" dur="1" fill="hold">
                                          <p:stCondLst>
                                            <p:cond delay="0"/>
                                          </p:stCondLst>
                                        </p:cTn>
                                        <p:tgtEl>
                                          <p:spTgt spid="82"/>
                                        </p:tgtEl>
                                        <p:attrNameLst>
                                          <p:attrName>style.visibility</p:attrName>
                                        </p:attrNameLst>
                                      </p:cBhvr>
                                      <p:to>
                                        <p:strVal val="visible"/>
                                      </p:to>
                                    </p:set>
                                    <p:anim calcmode="lin" valueType="num">
                                      <p:cBhvr>
                                        <p:cTn id="302" dur="500" fill="hold"/>
                                        <p:tgtEl>
                                          <p:spTgt spid="82"/>
                                        </p:tgtEl>
                                        <p:attrNameLst>
                                          <p:attrName>ppt_w</p:attrName>
                                        </p:attrNameLst>
                                      </p:cBhvr>
                                      <p:tavLst>
                                        <p:tav tm="0">
                                          <p:val>
                                            <p:fltVal val="0"/>
                                          </p:val>
                                        </p:tav>
                                        <p:tav tm="100000">
                                          <p:val>
                                            <p:strVal val="#ppt_w"/>
                                          </p:val>
                                        </p:tav>
                                      </p:tavLst>
                                    </p:anim>
                                    <p:anim calcmode="lin" valueType="num">
                                      <p:cBhvr>
                                        <p:cTn id="303" dur="500" fill="hold"/>
                                        <p:tgtEl>
                                          <p:spTgt spid="82"/>
                                        </p:tgtEl>
                                        <p:attrNameLst>
                                          <p:attrName>ppt_h</p:attrName>
                                        </p:attrNameLst>
                                      </p:cBhvr>
                                      <p:tavLst>
                                        <p:tav tm="0">
                                          <p:val>
                                            <p:fltVal val="0"/>
                                          </p:val>
                                        </p:tav>
                                        <p:tav tm="100000">
                                          <p:val>
                                            <p:strVal val="#ppt_h"/>
                                          </p:val>
                                        </p:tav>
                                      </p:tavLst>
                                    </p:anim>
                                    <p:animEffect transition="in" filter="fade">
                                      <p:cBhvr>
                                        <p:cTn id="304" dur="500"/>
                                        <p:tgtEl>
                                          <p:spTgt spid="82"/>
                                        </p:tgtEl>
                                      </p:cBhvr>
                                    </p:animEffect>
                                  </p:childTnLst>
                                  <p:subTnLst>
                                    <p:audio>
                                      <p:cMediaNode>
                                        <p:cTn display="0" masterRel="sameClick">
                                          <p:stCondLst>
                                            <p:cond evt="begin" delay="0">
                                              <p:tn val="300"/>
                                            </p:cond>
                                          </p:stCondLst>
                                          <p:endCondLst>
                                            <p:cond evt="onStopAudio" delay="0">
                                              <p:tgtEl>
                                                <p:sldTgt/>
                                              </p:tgtEl>
                                            </p:cond>
                                          </p:endCondLst>
                                        </p:cTn>
                                        <p:tgtEl>
                                          <p:sndTgt r:embed="rId2" name="Bling.wav"/>
                                        </p:tgtEl>
                                      </p:cMediaNode>
                                    </p:audio>
                                  </p:subTnLst>
                                </p:cTn>
                              </p:par>
                              <p:par>
                                <p:cTn id="305" presetID="26" presetClass="emph" presetSubtype="0" fill="hold" grpId="1" nodeType="withEffect">
                                  <p:stCondLst>
                                    <p:cond delay="500"/>
                                  </p:stCondLst>
                                  <p:childTnLst>
                                    <p:animEffect transition="out" filter="fade">
                                      <p:cBhvr>
                                        <p:cTn id="306" dur="500" tmFilter="0, 0; .2, .5; .8, .5; 1, 0"/>
                                        <p:tgtEl>
                                          <p:spTgt spid="82"/>
                                        </p:tgtEl>
                                      </p:cBhvr>
                                    </p:animEffect>
                                    <p:animScale>
                                      <p:cBhvr>
                                        <p:cTn id="307" dur="250" autoRev="1" fill="hold"/>
                                        <p:tgtEl>
                                          <p:spTgt spid="82"/>
                                        </p:tgtEl>
                                      </p:cBhvr>
                                      <p:by x="105000" y="105000"/>
                                    </p:animScale>
                                  </p:childTnLst>
                                </p:cTn>
                              </p:par>
                              <p:par>
                                <p:cTn id="308" presetID="53" presetClass="entr" presetSubtype="16" fill="hold" grpId="0" nodeType="withEffect">
                                  <p:stCondLst>
                                    <p:cond delay="0"/>
                                  </p:stCondLst>
                                  <p:childTnLst>
                                    <p:set>
                                      <p:cBhvr>
                                        <p:cTn id="309" dur="1" fill="hold">
                                          <p:stCondLst>
                                            <p:cond delay="0"/>
                                          </p:stCondLst>
                                        </p:cTn>
                                        <p:tgtEl>
                                          <p:spTgt spid="76"/>
                                        </p:tgtEl>
                                        <p:attrNameLst>
                                          <p:attrName>style.visibility</p:attrName>
                                        </p:attrNameLst>
                                      </p:cBhvr>
                                      <p:to>
                                        <p:strVal val="visible"/>
                                      </p:to>
                                    </p:set>
                                    <p:anim calcmode="lin" valueType="num">
                                      <p:cBhvr>
                                        <p:cTn id="310" dur="500" fill="hold"/>
                                        <p:tgtEl>
                                          <p:spTgt spid="76"/>
                                        </p:tgtEl>
                                        <p:attrNameLst>
                                          <p:attrName>ppt_w</p:attrName>
                                        </p:attrNameLst>
                                      </p:cBhvr>
                                      <p:tavLst>
                                        <p:tav tm="0">
                                          <p:val>
                                            <p:fltVal val="0"/>
                                          </p:val>
                                        </p:tav>
                                        <p:tav tm="100000">
                                          <p:val>
                                            <p:strVal val="#ppt_w"/>
                                          </p:val>
                                        </p:tav>
                                      </p:tavLst>
                                    </p:anim>
                                    <p:anim calcmode="lin" valueType="num">
                                      <p:cBhvr>
                                        <p:cTn id="311" dur="500" fill="hold"/>
                                        <p:tgtEl>
                                          <p:spTgt spid="76"/>
                                        </p:tgtEl>
                                        <p:attrNameLst>
                                          <p:attrName>ppt_h</p:attrName>
                                        </p:attrNameLst>
                                      </p:cBhvr>
                                      <p:tavLst>
                                        <p:tav tm="0">
                                          <p:val>
                                            <p:fltVal val="0"/>
                                          </p:val>
                                        </p:tav>
                                        <p:tav tm="100000">
                                          <p:val>
                                            <p:strVal val="#ppt_h"/>
                                          </p:val>
                                        </p:tav>
                                      </p:tavLst>
                                    </p:anim>
                                    <p:animEffect transition="in" filter="fade">
                                      <p:cBhvr>
                                        <p:cTn id="312" dur="500"/>
                                        <p:tgtEl>
                                          <p:spTgt spid="76"/>
                                        </p:tgtEl>
                                      </p:cBhvr>
                                    </p:animEffect>
                                  </p:childTnLst>
                                  <p:subTnLst>
                                    <p:audio>
                                      <p:cMediaNode>
                                        <p:cTn display="0" masterRel="sameClick">
                                          <p:stCondLst>
                                            <p:cond evt="begin" delay="0">
                                              <p:tn val="308"/>
                                            </p:cond>
                                          </p:stCondLst>
                                          <p:endCondLst>
                                            <p:cond evt="onStopAudio" delay="0">
                                              <p:tgtEl>
                                                <p:sldTgt/>
                                              </p:tgtEl>
                                            </p:cond>
                                          </p:endCondLst>
                                        </p:cTn>
                                        <p:tgtEl>
                                          <p:sndTgt r:embed="rId2" name="Bling.wav"/>
                                        </p:tgtEl>
                                      </p:cMediaNode>
                                    </p:audio>
                                  </p:subTnLst>
                                </p:cTn>
                              </p:par>
                              <p:par>
                                <p:cTn id="313" presetID="26" presetClass="emph" presetSubtype="0" fill="hold" grpId="1" nodeType="withEffect">
                                  <p:stCondLst>
                                    <p:cond delay="500"/>
                                  </p:stCondLst>
                                  <p:childTnLst>
                                    <p:animEffect transition="out" filter="fade">
                                      <p:cBhvr>
                                        <p:cTn id="314" dur="500" tmFilter="0, 0; .2, .5; .8, .5; 1, 0"/>
                                        <p:tgtEl>
                                          <p:spTgt spid="76"/>
                                        </p:tgtEl>
                                      </p:cBhvr>
                                    </p:animEffect>
                                    <p:animScale>
                                      <p:cBhvr>
                                        <p:cTn id="315" dur="250" autoRev="1" fill="hold"/>
                                        <p:tgtEl>
                                          <p:spTgt spid="76"/>
                                        </p:tgtEl>
                                      </p:cBhvr>
                                      <p:by x="105000" y="105000"/>
                                    </p:animScale>
                                  </p:childTnLst>
                                </p:cTn>
                              </p:par>
                              <p:par>
                                <p:cTn id="316" presetID="53" presetClass="entr" presetSubtype="16" fill="hold" grpId="0" nodeType="withEffect">
                                  <p:stCondLst>
                                    <p:cond delay="0"/>
                                  </p:stCondLst>
                                  <p:childTnLst>
                                    <p:set>
                                      <p:cBhvr>
                                        <p:cTn id="317" dur="1" fill="hold">
                                          <p:stCondLst>
                                            <p:cond delay="0"/>
                                          </p:stCondLst>
                                        </p:cTn>
                                        <p:tgtEl>
                                          <p:spTgt spid="78"/>
                                        </p:tgtEl>
                                        <p:attrNameLst>
                                          <p:attrName>style.visibility</p:attrName>
                                        </p:attrNameLst>
                                      </p:cBhvr>
                                      <p:to>
                                        <p:strVal val="visible"/>
                                      </p:to>
                                    </p:set>
                                    <p:anim calcmode="lin" valueType="num">
                                      <p:cBhvr>
                                        <p:cTn id="318" dur="500" fill="hold"/>
                                        <p:tgtEl>
                                          <p:spTgt spid="78"/>
                                        </p:tgtEl>
                                        <p:attrNameLst>
                                          <p:attrName>ppt_w</p:attrName>
                                        </p:attrNameLst>
                                      </p:cBhvr>
                                      <p:tavLst>
                                        <p:tav tm="0">
                                          <p:val>
                                            <p:fltVal val="0"/>
                                          </p:val>
                                        </p:tav>
                                        <p:tav tm="100000">
                                          <p:val>
                                            <p:strVal val="#ppt_w"/>
                                          </p:val>
                                        </p:tav>
                                      </p:tavLst>
                                    </p:anim>
                                    <p:anim calcmode="lin" valueType="num">
                                      <p:cBhvr>
                                        <p:cTn id="319" dur="500" fill="hold"/>
                                        <p:tgtEl>
                                          <p:spTgt spid="78"/>
                                        </p:tgtEl>
                                        <p:attrNameLst>
                                          <p:attrName>ppt_h</p:attrName>
                                        </p:attrNameLst>
                                      </p:cBhvr>
                                      <p:tavLst>
                                        <p:tav tm="0">
                                          <p:val>
                                            <p:fltVal val="0"/>
                                          </p:val>
                                        </p:tav>
                                        <p:tav tm="100000">
                                          <p:val>
                                            <p:strVal val="#ppt_h"/>
                                          </p:val>
                                        </p:tav>
                                      </p:tavLst>
                                    </p:anim>
                                    <p:animEffect transition="in" filter="fade">
                                      <p:cBhvr>
                                        <p:cTn id="320" dur="500"/>
                                        <p:tgtEl>
                                          <p:spTgt spid="78"/>
                                        </p:tgtEl>
                                      </p:cBhvr>
                                    </p:animEffect>
                                  </p:childTnLst>
                                  <p:subTnLst>
                                    <p:audio>
                                      <p:cMediaNode>
                                        <p:cTn display="0" masterRel="sameClick">
                                          <p:stCondLst>
                                            <p:cond evt="begin" delay="0">
                                              <p:tn val="316"/>
                                            </p:cond>
                                          </p:stCondLst>
                                          <p:endCondLst>
                                            <p:cond evt="onStopAudio" delay="0">
                                              <p:tgtEl>
                                                <p:sldTgt/>
                                              </p:tgtEl>
                                            </p:cond>
                                          </p:endCondLst>
                                        </p:cTn>
                                        <p:tgtEl>
                                          <p:sndTgt r:embed="rId2" name="Bling.wav"/>
                                        </p:tgtEl>
                                      </p:cMediaNode>
                                    </p:audio>
                                  </p:subTnLst>
                                </p:cTn>
                              </p:par>
                              <p:par>
                                <p:cTn id="321" presetID="26" presetClass="emph" presetSubtype="0" fill="hold" grpId="1" nodeType="withEffect">
                                  <p:stCondLst>
                                    <p:cond delay="500"/>
                                  </p:stCondLst>
                                  <p:childTnLst>
                                    <p:animEffect transition="out" filter="fade">
                                      <p:cBhvr>
                                        <p:cTn id="322" dur="500" tmFilter="0, 0; .2, .5; .8, .5; 1, 0"/>
                                        <p:tgtEl>
                                          <p:spTgt spid="78"/>
                                        </p:tgtEl>
                                      </p:cBhvr>
                                    </p:animEffect>
                                    <p:animScale>
                                      <p:cBhvr>
                                        <p:cTn id="323" dur="250" autoRev="1" fill="hold"/>
                                        <p:tgtEl>
                                          <p:spTgt spid="78"/>
                                        </p:tgtEl>
                                      </p:cBhvr>
                                      <p:by x="105000" y="105000"/>
                                    </p:animScale>
                                  </p:childTnLst>
                                </p:cTn>
                              </p:par>
                            </p:childTnLst>
                          </p:cTn>
                        </p:par>
                      </p:childTnLst>
                    </p:cTn>
                  </p:par>
                </p:childTnLst>
              </p:cTn>
              <p:nextCondLst>
                <p:cond evt="onClick" delay="0">
                  <p:tgtEl>
                    <p:spTgt spid="26"/>
                  </p:tgtEl>
                </p:cond>
              </p:nextCondLst>
            </p:seq>
            <p:seq concurrent="1" nextAc="seek">
              <p:cTn id="324" restart="whenNotActive" fill="hold" evtFilter="cancelBubble" nodeType="interactiveSeq">
                <p:stCondLst>
                  <p:cond evt="onClick" delay="0">
                    <p:tgtEl>
                      <p:spTgt spid="24"/>
                    </p:tgtEl>
                  </p:cond>
                </p:stCondLst>
                <p:endSync evt="end" delay="0">
                  <p:rtn val="all"/>
                </p:endSync>
                <p:childTnLst>
                  <p:par>
                    <p:cTn id="325" fill="hold">
                      <p:stCondLst>
                        <p:cond delay="0"/>
                      </p:stCondLst>
                      <p:childTnLst>
                        <p:par>
                          <p:cTn id="326" fill="hold">
                            <p:stCondLst>
                              <p:cond delay="0"/>
                            </p:stCondLst>
                            <p:childTnLst>
                              <p:par>
                                <p:cTn id="327" presetID="53" presetClass="entr" presetSubtype="16"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 calcmode="lin" valueType="num">
                                      <p:cBhvr>
                                        <p:cTn id="329" dur="500" fill="hold"/>
                                        <p:tgtEl>
                                          <p:spTgt spid="84"/>
                                        </p:tgtEl>
                                        <p:attrNameLst>
                                          <p:attrName>ppt_w</p:attrName>
                                        </p:attrNameLst>
                                      </p:cBhvr>
                                      <p:tavLst>
                                        <p:tav tm="0">
                                          <p:val>
                                            <p:fltVal val="0"/>
                                          </p:val>
                                        </p:tav>
                                        <p:tav tm="100000">
                                          <p:val>
                                            <p:strVal val="#ppt_w"/>
                                          </p:val>
                                        </p:tav>
                                      </p:tavLst>
                                    </p:anim>
                                    <p:anim calcmode="lin" valueType="num">
                                      <p:cBhvr>
                                        <p:cTn id="330" dur="500" fill="hold"/>
                                        <p:tgtEl>
                                          <p:spTgt spid="84"/>
                                        </p:tgtEl>
                                        <p:attrNameLst>
                                          <p:attrName>ppt_h</p:attrName>
                                        </p:attrNameLst>
                                      </p:cBhvr>
                                      <p:tavLst>
                                        <p:tav tm="0">
                                          <p:val>
                                            <p:fltVal val="0"/>
                                          </p:val>
                                        </p:tav>
                                        <p:tav tm="100000">
                                          <p:val>
                                            <p:strVal val="#ppt_h"/>
                                          </p:val>
                                        </p:tav>
                                      </p:tavLst>
                                    </p:anim>
                                    <p:animEffect transition="in" filter="fade">
                                      <p:cBhvr>
                                        <p:cTn id="331" dur="500"/>
                                        <p:tgtEl>
                                          <p:spTgt spid="84"/>
                                        </p:tgtEl>
                                      </p:cBhvr>
                                    </p:animEffect>
                                  </p:childTnLst>
                                  <p:subTnLst>
                                    <p:audio>
                                      <p:cMediaNode>
                                        <p:cTn display="0" masterRel="sameClick">
                                          <p:stCondLst>
                                            <p:cond evt="begin" delay="0">
                                              <p:tn val="327"/>
                                            </p:cond>
                                          </p:stCondLst>
                                          <p:endCondLst>
                                            <p:cond evt="onStopAudio" delay="0">
                                              <p:tgtEl>
                                                <p:sldTgt/>
                                              </p:tgtEl>
                                            </p:cond>
                                          </p:endCondLst>
                                        </p:cTn>
                                        <p:tgtEl>
                                          <p:sndTgt r:embed="rId2" name="Bling.wav"/>
                                        </p:tgtEl>
                                      </p:cMediaNode>
                                    </p:audio>
                                  </p:subTnLst>
                                </p:cTn>
                              </p:par>
                              <p:par>
                                <p:cTn id="332" presetID="26" presetClass="emph" presetSubtype="0" fill="hold" grpId="1" nodeType="withEffect">
                                  <p:stCondLst>
                                    <p:cond delay="500"/>
                                  </p:stCondLst>
                                  <p:childTnLst>
                                    <p:animEffect transition="out" filter="fade">
                                      <p:cBhvr>
                                        <p:cTn id="333" dur="500" tmFilter="0, 0; .2, .5; .8, .5; 1, 0"/>
                                        <p:tgtEl>
                                          <p:spTgt spid="84"/>
                                        </p:tgtEl>
                                      </p:cBhvr>
                                    </p:animEffect>
                                    <p:animScale>
                                      <p:cBhvr>
                                        <p:cTn id="334" dur="250" autoRev="1" fill="hold"/>
                                        <p:tgtEl>
                                          <p:spTgt spid="84"/>
                                        </p:tgtEl>
                                      </p:cBhvr>
                                      <p:by x="105000" y="105000"/>
                                    </p:animScale>
                                  </p:childTnLst>
                                </p:cTn>
                              </p:par>
                              <p:par>
                                <p:cTn id="335" presetID="53" presetClass="entr" presetSubtype="16" fill="hold" grpId="0" nodeType="withEffect">
                                  <p:stCondLst>
                                    <p:cond delay="0"/>
                                  </p:stCondLst>
                                  <p:childTnLst>
                                    <p:set>
                                      <p:cBhvr>
                                        <p:cTn id="336" dur="1" fill="hold">
                                          <p:stCondLst>
                                            <p:cond delay="0"/>
                                          </p:stCondLst>
                                        </p:cTn>
                                        <p:tgtEl>
                                          <p:spTgt spid="88"/>
                                        </p:tgtEl>
                                        <p:attrNameLst>
                                          <p:attrName>style.visibility</p:attrName>
                                        </p:attrNameLst>
                                      </p:cBhvr>
                                      <p:to>
                                        <p:strVal val="visible"/>
                                      </p:to>
                                    </p:set>
                                    <p:anim calcmode="lin" valueType="num">
                                      <p:cBhvr>
                                        <p:cTn id="337" dur="500" fill="hold"/>
                                        <p:tgtEl>
                                          <p:spTgt spid="88"/>
                                        </p:tgtEl>
                                        <p:attrNameLst>
                                          <p:attrName>ppt_w</p:attrName>
                                        </p:attrNameLst>
                                      </p:cBhvr>
                                      <p:tavLst>
                                        <p:tav tm="0">
                                          <p:val>
                                            <p:fltVal val="0"/>
                                          </p:val>
                                        </p:tav>
                                        <p:tav tm="100000">
                                          <p:val>
                                            <p:strVal val="#ppt_w"/>
                                          </p:val>
                                        </p:tav>
                                      </p:tavLst>
                                    </p:anim>
                                    <p:anim calcmode="lin" valueType="num">
                                      <p:cBhvr>
                                        <p:cTn id="338" dur="500" fill="hold"/>
                                        <p:tgtEl>
                                          <p:spTgt spid="88"/>
                                        </p:tgtEl>
                                        <p:attrNameLst>
                                          <p:attrName>ppt_h</p:attrName>
                                        </p:attrNameLst>
                                      </p:cBhvr>
                                      <p:tavLst>
                                        <p:tav tm="0">
                                          <p:val>
                                            <p:fltVal val="0"/>
                                          </p:val>
                                        </p:tav>
                                        <p:tav tm="100000">
                                          <p:val>
                                            <p:strVal val="#ppt_h"/>
                                          </p:val>
                                        </p:tav>
                                      </p:tavLst>
                                    </p:anim>
                                    <p:animEffect transition="in" filter="fade">
                                      <p:cBhvr>
                                        <p:cTn id="339" dur="500"/>
                                        <p:tgtEl>
                                          <p:spTgt spid="88"/>
                                        </p:tgtEl>
                                      </p:cBhvr>
                                    </p:animEffect>
                                  </p:childTnLst>
                                  <p:subTnLst>
                                    <p:audio>
                                      <p:cMediaNode>
                                        <p:cTn display="0" masterRel="sameClick">
                                          <p:stCondLst>
                                            <p:cond evt="begin" delay="0">
                                              <p:tn val="335"/>
                                            </p:cond>
                                          </p:stCondLst>
                                          <p:endCondLst>
                                            <p:cond evt="onStopAudio" delay="0">
                                              <p:tgtEl>
                                                <p:sldTgt/>
                                              </p:tgtEl>
                                            </p:cond>
                                          </p:endCondLst>
                                        </p:cTn>
                                        <p:tgtEl>
                                          <p:sndTgt r:embed="rId2" name="Bling.wav"/>
                                        </p:tgtEl>
                                      </p:cMediaNode>
                                    </p:audio>
                                  </p:subTnLst>
                                </p:cTn>
                              </p:par>
                              <p:par>
                                <p:cTn id="340" presetID="26" presetClass="emph" presetSubtype="0" fill="hold" grpId="1" nodeType="withEffect">
                                  <p:stCondLst>
                                    <p:cond delay="500"/>
                                  </p:stCondLst>
                                  <p:childTnLst>
                                    <p:animEffect transition="out" filter="fade">
                                      <p:cBhvr>
                                        <p:cTn id="341" dur="500" tmFilter="0, 0; .2, .5; .8, .5; 1, 0"/>
                                        <p:tgtEl>
                                          <p:spTgt spid="88"/>
                                        </p:tgtEl>
                                      </p:cBhvr>
                                    </p:animEffect>
                                    <p:animScale>
                                      <p:cBhvr>
                                        <p:cTn id="342" dur="250" autoRev="1" fill="hold"/>
                                        <p:tgtEl>
                                          <p:spTgt spid="88"/>
                                        </p:tgtEl>
                                      </p:cBhvr>
                                      <p:by x="105000" y="105000"/>
                                    </p:animScale>
                                  </p:childTnLst>
                                </p:cTn>
                              </p:par>
                              <p:par>
                                <p:cTn id="343" presetID="53" presetClass="entr" presetSubtype="16" fill="hold" grpId="0" nodeType="withEffect">
                                  <p:stCondLst>
                                    <p:cond delay="0"/>
                                  </p:stCondLst>
                                  <p:childTnLst>
                                    <p:set>
                                      <p:cBhvr>
                                        <p:cTn id="344" dur="1" fill="hold">
                                          <p:stCondLst>
                                            <p:cond delay="0"/>
                                          </p:stCondLst>
                                        </p:cTn>
                                        <p:tgtEl>
                                          <p:spTgt spid="86"/>
                                        </p:tgtEl>
                                        <p:attrNameLst>
                                          <p:attrName>style.visibility</p:attrName>
                                        </p:attrNameLst>
                                      </p:cBhvr>
                                      <p:to>
                                        <p:strVal val="visible"/>
                                      </p:to>
                                    </p:set>
                                    <p:anim calcmode="lin" valueType="num">
                                      <p:cBhvr>
                                        <p:cTn id="345" dur="500" fill="hold"/>
                                        <p:tgtEl>
                                          <p:spTgt spid="86"/>
                                        </p:tgtEl>
                                        <p:attrNameLst>
                                          <p:attrName>ppt_w</p:attrName>
                                        </p:attrNameLst>
                                      </p:cBhvr>
                                      <p:tavLst>
                                        <p:tav tm="0">
                                          <p:val>
                                            <p:fltVal val="0"/>
                                          </p:val>
                                        </p:tav>
                                        <p:tav tm="100000">
                                          <p:val>
                                            <p:strVal val="#ppt_w"/>
                                          </p:val>
                                        </p:tav>
                                      </p:tavLst>
                                    </p:anim>
                                    <p:anim calcmode="lin" valueType="num">
                                      <p:cBhvr>
                                        <p:cTn id="346" dur="500" fill="hold"/>
                                        <p:tgtEl>
                                          <p:spTgt spid="86"/>
                                        </p:tgtEl>
                                        <p:attrNameLst>
                                          <p:attrName>ppt_h</p:attrName>
                                        </p:attrNameLst>
                                      </p:cBhvr>
                                      <p:tavLst>
                                        <p:tav tm="0">
                                          <p:val>
                                            <p:fltVal val="0"/>
                                          </p:val>
                                        </p:tav>
                                        <p:tav tm="100000">
                                          <p:val>
                                            <p:strVal val="#ppt_h"/>
                                          </p:val>
                                        </p:tav>
                                      </p:tavLst>
                                    </p:anim>
                                    <p:animEffect transition="in" filter="fade">
                                      <p:cBhvr>
                                        <p:cTn id="347" dur="500"/>
                                        <p:tgtEl>
                                          <p:spTgt spid="86"/>
                                        </p:tgtEl>
                                      </p:cBhvr>
                                    </p:animEffect>
                                  </p:childTnLst>
                                  <p:subTnLst>
                                    <p:audio>
                                      <p:cMediaNode>
                                        <p:cTn display="0" masterRel="sameClick">
                                          <p:stCondLst>
                                            <p:cond evt="begin" delay="0">
                                              <p:tn val="343"/>
                                            </p:cond>
                                          </p:stCondLst>
                                          <p:endCondLst>
                                            <p:cond evt="onStopAudio" delay="0">
                                              <p:tgtEl>
                                                <p:sldTgt/>
                                              </p:tgtEl>
                                            </p:cond>
                                          </p:endCondLst>
                                        </p:cTn>
                                        <p:tgtEl>
                                          <p:sndTgt r:embed="rId2" name="Bling.wav"/>
                                        </p:tgtEl>
                                      </p:cMediaNode>
                                    </p:audio>
                                  </p:subTnLst>
                                </p:cTn>
                              </p:par>
                              <p:par>
                                <p:cTn id="348" presetID="26" presetClass="emph" presetSubtype="0" fill="hold" grpId="1" nodeType="withEffect">
                                  <p:stCondLst>
                                    <p:cond delay="500"/>
                                  </p:stCondLst>
                                  <p:childTnLst>
                                    <p:animEffect transition="out" filter="fade">
                                      <p:cBhvr>
                                        <p:cTn id="349" dur="500" tmFilter="0, 0; .2, .5; .8, .5; 1, 0"/>
                                        <p:tgtEl>
                                          <p:spTgt spid="86"/>
                                        </p:tgtEl>
                                      </p:cBhvr>
                                    </p:animEffect>
                                    <p:animScale>
                                      <p:cBhvr>
                                        <p:cTn id="350" dur="250" autoRev="1" fill="hold"/>
                                        <p:tgtEl>
                                          <p:spTgt spid="86"/>
                                        </p:tgtEl>
                                      </p:cBhvr>
                                      <p:by x="105000" y="105000"/>
                                    </p:animScale>
                                  </p:childTnLst>
                                </p:cTn>
                              </p:par>
                            </p:childTnLst>
                          </p:cTn>
                        </p:par>
                      </p:childTnLst>
                    </p:cTn>
                  </p:par>
                </p:childTnLst>
              </p:cTn>
              <p:nextCondLst>
                <p:cond evt="onClick" delay="0">
                  <p:tgtEl>
                    <p:spTgt spid="24"/>
                  </p:tgtEl>
                </p:cond>
              </p:nextCondLst>
            </p:seq>
            <p:seq concurrent="1" nextAc="seek">
              <p:cTn id="351" restart="whenNotActive" fill="hold" evtFilter="cancelBubble" nodeType="interactiveSeq">
                <p:stCondLst>
                  <p:cond evt="onClick" delay="0">
                    <p:tgtEl>
                      <p:spTgt spid="92"/>
                    </p:tgtEl>
                  </p:cond>
                </p:stCondLst>
                <p:endSync evt="end" delay="0">
                  <p:rtn val="all"/>
                </p:endSync>
                <p:childTnLst>
                  <p:par>
                    <p:cTn id="352" fill="hold">
                      <p:stCondLst>
                        <p:cond delay="0"/>
                      </p:stCondLst>
                      <p:childTnLst>
                        <p:par>
                          <p:cTn id="353" fill="hold">
                            <p:stCondLst>
                              <p:cond delay="0"/>
                            </p:stCondLst>
                            <p:childTnLst>
                              <p:par>
                                <p:cTn id="354" presetID="1" presetClass="exit" presetSubtype="0" fill="hold" nodeType="clickEffect">
                                  <p:stCondLst>
                                    <p:cond delay="0"/>
                                  </p:stCondLst>
                                  <p:childTnLst>
                                    <p:set>
                                      <p:cBhvr>
                                        <p:cTn id="355" dur="1" fill="hold">
                                          <p:stCondLst>
                                            <p:cond delay="0"/>
                                          </p:stCondLst>
                                        </p:cTn>
                                        <p:tgtEl>
                                          <p:spTgt spid="92"/>
                                        </p:tgtEl>
                                        <p:attrNameLst>
                                          <p:attrName>style.visibility</p:attrName>
                                        </p:attrNameLst>
                                      </p:cBhvr>
                                      <p:to>
                                        <p:strVal val="hidden"/>
                                      </p:to>
                                    </p:set>
                                  </p:childTnLst>
                                </p:cTn>
                              </p:par>
                              <p:par>
                                <p:cTn id="356" presetID="1" presetClass="emph" presetSubtype="2" fill="hold" nodeType="withEffect">
                                  <p:stCondLst>
                                    <p:cond delay="0"/>
                                  </p:stCondLst>
                                  <p:childTnLst>
                                    <p:animClr clrSpc="rgb" dir="cw">
                                      <p:cBhvr>
                                        <p:cTn id="357" dur="500" fill="hold"/>
                                        <p:tgtEl>
                                          <p:spTgt spid="90"/>
                                        </p:tgtEl>
                                        <p:attrNameLst>
                                          <p:attrName>fillcolor</p:attrName>
                                        </p:attrNameLst>
                                      </p:cBhvr>
                                      <p:to>
                                        <a:srgbClr val="EE4036"/>
                                      </p:to>
                                    </p:animClr>
                                    <p:set>
                                      <p:cBhvr>
                                        <p:cTn id="358" dur="500" fill="hold"/>
                                        <p:tgtEl>
                                          <p:spTgt spid="90"/>
                                        </p:tgtEl>
                                        <p:attrNameLst>
                                          <p:attrName>fill.type</p:attrName>
                                        </p:attrNameLst>
                                      </p:cBhvr>
                                      <p:to>
                                        <p:strVal val="solid"/>
                                      </p:to>
                                    </p:set>
                                    <p:set>
                                      <p:cBhvr>
                                        <p:cTn id="359" dur="500" fill="hold"/>
                                        <p:tgtEl>
                                          <p:spTgt spid="90"/>
                                        </p:tgtEl>
                                        <p:attrNameLst>
                                          <p:attrName>fill.on</p:attrName>
                                        </p:attrNameLst>
                                      </p:cBhvr>
                                      <p:to>
                                        <p:strVal val="true"/>
                                      </p:to>
                                    </p:set>
                                  </p:childTnLst>
                                </p:cTn>
                              </p:par>
                              <p:par>
                                <p:cTn id="360" presetID="53" presetClass="entr" presetSubtype="16" fill="hold" nodeType="withEffect">
                                  <p:stCondLst>
                                    <p:cond delay="0"/>
                                  </p:stCondLst>
                                  <p:childTnLst>
                                    <p:set>
                                      <p:cBhvr>
                                        <p:cTn id="361" dur="1" fill="hold">
                                          <p:stCondLst>
                                            <p:cond delay="0"/>
                                          </p:stCondLst>
                                        </p:cTn>
                                        <p:tgtEl>
                                          <p:spTgt spid="115"/>
                                        </p:tgtEl>
                                        <p:attrNameLst>
                                          <p:attrName>style.visibility</p:attrName>
                                        </p:attrNameLst>
                                      </p:cBhvr>
                                      <p:to>
                                        <p:strVal val="visible"/>
                                      </p:to>
                                    </p:set>
                                    <p:anim calcmode="lin" valueType="num">
                                      <p:cBhvr>
                                        <p:cTn id="362" dur="500" fill="hold"/>
                                        <p:tgtEl>
                                          <p:spTgt spid="115"/>
                                        </p:tgtEl>
                                        <p:attrNameLst>
                                          <p:attrName>ppt_w</p:attrName>
                                        </p:attrNameLst>
                                      </p:cBhvr>
                                      <p:tavLst>
                                        <p:tav tm="0">
                                          <p:val>
                                            <p:fltVal val="0"/>
                                          </p:val>
                                        </p:tav>
                                        <p:tav tm="100000">
                                          <p:val>
                                            <p:strVal val="#ppt_w"/>
                                          </p:val>
                                        </p:tav>
                                      </p:tavLst>
                                    </p:anim>
                                    <p:anim calcmode="lin" valueType="num">
                                      <p:cBhvr>
                                        <p:cTn id="363" dur="500" fill="hold"/>
                                        <p:tgtEl>
                                          <p:spTgt spid="115"/>
                                        </p:tgtEl>
                                        <p:attrNameLst>
                                          <p:attrName>ppt_h</p:attrName>
                                        </p:attrNameLst>
                                      </p:cBhvr>
                                      <p:tavLst>
                                        <p:tav tm="0">
                                          <p:val>
                                            <p:fltVal val="0"/>
                                          </p:val>
                                        </p:tav>
                                        <p:tav tm="100000">
                                          <p:val>
                                            <p:strVal val="#ppt_h"/>
                                          </p:val>
                                        </p:tav>
                                      </p:tavLst>
                                    </p:anim>
                                    <p:animEffect transition="in" filter="fade">
                                      <p:cBhvr>
                                        <p:cTn id="364" dur="500"/>
                                        <p:tgtEl>
                                          <p:spTgt spid="115"/>
                                        </p:tgtEl>
                                      </p:cBhvr>
                                    </p:animEffect>
                                  </p:childTnLst>
                                </p:cTn>
                              </p:par>
                            </p:childTnLst>
                          </p:cTn>
                        </p:par>
                      </p:childTnLst>
                    </p:cTn>
                  </p:par>
                </p:childTnLst>
              </p:cTn>
              <p:nextCondLst>
                <p:cond evt="onClick" delay="0">
                  <p:tgtEl>
                    <p:spTgt spid="92"/>
                  </p:tgtEl>
                </p:cond>
              </p:nextCondLst>
            </p:seq>
            <p:seq concurrent="1" nextAc="seek">
              <p:cTn id="365" restart="whenNotActive" fill="hold" evtFilter="cancelBubble" nodeType="interactiveSeq">
                <p:stCondLst>
                  <p:cond evt="onClick" delay="0">
                    <p:tgtEl>
                      <p:spTgt spid="139"/>
                    </p:tgtEl>
                  </p:cond>
                </p:stCondLst>
                <p:endSync evt="end" delay="0">
                  <p:rtn val="all"/>
                </p:endSync>
                <p:childTnLst>
                  <p:par>
                    <p:cTn id="366" fill="hold">
                      <p:stCondLst>
                        <p:cond delay="0"/>
                      </p:stCondLst>
                      <p:childTnLst>
                        <p:par>
                          <p:cTn id="367" fill="hold">
                            <p:stCondLst>
                              <p:cond delay="0"/>
                            </p:stCondLst>
                            <p:childTnLst>
                              <p:par>
                                <p:cTn id="368" presetID="1" presetClass="exit" presetSubtype="0" fill="hold" nodeType="clickEffect">
                                  <p:stCondLst>
                                    <p:cond delay="0"/>
                                  </p:stCondLst>
                                  <p:childTnLst>
                                    <p:set>
                                      <p:cBhvr>
                                        <p:cTn id="369" dur="1" fill="hold">
                                          <p:stCondLst>
                                            <p:cond delay="0"/>
                                          </p:stCondLst>
                                        </p:cTn>
                                        <p:tgtEl>
                                          <p:spTgt spid="139"/>
                                        </p:tgtEl>
                                        <p:attrNameLst>
                                          <p:attrName>style.visibility</p:attrName>
                                        </p:attrNameLst>
                                      </p:cBhvr>
                                      <p:to>
                                        <p:strVal val="hidden"/>
                                      </p:to>
                                    </p:set>
                                  </p:childTnLst>
                                </p:cTn>
                              </p:par>
                              <p:par>
                                <p:cTn id="370" presetID="1" presetClass="emph" presetSubtype="2" fill="hold" nodeType="withEffect">
                                  <p:stCondLst>
                                    <p:cond delay="0"/>
                                  </p:stCondLst>
                                  <p:childTnLst>
                                    <p:animClr clrSpc="rgb" dir="cw">
                                      <p:cBhvr>
                                        <p:cTn id="371" dur="500" fill="hold"/>
                                        <p:tgtEl>
                                          <p:spTgt spid="137"/>
                                        </p:tgtEl>
                                        <p:attrNameLst>
                                          <p:attrName>fillcolor</p:attrName>
                                        </p:attrNameLst>
                                      </p:cBhvr>
                                      <p:to>
                                        <a:srgbClr val="EE4036"/>
                                      </p:to>
                                    </p:animClr>
                                    <p:set>
                                      <p:cBhvr>
                                        <p:cTn id="372" dur="500" fill="hold"/>
                                        <p:tgtEl>
                                          <p:spTgt spid="137"/>
                                        </p:tgtEl>
                                        <p:attrNameLst>
                                          <p:attrName>fill.type</p:attrName>
                                        </p:attrNameLst>
                                      </p:cBhvr>
                                      <p:to>
                                        <p:strVal val="solid"/>
                                      </p:to>
                                    </p:set>
                                    <p:set>
                                      <p:cBhvr>
                                        <p:cTn id="373" dur="500" fill="hold"/>
                                        <p:tgtEl>
                                          <p:spTgt spid="137"/>
                                        </p:tgtEl>
                                        <p:attrNameLst>
                                          <p:attrName>fill.on</p:attrName>
                                        </p:attrNameLst>
                                      </p:cBhvr>
                                      <p:to>
                                        <p:strVal val="true"/>
                                      </p:to>
                                    </p:set>
                                  </p:childTnLst>
                                </p:cTn>
                              </p:par>
                              <p:par>
                                <p:cTn id="374" presetID="53" presetClass="entr" presetSubtype="16" fill="hold" nodeType="withEffect">
                                  <p:stCondLst>
                                    <p:cond delay="0"/>
                                  </p:stCondLst>
                                  <p:childTnLst>
                                    <p:set>
                                      <p:cBhvr>
                                        <p:cTn id="375" dur="1" fill="hold">
                                          <p:stCondLst>
                                            <p:cond delay="0"/>
                                          </p:stCondLst>
                                        </p:cTn>
                                        <p:tgtEl>
                                          <p:spTgt spid="138"/>
                                        </p:tgtEl>
                                        <p:attrNameLst>
                                          <p:attrName>style.visibility</p:attrName>
                                        </p:attrNameLst>
                                      </p:cBhvr>
                                      <p:to>
                                        <p:strVal val="visible"/>
                                      </p:to>
                                    </p:set>
                                    <p:anim calcmode="lin" valueType="num">
                                      <p:cBhvr>
                                        <p:cTn id="376" dur="500" fill="hold"/>
                                        <p:tgtEl>
                                          <p:spTgt spid="138"/>
                                        </p:tgtEl>
                                        <p:attrNameLst>
                                          <p:attrName>ppt_w</p:attrName>
                                        </p:attrNameLst>
                                      </p:cBhvr>
                                      <p:tavLst>
                                        <p:tav tm="0">
                                          <p:val>
                                            <p:fltVal val="0"/>
                                          </p:val>
                                        </p:tav>
                                        <p:tav tm="100000">
                                          <p:val>
                                            <p:strVal val="#ppt_w"/>
                                          </p:val>
                                        </p:tav>
                                      </p:tavLst>
                                    </p:anim>
                                    <p:anim calcmode="lin" valueType="num">
                                      <p:cBhvr>
                                        <p:cTn id="377" dur="500" fill="hold"/>
                                        <p:tgtEl>
                                          <p:spTgt spid="138"/>
                                        </p:tgtEl>
                                        <p:attrNameLst>
                                          <p:attrName>ppt_h</p:attrName>
                                        </p:attrNameLst>
                                      </p:cBhvr>
                                      <p:tavLst>
                                        <p:tav tm="0">
                                          <p:val>
                                            <p:fltVal val="0"/>
                                          </p:val>
                                        </p:tav>
                                        <p:tav tm="100000">
                                          <p:val>
                                            <p:strVal val="#ppt_h"/>
                                          </p:val>
                                        </p:tav>
                                      </p:tavLst>
                                    </p:anim>
                                    <p:animEffect transition="in" filter="fade">
                                      <p:cBhvr>
                                        <p:cTn id="378" dur="500"/>
                                        <p:tgtEl>
                                          <p:spTgt spid="138"/>
                                        </p:tgtEl>
                                      </p:cBhvr>
                                    </p:animEffect>
                                  </p:childTnLst>
                                </p:cTn>
                              </p:par>
                            </p:childTnLst>
                          </p:cTn>
                        </p:par>
                      </p:childTnLst>
                    </p:cTn>
                  </p:par>
                </p:childTnLst>
              </p:cTn>
              <p:nextCondLst>
                <p:cond evt="onClick" delay="0">
                  <p:tgtEl>
                    <p:spTgt spid="139"/>
                  </p:tgtEl>
                </p:cond>
              </p:nextCondLst>
            </p:seq>
            <p:seq concurrent="1" nextAc="seek">
              <p:cTn id="379" restart="whenNotActive" fill="hold" evtFilter="cancelBubble" nodeType="interactiveSeq">
                <p:stCondLst>
                  <p:cond evt="onClick" delay="0">
                    <p:tgtEl>
                      <p:spTgt spid="142"/>
                    </p:tgtEl>
                  </p:cond>
                </p:stCondLst>
                <p:endSync evt="end" delay="0">
                  <p:rtn val="all"/>
                </p:endSync>
                <p:childTnLst>
                  <p:par>
                    <p:cTn id="380" fill="hold">
                      <p:stCondLst>
                        <p:cond delay="0"/>
                      </p:stCondLst>
                      <p:childTnLst>
                        <p:par>
                          <p:cTn id="381" fill="hold">
                            <p:stCondLst>
                              <p:cond delay="0"/>
                            </p:stCondLst>
                            <p:childTnLst>
                              <p:par>
                                <p:cTn id="382" presetID="1" presetClass="exit" presetSubtype="0" fill="hold" nodeType="clickEffect">
                                  <p:stCondLst>
                                    <p:cond delay="0"/>
                                  </p:stCondLst>
                                  <p:childTnLst>
                                    <p:set>
                                      <p:cBhvr>
                                        <p:cTn id="383" dur="1" fill="hold">
                                          <p:stCondLst>
                                            <p:cond delay="0"/>
                                          </p:stCondLst>
                                        </p:cTn>
                                        <p:tgtEl>
                                          <p:spTgt spid="142"/>
                                        </p:tgtEl>
                                        <p:attrNameLst>
                                          <p:attrName>style.visibility</p:attrName>
                                        </p:attrNameLst>
                                      </p:cBhvr>
                                      <p:to>
                                        <p:strVal val="hidden"/>
                                      </p:to>
                                    </p:set>
                                  </p:childTnLst>
                                </p:cTn>
                              </p:par>
                              <p:par>
                                <p:cTn id="384" presetID="1" presetClass="emph" presetSubtype="2" fill="hold" nodeType="withEffect">
                                  <p:stCondLst>
                                    <p:cond delay="0"/>
                                  </p:stCondLst>
                                  <p:childTnLst>
                                    <p:animClr clrSpc="rgb" dir="cw">
                                      <p:cBhvr>
                                        <p:cTn id="385" dur="500" fill="hold"/>
                                        <p:tgtEl>
                                          <p:spTgt spid="140"/>
                                        </p:tgtEl>
                                        <p:attrNameLst>
                                          <p:attrName>fillcolor</p:attrName>
                                        </p:attrNameLst>
                                      </p:cBhvr>
                                      <p:to>
                                        <a:srgbClr val="EE4036"/>
                                      </p:to>
                                    </p:animClr>
                                    <p:set>
                                      <p:cBhvr>
                                        <p:cTn id="386" dur="500" fill="hold"/>
                                        <p:tgtEl>
                                          <p:spTgt spid="140"/>
                                        </p:tgtEl>
                                        <p:attrNameLst>
                                          <p:attrName>fill.type</p:attrName>
                                        </p:attrNameLst>
                                      </p:cBhvr>
                                      <p:to>
                                        <p:strVal val="solid"/>
                                      </p:to>
                                    </p:set>
                                    <p:set>
                                      <p:cBhvr>
                                        <p:cTn id="387" dur="500" fill="hold"/>
                                        <p:tgtEl>
                                          <p:spTgt spid="140"/>
                                        </p:tgtEl>
                                        <p:attrNameLst>
                                          <p:attrName>fill.on</p:attrName>
                                        </p:attrNameLst>
                                      </p:cBhvr>
                                      <p:to>
                                        <p:strVal val="true"/>
                                      </p:to>
                                    </p:set>
                                  </p:childTnLst>
                                </p:cTn>
                              </p:par>
                              <p:par>
                                <p:cTn id="388" presetID="53" presetClass="entr" presetSubtype="16" fill="hold" nodeType="withEffect">
                                  <p:stCondLst>
                                    <p:cond delay="0"/>
                                  </p:stCondLst>
                                  <p:childTnLst>
                                    <p:set>
                                      <p:cBhvr>
                                        <p:cTn id="389" dur="1" fill="hold">
                                          <p:stCondLst>
                                            <p:cond delay="0"/>
                                          </p:stCondLst>
                                        </p:cTn>
                                        <p:tgtEl>
                                          <p:spTgt spid="141"/>
                                        </p:tgtEl>
                                        <p:attrNameLst>
                                          <p:attrName>style.visibility</p:attrName>
                                        </p:attrNameLst>
                                      </p:cBhvr>
                                      <p:to>
                                        <p:strVal val="visible"/>
                                      </p:to>
                                    </p:set>
                                    <p:anim calcmode="lin" valueType="num">
                                      <p:cBhvr>
                                        <p:cTn id="390" dur="500" fill="hold"/>
                                        <p:tgtEl>
                                          <p:spTgt spid="141"/>
                                        </p:tgtEl>
                                        <p:attrNameLst>
                                          <p:attrName>ppt_w</p:attrName>
                                        </p:attrNameLst>
                                      </p:cBhvr>
                                      <p:tavLst>
                                        <p:tav tm="0">
                                          <p:val>
                                            <p:fltVal val="0"/>
                                          </p:val>
                                        </p:tav>
                                        <p:tav tm="100000">
                                          <p:val>
                                            <p:strVal val="#ppt_w"/>
                                          </p:val>
                                        </p:tav>
                                      </p:tavLst>
                                    </p:anim>
                                    <p:anim calcmode="lin" valueType="num">
                                      <p:cBhvr>
                                        <p:cTn id="391" dur="500" fill="hold"/>
                                        <p:tgtEl>
                                          <p:spTgt spid="141"/>
                                        </p:tgtEl>
                                        <p:attrNameLst>
                                          <p:attrName>ppt_h</p:attrName>
                                        </p:attrNameLst>
                                      </p:cBhvr>
                                      <p:tavLst>
                                        <p:tav tm="0">
                                          <p:val>
                                            <p:fltVal val="0"/>
                                          </p:val>
                                        </p:tav>
                                        <p:tav tm="100000">
                                          <p:val>
                                            <p:strVal val="#ppt_h"/>
                                          </p:val>
                                        </p:tav>
                                      </p:tavLst>
                                    </p:anim>
                                    <p:animEffect transition="in" filter="fade">
                                      <p:cBhvr>
                                        <p:cTn id="392" dur="500"/>
                                        <p:tgtEl>
                                          <p:spTgt spid="141"/>
                                        </p:tgtEl>
                                      </p:cBhvr>
                                    </p:animEffect>
                                  </p:childTnLst>
                                </p:cTn>
                              </p:par>
                            </p:childTnLst>
                          </p:cTn>
                        </p:par>
                      </p:childTnLst>
                    </p:cTn>
                  </p:par>
                </p:childTnLst>
              </p:cTn>
              <p:nextCondLst>
                <p:cond evt="onClick" delay="0">
                  <p:tgtEl>
                    <p:spTgt spid="142"/>
                  </p:tgtEl>
                </p:cond>
              </p:nextCondLst>
            </p:seq>
            <p:seq concurrent="1" nextAc="seek">
              <p:cTn id="393" restart="whenNotActive" fill="hold" evtFilter="cancelBubble" nodeType="interactiveSeq">
                <p:stCondLst>
                  <p:cond evt="onClick" delay="0">
                    <p:tgtEl>
                      <p:spTgt spid="145"/>
                    </p:tgtEl>
                  </p:cond>
                </p:stCondLst>
                <p:endSync evt="end" delay="0">
                  <p:rtn val="all"/>
                </p:endSync>
                <p:childTnLst>
                  <p:par>
                    <p:cTn id="394" fill="hold">
                      <p:stCondLst>
                        <p:cond delay="0"/>
                      </p:stCondLst>
                      <p:childTnLst>
                        <p:par>
                          <p:cTn id="395" fill="hold">
                            <p:stCondLst>
                              <p:cond delay="0"/>
                            </p:stCondLst>
                            <p:childTnLst>
                              <p:par>
                                <p:cTn id="396" presetID="1" presetClass="exit" presetSubtype="0" fill="hold" nodeType="clickEffect">
                                  <p:stCondLst>
                                    <p:cond delay="0"/>
                                  </p:stCondLst>
                                  <p:childTnLst>
                                    <p:set>
                                      <p:cBhvr>
                                        <p:cTn id="397" dur="1" fill="hold">
                                          <p:stCondLst>
                                            <p:cond delay="0"/>
                                          </p:stCondLst>
                                        </p:cTn>
                                        <p:tgtEl>
                                          <p:spTgt spid="145"/>
                                        </p:tgtEl>
                                        <p:attrNameLst>
                                          <p:attrName>style.visibility</p:attrName>
                                        </p:attrNameLst>
                                      </p:cBhvr>
                                      <p:to>
                                        <p:strVal val="hidden"/>
                                      </p:to>
                                    </p:set>
                                  </p:childTnLst>
                                </p:cTn>
                              </p:par>
                              <p:par>
                                <p:cTn id="398" presetID="1" presetClass="emph" presetSubtype="2" fill="hold" nodeType="withEffect">
                                  <p:stCondLst>
                                    <p:cond delay="0"/>
                                  </p:stCondLst>
                                  <p:childTnLst>
                                    <p:animClr clrSpc="rgb" dir="cw">
                                      <p:cBhvr>
                                        <p:cTn id="399" dur="500" fill="hold"/>
                                        <p:tgtEl>
                                          <p:spTgt spid="143"/>
                                        </p:tgtEl>
                                        <p:attrNameLst>
                                          <p:attrName>fillcolor</p:attrName>
                                        </p:attrNameLst>
                                      </p:cBhvr>
                                      <p:to>
                                        <a:srgbClr val="EE4036"/>
                                      </p:to>
                                    </p:animClr>
                                    <p:set>
                                      <p:cBhvr>
                                        <p:cTn id="400" dur="500" fill="hold"/>
                                        <p:tgtEl>
                                          <p:spTgt spid="143"/>
                                        </p:tgtEl>
                                        <p:attrNameLst>
                                          <p:attrName>fill.type</p:attrName>
                                        </p:attrNameLst>
                                      </p:cBhvr>
                                      <p:to>
                                        <p:strVal val="solid"/>
                                      </p:to>
                                    </p:set>
                                    <p:set>
                                      <p:cBhvr>
                                        <p:cTn id="401" dur="500" fill="hold"/>
                                        <p:tgtEl>
                                          <p:spTgt spid="143"/>
                                        </p:tgtEl>
                                        <p:attrNameLst>
                                          <p:attrName>fill.on</p:attrName>
                                        </p:attrNameLst>
                                      </p:cBhvr>
                                      <p:to>
                                        <p:strVal val="true"/>
                                      </p:to>
                                    </p:set>
                                  </p:childTnLst>
                                </p:cTn>
                              </p:par>
                              <p:par>
                                <p:cTn id="402" presetID="53" presetClass="entr" presetSubtype="16" fill="hold" nodeType="withEffect">
                                  <p:stCondLst>
                                    <p:cond delay="0"/>
                                  </p:stCondLst>
                                  <p:childTnLst>
                                    <p:set>
                                      <p:cBhvr>
                                        <p:cTn id="403" dur="1" fill="hold">
                                          <p:stCondLst>
                                            <p:cond delay="0"/>
                                          </p:stCondLst>
                                        </p:cTn>
                                        <p:tgtEl>
                                          <p:spTgt spid="144"/>
                                        </p:tgtEl>
                                        <p:attrNameLst>
                                          <p:attrName>style.visibility</p:attrName>
                                        </p:attrNameLst>
                                      </p:cBhvr>
                                      <p:to>
                                        <p:strVal val="visible"/>
                                      </p:to>
                                    </p:set>
                                    <p:anim calcmode="lin" valueType="num">
                                      <p:cBhvr>
                                        <p:cTn id="404" dur="500" fill="hold"/>
                                        <p:tgtEl>
                                          <p:spTgt spid="144"/>
                                        </p:tgtEl>
                                        <p:attrNameLst>
                                          <p:attrName>ppt_w</p:attrName>
                                        </p:attrNameLst>
                                      </p:cBhvr>
                                      <p:tavLst>
                                        <p:tav tm="0">
                                          <p:val>
                                            <p:fltVal val="0"/>
                                          </p:val>
                                        </p:tav>
                                        <p:tav tm="100000">
                                          <p:val>
                                            <p:strVal val="#ppt_w"/>
                                          </p:val>
                                        </p:tav>
                                      </p:tavLst>
                                    </p:anim>
                                    <p:anim calcmode="lin" valueType="num">
                                      <p:cBhvr>
                                        <p:cTn id="405" dur="500" fill="hold"/>
                                        <p:tgtEl>
                                          <p:spTgt spid="144"/>
                                        </p:tgtEl>
                                        <p:attrNameLst>
                                          <p:attrName>ppt_h</p:attrName>
                                        </p:attrNameLst>
                                      </p:cBhvr>
                                      <p:tavLst>
                                        <p:tav tm="0">
                                          <p:val>
                                            <p:fltVal val="0"/>
                                          </p:val>
                                        </p:tav>
                                        <p:tav tm="100000">
                                          <p:val>
                                            <p:strVal val="#ppt_h"/>
                                          </p:val>
                                        </p:tav>
                                      </p:tavLst>
                                    </p:anim>
                                    <p:animEffect transition="in" filter="fade">
                                      <p:cBhvr>
                                        <p:cTn id="406" dur="500"/>
                                        <p:tgtEl>
                                          <p:spTgt spid="144"/>
                                        </p:tgtEl>
                                      </p:cBhvr>
                                    </p:animEffect>
                                  </p:childTnLst>
                                </p:cTn>
                              </p:par>
                            </p:childTnLst>
                          </p:cTn>
                        </p:par>
                      </p:childTnLst>
                    </p:cTn>
                  </p:par>
                </p:childTnLst>
              </p:cTn>
              <p:nextCondLst>
                <p:cond evt="onClick" delay="0">
                  <p:tgtEl>
                    <p:spTgt spid="145"/>
                  </p:tgtEl>
                </p:cond>
              </p:nextCondLst>
            </p:seq>
            <p:seq concurrent="1" nextAc="seek">
              <p:cTn id="407" restart="whenNotActive" fill="hold" evtFilter="cancelBubble" nodeType="interactiveSeq">
                <p:stCondLst>
                  <p:cond evt="onClick" delay="0">
                    <p:tgtEl>
                      <p:spTgt spid="148"/>
                    </p:tgtEl>
                  </p:cond>
                </p:stCondLst>
                <p:endSync evt="end" delay="0">
                  <p:rtn val="all"/>
                </p:endSync>
                <p:childTnLst>
                  <p:par>
                    <p:cTn id="408" fill="hold">
                      <p:stCondLst>
                        <p:cond delay="0"/>
                      </p:stCondLst>
                      <p:childTnLst>
                        <p:par>
                          <p:cTn id="409" fill="hold">
                            <p:stCondLst>
                              <p:cond delay="0"/>
                            </p:stCondLst>
                            <p:childTnLst>
                              <p:par>
                                <p:cTn id="410" presetID="1" presetClass="exit" presetSubtype="0" fill="hold" nodeType="clickEffect">
                                  <p:stCondLst>
                                    <p:cond delay="0"/>
                                  </p:stCondLst>
                                  <p:childTnLst>
                                    <p:set>
                                      <p:cBhvr>
                                        <p:cTn id="411" dur="1" fill="hold">
                                          <p:stCondLst>
                                            <p:cond delay="0"/>
                                          </p:stCondLst>
                                        </p:cTn>
                                        <p:tgtEl>
                                          <p:spTgt spid="148"/>
                                        </p:tgtEl>
                                        <p:attrNameLst>
                                          <p:attrName>style.visibility</p:attrName>
                                        </p:attrNameLst>
                                      </p:cBhvr>
                                      <p:to>
                                        <p:strVal val="hidden"/>
                                      </p:to>
                                    </p:set>
                                  </p:childTnLst>
                                </p:cTn>
                              </p:par>
                              <p:par>
                                <p:cTn id="412" presetID="1" presetClass="emph" presetSubtype="2" fill="hold" nodeType="withEffect">
                                  <p:stCondLst>
                                    <p:cond delay="0"/>
                                  </p:stCondLst>
                                  <p:childTnLst>
                                    <p:animClr clrSpc="rgb" dir="cw">
                                      <p:cBhvr>
                                        <p:cTn id="413" dur="500" fill="hold"/>
                                        <p:tgtEl>
                                          <p:spTgt spid="146"/>
                                        </p:tgtEl>
                                        <p:attrNameLst>
                                          <p:attrName>fillcolor</p:attrName>
                                        </p:attrNameLst>
                                      </p:cBhvr>
                                      <p:to>
                                        <a:srgbClr val="EE4036"/>
                                      </p:to>
                                    </p:animClr>
                                    <p:set>
                                      <p:cBhvr>
                                        <p:cTn id="414" dur="500" fill="hold"/>
                                        <p:tgtEl>
                                          <p:spTgt spid="146"/>
                                        </p:tgtEl>
                                        <p:attrNameLst>
                                          <p:attrName>fill.type</p:attrName>
                                        </p:attrNameLst>
                                      </p:cBhvr>
                                      <p:to>
                                        <p:strVal val="solid"/>
                                      </p:to>
                                    </p:set>
                                    <p:set>
                                      <p:cBhvr>
                                        <p:cTn id="415" dur="500" fill="hold"/>
                                        <p:tgtEl>
                                          <p:spTgt spid="146"/>
                                        </p:tgtEl>
                                        <p:attrNameLst>
                                          <p:attrName>fill.on</p:attrName>
                                        </p:attrNameLst>
                                      </p:cBhvr>
                                      <p:to>
                                        <p:strVal val="true"/>
                                      </p:to>
                                    </p:set>
                                  </p:childTnLst>
                                </p:cTn>
                              </p:par>
                              <p:par>
                                <p:cTn id="416" presetID="53" presetClass="entr" presetSubtype="16" fill="hold" nodeType="withEffect">
                                  <p:stCondLst>
                                    <p:cond delay="0"/>
                                  </p:stCondLst>
                                  <p:childTnLst>
                                    <p:set>
                                      <p:cBhvr>
                                        <p:cTn id="417" dur="1" fill="hold">
                                          <p:stCondLst>
                                            <p:cond delay="0"/>
                                          </p:stCondLst>
                                        </p:cTn>
                                        <p:tgtEl>
                                          <p:spTgt spid="147"/>
                                        </p:tgtEl>
                                        <p:attrNameLst>
                                          <p:attrName>style.visibility</p:attrName>
                                        </p:attrNameLst>
                                      </p:cBhvr>
                                      <p:to>
                                        <p:strVal val="visible"/>
                                      </p:to>
                                    </p:set>
                                    <p:anim calcmode="lin" valueType="num">
                                      <p:cBhvr>
                                        <p:cTn id="418" dur="500" fill="hold"/>
                                        <p:tgtEl>
                                          <p:spTgt spid="147"/>
                                        </p:tgtEl>
                                        <p:attrNameLst>
                                          <p:attrName>ppt_w</p:attrName>
                                        </p:attrNameLst>
                                      </p:cBhvr>
                                      <p:tavLst>
                                        <p:tav tm="0">
                                          <p:val>
                                            <p:fltVal val="0"/>
                                          </p:val>
                                        </p:tav>
                                        <p:tav tm="100000">
                                          <p:val>
                                            <p:strVal val="#ppt_w"/>
                                          </p:val>
                                        </p:tav>
                                      </p:tavLst>
                                    </p:anim>
                                    <p:anim calcmode="lin" valueType="num">
                                      <p:cBhvr>
                                        <p:cTn id="419" dur="500" fill="hold"/>
                                        <p:tgtEl>
                                          <p:spTgt spid="147"/>
                                        </p:tgtEl>
                                        <p:attrNameLst>
                                          <p:attrName>ppt_h</p:attrName>
                                        </p:attrNameLst>
                                      </p:cBhvr>
                                      <p:tavLst>
                                        <p:tav tm="0">
                                          <p:val>
                                            <p:fltVal val="0"/>
                                          </p:val>
                                        </p:tav>
                                        <p:tav tm="100000">
                                          <p:val>
                                            <p:strVal val="#ppt_h"/>
                                          </p:val>
                                        </p:tav>
                                      </p:tavLst>
                                    </p:anim>
                                    <p:animEffect transition="in" filter="fade">
                                      <p:cBhvr>
                                        <p:cTn id="420" dur="500"/>
                                        <p:tgtEl>
                                          <p:spTgt spid="147"/>
                                        </p:tgtEl>
                                      </p:cBhvr>
                                    </p:animEffect>
                                  </p:childTnLst>
                                </p:cTn>
                              </p:par>
                            </p:childTnLst>
                          </p:cTn>
                        </p:par>
                      </p:childTnLst>
                    </p:cTn>
                  </p:par>
                </p:childTnLst>
              </p:cTn>
              <p:nextCondLst>
                <p:cond evt="onClick" delay="0">
                  <p:tgtEl>
                    <p:spTgt spid="148"/>
                  </p:tgtEl>
                </p:cond>
              </p:nextCondLst>
            </p:seq>
            <p:seq concurrent="1" nextAc="seek">
              <p:cTn id="421" restart="whenNotActive" fill="hold" evtFilter="cancelBubble" nodeType="interactiveSeq">
                <p:stCondLst>
                  <p:cond evt="onClick" delay="0">
                    <p:tgtEl>
                      <p:spTgt spid="151"/>
                    </p:tgtEl>
                  </p:cond>
                </p:stCondLst>
                <p:endSync evt="end" delay="0">
                  <p:rtn val="all"/>
                </p:endSync>
                <p:childTnLst>
                  <p:par>
                    <p:cTn id="422" fill="hold">
                      <p:stCondLst>
                        <p:cond delay="0"/>
                      </p:stCondLst>
                      <p:childTnLst>
                        <p:par>
                          <p:cTn id="423" fill="hold">
                            <p:stCondLst>
                              <p:cond delay="0"/>
                            </p:stCondLst>
                            <p:childTnLst>
                              <p:par>
                                <p:cTn id="424" presetID="1" presetClass="exit" presetSubtype="0" fill="hold" nodeType="clickEffect">
                                  <p:stCondLst>
                                    <p:cond delay="0"/>
                                  </p:stCondLst>
                                  <p:childTnLst>
                                    <p:set>
                                      <p:cBhvr>
                                        <p:cTn id="425" dur="1" fill="hold">
                                          <p:stCondLst>
                                            <p:cond delay="0"/>
                                          </p:stCondLst>
                                        </p:cTn>
                                        <p:tgtEl>
                                          <p:spTgt spid="151"/>
                                        </p:tgtEl>
                                        <p:attrNameLst>
                                          <p:attrName>style.visibility</p:attrName>
                                        </p:attrNameLst>
                                      </p:cBhvr>
                                      <p:to>
                                        <p:strVal val="hidden"/>
                                      </p:to>
                                    </p:set>
                                  </p:childTnLst>
                                </p:cTn>
                              </p:par>
                              <p:par>
                                <p:cTn id="426" presetID="1" presetClass="emph" presetSubtype="2" fill="hold" nodeType="withEffect">
                                  <p:stCondLst>
                                    <p:cond delay="0"/>
                                  </p:stCondLst>
                                  <p:childTnLst>
                                    <p:animClr clrSpc="rgb" dir="cw">
                                      <p:cBhvr>
                                        <p:cTn id="427" dur="500" fill="hold"/>
                                        <p:tgtEl>
                                          <p:spTgt spid="149"/>
                                        </p:tgtEl>
                                        <p:attrNameLst>
                                          <p:attrName>fillcolor</p:attrName>
                                        </p:attrNameLst>
                                      </p:cBhvr>
                                      <p:to>
                                        <a:srgbClr val="EE4036"/>
                                      </p:to>
                                    </p:animClr>
                                    <p:set>
                                      <p:cBhvr>
                                        <p:cTn id="428" dur="500" fill="hold"/>
                                        <p:tgtEl>
                                          <p:spTgt spid="149"/>
                                        </p:tgtEl>
                                        <p:attrNameLst>
                                          <p:attrName>fill.type</p:attrName>
                                        </p:attrNameLst>
                                      </p:cBhvr>
                                      <p:to>
                                        <p:strVal val="solid"/>
                                      </p:to>
                                    </p:set>
                                    <p:set>
                                      <p:cBhvr>
                                        <p:cTn id="429" dur="500" fill="hold"/>
                                        <p:tgtEl>
                                          <p:spTgt spid="149"/>
                                        </p:tgtEl>
                                        <p:attrNameLst>
                                          <p:attrName>fill.on</p:attrName>
                                        </p:attrNameLst>
                                      </p:cBhvr>
                                      <p:to>
                                        <p:strVal val="true"/>
                                      </p:to>
                                    </p:set>
                                  </p:childTnLst>
                                </p:cTn>
                              </p:par>
                              <p:par>
                                <p:cTn id="430" presetID="53" presetClass="entr" presetSubtype="16" fill="hold" nodeType="withEffect">
                                  <p:stCondLst>
                                    <p:cond delay="0"/>
                                  </p:stCondLst>
                                  <p:childTnLst>
                                    <p:set>
                                      <p:cBhvr>
                                        <p:cTn id="431" dur="1" fill="hold">
                                          <p:stCondLst>
                                            <p:cond delay="0"/>
                                          </p:stCondLst>
                                        </p:cTn>
                                        <p:tgtEl>
                                          <p:spTgt spid="150"/>
                                        </p:tgtEl>
                                        <p:attrNameLst>
                                          <p:attrName>style.visibility</p:attrName>
                                        </p:attrNameLst>
                                      </p:cBhvr>
                                      <p:to>
                                        <p:strVal val="visible"/>
                                      </p:to>
                                    </p:set>
                                    <p:anim calcmode="lin" valueType="num">
                                      <p:cBhvr>
                                        <p:cTn id="432" dur="500" fill="hold"/>
                                        <p:tgtEl>
                                          <p:spTgt spid="150"/>
                                        </p:tgtEl>
                                        <p:attrNameLst>
                                          <p:attrName>ppt_w</p:attrName>
                                        </p:attrNameLst>
                                      </p:cBhvr>
                                      <p:tavLst>
                                        <p:tav tm="0">
                                          <p:val>
                                            <p:fltVal val="0"/>
                                          </p:val>
                                        </p:tav>
                                        <p:tav tm="100000">
                                          <p:val>
                                            <p:strVal val="#ppt_w"/>
                                          </p:val>
                                        </p:tav>
                                      </p:tavLst>
                                    </p:anim>
                                    <p:anim calcmode="lin" valueType="num">
                                      <p:cBhvr>
                                        <p:cTn id="433" dur="500" fill="hold"/>
                                        <p:tgtEl>
                                          <p:spTgt spid="150"/>
                                        </p:tgtEl>
                                        <p:attrNameLst>
                                          <p:attrName>ppt_h</p:attrName>
                                        </p:attrNameLst>
                                      </p:cBhvr>
                                      <p:tavLst>
                                        <p:tav tm="0">
                                          <p:val>
                                            <p:fltVal val="0"/>
                                          </p:val>
                                        </p:tav>
                                        <p:tav tm="100000">
                                          <p:val>
                                            <p:strVal val="#ppt_h"/>
                                          </p:val>
                                        </p:tav>
                                      </p:tavLst>
                                    </p:anim>
                                    <p:animEffect transition="in" filter="fade">
                                      <p:cBhvr>
                                        <p:cTn id="434" dur="500"/>
                                        <p:tgtEl>
                                          <p:spTgt spid="150"/>
                                        </p:tgtEl>
                                      </p:cBhvr>
                                    </p:animEffect>
                                  </p:childTnLst>
                                </p:cTn>
                              </p:par>
                            </p:childTnLst>
                          </p:cTn>
                        </p:par>
                      </p:childTnLst>
                    </p:cTn>
                  </p:par>
                </p:childTnLst>
              </p:cTn>
              <p:nextCondLst>
                <p:cond evt="onClick" delay="0">
                  <p:tgtEl>
                    <p:spTgt spid="151"/>
                  </p:tgtEl>
                </p:cond>
              </p:nextCondLst>
            </p:seq>
            <p:seq concurrent="1" nextAc="seek">
              <p:cTn id="435" restart="whenNotActive" fill="hold" evtFilter="cancelBubble" nodeType="interactiveSeq">
                <p:stCondLst>
                  <p:cond evt="onClick" delay="0">
                    <p:tgtEl>
                      <p:spTgt spid="131"/>
                    </p:tgtEl>
                  </p:cond>
                </p:stCondLst>
                <p:endSync evt="end" delay="0">
                  <p:rtn val="all"/>
                </p:endSync>
                <p:childTnLst>
                  <p:par>
                    <p:cTn id="436" fill="hold">
                      <p:stCondLst>
                        <p:cond delay="0"/>
                      </p:stCondLst>
                      <p:childTnLst>
                        <p:par>
                          <p:cTn id="437" fill="hold">
                            <p:stCondLst>
                              <p:cond delay="0"/>
                            </p:stCondLst>
                            <p:childTnLst>
                              <p:par>
                                <p:cTn id="438" presetID="53" presetClass="entr" presetSubtype="16" fill="hold" grpId="0" nodeType="withEffect">
                                  <p:stCondLst>
                                    <p:cond delay="0"/>
                                  </p:stCondLst>
                                  <p:childTnLst>
                                    <p:set>
                                      <p:cBhvr>
                                        <p:cTn id="439" dur="1" fill="hold">
                                          <p:stCondLst>
                                            <p:cond delay="0"/>
                                          </p:stCondLst>
                                        </p:cTn>
                                        <p:tgtEl>
                                          <p:spTgt spid="136"/>
                                        </p:tgtEl>
                                        <p:attrNameLst>
                                          <p:attrName>style.visibility</p:attrName>
                                        </p:attrNameLst>
                                      </p:cBhvr>
                                      <p:to>
                                        <p:strVal val="visible"/>
                                      </p:to>
                                    </p:set>
                                    <p:anim calcmode="lin" valueType="num">
                                      <p:cBhvr>
                                        <p:cTn id="440" dur="500" fill="hold"/>
                                        <p:tgtEl>
                                          <p:spTgt spid="136"/>
                                        </p:tgtEl>
                                        <p:attrNameLst>
                                          <p:attrName>ppt_w</p:attrName>
                                        </p:attrNameLst>
                                      </p:cBhvr>
                                      <p:tavLst>
                                        <p:tav tm="0">
                                          <p:val>
                                            <p:fltVal val="0"/>
                                          </p:val>
                                        </p:tav>
                                        <p:tav tm="100000">
                                          <p:val>
                                            <p:strVal val="#ppt_w"/>
                                          </p:val>
                                        </p:tav>
                                      </p:tavLst>
                                    </p:anim>
                                    <p:anim calcmode="lin" valueType="num">
                                      <p:cBhvr>
                                        <p:cTn id="441" dur="500" fill="hold"/>
                                        <p:tgtEl>
                                          <p:spTgt spid="136"/>
                                        </p:tgtEl>
                                        <p:attrNameLst>
                                          <p:attrName>ppt_h</p:attrName>
                                        </p:attrNameLst>
                                      </p:cBhvr>
                                      <p:tavLst>
                                        <p:tav tm="0">
                                          <p:val>
                                            <p:fltVal val="0"/>
                                          </p:val>
                                        </p:tav>
                                        <p:tav tm="100000">
                                          <p:val>
                                            <p:strVal val="#ppt_h"/>
                                          </p:val>
                                        </p:tav>
                                      </p:tavLst>
                                    </p:anim>
                                    <p:animEffect transition="in" filter="fade">
                                      <p:cBhvr>
                                        <p:cTn id="442" dur="500"/>
                                        <p:tgtEl>
                                          <p:spTgt spid="136"/>
                                        </p:tgtEl>
                                      </p:cBhvr>
                                    </p:animEffect>
                                  </p:childTnLst>
                                  <p:subTnLst>
                                    <p:audio>
                                      <p:cMediaNode>
                                        <p:cTn display="0" masterRel="sameClick">
                                          <p:stCondLst>
                                            <p:cond evt="begin" delay="0">
                                              <p:tn val="438"/>
                                            </p:cond>
                                          </p:stCondLst>
                                          <p:endCondLst>
                                            <p:cond evt="onStopAudio" delay="0">
                                              <p:tgtEl>
                                                <p:sldTgt/>
                                              </p:tgtEl>
                                            </p:cond>
                                          </p:endCondLst>
                                        </p:cTn>
                                        <p:tgtEl>
                                          <p:sndTgt r:embed="rId2" name="Bling.wav"/>
                                        </p:tgtEl>
                                      </p:cMediaNode>
                                    </p:audio>
                                  </p:subTnLst>
                                </p:cTn>
                              </p:par>
                              <p:par>
                                <p:cTn id="443" presetID="26" presetClass="emph" presetSubtype="0" fill="hold" grpId="1" nodeType="withEffect">
                                  <p:stCondLst>
                                    <p:cond delay="500"/>
                                  </p:stCondLst>
                                  <p:childTnLst>
                                    <p:animEffect transition="out" filter="fade">
                                      <p:cBhvr>
                                        <p:cTn id="444" dur="500" tmFilter="0, 0; .2, .5; .8, .5; 1, 0"/>
                                        <p:tgtEl>
                                          <p:spTgt spid="136"/>
                                        </p:tgtEl>
                                      </p:cBhvr>
                                    </p:animEffect>
                                    <p:animScale>
                                      <p:cBhvr>
                                        <p:cTn id="445" dur="250" autoRev="1" fill="hold"/>
                                        <p:tgtEl>
                                          <p:spTgt spid="136"/>
                                        </p:tgtEl>
                                      </p:cBhvr>
                                      <p:by x="105000" y="105000"/>
                                    </p:animScale>
                                  </p:childTnLst>
                                </p:cTn>
                              </p:par>
                              <p:par>
                                <p:cTn id="446" presetID="53" presetClass="entr" presetSubtype="16" fill="hold" grpId="0" nodeType="withEffect">
                                  <p:stCondLst>
                                    <p:cond delay="0"/>
                                  </p:stCondLst>
                                  <p:childTnLst>
                                    <p:set>
                                      <p:cBhvr>
                                        <p:cTn id="447" dur="1" fill="hold">
                                          <p:stCondLst>
                                            <p:cond delay="0"/>
                                          </p:stCondLst>
                                        </p:cTn>
                                        <p:tgtEl>
                                          <p:spTgt spid="153"/>
                                        </p:tgtEl>
                                        <p:attrNameLst>
                                          <p:attrName>style.visibility</p:attrName>
                                        </p:attrNameLst>
                                      </p:cBhvr>
                                      <p:to>
                                        <p:strVal val="visible"/>
                                      </p:to>
                                    </p:set>
                                    <p:anim calcmode="lin" valueType="num">
                                      <p:cBhvr>
                                        <p:cTn id="448" dur="500" fill="hold"/>
                                        <p:tgtEl>
                                          <p:spTgt spid="153"/>
                                        </p:tgtEl>
                                        <p:attrNameLst>
                                          <p:attrName>ppt_w</p:attrName>
                                        </p:attrNameLst>
                                      </p:cBhvr>
                                      <p:tavLst>
                                        <p:tav tm="0">
                                          <p:val>
                                            <p:fltVal val="0"/>
                                          </p:val>
                                        </p:tav>
                                        <p:tav tm="100000">
                                          <p:val>
                                            <p:strVal val="#ppt_w"/>
                                          </p:val>
                                        </p:tav>
                                      </p:tavLst>
                                    </p:anim>
                                    <p:anim calcmode="lin" valueType="num">
                                      <p:cBhvr>
                                        <p:cTn id="449" dur="500" fill="hold"/>
                                        <p:tgtEl>
                                          <p:spTgt spid="153"/>
                                        </p:tgtEl>
                                        <p:attrNameLst>
                                          <p:attrName>ppt_h</p:attrName>
                                        </p:attrNameLst>
                                      </p:cBhvr>
                                      <p:tavLst>
                                        <p:tav tm="0">
                                          <p:val>
                                            <p:fltVal val="0"/>
                                          </p:val>
                                        </p:tav>
                                        <p:tav tm="100000">
                                          <p:val>
                                            <p:strVal val="#ppt_h"/>
                                          </p:val>
                                        </p:tav>
                                      </p:tavLst>
                                    </p:anim>
                                    <p:animEffect transition="in" filter="fade">
                                      <p:cBhvr>
                                        <p:cTn id="450" dur="500"/>
                                        <p:tgtEl>
                                          <p:spTgt spid="153"/>
                                        </p:tgtEl>
                                      </p:cBhvr>
                                    </p:animEffect>
                                  </p:childTnLst>
                                  <p:subTnLst>
                                    <p:audio>
                                      <p:cMediaNode>
                                        <p:cTn display="0" masterRel="sameClick">
                                          <p:stCondLst>
                                            <p:cond evt="begin" delay="0">
                                              <p:tn val="446"/>
                                            </p:cond>
                                          </p:stCondLst>
                                          <p:endCondLst>
                                            <p:cond evt="onStopAudio" delay="0">
                                              <p:tgtEl>
                                                <p:sldTgt/>
                                              </p:tgtEl>
                                            </p:cond>
                                          </p:endCondLst>
                                        </p:cTn>
                                        <p:tgtEl>
                                          <p:sndTgt r:embed="rId2" name="Bling.wav"/>
                                        </p:tgtEl>
                                      </p:cMediaNode>
                                    </p:audio>
                                  </p:subTnLst>
                                </p:cTn>
                              </p:par>
                              <p:par>
                                <p:cTn id="451" presetID="26" presetClass="emph" presetSubtype="0" fill="hold" grpId="1" nodeType="withEffect">
                                  <p:stCondLst>
                                    <p:cond delay="500"/>
                                  </p:stCondLst>
                                  <p:childTnLst>
                                    <p:animEffect transition="out" filter="fade">
                                      <p:cBhvr>
                                        <p:cTn id="452" dur="500" tmFilter="0, 0; .2, .5; .8, .5; 1, 0"/>
                                        <p:tgtEl>
                                          <p:spTgt spid="153"/>
                                        </p:tgtEl>
                                      </p:cBhvr>
                                    </p:animEffect>
                                    <p:animScale>
                                      <p:cBhvr>
                                        <p:cTn id="453" dur="250" autoRev="1" fill="hold"/>
                                        <p:tgtEl>
                                          <p:spTgt spid="153"/>
                                        </p:tgtEl>
                                      </p:cBhvr>
                                      <p:by x="105000" y="105000"/>
                                    </p:animScale>
                                  </p:childTnLst>
                                </p:cTn>
                              </p:par>
                              <p:par>
                                <p:cTn id="454" presetID="53" presetClass="entr" presetSubtype="16" fill="hold" grpId="0" nodeType="withEffect">
                                  <p:stCondLst>
                                    <p:cond delay="0"/>
                                  </p:stCondLst>
                                  <p:childTnLst>
                                    <p:set>
                                      <p:cBhvr>
                                        <p:cTn id="455" dur="1" fill="hold">
                                          <p:stCondLst>
                                            <p:cond delay="0"/>
                                          </p:stCondLst>
                                        </p:cTn>
                                        <p:tgtEl>
                                          <p:spTgt spid="135"/>
                                        </p:tgtEl>
                                        <p:attrNameLst>
                                          <p:attrName>style.visibility</p:attrName>
                                        </p:attrNameLst>
                                      </p:cBhvr>
                                      <p:to>
                                        <p:strVal val="visible"/>
                                      </p:to>
                                    </p:set>
                                    <p:anim calcmode="lin" valueType="num">
                                      <p:cBhvr>
                                        <p:cTn id="456" dur="500" fill="hold"/>
                                        <p:tgtEl>
                                          <p:spTgt spid="135"/>
                                        </p:tgtEl>
                                        <p:attrNameLst>
                                          <p:attrName>ppt_w</p:attrName>
                                        </p:attrNameLst>
                                      </p:cBhvr>
                                      <p:tavLst>
                                        <p:tav tm="0">
                                          <p:val>
                                            <p:fltVal val="0"/>
                                          </p:val>
                                        </p:tav>
                                        <p:tav tm="100000">
                                          <p:val>
                                            <p:strVal val="#ppt_w"/>
                                          </p:val>
                                        </p:tav>
                                      </p:tavLst>
                                    </p:anim>
                                    <p:anim calcmode="lin" valueType="num">
                                      <p:cBhvr>
                                        <p:cTn id="457" dur="500" fill="hold"/>
                                        <p:tgtEl>
                                          <p:spTgt spid="135"/>
                                        </p:tgtEl>
                                        <p:attrNameLst>
                                          <p:attrName>ppt_h</p:attrName>
                                        </p:attrNameLst>
                                      </p:cBhvr>
                                      <p:tavLst>
                                        <p:tav tm="0">
                                          <p:val>
                                            <p:fltVal val="0"/>
                                          </p:val>
                                        </p:tav>
                                        <p:tav tm="100000">
                                          <p:val>
                                            <p:strVal val="#ppt_h"/>
                                          </p:val>
                                        </p:tav>
                                      </p:tavLst>
                                    </p:anim>
                                    <p:animEffect transition="in" filter="fade">
                                      <p:cBhvr>
                                        <p:cTn id="458" dur="500"/>
                                        <p:tgtEl>
                                          <p:spTgt spid="135"/>
                                        </p:tgtEl>
                                      </p:cBhvr>
                                    </p:animEffect>
                                  </p:childTnLst>
                                  <p:subTnLst>
                                    <p:audio>
                                      <p:cMediaNode>
                                        <p:cTn display="0" masterRel="sameClick">
                                          <p:stCondLst>
                                            <p:cond evt="begin" delay="0">
                                              <p:tn val="454"/>
                                            </p:cond>
                                          </p:stCondLst>
                                          <p:endCondLst>
                                            <p:cond evt="onStopAudio" delay="0">
                                              <p:tgtEl>
                                                <p:sldTgt/>
                                              </p:tgtEl>
                                            </p:cond>
                                          </p:endCondLst>
                                        </p:cTn>
                                        <p:tgtEl>
                                          <p:sndTgt r:embed="rId2" name="Bling.wav"/>
                                        </p:tgtEl>
                                      </p:cMediaNode>
                                    </p:audio>
                                  </p:subTnLst>
                                </p:cTn>
                              </p:par>
                              <p:par>
                                <p:cTn id="459" presetID="26" presetClass="emph" presetSubtype="0" fill="hold" grpId="1" nodeType="withEffect">
                                  <p:stCondLst>
                                    <p:cond delay="500"/>
                                  </p:stCondLst>
                                  <p:childTnLst>
                                    <p:animEffect transition="out" filter="fade">
                                      <p:cBhvr>
                                        <p:cTn id="460" dur="500" tmFilter="0, 0; .2, .5; .8, .5; 1, 0"/>
                                        <p:tgtEl>
                                          <p:spTgt spid="135"/>
                                        </p:tgtEl>
                                      </p:cBhvr>
                                    </p:animEffect>
                                    <p:animScale>
                                      <p:cBhvr>
                                        <p:cTn id="461" dur="250" autoRev="1" fill="hold"/>
                                        <p:tgtEl>
                                          <p:spTgt spid="135"/>
                                        </p:tgtEl>
                                      </p:cBhvr>
                                      <p:by x="105000" y="105000"/>
                                    </p:animScale>
                                  </p:childTnLst>
                                </p:cTn>
                              </p:par>
                              <p:par>
                                <p:cTn id="462" presetID="53" presetClass="entr" presetSubtype="16" fill="hold" grpId="0" nodeType="withEffect">
                                  <p:stCondLst>
                                    <p:cond delay="0"/>
                                  </p:stCondLst>
                                  <p:childTnLst>
                                    <p:set>
                                      <p:cBhvr>
                                        <p:cTn id="463" dur="1" fill="hold">
                                          <p:stCondLst>
                                            <p:cond delay="0"/>
                                          </p:stCondLst>
                                        </p:cTn>
                                        <p:tgtEl>
                                          <p:spTgt spid="152"/>
                                        </p:tgtEl>
                                        <p:attrNameLst>
                                          <p:attrName>style.visibility</p:attrName>
                                        </p:attrNameLst>
                                      </p:cBhvr>
                                      <p:to>
                                        <p:strVal val="visible"/>
                                      </p:to>
                                    </p:set>
                                    <p:anim calcmode="lin" valueType="num">
                                      <p:cBhvr>
                                        <p:cTn id="464" dur="500" fill="hold"/>
                                        <p:tgtEl>
                                          <p:spTgt spid="152"/>
                                        </p:tgtEl>
                                        <p:attrNameLst>
                                          <p:attrName>ppt_w</p:attrName>
                                        </p:attrNameLst>
                                      </p:cBhvr>
                                      <p:tavLst>
                                        <p:tav tm="0">
                                          <p:val>
                                            <p:fltVal val="0"/>
                                          </p:val>
                                        </p:tav>
                                        <p:tav tm="100000">
                                          <p:val>
                                            <p:strVal val="#ppt_w"/>
                                          </p:val>
                                        </p:tav>
                                      </p:tavLst>
                                    </p:anim>
                                    <p:anim calcmode="lin" valueType="num">
                                      <p:cBhvr>
                                        <p:cTn id="465" dur="500" fill="hold"/>
                                        <p:tgtEl>
                                          <p:spTgt spid="152"/>
                                        </p:tgtEl>
                                        <p:attrNameLst>
                                          <p:attrName>ppt_h</p:attrName>
                                        </p:attrNameLst>
                                      </p:cBhvr>
                                      <p:tavLst>
                                        <p:tav tm="0">
                                          <p:val>
                                            <p:fltVal val="0"/>
                                          </p:val>
                                        </p:tav>
                                        <p:tav tm="100000">
                                          <p:val>
                                            <p:strVal val="#ppt_h"/>
                                          </p:val>
                                        </p:tav>
                                      </p:tavLst>
                                    </p:anim>
                                    <p:animEffect transition="in" filter="fade">
                                      <p:cBhvr>
                                        <p:cTn id="466" dur="500"/>
                                        <p:tgtEl>
                                          <p:spTgt spid="152"/>
                                        </p:tgtEl>
                                      </p:cBhvr>
                                    </p:animEffect>
                                  </p:childTnLst>
                                  <p:subTnLst>
                                    <p:audio>
                                      <p:cMediaNode>
                                        <p:cTn display="0" masterRel="sameClick">
                                          <p:stCondLst>
                                            <p:cond evt="begin" delay="0">
                                              <p:tn val="462"/>
                                            </p:cond>
                                          </p:stCondLst>
                                          <p:endCondLst>
                                            <p:cond evt="onStopAudio" delay="0">
                                              <p:tgtEl>
                                                <p:sldTgt/>
                                              </p:tgtEl>
                                            </p:cond>
                                          </p:endCondLst>
                                        </p:cTn>
                                        <p:tgtEl>
                                          <p:sndTgt r:embed="rId2" name="Bling.wav"/>
                                        </p:tgtEl>
                                      </p:cMediaNode>
                                    </p:audio>
                                  </p:subTnLst>
                                </p:cTn>
                              </p:par>
                              <p:par>
                                <p:cTn id="467" presetID="26" presetClass="emph" presetSubtype="0" fill="hold" grpId="1" nodeType="withEffect">
                                  <p:stCondLst>
                                    <p:cond delay="500"/>
                                  </p:stCondLst>
                                  <p:childTnLst>
                                    <p:animEffect transition="out" filter="fade">
                                      <p:cBhvr>
                                        <p:cTn id="468" dur="500" tmFilter="0, 0; .2, .5; .8, .5; 1, 0"/>
                                        <p:tgtEl>
                                          <p:spTgt spid="152"/>
                                        </p:tgtEl>
                                      </p:cBhvr>
                                    </p:animEffect>
                                    <p:animScale>
                                      <p:cBhvr>
                                        <p:cTn id="469" dur="250" autoRev="1" fill="hold"/>
                                        <p:tgtEl>
                                          <p:spTgt spid="152"/>
                                        </p:tgtEl>
                                      </p:cBhvr>
                                      <p:by x="105000" y="105000"/>
                                    </p:animScale>
                                  </p:childTnLst>
                                </p:cTn>
                              </p:par>
                            </p:childTnLst>
                          </p:cTn>
                        </p:par>
                      </p:childTnLst>
                    </p:cTn>
                  </p:par>
                </p:childTnLst>
              </p:cTn>
              <p:nextCondLst>
                <p:cond evt="onClick" delay="0">
                  <p:tgtEl>
                    <p:spTgt spid="131"/>
                  </p:tgtEl>
                </p:cond>
              </p:nextCondLst>
            </p:seq>
            <p:seq concurrent="1" nextAc="seek">
              <p:cTn id="470" restart="whenNotActive" fill="hold" evtFilter="cancelBubble" nodeType="interactiveSeq">
                <p:stCondLst>
                  <p:cond evt="onClick" delay="0">
                    <p:tgtEl>
                      <p:spTgt spid="156"/>
                    </p:tgtEl>
                  </p:cond>
                </p:stCondLst>
                <p:endSync evt="end" delay="0">
                  <p:rtn val="all"/>
                </p:endSync>
                <p:childTnLst>
                  <p:par>
                    <p:cTn id="471" fill="hold">
                      <p:stCondLst>
                        <p:cond delay="0"/>
                      </p:stCondLst>
                      <p:childTnLst>
                        <p:par>
                          <p:cTn id="472" fill="hold">
                            <p:stCondLst>
                              <p:cond delay="0"/>
                            </p:stCondLst>
                            <p:childTnLst>
                              <p:par>
                                <p:cTn id="473" presetID="1" presetClass="exit" presetSubtype="0" fill="hold" nodeType="clickEffect">
                                  <p:stCondLst>
                                    <p:cond delay="0"/>
                                  </p:stCondLst>
                                  <p:childTnLst>
                                    <p:set>
                                      <p:cBhvr>
                                        <p:cTn id="474" dur="1" fill="hold">
                                          <p:stCondLst>
                                            <p:cond delay="0"/>
                                          </p:stCondLst>
                                        </p:cTn>
                                        <p:tgtEl>
                                          <p:spTgt spid="156"/>
                                        </p:tgtEl>
                                        <p:attrNameLst>
                                          <p:attrName>style.visibility</p:attrName>
                                        </p:attrNameLst>
                                      </p:cBhvr>
                                      <p:to>
                                        <p:strVal val="hidden"/>
                                      </p:to>
                                    </p:set>
                                  </p:childTnLst>
                                </p:cTn>
                              </p:par>
                              <p:par>
                                <p:cTn id="475" presetID="1" presetClass="emph" presetSubtype="2" fill="hold" nodeType="withEffect">
                                  <p:stCondLst>
                                    <p:cond delay="0"/>
                                  </p:stCondLst>
                                  <p:childTnLst>
                                    <p:animClr clrSpc="rgb" dir="cw">
                                      <p:cBhvr>
                                        <p:cTn id="476" dur="500" fill="hold"/>
                                        <p:tgtEl>
                                          <p:spTgt spid="154"/>
                                        </p:tgtEl>
                                        <p:attrNameLst>
                                          <p:attrName>fillcolor</p:attrName>
                                        </p:attrNameLst>
                                      </p:cBhvr>
                                      <p:to>
                                        <a:srgbClr val="EE4036"/>
                                      </p:to>
                                    </p:animClr>
                                    <p:set>
                                      <p:cBhvr>
                                        <p:cTn id="477" dur="500" fill="hold"/>
                                        <p:tgtEl>
                                          <p:spTgt spid="154"/>
                                        </p:tgtEl>
                                        <p:attrNameLst>
                                          <p:attrName>fill.type</p:attrName>
                                        </p:attrNameLst>
                                      </p:cBhvr>
                                      <p:to>
                                        <p:strVal val="solid"/>
                                      </p:to>
                                    </p:set>
                                    <p:set>
                                      <p:cBhvr>
                                        <p:cTn id="478" dur="500" fill="hold"/>
                                        <p:tgtEl>
                                          <p:spTgt spid="154"/>
                                        </p:tgtEl>
                                        <p:attrNameLst>
                                          <p:attrName>fill.on</p:attrName>
                                        </p:attrNameLst>
                                      </p:cBhvr>
                                      <p:to>
                                        <p:strVal val="true"/>
                                      </p:to>
                                    </p:set>
                                  </p:childTnLst>
                                </p:cTn>
                              </p:par>
                              <p:par>
                                <p:cTn id="479" presetID="53" presetClass="entr" presetSubtype="16" fill="hold" nodeType="withEffect">
                                  <p:stCondLst>
                                    <p:cond delay="0"/>
                                  </p:stCondLst>
                                  <p:childTnLst>
                                    <p:set>
                                      <p:cBhvr>
                                        <p:cTn id="480" dur="1" fill="hold">
                                          <p:stCondLst>
                                            <p:cond delay="0"/>
                                          </p:stCondLst>
                                        </p:cTn>
                                        <p:tgtEl>
                                          <p:spTgt spid="155"/>
                                        </p:tgtEl>
                                        <p:attrNameLst>
                                          <p:attrName>style.visibility</p:attrName>
                                        </p:attrNameLst>
                                      </p:cBhvr>
                                      <p:to>
                                        <p:strVal val="visible"/>
                                      </p:to>
                                    </p:set>
                                    <p:anim calcmode="lin" valueType="num">
                                      <p:cBhvr>
                                        <p:cTn id="481" dur="500" fill="hold"/>
                                        <p:tgtEl>
                                          <p:spTgt spid="155"/>
                                        </p:tgtEl>
                                        <p:attrNameLst>
                                          <p:attrName>ppt_w</p:attrName>
                                        </p:attrNameLst>
                                      </p:cBhvr>
                                      <p:tavLst>
                                        <p:tav tm="0">
                                          <p:val>
                                            <p:fltVal val="0"/>
                                          </p:val>
                                        </p:tav>
                                        <p:tav tm="100000">
                                          <p:val>
                                            <p:strVal val="#ppt_w"/>
                                          </p:val>
                                        </p:tav>
                                      </p:tavLst>
                                    </p:anim>
                                    <p:anim calcmode="lin" valueType="num">
                                      <p:cBhvr>
                                        <p:cTn id="482" dur="500" fill="hold"/>
                                        <p:tgtEl>
                                          <p:spTgt spid="155"/>
                                        </p:tgtEl>
                                        <p:attrNameLst>
                                          <p:attrName>ppt_h</p:attrName>
                                        </p:attrNameLst>
                                      </p:cBhvr>
                                      <p:tavLst>
                                        <p:tav tm="0">
                                          <p:val>
                                            <p:fltVal val="0"/>
                                          </p:val>
                                        </p:tav>
                                        <p:tav tm="100000">
                                          <p:val>
                                            <p:strVal val="#ppt_h"/>
                                          </p:val>
                                        </p:tav>
                                      </p:tavLst>
                                    </p:anim>
                                    <p:animEffect transition="in" filter="fade">
                                      <p:cBhvr>
                                        <p:cTn id="483" dur="500"/>
                                        <p:tgtEl>
                                          <p:spTgt spid="155"/>
                                        </p:tgtEl>
                                      </p:cBhvr>
                                    </p:animEffect>
                                  </p:childTnLst>
                                </p:cTn>
                              </p:par>
                            </p:childTnLst>
                          </p:cTn>
                        </p:par>
                      </p:childTnLst>
                    </p:cTn>
                  </p:par>
                </p:childTnLst>
              </p:cTn>
              <p:nextCondLst>
                <p:cond evt="onClick" delay="0">
                  <p:tgtEl>
                    <p:spTgt spid="156"/>
                  </p:tgtEl>
                </p:cond>
              </p:nextCondLst>
            </p:seq>
            <p:seq concurrent="1" nextAc="seek">
              <p:cTn id="484" restart="whenNotActive" fill="hold" evtFilter="cancelBubble" nodeType="interactiveSeq">
                <p:stCondLst>
                  <p:cond evt="onClick" delay="0">
                    <p:tgtEl>
                      <p:spTgt spid="123"/>
                    </p:tgtEl>
                  </p:cond>
                </p:stCondLst>
                <p:endSync evt="end" delay="0">
                  <p:rtn val="all"/>
                </p:endSync>
                <p:childTnLst>
                  <p:par>
                    <p:cTn id="485" fill="hold">
                      <p:stCondLst>
                        <p:cond delay="0"/>
                      </p:stCondLst>
                      <p:childTnLst>
                        <p:par>
                          <p:cTn id="486" fill="hold">
                            <p:stCondLst>
                              <p:cond delay="0"/>
                            </p:stCondLst>
                            <p:childTnLst>
                              <p:par>
                                <p:cTn id="487" presetID="53" presetClass="entr" presetSubtype="16" fill="hold" grpId="0" nodeType="withEffect">
                                  <p:stCondLst>
                                    <p:cond delay="0"/>
                                  </p:stCondLst>
                                  <p:childTnLst>
                                    <p:set>
                                      <p:cBhvr>
                                        <p:cTn id="488" dur="1" fill="hold">
                                          <p:stCondLst>
                                            <p:cond delay="0"/>
                                          </p:stCondLst>
                                        </p:cTn>
                                        <p:tgtEl>
                                          <p:spTgt spid="171"/>
                                        </p:tgtEl>
                                        <p:attrNameLst>
                                          <p:attrName>style.visibility</p:attrName>
                                        </p:attrNameLst>
                                      </p:cBhvr>
                                      <p:to>
                                        <p:strVal val="visible"/>
                                      </p:to>
                                    </p:set>
                                    <p:anim calcmode="lin" valueType="num">
                                      <p:cBhvr>
                                        <p:cTn id="489" dur="500" fill="hold"/>
                                        <p:tgtEl>
                                          <p:spTgt spid="171"/>
                                        </p:tgtEl>
                                        <p:attrNameLst>
                                          <p:attrName>ppt_w</p:attrName>
                                        </p:attrNameLst>
                                      </p:cBhvr>
                                      <p:tavLst>
                                        <p:tav tm="0">
                                          <p:val>
                                            <p:fltVal val="0"/>
                                          </p:val>
                                        </p:tav>
                                        <p:tav tm="100000">
                                          <p:val>
                                            <p:strVal val="#ppt_w"/>
                                          </p:val>
                                        </p:tav>
                                      </p:tavLst>
                                    </p:anim>
                                    <p:anim calcmode="lin" valueType="num">
                                      <p:cBhvr>
                                        <p:cTn id="490" dur="500" fill="hold"/>
                                        <p:tgtEl>
                                          <p:spTgt spid="171"/>
                                        </p:tgtEl>
                                        <p:attrNameLst>
                                          <p:attrName>ppt_h</p:attrName>
                                        </p:attrNameLst>
                                      </p:cBhvr>
                                      <p:tavLst>
                                        <p:tav tm="0">
                                          <p:val>
                                            <p:fltVal val="0"/>
                                          </p:val>
                                        </p:tav>
                                        <p:tav tm="100000">
                                          <p:val>
                                            <p:strVal val="#ppt_h"/>
                                          </p:val>
                                        </p:tav>
                                      </p:tavLst>
                                    </p:anim>
                                    <p:animEffect transition="in" filter="fade">
                                      <p:cBhvr>
                                        <p:cTn id="491" dur="500"/>
                                        <p:tgtEl>
                                          <p:spTgt spid="171"/>
                                        </p:tgtEl>
                                      </p:cBhvr>
                                    </p:animEffect>
                                  </p:childTnLst>
                                  <p:subTnLst>
                                    <p:audio>
                                      <p:cMediaNode>
                                        <p:cTn display="0" masterRel="sameClick">
                                          <p:stCondLst>
                                            <p:cond evt="begin" delay="0">
                                              <p:tn val="487"/>
                                            </p:cond>
                                          </p:stCondLst>
                                          <p:endCondLst>
                                            <p:cond evt="onStopAudio" delay="0">
                                              <p:tgtEl>
                                                <p:sldTgt/>
                                              </p:tgtEl>
                                            </p:cond>
                                          </p:endCondLst>
                                        </p:cTn>
                                        <p:tgtEl>
                                          <p:sndTgt r:embed="rId2" name="Bling.wav"/>
                                        </p:tgtEl>
                                      </p:cMediaNode>
                                    </p:audio>
                                  </p:subTnLst>
                                </p:cTn>
                              </p:par>
                              <p:par>
                                <p:cTn id="492" presetID="26" presetClass="emph" presetSubtype="0" fill="hold" grpId="1" nodeType="withEffect">
                                  <p:stCondLst>
                                    <p:cond delay="500"/>
                                  </p:stCondLst>
                                  <p:childTnLst>
                                    <p:animEffect transition="out" filter="fade">
                                      <p:cBhvr>
                                        <p:cTn id="493" dur="500" tmFilter="0, 0; .2, .5; .8, .5; 1, 0"/>
                                        <p:tgtEl>
                                          <p:spTgt spid="171"/>
                                        </p:tgtEl>
                                      </p:cBhvr>
                                    </p:animEffect>
                                    <p:animScale>
                                      <p:cBhvr>
                                        <p:cTn id="494" dur="250" autoRev="1" fill="hold"/>
                                        <p:tgtEl>
                                          <p:spTgt spid="171"/>
                                        </p:tgtEl>
                                      </p:cBhvr>
                                      <p:by x="105000" y="105000"/>
                                    </p:animScale>
                                  </p:childTnLst>
                                </p:cTn>
                              </p:par>
                              <p:par>
                                <p:cTn id="495" presetID="53" presetClass="entr" presetSubtype="16" fill="hold" grpId="0" nodeType="withEffect">
                                  <p:stCondLst>
                                    <p:cond delay="0"/>
                                  </p:stCondLst>
                                  <p:childTnLst>
                                    <p:set>
                                      <p:cBhvr>
                                        <p:cTn id="496" dur="1" fill="hold">
                                          <p:stCondLst>
                                            <p:cond delay="0"/>
                                          </p:stCondLst>
                                        </p:cTn>
                                        <p:tgtEl>
                                          <p:spTgt spid="173"/>
                                        </p:tgtEl>
                                        <p:attrNameLst>
                                          <p:attrName>style.visibility</p:attrName>
                                        </p:attrNameLst>
                                      </p:cBhvr>
                                      <p:to>
                                        <p:strVal val="visible"/>
                                      </p:to>
                                    </p:set>
                                    <p:anim calcmode="lin" valueType="num">
                                      <p:cBhvr>
                                        <p:cTn id="497" dur="500" fill="hold"/>
                                        <p:tgtEl>
                                          <p:spTgt spid="173"/>
                                        </p:tgtEl>
                                        <p:attrNameLst>
                                          <p:attrName>ppt_w</p:attrName>
                                        </p:attrNameLst>
                                      </p:cBhvr>
                                      <p:tavLst>
                                        <p:tav tm="0">
                                          <p:val>
                                            <p:fltVal val="0"/>
                                          </p:val>
                                        </p:tav>
                                        <p:tav tm="100000">
                                          <p:val>
                                            <p:strVal val="#ppt_w"/>
                                          </p:val>
                                        </p:tav>
                                      </p:tavLst>
                                    </p:anim>
                                    <p:anim calcmode="lin" valueType="num">
                                      <p:cBhvr>
                                        <p:cTn id="498" dur="500" fill="hold"/>
                                        <p:tgtEl>
                                          <p:spTgt spid="173"/>
                                        </p:tgtEl>
                                        <p:attrNameLst>
                                          <p:attrName>ppt_h</p:attrName>
                                        </p:attrNameLst>
                                      </p:cBhvr>
                                      <p:tavLst>
                                        <p:tav tm="0">
                                          <p:val>
                                            <p:fltVal val="0"/>
                                          </p:val>
                                        </p:tav>
                                        <p:tav tm="100000">
                                          <p:val>
                                            <p:strVal val="#ppt_h"/>
                                          </p:val>
                                        </p:tav>
                                      </p:tavLst>
                                    </p:anim>
                                    <p:animEffect transition="in" filter="fade">
                                      <p:cBhvr>
                                        <p:cTn id="499" dur="500"/>
                                        <p:tgtEl>
                                          <p:spTgt spid="173"/>
                                        </p:tgtEl>
                                      </p:cBhvr>
                                    </p:animEffect>
                                  </p:childTnLst>
                                  <p:subTnLst>
                                    <p:audio>
                                      <p:cMediaNode>
                                        <p:cTn display="0" masterRel="sameClick">
                                          <p:stCondLst>
                                            <p:cond evt="begin" delay="0">
                                              <p:tn val="495"/>
                                            </p:cond>
                                          </p:stCondLst>
                                          <p:endCondLst>
                                            <p:cond evt="onStopAudio" delay="0">
                                              <p:tgtEl>
                                                <p:sldTgt/>
                                              </p:tgtEl>
                                            </p:cond>
                                          </p:endCondLst>
                                        </p:cTn>
                                        <p:tgtEl>
                                          <p:sndTgt r:embed="rId2" name="Bling.wav"/>
                                        </p:tgtEl>
                                      </p:cMediaNode>
                                    </p:audio>
                                  </p:subTnLst>
                                </p:cTn>
                              </p:par>
                              <p:par>
                                <p:cTn id="500" presetID="26" presetClass="emph" presetSubtype="0" fill="hold" grpId="1" nodeType="withEffect">
                                  <p:stCondLst>
                                    <p:cond delay="500"/>
                                  </p:stCondLst>
                                  <p:childTnLst>
                                    <p:animEffect transition="out" filter="fade">
                                      <p:cBhvr>
                                        <p:cTn id="501" dur="500" tmFilter="0, 0; .2, .5; .8, .5; 1, 0"/>
                                        <p:tgtEl>
                                          <p:spTgt spid="173"/>
                                        </p:tgtEl>
                                      </p:cBhvr>
                                    </p:animEffect>
                                    <p:animScale>
                                      <p:cBhvr>
                                        <p:cTn id="502" dur="250" autoRev="1" fill="hold"/>
                                        <p:tgtEl>
                                          <p:spTgt spid="173"/>
                                        </p:tgtEl>
                                      </p:cBhvr>
                                      <p:by x="105000" y="105000"/>
                                    </p:animScale>
                                  </p:childTnLst>
                                </p:cTn>
                              </p:par>
                              <p:par>
                                <p:cTn id="503" presetID="53" presetClass="entr" presetSubtype="16" fill="hold" grpId="0" nodeType="withEffect">
                                  <p:stCondLst>
                                    <p:cond delay="0"/>
                                  </p:stCondLst>
                                  <p:childTnLst>
                                    <p:set>
                                      <p:cBhvr>
                                        <p:cTn id="504" dur="1" fill="hold">
                                          <p:stCondLst>
                                            <p:cond delay="0"/>
                                          </p:stCondLst>
                                        </p:cTn>
                                        <p:tgtEl>
                                          <p:spTgt spid="170"/>
                                        </p:tgtEl>
                                        <p:attrNameLst>
                                          <p:attrName>style.visibility</p:attrName>
                                        </p:attrNameLst>
                                      </p:cBhvr>
                                      <p:to>
                                        <p:strVal val="visible"/>
                                      </p:to>
                                    </p:set>
                                    <p:anim calcmode="lin" valueType="num">
                                      <p:cBhvr>
                                        <p:cTn id="505" dur="500" fill="hold"/>
                                        <p:tgtEl>
                                          <p:spTgt spid="170"/>
                                        </p:tgtEl>
                                        <p:attrNameLst>
                                          <p:attrName>ppt_w</p:attrName>
                                        </p:attrNameLst>
                                      </p:cBhvr>
                                      <p:tavLst>
                                        <p:tav tm="0">
                                          <p:val>
                                            <p:fltVal val="0"/>
                                          </p:val>
                                        </p:tav>
                                        <p:tav tm="100000">
                                          <p:val>
                                            <p:strVal val="#ppt_w"/>
                                          </p:val>
                                        </p:tav>
                                      </p:tavLst>
                                    </p:anim>
                                    <p:anim calcmode="lin" valueType="num">
                                      <p:cBhvr>
                                        <p:cTn id="506" dur="500" fill="hold"/>
                                        <p:tgtEl>
                                          <p:spTgt spid="170"/>
                                        </p:tgtEl>
                                        <p:attrNameLst>
                                          <p:attrName>ppt_h</p:attrName>
                                        </p:attrNameLst>
                                      </p:cBhvr>
                                      <p:tavLst>
                                        <p:tav tm="0">
                                          <p:val>
                                            <p:fltVal val="0"/>
                                          </p:val>
                                        </p:tav>
                                        <p:tav tm="100000">
                                          <p:val>
                                            <p:strVal val="#ppt_h"/>
                                          </p:val>
                                        </p:tav>
                                      </p:tavLst>
                                    </p:anim>
                                    <p:animEffect transition="in" filter="fade">
                                      <p:cBhvr>
                                        <p:cTn id="507" dur="500"/>
                                        <p:tgtEl>
                                          <p:spTgt spid="170"/>
                                        </p:tgtEl>
                                      </p:cBhvr>
                                    </p:animEffect>
                                  </p:childTnLst>
                                  <p:subTnLst>
                                    <p:audio>
                                      <p:cMediaNode>
                                        <p:cTn display="0" masterRel="sameClick">
                                          <p:stCondLst>
                                            <p:cond evt="begin" delay="0">
                                              <p:tn val="503"/>
                                            </p:cond>
                                          </p:stCondLst>
                                          <p:endCondLst>
                                            <p:cond evt="onStopAudio" delay="0">
                                              <p:tgtEl>
                                                <p:sldTgt/>
                                              </p:tgtEl>
                                            </p:cond>
                                          </p:endCondLst>
                                        </p:cTn>
                                        <p:tgtEl>
                                          <p:sndTgt r:embed="rId2" name="Bling.wav"/>
                                        </p:tgtEl>
                                      </p:cMediaNode>
                                    </p:audio>
                                  </p:subTnLst>
                                </p:cTn>
                              </p:par>
                              <p:par>
                                <p:cTn id="508" presetID="26" presetClass="emph" presetSubtype="0" fill="hold" grpId="1" nodeType="withEffect">
                                  <p:stCondLst>
                                    <p:cond delay="500"/>
                                  </p:stCondLst>
                                  <p:childTnLst>
                                    <p:animEffect transition="out" filter="fade">
                                      <p:cBhvr>
                                        <p:cTn id="509" dur="500" tmFilter="0, 0; .2, .5; .8, .5; 1, 0"/>
                                        <p:tgtEl>
                                          <p:spTgt spid="170"/>
                                        </p:tgtEl>
                                      </p:cBhvr>
                                    </p:animEffect>
                                    <p:animScale>
                                      <p:cBhvr>
                                        <p:cTn id="510" dur="250" autoRev="1" fill="hold"/>
                                        <p:tgtEl>
                                          <p:spTgt spid="170"/>
                                        </p:tgtEl>
                                      </p:cBhvr>
                                      <p:by x="105000" y="105000"/>
                                    </p:animScale>
                                  </p:childTnLst>
                                </p:cTn>
                              </p:par>
                              <p:par>
                                <p:cTn id="511" presetID="53" presetClass="entr" presetSubtype="16" fill="hold" grpId="0" nodeType="withEffect">
                                  <p:stCondLst>
                                    <p:cond delay="0"/>
                                  </p:stCondLst>
                                  <p:childTnLst>
                                    <p:set>
                                      <p:cBhvr>
                                        <p:cTn id="512" dur="1" fill="hold">
                                          <p:stCondLst>
                                            <p:cond delay="0"/>
                                          </p:stCondLst>
                                        </p:cTn>
                                        <p:tgtEl>
                                          <p:spTgt spid="172"/>
                                        </p:tgtEl>
                                        <p:attrNameLst>
                                          <p:attrName>style.visibility</p:attrName>
                                        </p:attrNameLst>
                                      </p:cBhvr>
                                      <p:to>
                                        <p:strVal val="visible"/>
                                      </p:to>
                                    </p:set>
                                    <p:anim calcmode="lin" valueType="num">
                                      <p:cBhvr>
                                        <p:cTn id="513" dur="500" fill="hold"/>
                                        <p:tgtEl>
                                          <p:spTgt spid="172"/>
                                        </p:tgtEl>
                                        <p:attrNameLst>
                                          <p:attrName>ppt_w</p:attrName>
                                        </p:attrNameLst>
                                      </p:cBhvr>
                                      <p:tavLst>
                                        <p:tav tm="0">
                                          <p:val>
                                            <p:fltVal val="0"/>
                                          </p:val>
                                        </p:tav>
                                        <p:tav tm="100000">
                                          <p:val>
                                            <p:strVal val="#ppt_w"/>
                                          </p:val>
                                        </p:tav>
                                      </p:tavLst>
                                    </p:anim>
                                    <p:anim calcmode="lin" valueType="num">
                                      <p:cBhvr>
                                        <p:cTn id="514" dur="500" fill="hold"/>
                                        <p:tgtEl>
                                          <p:spTgt spid="172"/>
                                        </p:tgtEl>
                                        <p:attrNameLst>
                                          <p:attrName>ppt_h</p:attrName>
                                        </p:attrNameLst>
                                      </p:cBhvr>
                                      <p:tavLst>
                                        <p:tav tm="0">
                                          <p:val>
                                            <p:fltVal val="0"/>
                                          </p:val>
                                        </p:tav>
                                        <p:tav tm="100000">
                                          <p:val>
                                            <p:strVal val="#ppt_h"/>
                                          </p:val>
                                        </p:tav>
                                      </p:tavLst>
                                    </p:anim>
                                    <p:animEffect transition="in" filter="fade">
                                      <p:cBhvr>
                                        <p:cTn id="515" dur="500"/>
                                        <p:tgtEl>
                                          <p:spTgt spid="172"/>
                                        </p:tgtEl>
                                      </p:cBhvr>
                                    </p:animEffect>
                                  </p:childTnLst>
                                  <p:subTnLst>
                                    <p:audio>
                                      <p:cMediaNode>
                                        <p:cTn display="0" masterRel="sameClick">
                                          <p:stCondLst>
                                            <p:cond evt="begin" delay="0">
                                              <p:tn val="511"/>
                                            </p:cond>
                                          </p:stCondLst>
                                          <p:endCondLst>
                                            <p:cond evt="onStopAudio" delay="0">
                                              <p:tgtEl>
                                                <p:sldTgt/>
                                              </p:tgtEl>
                                            </p:cond>
                                          </p:endCondLst>
                                        </p:cTn>
                                        <p:tgtEl>
                                          <p:sndTgt r:embed="rId2" name="Bling.wav"/>
                                        </p:tgtEl>
                                      </p:cMediaNode>
                                    </p:audio>
                                  </p:subTnLst>
                                </p:cTn>
                              </p:par>
                              <p:par>
                                <p:cTn id="516" presetID="26" presetClass="emph" presetSubtype="0" fill="hold" grpId="1" nodeType="withEffect">
                                  <p:stCondLst>
                                    <p:cond delay="500"/>
                                  </p:stCondLst>
                                  <p:childTnLst>
                                    <p:animEffect transition="out" filter="fade">
                                      <p:cBhvr>
                                        <p:cTn id="517" dur="500" tmFilter="0, 0; .2, .5; .8, .5; 1, 0"/>
                                        <p:tgtEl>
                                          <p:spTgt spid="172"/>
                                        </p:tgtEl>
                                      </p:cBhvr>
                                    </p:animEffect>
                                    <p:animScale>
                                      <p:cBhvr>
                                        <p:cTn id="518" dur="250" autoRev="1" fill="hold"/>
                                        <p:tgtEl>
                                          <p:spTgt spid="172"/>
                                        </p:tgtEl>
                                      </p:cBhvr>
                                      <p:by x="105000" y="105000"/>
                                    </p:animScale>
                                  </p:childTnLst>
                                </p:cTn>
                              </p:par>
                            </p:childTnLst>
                          </p:cTn>
                        </p:par>
                      </p:childTnLst>
                    </p:cTn>
                  </p:par>
                </p:childTnLst>
              </p:cTn>
              <p:nextCondLst>
                <p:cond evt="onClick" delay="0">
                  <p:tgtEl>
                    <p:spTgt spid="123"/>
                  </p:tgtEl>
                </p:cond>
              </p:nextCondLst>
            </p:seq>
            <p:seq concurrent="1" nextAc="seek">
              <p:cTn id="519" restart="whenNotActive" fill="hold" evtFilter="cancelBubble" nodeType="interactiveSeq">
                <p:stCondLst>
                  <p:cond evt="onClick" delay="0">
                    <p:tgtEl>
                      <p:spTgt spid="176"/>
                    </p:tgtEl>
                  </p:cond>
                </p:stCondLst>
                <p:endSync evt="end" delay="0">
                  <p:rtn val="all"/>
                </p:endSync>
                <p:childTnLst>
                  <p:par>
                    <p:cTn id="520" fill="hold">
                      <p:stCondLst>
                        <p:cond delay="0"/>
                      </p:stCondLst>
                      <p:childTnLst>
                        <p:par>
                          <p:cTn id="521" fill="hold">
                            <p:stCondLst>
                              <p:cond delay="0"/>
                            </p:stCondLst>
                            <p:childTnLst>
                              <p:par>
                                <p:cTn id="522" presetID="1" presetClass="exit" presetSubtype="0" fill="hold" nodeType="clickEffect">
                                  <p:stCondLst>
                                    <p:cond delay="0"/>
                                  </p:stCondLst>
                                  <p:childTnLst>
                                    <p:set>
                                      <p:cBhvr>
                                        <p:cTn id="523" dur="1" fill="hold">
                                          <p:stCondLst>
                                            <p:cond delay="0"/>
                                          </p:stCondLst>
                                        </p:cTn>
                                        <p:tgtEl>
                                          <p:spTgt spid="176"/>
                                        </p:tgtEl>
                                        <p:attrNameLst>
                                          <p:attrName>style.visibility</p:attrName>
                                        </p:attrNameLst>
                                      </p:cBhvr>
                                      <p:to>
                                        <p:strVal val="hidden"/>
                                      </p:to>
                                    </p:set>
                                  </p:childTnLst>
                                </p:cTn>
                              </p:par>
                              <p:par>
                                <p:cTn id="524" presetID="1" presetClass="emph" presetSubtype="2" fill="hold" nodeType="withEffect">
                                  <p:stCondLst>
                                    <p:cond delay="0"/>
                                  </p:stCondLst>
                                  <p:childTnLst>
                                    <p:animClr clrSpc="rgb" dir="cw">
                                      <p:cBhvr>
                                        <p:cTn id="525" dur="500" fill="hold"/>
                                        <p:tgtEl>
                                          <p:spTgt spid="174"/>
                                        </p:tgtEl>
                                        <p:attrNameLst>
                                          <p:attrName>fillcolor</p:attrName>
                                        </p:attrNameLst>
                                      </p:cBhvr>
                                      <p:to>
                                        <a:srgbClr val="EE4036"/>
                                      </p:to>
                                    </p:animClr>
                                    <p:set>
                                      <p:cBhvr>
                                        <p:cTn id="526" dur="500" fill="hold"/>
                                        <p:tgtEl>
                                          <p:spTgt spid="174"/>
                                        </p:tgtEl>
                                        <p:attrNameLst>
                                          <p:attrName>fill.type</p:attrName>
                                        </p:attrNameLst>
                                      </p:cBhvr>
                                      <p:to>
                                        <p:strVal val="solid"/>
                                      </p:to>
                                    </p:set>
                                    <p:set>
                                      <p:cBhvr>
                                        <p:cTn id="527" dur="500" fill="hold"/>
                                        <p:tgtEl>
                                          <p:spTgt spid="174"/>
                                        </p:tgtEl>
                                        <p:attrNameLst>
                                          <p:attrName>fill.on</p:attrName>
                                        </p:attrNameLst>
                                      </p:cBhvr>
                                      <p:to>
                                        <p:strVal val="true"/>
                                      </p:to>
                                    </p:set>
                                  </p:childTnLst>
                                </p:cTn>
                              </p:par>
                              <p:par>
                                <p:cTn id="528" presetID="53" presetClass="entr" presetSubtype="16" fill="hold" nodeType="withEffect">
                                  <p:stCondLst>
                                    <p:cond delay="0"/>
                                  </p:stCondLst>
                                  <p:childTnLst>
                                    <p:set>
                                      <p:cBhvr>
                                        <p:cTn id="529" dur="1" fill="hold">
                                          <p:stCondLst>
                                            <p:cond delay="0"/>
                                          </p:stCondLst>
                                        </p:cTn>
                                        <p:tgtEl>
                                          <p:spTgt spid="175"/>
                                        </p:tgtEl>
                                        <p:attrNameLst>
                                          <p:attrName>style.visibility</p:attrName>
                                        </p:attrNameLst>
                                      </p:cBhvr>
                                      <p:to>
                                        <p:strVal val="visible"/>
                                      </p:to>
                                    </p:set>
                                    <p:anim calcmode="lin" valueType="num">
                                      <p:cBhvr>
                                        <p:cTn id="530" dur="500" fill="hold"/>
                                        <p:tgtEl>
                                          <p:spTgt spid="175"/>
                                        </p:tgtEl>
                                        <p:attrNameLst>
                                          <p:attrName>ppt_w</p:attrName>
                                        </p:attrNameLst>
                                      </p:cBhvr>
                                      <p:tavLst>
                                        <p:tav tm="0">
                                          <p:val>
                                            <p:fltVal val="0"/>
                                          </p:val>
                                        </p:tav>
                                        <p:tav tm="100000">
                                          <p:val>
                                            <p:strVal val="#ppt_w"/>
                                          </p:val>
                                        </p:tav>
                                      </p:tavLst>
                                    </p:anim>
                                    <p:anim calcmode="lin" valueType="num">
                                      <p:cBhvr>
                                        <p:cTn id="531" dur="500" fill="hold"/>
                                        <p:tgtEl>
                                          <p:spTgt spid="175"/>
                                        </p:tgtEl>
                                        <p:attrNameLst>
                                          <p:attrName>ppt_h</p:attrName>
                                        </p:attrNameLst>
                                      </p:cBhvr>
                                      <p:tavLst>
                                        <p:tav tm="0">
                                          <p:val>
                                            <p:fltVal val="0"/>
                                          </p:val>
                                        </p:tav>
                                        <p:tav tm="100000">
                                          <p:val>
                                            <p:strVal val="#ppt_h"/>
                                          </p:val>
                                        </p:tav>
                                      </p:tavLst>
                                    </p:anim>
                                    <p:animEffect transition="in" filter="fade">
                                      <p:cBhvr>
                                        <p:cTn id="532" dur="500"/>
                                        <p:tgtEl>
                                          <p:spTgt spid="175"/>
                                        </p:tgtEl>
                                      </p:cBhvr>
                                    </p:animEffect>
                                  </p:childTnLst>
                                </p:cTn>
                              </p:par>
                            </p:childTnLst>
                          </p:cTn>
                        </p:par>
                      </p:childTnLst>
                    </p:cTn>
                  </p:par>
                </p:childTnLst>
              </p:cTn>
              <p:nextCondLst>
                <p:cond evt="onClick" delay="0">
                  <p:tgtEl>
                    <p:spTgt spid="176"/>
                  </p:tgtEl>
                </p:cond>
              </p:nextCondLst>
            </p:seq>
          </p:childTnLst>
        </p:cTn>
      </p:par>
    </p:tnLst>
    <p:bldLst>
      <p:bldP spid="2" grpId="0"/>
      <p:bldP spid="2" grpId="1"/>
      <p:bldP spid="56" grpId="0"/>
      <p:bldP spid="56" grpId="1"/>
      <p:bldP spid="57" grpId="0"/>
      <p:bldP spid="57" grpId="1"/>
      <p:bldP spid="58" grpId="0"/>
      <p:bldP spid="58" grpId="1"/>
      <p:bldP spid="61" grpId="0"/>
      <p:bldP spid="61" grpId="1"/>
      <p:bldP spid="69" grpId="0"/>
      <p:bldP spid="69" grpId="1"/>
      <p:bldP spid="70" grpId="0"/>
      <p:bldP spid="70" grpId="1"/>
      <p:bldP spid="63" grpId="0"/>
      <p:bldP spid="63" grpId="1"/>
      <p:bldP spid="64" grpId="0"/>
      <p:bldP spid="64" grpId="1"/>
      <p:bldP spid="65" grpId="0"/>
      <p:bldP spid="65" grpId="1"/>
      <p:bldP spid="66" grpId="0"/>
      <p:bldP spid="66" grpId="1"/>
      <p:bldP spid="67" grpId="0"/>
      <p:bldP spid="67" grpId="1"/>
      <p:bldP spid="68" grpId="0"/>
      <p:bldP spid="68" grpId="1"/>
      <p:bldP spid="84" grpId="0"/>
      <p:bldP spid="84" grpId="1"/>
      <p:bldP spid="86" grpId="0"/>
      <p:bldP spid="86" grpId="1"/>
      <p:bldP spid="88" grpId="0"/>
      <p:bldP spid="88" grpId="1"/>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P spid="82" grpId="0"/>
      <p:bldP spid="82" grpId="1"/>
      <p:bldP spid="96" grpId="0"/>
      <p:bldP spid="96" grpId="1"/>
      <p:bldP spid="97" grpId="0"/>
      <p:bldP spid="97" grpId="1"/>
      <p:bldP spid="118" grpId="0"/>
      <p:bldP spid="118" grpId="1"/>
      <p:bldP spid="119" grpId="0"/>
      <p:bldP spid="119" grpId="1"/>
      <p:bldP spid="126" grpId="0"/>
      <p:bldP spid="126" grpId="1"/>
      <p:bldP spid="128" grpId="0"/>
      <p:bldP spid="128" grpId="1"/>
      <p:bldP spid="135" grpId="0"/>
      <p:bldP spid="135" grpId="1"/>
      <p:bldP spid="136" grpId="0"/>
      <p:bldP spid="136" grpId="1"/>
      <p:bldP spid="152" grpId="0"/>
      <p:bldP spid="152" grpId="1"/>
      <p:bldP spid="153" grpId="0"/>
      <p:bldP spid="153" grpId="1"/>
      <p:bldP spid="108" grpId="0"/>
      <p:bldP spid="108" grpId="1"/>
      <p:bldP spid="110" grpId="0"/>
      <p:bldP spid="110" grpId="1"/>
      <p:bldP spid="157" grpId="0"/>
      <p:bldP spid="157" grpId="1"/>
      <p:bldP spid="159" grpId="0"/>
      <p:bldP spid="159" grpId="1"/>
      <p:bldP spid="162" grpId="0"/>
      <p:bldP spid="162" grpId="1"/>
      <p:bldP spid="163" grpId="0"/>
      <p:bldP spid="163" grpId="1"/>
      <p:bldP spid="165" grpId="0"/>
      <p:bldP spid="165" grpId="1"/>
      <p:bldP spid="167" grpId="0"/>
      <p:bldP spid="167" grpId="1"/>
      <p:bldP spid="170" grpId="0"/>
      <p:bldP spid="170" grpId="1"/>
      <p:bldP spid="171" grpId="0"/>
      <p:bldP spid="171" grpId="1"/>
      <p:bldP spid="172" grpId="0"/>
      <p:bldP spid="172" grpId="1"/>
      <p:bldP spid="173" grpId="0"/>
      <p:bldP spid="173" grpId="1"/>
      <p:bldP spid="178" grpId="0"/>
      <p:bldP spid="178" grpId="1"/>
      <p:bldP spid="180" grpId="0"/>
      <p:bldP spid="180" grpId="1"/>
      <p:bldP spid="182" grpId="0"/>
      <p:bldP spid="18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713;p51">
            <a:extLst>
              <a:ext uri="{FF2B5EF4-FFF2-40B4-BE49-F238E27FC236}">
                <a16:creationId xmlns:a16="http://schemas.microsoft.com/office/drawing/2014/main" id="{DB5F9A24-5AAD-5255-556D-137CC5451AEE}"/>
              </a:ext>
            </a:extLst>
          </p:cNvPr>
          <p:cNvGrpSpPr/>
          <p:nvPr/>
        </p:nvGrpSpPr>
        <p:grpSpPr>
          <a:xfrm>
            <a:off x="-2300984" y="425129"/>
            <a:ext cx="13339905" cy="9918103"/>
            <a:chOff x="-2178583" y="2195187"/>
            <a:chExt cx="13339905" cy="9918103"/>
          </a:xfrm>
        </p:grpSpPr>
        <p:sp>
          <p:nvSpPr>
            <p:cNvPr id="8" name="Google Shape;1714;p51">
              <a:extLst>
                <a:ext uri="{FF2B5EF4-FFF2-40B4-BE49-F238E27FC236}">
                  <a16:creationId xmlns:a16="http://schemas.microsoft.com/office/drawing/2014/main" id="{822AAC5F-8013-5069-30BA-916391F25FD3}"/>
                </a:ext>
              </a:extLst>
            </p:cNvPr>
            <p:cNvSpPr/>
            <p:nvPr/>
          </p:nvSpPr>
          <p:spPr>
            <a:xfrm rot="6608471" flipH="1">
              <a:off x="-467682" y="484286"/>
              <a:ext cx="9918103" cy="13339905"/>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5;p51">
              <a:extLst>
                <a:ext uri="{FF2B5EF4-FFF2-40B4-BE49-F238E27FC236}">
                  <a16:creationId xmlns:a16="http://schemas.microsoft.com/office/drawing/2014/main" id="{96A8CF15-2C2E-7587-89EF-2A9B39D6A1D1}"/>
                </a:ext>
              </a:extLst>
            </p:cNvPr>
            <p:cNvSpPr/>
            <p:nvPr/>
          </p:nvSpPr>
          <p:spPr>
            <a:xfrm rot="4669121" flipH="1">
              <a:off x="96159" y="3739920"/>
              <a:ext cx="1043624" cy="113573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829;p53">
            <a:extLst>
              <a:ext uri="{FF2B5EF4-FFF2-40B4-BE49-F238E27FC236}">
                <a16:creationId xmlns:a16="http://schemas.microsoft.com/office/drawing/2014/main" id="{D1B82B2A-03A1-0660-2B99-A60FDBB3324A}"/>
              </a:ext>
            </a:extLst>
          </p:cNvPr>
          <p:cNvSpPr txBox="1">
            <a:spLocks noGrp="1"/>
          </p:cNvSpPr>
          <p:nvPr>
            <p:ph type="title"/>
          </p:nvPr>
        </p:nvSpPr>
        <p:spPr>
          <a:xfrm>
            <a:off x="1303810" y="2999820"/>
            <a:ext cx="6576000" cy="197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latin typeface="Times New Roman" panose="02020603050405020304" pitchFamily="18" charset="0"/>
                <a:cs typeface="Times New Roman" panose="02020603050405020304" pitchFamily="18" charset="0"/>
              </a:rPr>
              <a:t>2. </a:t>
            </a:r>
            <a:r>
              <a:rPr lang="en-US" sz="8800" b="1" dirty="0">
                <a:latin typeface="Times New Roman" panose="02020603050405020304" pitchFamily="18" charset="0"/>
                <a:cs typeface="Times New Roman" panose="02020603050405020304" pitchFamily="18" charset="0"/>
              </a:rPr>
              <a:t>P</a:t>
            </a:r>
            <a:r>
              <a:rPr lang="en" sz="8800" b="1" dirty="0">
                <a:latin typeface="Times New Roman" panose="02020603050405020304" pitchFamily="18" charset="0"/>
                <a:cs typeface="Times New Roman" panose="02020603050405020304" pitchFamily="18" charset="0"/>
              </a:rPr>
              <a:t>hân lân</a:t>
            </a:r>
            <a:endParaRPr sz="8800" b="1" dirty="0">
              <a:solidFill>
                <a:schemeClr val="lt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FB1A447-5C5D-6E3E-206E-26626FAD5BB2}"/>
              </a:ext>
            </a:extLst>
          </p:cNvPr>
          <p:cNvPicPr>
            <a:picLocks noChangeAspect="1"/>
          </p:cNvPicPr>
          <p:nvPr/>
        </p:nvPicPr>
        <p:blipFill>
          <a:blip r:embed="rId2"/>
          <a:stretch>
            <a:fillRect/>
          </a:stretch>
        </p:blipFill>
        <p:spPr>
          <a:xfrm>
            <a:off x="3963148" y="419825"/>
            <a:ext cx="3877042" cy="2579995"/>
          </a:xfrm>
          <a:prstGeom prst="rect">
            <a:avLst/>
          </a:prstGeom>
        </p:spPr>
      </p:pic>
      <p:pic>
        <p:nvPicPr>
          <p:cNvPr id="5" name="Picture 4">
            <a:extLst>
              <a:ext uri="{FF2B5EF4-FFF2-40B4-BE49-F238E27FC236}">
                <a16:creationId xmlns:a16="http://schemas.microsoft.com/office/drawing/2014/main" id="{0C41E3FF-6C6C-AA43-1001-0F4F001ABF5B}"/>
              </a:ext>
            </a:extLst>
          </p:cNvPr>
          <p:cNvPicPr>
            <a:picLocks noChangeAspect="1"/>
          </p:cNvPicPr>
          <p:nvPr/>
        </p:nvPicPr>
        <p:blipFill>
          <a:blip r:embed="rId3"/>
          <a:stretch>
            <a:fillRect/>
          </a:stretch>
        </p:blipFill>
        <p:spPr>
          <a:xfrm>
            <a:off x="1988881" y="157084"/>
            <a:ext cx="3007512" cy="3007512"/>
          </a:xfrm>
          <a:prstGeom prst="rect">
            <a:avLst/>
          </a:prstGeom>
        </p:spPr>
      </p:pic>
    </p:spTree>
    <p:extLst>
      <p:ext uri="{BB962C8B-B14F-4D97-AF65-F5344CB8AC3E}">
        <p14:creationId xmlns:p14="http://schemas.microsoft.com/office/powerpoint/2010/main" val="1091925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8" name="TextBox 7">
            <a:extLst>
              <a:ext uri="{FF2B5EF4-FFF2-40B4-BE49-F238E27FC236}">
                <a16:creationId xmlns:a16="http://schemas.microsoft.com/office/drawing/2014/main" id="{02402788-3D89-BA27-266B-0237CF8E2766}"/>
              </a:ext>
            </a:extLst>
          </p:cNvPr>
          <p:cNvSpPr txBox="1"/>
          <p:nvPr/>
        </p:nvSpPr>
        <p:spPr>
          <a:xfrm>
            <a:off x="834534" y="583224"/>
            <a:ext cx="8062547" cy="584775"/>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C</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ung c</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ấ</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 nguyên tố </a:t>
            </a:r>
            <a:r>
              <a:rPr lang="vi-VN" sz="3200" dirty="0">
                <a:solidFill>
                  <a:srgbClr val="FF0000"/>
                </a:solidFill>
                <a:latin typeface="Times New Roman" panose="02020603050405020304" pitchFamily="18" charset="0"/>
                <a:cs typeface="Times New Roman" panose="02020603050405020304" pitchFamily="18" charset="0"/>
              </a:rPr>
              <a:t>phosphorus</a:t>
            </a:r>
            <a:r>
              <a:rPr lang="en-US" sz="3200" dirty="0">
                <a:latin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trồng</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9E0531F-AE18-2E4A-8B71-078171C4CE6A}"/>
              </a:ext>
            </a:extLst>
          </p:cNvPr>
          <p:cNvSpPr txBox="1"/>
          <p:nvPr/>
        </p:nvSpPr>
        <p:spPr>
          <a:xfrm>
            <a:off x="881058" y="1167999"/>
            <a:ext cx="7969497" cy="2062103"/>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 loại phân lân thường dùng: phân lân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nung chảy</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muối</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Ca</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(PO</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en-US" sz="3200" baseline="-25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superphosphate đơn</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hai muối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Ca(H</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PO</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 và CaSO</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en-US" sz="3200" baseline="-25000" dirty="0">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superphosphate kép</a:t>
            </a:r>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muối </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Ca(H</a:t>
            </a:r>
            <a:r>
              <a:rPr lang="en-US"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2</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PO</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4</a:t>
            </a:r>
            <a:r>
              <a:rPr lang="vi-VN" sz="32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a:t>
            </a:r>
            <a:r>
              <a:rPr lang="vi-VN" sz="3200" baseline="-25000" dirty="0">
                <a:solidFill>
                  <a:srgbClr val="FF0000"/>
                </a:solidFill>
                <a:effectLst/>
                <a:latin typeface="Times New Roman" panose="02020603050405020304" pitchFamily="18" charset="0"/>
                <a:ea typeface="Courier New" panose="02070309020205020404" pitchFamily="49" charset="0"/>
                <a:cs typeface="Times New Roman" panose="02020603050405020304" pitchFamily="18" charset="0"/>
              </a:rPr>
              <a:t>2</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F194946-0B6C-0B9C-6FDB-175790DA1AF7}"/>
              </a:ext>
            </a:extLst>
          </p:cNvPr>
          <p:cNvSpPr txBox="1"/>
          <p:nvPr/>
        </p:nvSpPr>
        <p:spPr>
          <a:xfrm>
            <a:off x="671146" y="3350745"/>
            <a:ext cx="8225935" cy="1569660"/>
          </a:xfrm>
          <a:prstGeom prst="rect">
            <a:avLst/>
          </a:prstGeom>
          <a:noFill/>
        </p:spPr>
        <p:txBody>
          <a:bodyPr wrap="square">
            <a:spAutoFit/>
          </a:bodyPr>
          <a:lstStyle/>
          <a:p>
            <a:pPr marL="190500" marR="0" algn="just">
              <a:spcBef>
                <a:spcPts val="0"/>
              </a:spcBef>
              <a:spcAft>
                <a:spcPts val="0"/>
              </a:spcAft>
            </a:pPr>
            <a:r>
              <a:rPr lang="en-US" sz="3200" dirty="0">
                <a:latin typeface="Times New Roman" panose="02020603050405020304" pitchFamily="18" charset="0"/>
                <a:ea typeface="Times New Roman" panose="02020603050405020304" pitchFamily="18" charset="0"/>
              </a:rPr>
              <a:t>- C</a:t>
            </a:r>
            <a:r>
              <a:rPr lang="vi-VN" sz="3200" dirty="0">
                <a:solidFill>
                  <a:srgbClr val="000000"/>
                </a:solidFill>
                <a:effectLst/>
                <a:latin typeface="Times New Roman" panose="02020603050405020304" pitchFamily="18" charset="0"/>
                <a:ea typeface="Times New Roman" panose="02020603050405020304" pitchFamily="18" charset="0"/>
              </a:rPr>
              <a:t>hủ yếu dùng </a:t>
            </a:r>
            <a:r>
              <a:rPr lang="vi-VN" sz="3200" dirty="0">
                <a:solidFill>
                  <a:srgbClr val="FF0000"/>
                </a:solidFill>
                <a:effectLst/>
                <a:latin typeface="Times New Roman" panose="02020603050405020304" pitchFamily="18" charset="0"/>
                <a:ea typeface="Times New Roman" panose="02020603050405020304" pitchFamily="18" charset="0"/>
              </a:rPr>
              <a:t>bón lót </a:t>
            </a:r>
            <a:r>
              <a:rPr lang="vi-VN" sz="3200" dirty="0">
                <a:solidFill>
                  <a:srgbClr val="000000"/>
                </a:solidFill>
                <a:effectLst/>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đ</a:t>
            </a:r>
            <a:r>
              <a:rPr lang="vi-VN" sz="3200" dirty="0">
                <a:solidFill>
                  <a:srgbClr val="000000"/>
                </a:solidFill>
                <a:effectLst/>
                <a:latin typeface="Times New Roman" panose="02020603050405020304" pitchFamily="18" charset="0"/>
                <a:ea typeface="Times New Roman" panose="02020603050405020304" pitchFamily="18" charset="0"/>
              </a:rPr>
              <a:t>ể phát triển bộ </a:t>
            </a:r>
            <a:r>
              <a:rPr lang="vi-VN" sz="3200" dirty="0">
                <a:solidFill>
                  <a:srgbClr val="FF0000"/>
                </a:solidFill>
                <a:effectLst/>
                <a:latin typeface="Times New Roman" panose="02020603050405020304" pitchFamily="18" charset="0"/>
                <a:ea typeface="Times New Roman" panose="02020603050405020304" pitchFamily="18" charset="0"/>
              </a:rPr>
              <a:t>rễ</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bón thúc </a:t>
            </a:r>
            <a:r>
              <a:rPr lang="vi-VN" sz="3200" dirty="0">
                <a:solidFill>
                  <a:srgbClr val="000000"/>
                </a:solidFill>
                <a:effectLst/>
                <a:latin typeface="Times New Roman" panose="02020603050405020304" pitchFamily="18" charset="0"/>
                <a:ea typeface="Times New Roman" panose="02020603050405020304" pitchFamily="18" charset="0"/>
              </a:rPr>
              <a:t>(để cây ra </a:t>
            </a:r>
            <a:r>
              <a:rPr lang="vi-VN" sz="3200" dirty="0">
                <a:solidFill>
                  <a:srgbClr val="FF0000"/>
                </a:solidFill>
                <a:effectLst/>
                <a:latin typeface="Times New Roman" panose="02020603050405020304" pitchFamily="18" charset="0"/>
                <a:ea typeface="Times New Roman" panose="02020603050405020304" pitchFamily="18" charset="0"/>
              </a:rPr>
              <a:t>ho</a:t>
            </a:r>
            <a:r>
              <a:rPr lang="vi-VN" sz="3200" dirty="0">
                <a:solidFill>
                  <a:srgbClr val="000000"/>
                </a:solidFill>
                <a:effectLst/>
                <a:latin typeface="Times New Roman" panose="02020603050405020304" pitchFamily="18" charset="0"/>
                <a:ea typeface="Times New Roman" panose="02020603050405020304" pitchFamily="18" charset="0"/>
              </a:rPr>
              <a:t>a, đậu </a:t>
            </a:r>
            <a:r>
              <a:rPr lang="vi-VN" sz="3200" dirty="0">
                <a:solidFill>
                  <a:srgbClr val="FF0000"/>
                </a:solidFill>
                <a:effectLst/>
                <a:latin typeface="Times New Roman" panose="02020603050405020304" pitchFamily="18" charset="0"/>
                <a:ea typeface="Times New Roman" panose="02020603050405020304" pitchFamily="18" charset="0"/>
              </a:rPr>
              <a:t>quả nhiều</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quả to</a:t>
            </a:r>
            <a:r>
              <a:rPr lang="vi-VN" sz="3200" dirty="0">
                <a:solidFill>
                  <a:srgbClr val="000000"/>
                </a:solidFill>
                <a:effectLst/>
                <a:latin typeface="Times New Roman" panose="02020603050405020304" pitchFamily="18" charset="0"/>
                <a:ea typeface="Times New Roman" panose="02020603050405020304" pitchFamily="18" charset="0"/>
              </a:rPr>
              <a:t>, kích thích </a:t>
            </a:r>
            <a:r>
              <a:rPr lang="vi-VN" sz="3200" dirty="0">
                <a:solidFill>
                  <a:srgbClr val="FF0000"/>
                </a:solidFill>
                <a:effectLst/>
                <a:latin typeface="Times New Roman" panose="02020603050405020304" pitchFamily="18" charset="0"/>
                <a:ea typeface="Times New Roman" panose="02020603050405020304" pitchFamily="18" charset="0"/>
              </a:rPr>
              <a:t>quá trình chín của quả</a:t>
            </a:r>
            <a:r>
              <a:rPr lang="vi-VN"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899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713;p51">
            <a:extLst>
              <a:ext uri="{FF2B5EF4-FFF2-40B4-BE49-F238E27FC236}">
                <a16:creationId xmlns:a16="http://schemas.microsoft.com/office/drawing/2014/main" id="{DB5F9A24-5AAD-5255-556D-137CC5451AEE}"/>
              </a:ext>
            </a:extLst>
          </p:cNvPr>
          <p:cNvGrpSpPr/>
          <p:nvPr/>
        </p:nvGrpSpPr>
        <p:grpSpPr>
          <a:xfrm>
            <a:off x="-2300984" y="425129"/>
            <a:ext cx="13339905" cy="9918103"/>
            <a:chOff x="-2178583" y="2195187"/>
            <a:chExt cx="13339905" cy="9918103"/>
          </a:xfrm>
        </p:grpSpPr>
        <p:sp>
          <p:nvSpPr>
            <p:cNvPr id="8" name="Google Shape;1714;p51">
              <a:extLst>
                <a:ext uri="{FF2B5EF4-FFF2-40B4-BE49-F238E27FC236}">
                  <a16:creationId xmlns:a16="http://schemas.microsoft.com/office/drawing/2014/main" id="{822AAC5F-8013-5069-30BA-916391F25FD3}"/>
                </a:ext>
              </a:extLst>
            </p:cNvPr>
            <p:cNvSpPr/>
            <p:nvPr/>
          </p:nvSpPr>
          <p:spPr>
            <a:xfrm rot="6608471" flipH="1">
              <a:off x="-467682" y="484286"/>
              <a:ext cx="9918103" cy="13339905"/>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5;p51">
              <a:extLst>
                <a:ext uri="{FF2B5EF4-FFF2-40B4-BE49-F238E27FC236}">
                  <a16:creationId xmlns:a16="http://schemas.microsoft.com/office/drawing/2014/main" id="{96A8CF15-2C2E-7587-89EF-2A9B39D6A1D1}"/>
                </a:ext>
              </a:extLst>
            </p:cNvPr>
            <p:cNvSpPr/>
            <p:nvPr/>
          </p:nvSpPr>
          <p:spPr>
            <a:xfrm rot="4669121" flipH="1">
              <a:off x="96159" y="3739920"/>
              <a:ext cx="1043624" cy="113573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829;p53">
            <a:extLst>
              <a:ext uri="{FF2B5EF4-FFF2-40B4-BE49-F238E27FC236}">
                <a16:creationId xmlns:a16="http://schemas.microsoft.com/office/drawing/2014/main" id="{D1B82B2A-03A1-0660-2B99-A60FDBB3324A}"/>
              </a:ext>
            </a:extLst>
          </p:cNvPr>
          <p:cNvSpPr txBox="1">
            <a:spLocks noGrp="1"/>
          </p:cNvSpPr>
          <p:nvPr>
            <p:ph type="title"/>
          </p:nvPr>
        </p:nvSpPr>
        <p:spPr>
          <a:xfrm>
            <a:off x="1303810" y="2999820"/>
            <a:ext cx="6576000" cy="197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latin typeface="Times New Roman" panose="02020603050405020304" pitchFamily="18" charset="0"/>
                <a:cs typeface="Times New Roman" panose="02020603050405020304" pitchFamily="18" charset="0"/>
              </a:rPr>
              <a:t>3. </a:t>
            </a:r>
            <a:r>
              <a:rPr lang="en-US" sz="8800" b="1" dirty="0">
                <a:latin typeface="Times New Roman" panose="02020603050405020304" pitchFamily="18" charset="0"/>
                <a:cs typeface="Times New Roman" panose="02020603050405020304" pitchFamily="18" charset="0"/>
              </a:rPr>
              <a:t>P</a:t>
            </a:r>
            <a:r>
              <a:rPr lang="en" sz="8800" b="1" dirty="0">
                <a:latin typeface="Times New Roman" panose="02020603050405020304" pitchFamily="18" charset="0"/>
                <a:cs typeface="Times New Roman" panose="02020603050405020304" pitchFamily="18" charset="0"/>
              </a:rPr>
              <a:t>hân kali</a:t>
            </a:r>
            <a:endParaRPr sz="8800" b="1" dirty="0">
              <a:solidFill>
                <a:schemeClr val="lt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3FC7158-6ABF-175A-32C8-0DA7410D691F}"/>
              </a:ext>
            </a:extLst>
          </p:cNvPr>
          <p:cNvPicPr>
            <a:picLocks noChangeAspect="1"/>
          </p:cNvPicPr>
          <p:nvPr/>
        </p:nvPicPr>
        <p:blipFill>
          <a:blip r:embed="rId2"/>
          <a:stretch>
            <a:fillRect/>
          </a:stretch>
        </p:blipFill>
        <p:spPr>
          <a:xfrm>
            <a:off x="3235899" y="794763"/>
            <a:ext cx="4786964" cy="2226157"/>
          </a:xfrm>
          <a:prstGeom prst="rect">
            <a:avLst/>
          </a:prstGeom>
        </p:spPr>
      </p:pic>
      <p:pic>
        <p:nvPicPr>
          <p:cNvPr id="11" name="Picture 10">
            <a:extLst>
              <a:ext uri="{FF2B5EF4-FFF2-40B4-BE49-F238E27FC236}">
                <a16:creationId xmlns:a16="http://schemas.microsoft.com/office/drawing/2014/main" id="{5809965E-4231-F364-124C-05133698AD7A}"/>
              </a:ext>
            </a:extLst>
          </p:cNvPr>
          <p:cNvPicPr>
            <a:picLocks noChangeAspect="1"/>
          </p:cNvPicPr>
          <p:nvPr/>
        </p:nvPicPr>
        <p:blipFill>
          <a:blip r:embed="rId3"/>
          <a:stretch>
            <a:fillRect/>
          </a:stretch>
        </p:blipFill>
        <p:spPr>
          <a:xfrm>
            <a:off x="2039817" y="-175251"/>
            <a:ext cx="2749958" cy="3884861"/>
          </a:xfrm>
          <a:prstGeom prst="rect">
            <a:avLst/>
          </a:prstGeom>
        </p:spPr>
      </p:pic>
    </p:spTree>
    <p:extLst>
      <p:ext uri="{BB962C8B-B14F-4D97-AF65-F5344CB8AC3E}">
        <p14:creationId xmlns:p14="http://schemas.microsoft.com/office/powerpoint/2010/main" val="185014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8" name="TextBox 7">
            <a:extLst>
              <a:ext uri="{FF2B5EF4-FFF2-40B4-BE49-F238E27FC236}">
                <a16:creationId xmlns:a16="http://schemas.microsoft.com/office/drawing/2014/main" id="{02402788-3D89-BA27-266B-0237CF8E2766}"/>
              </a:ext>
            </a:extLst>
          </p:cNvPr>
          <p:cNvSpPr txBox="1"/>
          <p:nvPr/>
        </p:nvSpPr>
        <p:spPr>
          <a:xfrm>
            <a:off x="550618" y="583224"/>
            <a:ext cx="8593382" cy="553998"/>
          </a:xfrm>
          <a:prstGeom prst="rect">
            <a:avLst/>
          </a:prstGeom>
          <a:noFill/>
        </p:spPr>
        <p:txBody>
          <a:bodyPr wrap="square">
            <a:spAutoFit/>
          </a:bodyPr>
          <a:lstStyle/>
          <a:p>
            <a:r>
              <a:rPr lang="en-US"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C</a:t>
            </a:r>
            <a:r>
              <a:rPr lang="vi-VN"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ung c</a:t>
            </a:r>
            <a:r>
              <a:rPr lang="en-US"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ấ</a:t>
            </a:r>
            <a:r>
              <a:rPr lang="vi-VN"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 nguyên tố </a:t>
            </a:r>
            <a:r>
              <a:rPr lang="vi-VN" sz="3000" dirty="0">
                <a:solidFill>
                  <a:srgbClr val="FF0000"/>
                </a:solidFill>
                <a:latin typeface="Times New Roman" panose="02020603050405020304" pitchFamily="18" charset="0"/>
                <a:cs typeface="Times New Roman" panose="02020603050405020304" pitchFamily="18" charset="0"/>
              </a:rPr>
              <a:t>kali (potassium)</a:t>
            </a:r>
            <a:r>
              <a:rPr lang="en-US" sz="3000" dirty="0">
                <a:latin typeface="Times New Roman" panose="02020603050405020304" pitchFamily="18"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cho</a:t>
            </a:r>
            <a:r>
              <a:rPr lang="en-US"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cây</a:t>
            </a:r>
            <a:r>
              <a:rPr lang="en-US"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30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trồng</a:t>
            </a:r>
            <a:endParaRPr lang="en-US" sz="3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9E0531F-AE18-2E4A-8B71-078171C4CE6A}"/>
              </a:ext>
            </a:extLst>
          </p:cNvPr>
          <p:cNvSpPr txBox="1"/>
          <p:nvPr/>
        </p:nvSpPr>
        <p:spPr>
          <a:xfrm>
            <a:off x="550618" y="1296952"/>
            <a:ext cx="8346463" cy="1477328"/>
          </a:xfrm>
          <a:prstGeom prst="rect">
            <a:avLst/>
          </a:prstGeom>
          <a:noFill/>
        </p:spPr>
        <p:txBody>
          <a:bodyPr wrap="square">
            <a:spAutoFit/>
          </a:bodyPr>
          <a:lstStyle/>
          <a:p>
            <a:pPr algn="just"/>
            <a:r>
              <a:rPr lang="en-US" sz="30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000" dirty="0">
                <a:latin typeface="Times New Roman" panose="02020603050405020304" pitchFamily="18" charset="0"/>
                <a:ea typeface="Courier New" panose="02070309020205020404" pitchFamily="49" charset="0"/>
                <a:cs typeface="Times New Roman" panose="02020603050405020304" pitchFamily="18" charset="0"/>
              </a:rPr>
              <a:t>Các loại phân </a:t>
            </a:r>
            <a:r>
              <a:rPr lang="en-US" sz="3000" dirty="0">
                <a:latin typeface="Times New Roman" panose="02020603050405020304" pitchFamily="18" charset="0"/>
                <a:ea typeface="Courier New" panose="02070309020205020404" pitchFamily="49" charset="0"/>
                <a:cs typeface="Times New Roman" panose="02020603050405020304" pitchFamily="18" charset="0"/>
              </a:rPr>
              <a:t>kali</a:t>
            </a:r>
            <a:r>
              <a:rPr lang="vi-VN" sz="3000" dirty="0">
                <a:latin typeface="Times New Roman" panose="02020603050405020304" pitchFamily="18" charset="0"/>
                <a:ea typeface="Courier New" panose="02070309020205020404" pitchFamily="49" charset="0"/>
                <a:cs typeface="Times New Roman" panose="02020603050405020304" pitchFamily="18" charset="0"/>
              </a:rPr>
              <a:t> thường dùng: các </a:t>
            </a:r>
            <a:r>
              <a:rPr lang="vi-VN" sz="30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muối chloride hoặc sulfate của potassium</a:t>
            </a:r>
            <a:r>
              <a:rPr lang="vi-VN" sz="3000" dirty="0">
                <a:latin typeface="Times New Roman" panose="02020603050405020304" pitchFamily="18" charset="0"/>
                <a:ea typeface="Courier New" panose="02070309020205020404" pitchFamily="49" charset="0"/>
                <a:cs typeface="Times New Roman" panose="02020603050405020304" pitchFamily="18" charset="0"/>
              </a:rPr>
              <a:t> (KC</a:t>
            </a:r>
            <a:r>
              <a:rPr lang="en-US" sz="3000" dirty="0">
                <a:latin typeface="Times New Roman" panose="02020603050405020304" pitchFamily="18" charset="0"/>
                <a:ea typeface="Courier New" panose="02070309020205020404" pitchFamily="49" charset="0"/>
                <a:cs typeface="Times New Roman" panose="02020603050405020304" pitchFamily="18" charset="0"/>
              </a:rPr>
              <a:t>l</a:t>
            </a:r>
            <a:r>
              <a:rPr lang="vi-VN" sz="3000" dirty="0">
                <a:latin typeface="Times New Roman" panose="02020603050405020304" pitchFamily="18" charset="0"/>
                <a:ea typeface="Courier New" panose="02070309020205020404" pitchFamily="49" charset="0"/>
                <a:cs typeface="Times New Roman" panose="02020603050405020304" pitchFamily="18" charset="0"/>
              </a:rPr>
              <a:t> hoặc K</a:t>
            </a:r>
            <a:r>
              <a:rPr lang="en-US" sz="3000" baseline="-25000" dirty="0">
                <a:latin typeface="Times New Roman" panose="02020603050405020304" pitchFamily="18" charset="0"/>
                <a:ea typeface="Courier New" panose="02070309020205020404" pitchFamily="49" charset="0"/>
                <a:cs typeface="Times New Roman" panose="02020603050405020304" pitchFamily="18" charset="0"/>
              </a:rPr>
              <a:t>2</a:t>
            </a:r>
            <a:r>
              <a:rPr lang="vi-VN" sz="3000" dirty="0">
                <a:latin typeface="Times New Roman" panose="02020603050405020304" pitchFamily="18" charset="0"/>
                <a:ea typeface="Courier New" panose="02070309020205020404" pitchFamily="49" charset="0"/>
                <a:cs typeface="Times New Roman" panose="02020603050405020304" pitchFamily="18" charset="0"/>
              </a:rPr>
              <a:t>SO</a:t>
            </a:r>
            <a:r>
              <a:rPr lang="vi-VN" sz="3000" baseline="-25000" dirty="0">
                <a:latin typeface="Times New Roman" panose="02020603050405020304" pitchFamily="18" charset="0"/>
                <a:ea typeface="Courier New" panose="02070309020205020404" pitchFamily="49" charset="0"/>
                <a:cs typeface="Times New Roman" panose="02020603050405020304" pitchFamily="18" charset="0"/>
              </a:rPr>
              <a:t>4</a:t>
            </a:r>
            <a:r>
              <a:rPr lang="vi-VN" sz="3000" dirty="0">
                <a:latin typeface="Times New Roman" panose="02020603050405020304" pitchFamily="18" charset="0"/>
                <a:ea typeface="Courier New" panose="02070309020205020404" pitchFamily="49" charset="0"/>
                <a:cs typeface="Times New Roman" panose="02020603050405020304" pitchFamily="18" charset="0"/>
              </a:rPr>
              <a:t>), ngoài ra phần kali có trong ph</a:t>
            </a:r>
            <a:r>
              <a:rPr lang="en-US" sz="3000" dirty="0">
                <a:latin typeface="Times New Roman" panose="02020603050405020304" pitchFamily="18" charset="0"/>
                <a:ea typeface="Courier New" panose="02070309020205020404" pitchFamily="49" charset="0"/>
                <a:cs typeface="Times New Roman" panose="02020603050405020304" pitchFamily="18" charset="0"/>
              </a:rPr>
              <a:t>â</a:t>
            </a:r>
            <a:r>
              <a:rPr lang="vi-VN" sz="3000" dirty="0">
                <a:latin typeface="Times New Roman" panose="02020603050405020304" pitchFamily="18" charset="0"/>
                <a:ea typeface="Courier New" panose="02070309020205020404" pitchFamily="49" charset="0"/>
                <a:cs typeface="Times New Roman" panose="02020603050405020304" pitchFamily="18" charset="0"/>
              </a:rPr>
              <a:t>n </a:t>
            </a:r>
            <a:r>
              <a:rPr lang="vi-VN" sz="30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dơi, tro.</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F194946-0B6C-0B9C-6FDB-175790DA1AF7}"/>
              </a:ext>
            </a:extLst>
          </p:cNvPr>
          <p:cNvSpPr txBox="1"/>
          <p:nvPr/>
        </p:nvSpPr>
        <p:spPr>
          <a:xfrm>
            <a:off x="459032" y="2774280"/>
            <a:ext cx="8225935" cy="2062103"/>
          </a:xfrm>
          <a:prstGeom prst="rect">
            <a:avLst/>
          </a:prstGeom>
          <a:noFill/>
        </p:spPr>
        <p:txBody>
          <a:bodyPr wrap="square">
            <a:spAutoFit/>
          </a:bodyPr>
          <a:lstStyle/>
          <a:p>
            <a:pPr marL="190500" algn="just"/>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Giúp tăng khả năng </a:t>
            </a:r>
            <a:r>
              <a:rPr lang="vi-VN" sz="3200" dirty="0">
                <a:solidFill>
                  <a:srgbClr val="FF0000"/>
                </a:solidFill>
                <a:latin typeface="Times New Roman" panose="02020603050405020304" pitchFamily="18" charset="0"/>
                <a:ea typeface="Times New Roman" panose="02020603050405020304" pitchFamily="18" charset="0"/>
              </a:rPr>
              <a:t>hấp thụ </a:t>
            </a:r>
            <a:r>
              <a:rPr lang="vi-VN" sz="3200" dirty="0">
                <a:latin typeface="Times New Roman" panose="02020603050405020304" pitchFamily="18" charset="0"/>
                <a:ea typeface="Times New Roman" panose="02020603050405020304" pitchFamily="18" charset="0"/>
              </a:rPr>
              <a:t>nước và chất dinh dưỡng của </a:t>
            </a:r>
            <a:r>
              <a:rPr lang="vi-VN" sz="3200" dirty="0">
                <a:solidFill>
                  <a:srgbClr val="FF0000"/>
                </a:solidFill>
                <a:latin typeface="Times New Roman" panose="02020603050405020304" pitchFamily="18" charset="0"/>
                <a:ea typeface="Times New Roman" panose="02020603050405020304" pitchFamily="18" charset="0"/>
              </a:rPr>
              <a:t>rễ cây</a:t>
            </a:r>
            <a:r>
              <a:rPr lang="vi-VN" sz="3200" dirty="0">
                <a:latin typeface="Times New Roman" panose="02020603050405020304" pitchFamily="18" charset="0"/>
                <a:ea typeface="Times New Roman" panose="02020603050405020304" pitchFamily="18" charset="0"/>
              </a:rPr>
              <a:t>, làm chậm sự đông kết của dịch tế bào khi gặp lạnh giúp </a:t>
            </a:r>
            <a:r>
              <a:rPr lang="vi-VN" sz="3200" dirty="0">
                <a:solidFill>
                  <a:srgbClr val="FF0000"/>
                </a:solidFill>
                <a:latin typeface="Times New Roman" panose="02020603050405020304" pitchFamily="18" charset="0"/>
                <a:ea typeface="Times New Roman" panose="02020603050405020304" pitchFamily="18" charset="0"/>
              </a:rPr>
              <a:t>cây chịu lạnh tốt</a:t>
            </a:r>
            <a:r>
              <a:rPr lang="vi-VN" sz="3200" dirty="0">
                <a:latin typeface="Times New Roman" panose="02020603050405020304" pitchFamily="18" charset="0"/>
                <a:ea typeface="Times New Roman" panose="02020603050405020304" pitchFamily="18" charset="0"/>
              </a:rPr>
              <a:t>, hình thành các mô tê bào giúp </a:t>
            </a:r>
            <a:r>
              <a:rPr lang="vi-VN" sz="3200" dirty="0">
                <a:solidFill>
                  <a:srgbClr val="FF0000"/>
                </a:solidFill>
                <a:latin typeface="Times New Roman" panose="02020603050405020304" pitchFamily="18" charset="0"/>
                <a:ea typeface="Times New Roman" panose="02020603050405020304" pitchFamily="18" charset="0"/>
              </a:rPr>
              <a:t>cây cứng cáp</a:t>
            </a:r>
            <a:r>
              <a:rPr lang="vi-VN"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232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713;p51">
            <a:extLst>
              <a:ext uri="{FF2B5EF4-FFF2-40B4-BE49-F238E27FC236}">
                <a16:creationId xmlns:a16="http://schemas.microsoft.com/office/drawing/2014/main" id="{DB5F9A24-5AAD-5255-556D-137CC5451AEE}"/>
              </a:ext>
            </a:extLst>
          </p:cNvPr>
          <p:cNvGrpSpPr/>
          <p:nvPr/>
        </p:nvGrpSpPr>
        <p:grpSpPr>
          <a:xfrm>
            <a:off x="-2300984" y="425129"/>
            <a:ext cx="13339905" cy="9918103"/>
            <a:chOff x="-2178583" y="2195187"/>
            <a:chExt cx="13339905" cy="9918103"/>
          </a:xfrm>
        </p:grpSpPr>
        <p:sp>
          <p:nvSpPr>
            <p:cNvPr id="8" name="Google Shape;1714;p51">
              <a:extLst>
                <a:ext uri="{FF2B5EF4-FFF2-40B4-BE49-F238E27FC236}">
                  <a16:creationId xmlns:a16="http://schemas.microsoft.com/office/drawing/2014/main" id="{822AAC5F-8013-5069-30BA-916391F25FD3}"/>
                </a:ext>
              </a:extLst>
            </p:cNvPr>
            <p:cNvSpPr/>
            <p:nvPr/>
          </p:nvSpPr>
          <p:spPr>
            <a:xfrm rot="6608471" flipH="1">
              <a:off x="-467682" y="484286"/>
              <a:ext cx="9918103" cy="13339905"/>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715;p51">
              <a:extLst>
                <a:ext uri="{FF2B5EF4-FFF2-40B4-BE49-F238E27FC236}">
                  <a16:creationId xmlns:a16="http://schemas.microsoft.com/office/drawing/2014/main" id="{96A8CF15-2C2E-7587-89EF-2A9B39D6A1D1}"/>
                </a:ext>
              </a:extLst>
            </p:cNvPr>
            <p:cNvSpPr/>
            <p:nvPr/>
          </p:nvSpPr>
          <p:spPr>
            <a:xfrm rot="4669121" flipH="1">
              <a:off x="96159" y="3739920"/>
              <a:ext cx="1043624" cy="1135734"/>
            </a:xfrm>
            <a:custGeom>
              <a:avLst/>
              <a:gdLst/>
              <a:ahLst/>
              <a:cxnLst/>
              <a:rect l="l" t="t" r="r" b="b"/>
              <a:pathLst>
                <a:path w="13143" h="14303" extrusionOk="0">
                  <a:moveTo>
                    <a:pt x="3493" y="13764"/>
                  </a:moveTo>
                  <a:cubicBezTo>
                    <a:pt x="1" y="12251"/>
                    <a:pt x="1742" y="1845"/>
                    <a:pt x="6602" y="923"/>
                  </a:cubicBezTo>
                  <a:cubicBezTo>
                    <a:pt x="11463" y="1"/>
                    <a:pt x="13142" y="4737"/>
                    <a:pt x="9142" y="8510"/>
                  </a:cubicBezTo>
                  <a:cubicBezTo>
                    <a:pt x="5131" y="12272"/>
                    <a:pt x="4727" y="14303"/>
                    <a:pt x="3493" y="137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1829;p53">
            <a:extLst>
              <a:ext uri="{FF2B5EF4-FFF2-40B4-BE49-F238E27FC236}">
                <a16:creationId xmlns:a16="http://schemas.microsoft.com/office/drawing/2014/main" id="{D1B82B2A-03A1-0660-2B99-A60FDBB3324A}"/>
              </a:ext>
            </a:extLst>
          </p:cNvPr>
          <p:cNvSpPr txBox="1">
            <a:spLocks noGrp="1"/>
          </p:cNvSpPr>
          <p:nvPr>
            <p:ph type="title"/>
          </p:nvPr>
        </p:nvSpPr>
        <p:spPr>
          <a:xfrm>
            <a:off x="1303810" y="2999820"/>
            <a:ext cx="6576000" cy="197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800" b="1" dirty="0">
                <a:latin typeface="Times New Roman" panose="02020603050405020304" pitchFamily="18" charset="0"/>
                <a:cs typeface="Times New Roman" panose="02020603050405020304" pitchFamily="18" charset="0"/>
              </a:rPr>
              <a:t>4. </a:t>
            </a:r>
            <a:r>
              <a:rPr lang="en-US" sz="8800" b="1" dirty="0">
                <a:latin typeface="Times New Roman" panose="02020603050405020304" pitchFamily="18" charset="0"/>
                <a:cs typeface="Times New Roman" panose="02020603050405020304" pitchFamily="18" charset="0"/>
              </a:rPr>
              <a:t>P</a:t>
            </a:r>
            <a:r>
              <a:rPr lang="en" sz="8800" b="1" dirty="0">
                <a:latin typeface="Times New Roman" panose="02020603050405020304" pitchFamily="18" charset="0"/>
                <a:cs typeface="Times New Roman" panose="02020603050405020304" pitchFamily="18" charset="0"/>
              </a:rPr>
              <a:t>hân NPK</a:t>
            </a:r>
            <a:endParaRPr sz="8800" b="1" dirty="0">
              <a:solidFill>
                <a:schemeClr val="lt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EBFE258-5E4F-36E7-9ACC-747570F56E6D}"/>
              </a:ext>
            </a:extLst>
          </p:cNvPr>
          <p:cNvPicPr>
            <a:picLocks noChangeAspect="1"/>
          </p:cNvPicPr>
          <p:nvPr/>
        </p:nvPicPr>
        <p:blipFill>
          <a:blip r:embed="rId2"/>
          <a:stretch>
            <a:fillRect/>
          </a:stretch>
        </p:blipFill>
        <p:spPr>
          <a:xfrm>
            <a:off x="2458551" y="-90624"/>
            <a:ext cx="2143124" cy="3303489"/>
          </a:xfrm>
          <a:prstGeom prst="rect">
            <a:avLst/>
          </a:prstGeom>
        </p:spPr>
      </p:pic>
      <p:pic>
        <p:nvPicPr>
          <p:cNvPr id="11" name="Picture 10">
            <a:extLst>
              <a:ext uri="{FF2B5EF4-FFF2-40B4-BE49-F238E27FC236}">
                <a16:creationId xmlns:a16="http://schemas.microsoft.com/office/drawing/2014/main" id="{00B4FEDE-3B9F-A65C-3774-DB8325988273}"/>
              </a:ext>
            </a:extLst>
          </p:cNvPr>
          <p:cNvPicPr>
            <a:picLocks noChangeAspect="1"/>
          </p:cNvPicPr>
          <p:nvPr/>
        </p:nvPicPr>
        <p:blipFill>
          <a:blip r:embed="rId3"/>
          <a:stretch>
            <a:fillRect/>
          </a:stretch>
        </p:blipFill>
        <p:spPr>
          <a:xfrm>
            <a:off x="4601675" y="856695"/>
            <a:ext cx="2143125" cy="2143125"/>
          </a:xfrm>
          <a:prstGeom prst="rect">
            <a:avLst/>
          </a:prstGeom>
        </p:spPr>
      </p:pic>
    </p:spTree>
    <p:extLst>
      <p:ext uri="{BB962C8B-B14F-4D97-AF65-F5344CB8AC3E}">
        <p14:creationId xmlns:p14="http://schemas.microsoft.com/office/powerpoint/2010/main" val="94250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8" name="TextBox 7">
            <a:extLst>
              <a:ext uri="{FF2B5EF4-FFF2-40B4-BE49-F238E27FC236}">
                <a16:creationId xmlns:a16="http://schemas.microsoft.com/office/drawing/2014/main" id="{02402788-3D89-BA27-266B-0237CF8E2766}"/>
              </a:ext>
            </a:extLst>
          </p:cNvPr>
          <p:cNvSpPr txBox="1"/>
          <p:nvPr/>
        </p:nvSpPr>
        <p:spPr>
          <a:xfrm>
            <a:off x="834534" y="583224"/>
            <a:ext cx="8062547" cy="1569660"/>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200" dirty="0">
                <a:latin typeface="Times New Roman" panose="02020603050405020304" pitchFamily="18" charset="0"/>
                <a:ea typeface="Courier New" panose="02070309020205020404" pitchFamily="49" charset="0"/>
                <a:cs typeface="Times New Roman" panose="02020603050405020304" pitchFamily="18" charset="0"/>
              </a:rPr>
              <a:t>Là loại phân bón </a:t>
            </a:r>
            <a:r>
              <a:rPr lang="vi-VN" sz="32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hỗn hợp</a:t>
            </a:r>
            <a:r>
              <a:rPr lang="vi-VN" sz="3200" dirty="0">
                <a:latin typeface="Times New Roman" panose="02020603050405020304" pitchFamily="18" charset="0"/>
                <a:ea typeface="Courier New" panose="02070309020205020404" pitchFamily="49" charset="0"/>
                <a:cs typeface="Times New Roman" panose="02020603050405020304" pitchFamily="18" charset="0"/>
              </a:rPr>
              <a:t>, chứa </a:t>
            </a:r>
            <a:r>
              <a:rPr lang="vi-VN" sz="3200"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ba</a:t>
            </a:r>
            <a:r>
              <a:rPr lang="vi-VN" sz="3200" dirty="0">
                <a:latin typeface="Times New Roman" panose="02020603050405020304" pitchFamily="18" charset="0"/>
                <a:ea typeface="Courier New" panose="02070309020205020404" pitchFamily="49" charset="0"/>
                <a:cs typeface="Times New Roman" panose="02020603050405020304" pitchFamily="18" charset="0"/>
              </a:rPr>
              <a:t> thành phần dinh dưỡng: </a:t>
            </a:r>
            <a:r>
              <a:rPr lang="vi-VN" sz="3200"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đạm (nitrogen), lân (phosphorous) và kali (potassium</a:t>
            </a:r>
            <a:r>
              <a:rPr lang="en-US" sz="3200" i="1" dirty="0">
                <a:solidFill>
                  <a:srgbClr val="FF0000"/>
                </a:solidFill>
                <a:latin typeface="Times New Roman" panose="02020603050405020304" pitchFamily="18" charset="0"/>
                <a:ea typeface="Courier New" panose="02070309020205020404" pitchFamily="49" charset="0"/>
                <a:cs typeface="Times New Roman" panose="02020603050405020304" pitchFamily="18" charset="0"/>
              </a:rPr>
              <a:t>)</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F194946-0B6C-0B9C-6FDB-175790DA1AF7}"/>
              </a:ext>
            </a:extLst>
          </p:cNvPr>
          <p:cNvSpPr txBox="1"/>
          <p:nvPr/>
        </p:nvSpPr>
        <p:spPr>
          <a:xfrm>
            <a:off x="671146" y="2377730"/>
            <a:ext cx="8225935" cy="1569660"/>
          </a:xfrm>
          <a:prstGeom prst="rect">
            <a:avLst/>
          </a:prstGeom>
          <a:noFill/>
        </p:spPr>
        <p:txBody>
          <a:bodyPr wrap="square">
            <a:spAutoFit/>
          </a:bodyPr>
          <a:lstStyle/>
          <a:p>
            <a:pPr marL="190500" algn="just"/>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Còn có th</a:t>
            </a:r>
            <a:r>
              <a:rPr lang="en-US" sz="3200" dirty="0">
                <a:latin typeface="Times New Roman" panose="02020603050405020304" pitchFamily="18" charset="0"/>
                <a:ea typeface="Times New Roman" panose="02020603050405020304" pitchFamily="18" charset="0"/>
              </a:rPr>
              <a:t>ể </a:t>
            </a:r>
            <a:r>
              <a:rPr lang="vi-VN" sz="3200" dirty="0">
                <a:latin typeface="Times New Roman" panose="02020603050405020304" pitchFamily="18" charset="0"/>
                <a:ea typeface="Times New Roman" panose="02020603050405020304" pitchFamily="18" charset="0"/>
              </a:rPr>
              <a:t>có các nguyên tố trung lượng (như Ca, Mg,...) và nguyên tố vi lượng (như Zn, Cu,...).</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01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BA255D0-1F01-867F-E353-FF88428A86AC}"/>
              </a:ext>
            </a:extLst>
          </p:cNvPr>
          <p:cNvSpPr/>
          <p:nvPr/>
        </p:nvSpPr>
        <p:spPr>
          <a:xfrm>
            <a:off x="2508737" y="451338"/>
            <a:ext cx="4513385" cy="574431"/>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Câu hỏi và bài tập</a:t>
            </a:r>
          </a:p>
        </p:txBody>
      </p:sp>
      <p:sp>
        <p:nvSpPr>
          <p:cNvPr id="17" name="TextBox 16">
            <a:extLst>
              <a:ext uri="{FF2B5EF4-FFF2-40B4-BE49-F238E27FC236}">
                <a16:creationId xmlns:a16="http://schemas.microsoft.com/office/drawing/2014/main" id="{5A1DB04A-B02F-880D-1839-E5FA84AB6BC4}"/>
              </a:ext>
            </a:extLst>
          </p:cNvPr>
          <p:cNvSpPr txBox="1"/>
          <p:nvPr/>
        </p:nvSpPr>
        <p:spPr>
          <a:xfrm>
            <a:off x="813287" y="1373758"/>
            <a:ext cx="769326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1.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Hãy cho biết các nguyên tố dinh dưỡng trong phán đạm, phân lân, phân kali</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NPK</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324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BA255D0-1F01-867F-E353-FF88428A86AC}"/>
              </a:ext>
            </a:extLst>
          </p:cNvPr>
          <p:cNvSpPr/>
          <p:nvPr/>
        </p:nvSpPr>
        <p:spPr>
          <a:xfrm>
            <a:off x="2508737" y="451338"/>
            <a:ext cx="4513385" cy="574431"/>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Câu hỏi và bài tập</a:t>
            </a:r>
          </a:p>
        </p:txBody>
      </p:sp>
      <p:sp>
        <p:nvSpPr>
          <p:cNvPr id="17" name="TextBox 16">
            <a:extLst>
              <a:ext uri="{FF2B5EF4-FFF2-40B4-BE49-F238E27FC236}">
                <a16:creationId xmlns:a16="http://schemas.microsoft.com/office/drawing/2014/main" id="{5A1DB04A-B02F-880D-1839-E5FA84AB6BC4}"/>
              </a:ext>
            </a:extLst>
          </p:cNvPr>
          <p:cNvSpPr txBox="1"/>
          <p:nvPr/>
        </p:nvSpPr>
        <p:spPr>
          <a:xfrm>
            <a:off x="813287" y="1373758"/>
            <a:ext cx="769326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2.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Tại</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sao</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đối</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lựa</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chọn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lân</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528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BA255D0-1F01-867F-E353-FF88428A86AC}"/>
              </a:ext>
            </a:extLst>
          </p:cNvPr>
          <p:cNvSpPr/>
          <p:nvPr/>
        </p:nvSpPr>
        <p:spPr>
          <a:xfrm>
            <a:off x="2508737" y="451338"/>
            <a:ext cx="4513385" cy="574431"/>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Câu hỏi và bài tập</a:t>
            </a:r>
          </a:p>
        </p:txBody>
      </p:sp>
      <p:sp>
        <p:nvSpPr>
          <p:cNvPr id="17" name="TextBox 16">
            <a:extLst>
              <a:ext uri="{FF2B5EF4-FFF2-40B4-BE49-F238E27FC236}">
                <a16:creationId xmlns:a16="http://schemas.microsoft.com/office/drawing/2014/main" id="{5A1DB04A-B02F-880D-1839-E5FA84AB6BC4}"/>
              </a:ext>
            </a:extLst>
          </p:cNvPr>
          <p:cNvSpPr txBox="1"/>
          <p:nvPr/>
        </p:nvSpPr>
        <p:spPr>
          <a:xfrm>
            <a:off x="813287" y="1373758"/>
            <a:ext cx="769326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3.</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H</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ãy cho biết vai trò của các nguyên tố vi lượng đối với cây trống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228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3716;p72">
            <a:extLst>
              <a:ext uri="{FF2B5EF4-FFF2-40B4-BE49-F238E27FC236}">
                <a16:creationId xmlns:a16="http://schemas.microsoft.com/office/drawing/2014/main" id="{50982096-3314-58FB-7A06-D655CC8EBD62}"/>
              </a:ext>
            </a:extLst>
          </p:cNvPr>
          <p:cNvGrpSpPr/>
          <p:nvPr/>
        </p:nvGrpSpPr>
        <p:grpSpPr>
          <a:xfrm rot="-1182060">
            <a:off x="7691169" y="466520"/>
            <a:ext cx="874043" cy="1108266"/>
            <a:chOff x="5984484" y="6637708"/>
            <a:chExt cx="648295" cy="822100"/>
          </a:xfrm>
        </p:grpSpPr>
        <p:sp>
          <p:nvSpPr>
            <p:cNvPr id="9" name="Google Shape;3717;p72">
              <a:extLst>
                <a:ext uri="{FF2B5EF4-FFF2-40B4-BE49-F238E27FC236}">
                  <a16:creationId xmlns:a16="http://schemas.microsoft.com/office/drawing/2014/main" id="{496FF81C-75A9-5D26-DE4C-E0EC9808E80D}"/>
                </a:ext>
              </a:extLst>
            </p:cNvPr>
            <p:cNvSpPr/>
            <p:nvPr/>
          </p:nvSpPr>
          <p:spPr>
            <a:xfrm>
              <a:off x="5987073" y="6638009"/>
              <a:ext cx="645707" cy="821799"/>
            </a:xfrm>
            <a:custGeom>
              <a:avLst/>
              <a:gdLst/>
              <a:ahLst/>
              <a:cxnLst/>
              <a:rect l="l" t="t" r="r" b="b"/>
              <a:pathLst>
                <a:path w="12504" h="15914" extrusionOk="0">
                  <a:moveTo>
                    <a:pt x="0" y="1"/>
                  </a:moveTo>
                  <a:lnTo>
                    <a:pt x="0" y="15913"/>
                  </a:lnTo>
                  <a:lnTo>
                    <a:pt x="12503" y="15913"/>
                  </a:lnTo>
                  <a:lnTo>
                    <a:pt x="12503" y="1"/>
                  </a:lnTo>
                  <a:lnTo>
                    <a:pt x="11669" y="1"/>
                  </a:lnTo>
                  <a:lnTo>
                    <a:pt x="11633" y="436"/>
                  </a:lnTo>
                  <a:cubicBezTo>
                    <a:pt x="11933" y="571"/>
                    <a:pt x="11833" y="1021"/>
                    <a:pt x="11498" y="1021"/>
                  </a:cubicBezTo>
                  <a:cubicBezTo>
                    <a:pt x="11170" y="1021"/>
                    <a:pt x="11070" y="571"/>
                    <a:pt x="11369" y="436"/>
                  </a:cubicBezTo>
                  <a:lnTo>
                    <a:pt x="11334" y="1"/>
                  </a:lnTo>
                  <a:lnTo>
                    <a:pt x="10356" y="1"/>
                  </a:lnTo>
                  <a:lnTo>
                    <a:pt x="10314" y="436"/>
                  </a:lnTo>
                  <a:cubicBezTo>
                    <a:pt x="10620" y="571"/>
                    <a:pt x="10520" y="1021"/>
                    <a:pt x="10185" y="1021"/>
                  </a:cubicBezTo>
                  <a:cubicBezTo>
                    <a:pt x="9857" y="1021"/>
                    <a:pt x="9757" y="571"/>
                    <a:pt x="10057" y="436"/>
                  </a:cubicBezTo>
                  <a:lnTo>
                    <a:pt x="10014" y="1"/>
                  </a:lnTo>
                  <a:lnTo>
                    <a:pt x="9044" y="1"/>
                  </a:lnTo>
                  <a:lnTo>
                    <a:pt x="9008" y="436"/>
                  </a:lnTo>
                  <a:cubicBezTo>
                    <a:pt x="9308" y="571"/>
                    <a:pt x="9208" y="1021"/>
                    <a:pt x="8873" y="1021"/>
                  </a:cubicBezTo>
                  <a:cubicBezTo>
                    <a:pt x="8545" y="1021"/>
                    <a:pt x="8445" y="571"/>
                    <a:pt x="8745" y="436"/>
                  </a:cubicBezTo>
                  <a:lnTo>
                    <a:pt x="8702" y="1"/>
                  </a:lnTo>
                  <a:lnTo>
                    <a:pt x="7732" y="1"/>
                  </a:lnTo>
                  <a:lnTo>
                    <a:pt x="7696" y="436"/>
                  </a:lnTo>
                  <a:cubicBezTo>
                    <a:pt x="7996" y="571"/>
                    <a:pt x="7896" y="1028"/>
                    <a:pt x="7568" y="1028"/>
                  </a:cubicBezTo>
                  <a:cubicBezTo>
                    <a:pt x="7232" y="1028"/>
                    <a:pt x="7133" y="571"/>
                    <a:pt x="7432" y="436"/>
                  </a:cubicBezTo>
                  <a:lnTo>
                    <a:pt x="7396" y="1"/>
                  </a:lnTo>
                  <a:lnTo>
                    <a:pt x="6426" y="1"/>
                  </a:lnTo>
                  <a:lnTo>
                    <a:pt x="6384" y="436"/>
                  </a:lnTo>
                  <a:cubicBezTo>
                    <a:pt x="6683" y="571"/>
                    <a:pt x="6583" y="1021"/>
                    <a:pt x="6255" y="1021"/>
                  </a:cubicBezTo>
                  <a:cubicBezTo>
                    <a:pt x="5920" y="1021"/>
                    <a:pt x="5820" y="571"/>
                    <a:pt x="6120" y="436"/>
                  </a:cubicBezTo>
                  <a:lnTo>
                    <a:pt x="6084" y="1"/>
                  </a:lnTo>
                  <a:lnTo>
                    <a:pt x="5114" y="1"/>
                  </a:lnTo>
                  <a:lnTo>
                    <a:pt x="5071" y="436"/>
                  </a:lnTo>
                  <a:cubicBezTo>
                    <a:pt x="5378" y="571"/>
                    <a:pt x="5278" y="1028"/>
                    <a:pt x="4943" y="1028"/>
                  </a:cubicBezTo>
                  <a:cubicBezTo>
                    <a:pt x="4608" y="1028"/>
                    <a:pt x="4508" y="571"/>
                    <a:pt x="4814" y="436"/>
                  </a:cubicBezTo>
                  <a:lnTo>
                    <a:pt x="4772" y="1"/>
                  </a:lnTo>
                  <a:lnTo>
                    <a:pt x="3802" y="1"/>
                  </a:lnTo>
                  <a:lnTo>
                    <a:pt x="3759" y="436"/>
                  </a:lnTo>
                  <a:cubicBezTo>
                    <a:pt x="4058" y="571"/>
                    <a:pt x="3959" y="1021"/>
                    <a:pt x="3630" y="1021"/>
                  </a:cubicBezTo>
                  <a:cubicBezTo>
                    <a:pt x="3302" y="1021"/>
                    <a:pt x="3203" y="571"/>
                    <a:pt x="3502" y="436"/>
                  </a:cubicBezTo>
                  <a:lnTo>
                    <a:pt x="3459" y="1"/>
                  </a:lnTo>
                  <a:lnTo>
                    <a:pt x="2489" y="1"/>
                  </a:lnTo>
                  <a:lnTo>
                    <a:pt x="2454" y="436"/>
                  </a:lnTo>
                  <a:cubicBezTo>
                    <a:pt x="2753" y="571"/>
                    <a:pt x="2653" y="1028"/>
                    <a:pt x="2318" y="1028"/>
                  </a:cubicBezTo>
                  <a:cubicBezTo>
                    <a:pt x="1990" y="1028"/>
                    <a:pt x="1890" y="571"/>
                    <a:pt x="2190" y="436"/>
                  </a:cubicBezTo>
                  <a:lnTo>
                    <a:pt x="2147" y="1"/>
                  </a:lnTo>
                  <a:lnTo>
                    <a:pt x="1177" y="1"/>
                  </a:lnTo>
                  <a:lnTo>
                    <a:pt x="1141" y="436"/>
                  </a:lnTo>
                  <a:cubicBezTo>
                    <a:pt x="1441" y="571"/>
                    <a:pt x="1341" y="1021"/>
                    <a:pt x="1006" y="1021"/>
                  </a:cubicBezTo>
                  <a:cubicBezTo>
                    <a:pt x="678" y="1021"/>
                    <a:pt x="578" y="571"/>
                    <a:pt x="877" y="436"/>
                  </a:cubicBezTo>
                  <a:lnTo>
                    <a:pt x="842"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3718;p72">
              <a:extLst>
                <a:ext uri="{FF2B5EF4-FFF2-40B4-BE49-F238E27FC236}">
                  <a16:creationId xmlns:a16="http://schemas.microsoft.com/office/drawing/2014/main" id="{6DF67811-264C-B89B-8D7E-C6F491E7CE03}"/>
                </a:ext>
              </a:extLst>
            </p:cNvPr>
            <p:cNvGrpSpPr/>
            <p:nvPr/>
          </p:nvGrpSpPr>
          <p:grpSpPr>
            <a:xfrm>
              <a:off x="5984484" y="6637708"/>
              <a:ext cx="645758" cy="821799"/>
              <a:chOff x="2845575" y="2195125"/>
              <a:chExt cx="312625" cy="397850"/>
            </a:xfrm>
          </p:grpSpPr>
          <p:sp>
            <p:nvSpPr>
              <p:cNvPr id="11" name="Google Shape;3719;p72">
                <a:extLst>
                  <a:ext uri="{FF2B5EF4-FFF2-40B4-BE49-F238E27FC236}">
                    <a16:creationId xmlns:a16="http://schemas.microsoft.com/office/drawing/2014/main" id="{DF48212F-69FC-4A48-1675-1EE909C6D5D5}"/>
                  </a:ext>
                </a:extLst>
              </p:cNvPr>
              <p:cNvSpPr/>
              <p:nvPr/>
            </p:nvSpPr>
            <p:spPr>
              <a:xfrm>
                <a:off x="2845575" y="2195125"/>
                <a:ext cx="312625" cy="397850"/>
              </a:xfrm>
              <a:custGeom>
                <a:avLst/>
                <a:gdLst/>
                <a:ahLst/>
                <a:cxnLst/>
                <a:rect l="l" t="t" r="r" b="b"/>
                <a:pathLst>
                  <a:path w="12505" h="15914" extrusionOk="0">
                    <a:moveTo>
                      <a:pt x="1" y="1"/>
                    </a:moveTo>
                    <a:lnTo>
                      <a:pt x="1" y="15913"/>
                    </a:lnTo>
                    <a:lnTo>
                      <a:pt x="12504" y="15913"/>
                    </a:lnTo>
                    <a:lnTo>
                      <a:pt x="12504" y="1"/>
                    </a:lnTo>
                    <a:lnTo>
                      <a:pt x="11670" y="1"/>
                    </a:lnTo>
                    <a:lnTo>
                      <a:pt x="11627" y="436"/>
                    </a:lnTo>
                    <a:cubicBezTo>
                      <a:pt x="11926" y="572"/>
                      <a:pt x="11827" y="1021"/>
                      <a:pt x="11498" y="1021"/>
                    </a:cubicBezTo>
                    <a:cubicBezTo>
                      <a:pt x="11170" y="1021"/>
                      <a:pt x="11070" y="572"/>
                      <a:pt x="11370" y="436"/>
                    </a:cubicBezTo>
                    <a:lnTo>
                      <a:pt x="11327" y="1"/>
                    </a:lnTo>
                    <a:lnTo>
                      <a:pt x="10357" y="1"/>
                    </a:lnTo>
                    <a:lnTo>
                      <a:pt x="10314" y="436"/>
                    </a:lnTo>
                    <a:cubicBezTo>
                      <a:pt x="10614" y="572"/>
                      <a:pt x="10514" y="1021"/>
                      <a:pt x="10186" y="1021"/>
                    </a:cubicBezTo>
                    <a:cubicBezTo>
                      <a:pt x="9858" y="1021"/>
                      <a:pt x="9758" y="572"/>
                      <a:pt x="10058" y="436"/>
                    </a:cubicBezTo>
                    <a:lnTo>
                      <a:pt x="10015" y="1"/>
                    </a:lnTo>
                    <a:lnTo>
                      <a:pt x="9045" y="1"/>
                    </a:lnTo>
                    <a:lnTo>
                      <a:pt x="9009" y="436"/>
                    </a:lnTo>
                    <a:cubicBezTo>
                      <a:pt x="9309" y="572"/>
                      <a:pt x="9209" y="1021"/>
                      <a:pt x="8874" y="1021"/>
                    </a:cubicBezTo>
                    <a:cubicBezTo>
                      <a:pt x="8546" y="1021"/>
                      <a:pt x="8446" y="572"/>
                      <a:pt x="8745" y="436"/>
                    </a:cubicBezTo>
                    <a:lnTo>
                      <a:pt x="8702" y="1"/>
                    </a:lnTo>
                    <a:lnTo>
                      <a:pt x="7732" y="1"/>
                    </a:lnTo>
                    <a:lnTo>
                      <a:pt x="7697" y="436"/>
                    </a:lnTo>
                    <a:cubicBezTo>
                      <a:pt x="7996" y="572"/>
                      <a:pt x="7896" y="1021"/>
                      <a:pt x="7561" y="1021"/>
                    </a:cubicBezTo>
                    <a:cubicBezTo>
                      <a:pt x="7233" y="1021"/>
                      <a:pt x="7133" y="572"/>
                      <a:pt x="7433" y="436"/>
                    </a:cubicBezTo>
                    <a:lnTo>
                      <a:pt x="7390" y="1"/>
                    </a:lnTo>
                    <a:lnTo>
                      <a:pt x="6427" y="1"/>
                    </a:lnTo>
                    <a:lnTo>
                      <a:pt x="6384" y="436"/>
                    </a:lnTo>
                    <a:cubicBezTo>
                      <a:pt x="6684" y="572"/>
                      <a:pt x="6584" y="1021"/>
                      <a:pt x="6256" y="1021"/>
                    </a:cubicBezTo>
                    <a:cubicBezTo>
                      <a:pt x="5921" y="1021"/>
                      <a:pt x="5821" y="572"/>
                      <a:pt x="6120" y="436"/>
                    </a:cubicBezTo>
                    <a:lnTo>
                      <a:pt x="6085" y="1"/>
                    </a:lnTo>
                    <a:lnTo>
                      <a:pt x="5115" y="1"/>
                    </a:lnTo>
                    <a:lnTo>
                      <a:pt x="5072" y="436"/>
                    </a:lnTo>
                    <a:cubicBezTo>
                      <a:pt x="5372" y="572"/>
                      <a:pt x="5272" y="1021"/>
                      <a:pt x="4944" y="1021"/>
                    </a:cubicBezTo>
                    <a:cubicBezTo>
                      <a:pt x="4608" y="1021"/>
                      <a:pt x="4509" y="572"/>
                      <a:pt x="4808" y="436"/>
                    </a:cubicBezTo>
                    <a:lnTo>
                      <a:pt x="4772" y="1"/>
                    </a:lnTo>
                    <a:lnTo>
                      <a:pt x="3802" y="1"/>
                    </a:lnTo>
                    <a:lnTo>
                      <a:pt x="3760" y="436"/>
                    </a:lnTo>
                    <a:cubicBezTo>
                      <a:pt x="4059" y="572"/>
                      <a:pt x="3959" y="1021"/>
                      <a:pt x="3631" y="1021"/>
                    </a:cubicBezTo>
                    <a:cubicBezTo>
                      <a:pt x="3303" y="1021"/>
                      <a:pt x="3203" y="572"/>
                      <a:pt x="3503" y="436"/>
                    </a:cubicBezTo>
                    <a:lnTo>
                      <a:pt x="3460" y="1"/>
                    </a:lnTo>
                    <a:lnTo>
                      <a:pt x="2490" y="1"/>
                    </a:lnTo>
                    <a:lnTo>
                      <a:pt x="2447" y="436"/>
                    </a:lnTo>
                    <a:cubicBezTo>
                      <a:pt x="2754" y="572"/>
                      <a:pt x="2654" y="1021"/>
                      <a:pt x="2319" y="1021"/>
                    </a:cubicBezTo>
                    <a:cubicBezTo>
                      <a:pt x="1991" y="1021"/>
                      <a:pt x="1891" y="572"/>
                      <a:pt x="2190" y="436"/>
                    </a:cubicBezTo>
                    <a:lnTo>
                      <a:pt x="2148" y="1"/>
                    </a:lnTo>
                    <a:lnTo>
                      <a:pt x="1178" y="1"/>
                    </a:lnTo>
                    <a:lnTo>
                      <a:pt x="1142" y="436"/>
                    </a:lnTo>
                    <a:cubicBezTo>
                      <a:pt x="1442" y="572"/>
                      <a:pt x="1342" y="1021"/>
                      <a:pt x="1006" y="1021"/>
                    </a:cubicBezTo>
                    <a:cubicBezTo>
                      <a:pt x="678" y="1021"/>
                      <a:pt x="579" y="572"/>
                      <a:pt x="878" y="436"/>
                    </a:cubicBezTo>
                    <a:lnTo>
                      <a:pt x="8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20;p72">
                <a:extLst>
                  <a:ext uri="{FF2B5EF4-FFF2-40B4-BE49-F238E27FC236}">
                    <a16:creationId xmlns:a16="http://schemas.microsoft.com/office/drawing/2014/main" id="{6BB9F6DD-7396-CC1E-846C-721B5DC06A4F}"/>
                  </a:ext>
                </a:extLst>
              </p:cNvPr>
              <p:cNvSpPr/>
              <p:nvPr/>
            </p:nvSpPr>
            <p:spPr>
              <a:xfrm>
                <a:off x="2856825" y="2270375"/>
                <a:ext cx="290125" cy="2175"/>
              </a:xfrm>
              <a:custGeom>
                <a:avLst/>
                <a:gdLst/>
                <a:ahLst/>
                <a:cxnLst/>
                <a:rect l="l" t="t" r="r" b="b"/>
                <a:pathLst>
                  <a:path w="11605" h="87" extrusionOk="0">
                    <a:moveTo>
                      <a:pt x="0" y="1"/>
                    </a:moveTo>
                    <a:lnTo>
                      <a:pt x="0" y="86"/>
                    </a:lnTo>
                    <a:lnTo>
                      <a:pt x="11605" y="86"/>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21;p72">
                <a:extLst>
                  <a:ext uri="{FF2B5EF4-FFF2-40B4-BE49-F238E27FC236}">
                    <a16:creationId xmlns:a16="http://schemas.microsoft.com/office/drawing/2014/main" id="{6429B9B7-AD8B-30CB-FA40-E2E10B812DDC}"/>
                  </a:ext>
                </a:extLst>
              </p:cNvPr>
              <p:cNvSpPr/>
              <p:nvPr/>
            </p:nvSpPr>
            <p:spPr>
              <a:xfrm>
                <a:off x="2856825" y="2303200"/>
                <a:ext cx="290125" cy="2150"/>
              </a:xfrm>
              <a:custGeom>
                <a:avLst/>
                <a:gdLst/>
                <a:ahLst/>
                <a:cxnLst/>
                <a:rect l="l" t="t" r="r" b="b"/>
                <a:pathLst>
                  <a:path w="11605" h="86" extrusionOk="0">
                    <a:moveTo>
                      <a:pt x="0" y="0"/>
                    </a:moveTo>
                    <a:lnTo>
                      <a:pt x="0" y="86"/>
                    </a:lnTo>
                    <a:lnTo>
                      <a:pt x="11605" y="86"/>
                    </a:lnTo>
                    <a:lnTo>
                      <a:pt x="11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22;p72">
                <a:extLst>
                  <a:ext uri="{FF2B5EF4-FFF2-40B4-BE49-F238E27FC236}">
                    <a16:creationId xmlns:a16="http://schemas.microsoft.com/office/drawing/2014/main" id="{D090DDF2-75FE-C4AE-ABBE-4A8777C2546D}"/>
                  </a:ext>
                </a:extLst>
              </p:cNvPr>
              <p:cNvSpPr/>
              <p:nvPr/>
            </p:nvSpPr>
            <p:spPr>
              <a:xfrm>
                <a:off x="2856825" y="2336000"/>
                <a:ext cx="290125" cy="2175"/>
              </a:xfrm>
              <a:custGeom>
                <a:avLst/>
                <a:gdLst/>
                <a:ahLst/>
                <a:cxnLst/>
                <a:rect l="l" t="t" r="r" b="b"/>
                <a:pathLst>
                  <a:path w="11605" h="87" extrusionOk="0">
                    <a:moveTo>
                      <a:pt x="0" y="1"/>
                    </a:moveTo>
                    <a:lnTo>
                      <a:pt x="0" y="86"/>
                    </a:lnTo>
                    <a:lnTo>
                      <a:pt x="11605" y="86"/>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23;p72">
                <a:extLst>
                  <a:ext uri="{FF2B5EF4-FFF2-40B4-BE49-F238E27FC236}">
                    <a16:creationId xmlns:a16="http://schemas.microsoft.com/office/drawing/2014/main" id="{C06227C8-76D6-07EC-1EA3-E40A4FDBDA43}"/>
                  </a:ext>
                </a:extLst>
              </p:cNvPr>
              <p:cNvSpPr/>
              <p:nvPr/>
            </p:nvSpPr>
            <p:spPr>
              <a:xfrm>
                <a:off x="2856825" y="2368625"/>
                <a:ext cx="290125" cy="2350"/>
              </a:xfrm>
              <a:custGeom>
                <a:avLst/>
                <a:gdLst/>
                <a:ahLst/>
                <a:cxnLst/>
                <a:rect l="l" t="t" r="r" b="b"/>
                <a:pathLst>
                  <a:path w="11605" h="94" extrusionOk="0">
                    <a:moveTo>
                      <a:pt x="0" y="1"/>
                    </a:moveTo>
                    <a:lnTo>
                      <a:pt x="0" y="94"/>
                    </a:lnTo>
                    <a:lnTo>
                      <a:pt x="11605" y="94"/>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24;p72">
                <a:extLst>
                  <a:ext uri="{FF2B5EF4-FFF2-40B4-BE49-F238E27FC236}">
                    <a16:creationId xmlns:a16="http://schemas.microsoft.com/office/drawing/2014/main" id="{A247282D-AF5B-2BDA-CC17-3997B7159982}"/>
                  </a:ext>
                </a:extLst>
              </p:cNvPr>
              <p:cNvSpPr/>
              <p:nvPr/>
            </p:nvSpPr>
            <p:spPr>
              <a:xfrm>
                <a:off x="2856825" y="2401450"/>
                <a:ext cx="290125" cy="2325"/>
              </a:xfrm>
              <a:custGeom>
                <a:avLst/>
                <a:gdLst/>
                <a:ahLst/>
                <a:cxnLst/>
                <a:rect l="l" t="t" r="r" b="b"/>
                <a:pathLst>
                  <a:path w="11605" h="93" extrusionOk="0">
                    <a:moveTo>
                      <a:pt x="0" y="0"/>
                    </a:moveTo>
                    <a:lnTo>
                      <a:pt x="0" y="93"/>
                    </a:lnTo>
                    <a:lnTo>
                      <a:pt x="11605" y="93"/>
                    </a:lnTo>
                    <a:lnTo>
                      <a:pt x="11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25;p72">
                <a:extLst>
                  <a:ext uri="{FF2B5EF4-FFF2-40B4-BE49-F238E27FC236}">
                    <a16:creationId xmlns:a16="http://schemas.microsoft.com/office/drawing/2014/main" id="{65E1EB71-8707-F6DF-C245-FC1E7F8BBC77}"/>
                  </a:ext>
                </a:extLst>
              </p:cNvPr>
              <p:cNvSpPr/>
              <p:nvPr/>
            </p:nvSpPr>
            <p:spPr>
              <a:xfrm>
                <a:off x="2856825" y="2434250"/>
                <a:ext cx="290125" cy="2175"/>
              </a:xfrm>
              <a:custGeom>
                <a:avLst/>
                <a:gdLst/>
                <a:ahLst/>
                <a:cxnLst/>
                <a:rect l="l" t="t" r="r" b="b"/>
                <a:pathLst>
                  <a:path w="11605" h="87" extrusionOk="0">
                    <a:moveTo>
                      <a:pt x="0" y="1"/>
                    </a:moveTo>
                    <a:lnTo>
                      <a:pt x="0" y="86"/>
                    </a:lnTo>
                    <a:lnTo>
                      <a:pt x="11605" y="86"/>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26;p72">
                <a:extLst>
                  <a:ext uri="{FF2B5EF4-FFF2-40B4-BE49-F238E27FC236}">
                    <a16:creationId xmlns:a16="http://schemas.microsoft.com/office/drawing/2014/main" id="{8AEEB213-AFEF-5293-9891-08320D85BAE7}"/>
                  </a:ext>
                </a:extLst>
              </p:cNvPr>
              <p:cNvSpPr/>
              <p:nvPr/>
            </p:nvSpPr>
            <p:spPr>
              <a:xfrm>
                <a:off x="2856825" y="2467050"/>
                <a:ext cx="290125" cy="2175"/>
              </a:xfrm>
              <a:custGeom>
                <a:avLst/>
                <a:gdLst/>
                <a:ahLst/>
                <a:cxnLst/>
                <a:rect l="l" t="t" r="r" b="b"/>
                <a:pathLst>
                  <a:path w="11605" h="87" extrusionOk="0">
                    <a:moveTo>
                      <a:pt x="0" y="1"/>
                    </a:moveTo>
                    <a:lnTo>
                      <a:pt x="0" y="87"/>
                    </a:lnTo>
                    <a:lnTo>
                      <a:pt x="11605" y="87"/>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27;p72">
                <a:extLst>
                  <a:ext uri="{FF2B5EF4-FFF2-40B4-BE49-F238E27FC236}">
                    <a16:creationId xmlns:a16="http://schemas.microsoft.com/office/drawing/2014/main" id="{18AFA04B-E88D-CAC2-631C-C54467FC106F}"/>
                  </a:ext>
                </a:extLst>
              </p:cNvPr>
              <p:cNvSpPr/>
              <p:nvPr/>
            </p:nvSpPr>
            <p:spPr>
              <a:xfrm>
                <a:off x="2856825" y="2499875"/>
                <a:ext cx="290125" cy="2150"/>
              </a:xfrm>
              <a:custGeom>
                <a:avLst/>
                <a:gdLst/>
                <a:ahLst/>
                <a:cxnLst/>
                <a:rect l="l" t="t" r="r" b="b"/>
                <a:pathLst>
                  <a:path w="11605" h="86" extrusionOk="0">
                    <a:moveTo>
                      <a:pt x="0" y="0"/>
                    </a:moveTo>
                    <a:lnTo>
                      <a:pt x="0" y="86"/>
                    </a:lnTo>
                    <a:lnTo>
                      <a:pt x="11605" y="86"/>
                    </a:lnTo>
                    <a:lnTo>
                      <a:pt x="11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28;p72">
                <a:extLst>
                  <a:ext uri="{FF2B5EF4-FFF2-40B4-BE49-F238E27FC236}">
                    <a16:creationId xmlns:a16="http://schemas.microsoft.com/office/drawing/2014/main" id="{911E9B75-787D-7F5D-497D-7C5152262861}"/>
                  </a:ext>
                </a:extLst>
              </p:cNvPr>
              <p:cNvSpPr/>
              <p:nvPr/>
            </p:nvSpPr>
            <p:spPr>
              <a:xfrm>
                <a:off x="2856825" y="2532675"/>
                <a:ext cx="290125" cy="2175"/>
              </a:xfrm>
              <a:custGeom>
                <a:avLst/>
                <a:gdLst/>
                <a:ahLst/>
                <a:cxnLst/>
                <a:rect l="l" t="t" r="r" b="b"/>
                <a:pathLst>
                  <a:path w="11605" h="87" extrusionOk="0">
                    <a:moveTo>
                      <a:pt x="0" y="1"/>
                    </a:moveTo>
                    <a:lnTo>
                      <a:pt x="0" y="86"/>
                    </a:lnTo>
                    <a:lnTo>
                      <a:pt x="11605" y="86"/>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29;p72">
                <a:extLst>
                  <a:ext uri="{FF2B5EF4-FFF2-40B4-BE49-F238E27FC236}">
                    <a16:creationId xmlns:a16="http://schemas.microsoft.com/office/drawing/2014/main" id="{76C6D9D7-AF04-53DD-32F4-6901E8EBBBD3}"/>
                  </a:ext>
                </a:extLst>
              </p:cNvPr>
              <p:cNvSpPr/>
              <p:nvPr/>
            </p:nvSpPr>
            <p:spPr>
              <a:xfrm>
                <a:off x="2856825" y="2565300"/>
                <a:ext cx="290125" cy="2350"/>
              </a:xfrm>
              <a:custGeom>
                <a:avLst/>
                <a:gdLst/>
                <a:ahLst/>
                <a:cxnLst/>
                <a:rect l="l" t="t" r="r" b="b"/>
                <a:pathLst>
                  <a:path w="11605" h="94" extrusionOk="0">
                    <a:moveTo>
                      <a:pt x="0" y="1"/>
                    </a:moveTo>
                    <a:lnTo>
                      <a:pt x="0" y="94"/>
                    </a:lnTo>
                    <a:lnTo>
                      <a:pt x="11605" y="94"/>
                    </a:lnTo>
                    <a:lnTo>
                      <a:pt x="116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 name="Google Shape;3730;p72">
            <a:extLst>
              <a:ext uri="{FF2B5EF4-FFF2-40B4-BE49-F238E27FC236}">
                <a16:creationId xmlns:a16="http://schemas.microsoft.com/office/drawing/2014/main" id="{6519F07C-1008-BF41-4B2D-1DB5C564ED43}"/>
              </a:ext>
            </a:extLst>
          </p:cNvPr>
          <p:cNvGrpSpPr/>
          <p:nvPr/>
        </p:nvGrpSpPr>
        <p:grpSpPr>
          <a:xfrm>
            <a:off x="1438807" y="323730"/>
            <a:ext cx="832592" cy="982709"/>
            <a:chOff x="968491" y="7723542"/>
            <a:chExt cx="832592" cy="982709"/>
          </a:xfrm>
        </p:grpSpPr>
        <p:sp>
          <p:nvSpPr>
            <p:cNvPr id="23" name="Google Shape;3731;p72">
              <a:extLst>
                <a:ext uri="{FF2B5EF4-FFF2-40B4-BE49-F238E27FC236}">
                  <a16:creationId xmlns:a16="http://schemas.microsoft.com/office/drawing/2014/main" id="{CF4266F3-64BE-686C-25A8-E1E6E408842F}"/>
                </a:ext>
              </a:extLst>
            </p:cNvPr>
            <p:cNvSpPr/>
            <p:nvPr/>
          </p:nvSpPr>
          <p:spPr>
            <a:xfrm>
              <a:off x="968491" y="7723844"/>
              <a:ext cx="832592" cy="982348"/>
            </a:xfrm>
            <a:custGeom>
              <a:avLst/>
              <a:gdLst/>
              <a:ahLst/>
              <a:cxnLst/>
              <a:rect l="l" t="t" r="r" b="b"/>
              <a:pathLst>
                <a:path w="16123" h="19023" extrusionOk="0">
                  <a:moveTo>
                    <a:pt x="4825" y="0"/>
                  </a:moveTo>
                  <a:lnTo>
                    <a:pt x="4590" y="828"/>
                  </a:lnTo>
                  <a:lnTo>
                    <a:pt x="4319" y="756"/>
                  </a:lnTo>
                  <a:cubicBezTo>
                    <a:pt x="4289" y="747"/>
                    <a:pt x="4262" y="742"/>
                    <a:pt x="4236" y="742"/>
                  </a:cubicBezTo>
                  <a:cubicBezTo>
                    <a:pt x="3998" y="742"/>
                    <a:pt x="3921" y="1121"/>
                    <a:pt x="4197" y="1191"/>
                  </a:cubicBezTo>
                  <a:lnTo>
                    <a:pt x="4461" y="1270"/>
                  </a:lnTo>
                  <a:lnTo>
                    <a:pt x="4197" y="2204"/>
                  </a:lnTo>
                  <a:lnTo>
                    <a:pt x="3926" y="2126"/>
                  </a:lnTo>
                  <a:cubicBezTo>
                    <a:pt x="3897" y="2116"/>
                    <a:pt x="3870" y="2112"/>
                    <a:pt x="3845" y="2112"/>
                  </a:cubicBezTo>
                  <a:cubicBezTo>
                    <a:pt x="3606" y="2112"/>
                    <a:pt x="3527" y="2497"/>
                    <a:pt x="3798" y="2568"/>
                  </a:cubicBezTo>
                  <a:lnTo>
                    <a:pt x="4069" y="2639"/>
                  </a:lnTo>
                  <a:lnTo>
                    <a:pt x="3798" y="3574"/>
                  </a:lnTo>
                  <a:lnTo>
                    <a:pt x="3534" y="3495"/>
                  </a:lnTo>
                  <a:cubicBezTo>
                    <a:pt x="3512" y="3490"/>
                    <a:pt x="3491" y="3487"/>
                    <a:pt x="3471" y="3487"/>
                  </a:cubicBezTo>
                  <a:cubicBezTo>
                    <a:pt x="3232" y="3487"/>
                    <a:pt x="3149" y="3852"/>
                    <a:pt x="3406" y="3937"/>
                  </a:cubicBezTo>
                  <a:lnTo>
                    <a:pt x="3677" y="4016"/>
                  </a:lnTo>
                  <a:lnTo>
                    <a:pt x="3406" y="4943"/>
                  </a:lnTo>
                  <a:lnTo>
                    <a:pt x="3142" y="4865"/>
                  </a:lnTo>
                  <a:cubicBezTo>
                    <a:pt x="3120" y="4859"/>
                    <a:pt x="3099" y="4857"/>
                    <a:pt x="3079" y="4857"/>
                  </a:cubicBezTo>
                  <a:cubicBezTo>
                    <a:pt x="2840" y="4857"/>
                    <a:pt x="2757" y="5221"/>
                    <a:pt x="3013" y="5307"/>
                  </a:cubicBezTo>
                  <a:lnTo>
                    <a:pt x="3284" y="5385"/>
                  </a:lnTo>
                  <a:lnTo>
                    <a:pt x="3013" y="6313"/>
                  </a:lnTo>
                  <a:lnTo>
                    <a:pt x="2750" y="6234"/>
                  </a:lnTo>
                  <a:cubicBezTo>
                    <a:pt x="2727" y="6229"/>
                    <a:pt x="2706" y="6226"/>
                    <a:pt x="2686" y="6226"/>
                  </a:cubicBezTo>
                  <a:cubicBezTo>
                    <a:pt x="2448" y="6226"/>
                    <a:pt x="2365" y="6591"/>
                    <a:pt x="2621" y="6676"/>
                  </a:cubicBezTo>
                  <a:lnTo>
                    <a:pt x="2892" y="6755"/>
                  </a:lnTo>
                  <a:lnTo>
                    <a:pt x="2621" y="7682"/>
                  </a:lnTo>
                  <a:lnTo>
                    <a:pt x="2357" y="7611"/>
                  </a:lnTo>
                  <a:cubicBezTo>
                    <a:pt x="2333" y="7604"/>
                    <a:pt x="2310" y="7601"/>
                    <a:pt x="2288" y="7601"/>
                  </a:cubicBezTo>
                  <a:cubicBezTo>
                    <a:pt x="2049" y="7601"/>
                    <a:pt x="1974" y="7967"/>
                    <a:pt x="2229" y="8046"/>
                  </a:cubicBezTo>
                  <a:lnTo>
                    <a:pt x="2493" y="8124"/>
                  </a:lnTo>
                  <a:lnTo>
                    <a:pt x="2229" y="9059"/>
                  </a:lnTo>
                  <a:lnTo>
                    <a:pt x="1958" y="8980"/>
                  </a:lnTo>
                  <a:cubicBezTo>
                    <a:pt x="1936" y="8975"/>
                    <a:pt x="1916" y="8972"/>
                    <a:pt x="1896" y="8972"/>
                  </a:cubicBezTo>
                  <a:cubicBezTo>
                    <a:pt x="1663" y="8972"/>
                    <a:pt x="1580" y="9337"/>
                    <a:pt x="1837" y="9422"/>
                  </a:cubicBezTo>
                  <a:lnTo>
                    <a:pt x="2100" y="9494"/>
                  </a:lnTo>
                  <a:lnTo>
                    <a:pt x="1837" y="10428"/>
                  </a:lnTo>
                  <a:lnTo>
                    <a:pt x="1566" y="10350"/>
                  </a:lnTo>
                  <a:cubicBezTo>
                    <a:pt x="1537" y="10340"/>
                    <a:pt x="1510" y="10336"/>
                    <a:pt x="1485" y="10336"/>
                  </a:cubicBezTo>
                  <a:cubicBezTo>
                    <a:pt x="1244" y="10336"/>
                    <a:pt x="1160" y="10727"/>
                    <a:pt x="1444" y="10792"/>
                  </a:cubicBezTo>
                  <a:lnTo>
                    <a:pt x="1708" y="10870"/>
                  </a:lnTo>
                  <a:lnTo>
                    <a:pt x="1444" y="11797"/>
                  </a:lnTo>
                  <a:lnTo>
                    <a:pt x="1173" y="11719"/>
                  </a:lnTo>
                  <a:cubicBezTo>
                    <a:pt x="1153" y="11714"/>
                    <a:pt x="1134" y="11712"/>
                    <a:pt x="1116" y="11712"/>
                  </a:cubicBezTo>
                  <a:cubicBezTo>
                    <a:pt x="880" y="11712"/>
                    <a:pt x="794" y="12075"/>
                    <a:pt x="1052" y="12161"/>
                  </a:cubicBezTo>
                  <a:lnTo>
                    <a:pt x="1316" y="12240"/>
                  </a:lnTo>
                  <a:lnTo>
                    <a:pt x="1052" y="13167"/>
                  </a:lnTo>
                  <a:lnTo>
                    <a:pt x="781" y="13088"/>
                  </a:lnTo>
                  <a:cubicBezTo>
                    <a:pt x="754" y="13080"/>
                    <a:pt x="728" y="13076"/>
                    <a:pt x="703" y="13076"/>
                  </a:cubicBezTo>
                  <a:cubicBezTo>
                    <a:pt x="462" y="13076"/>
                    <a:pt x="381" y="13459"/>
                    <a:pt x="660" y="13531"/>
                  </a:cubicBezTo>
                  <a:lnTo>
                    <a:pt x="924" y="13609"/>
                  </a:lnTo>
                  <a:lnTo>
                    <a:pt x="795" y="14066"/>
                  </a:lnTo>
                  <a:lnTo>
                    <a:pt x="660" y="14536"/>
                  </a:lnTo>
                  <a:lnTo>
                    <a:pt x="396" y="14465"/>
                  </a:lnTo>
                  <a:cubicBezTo>
                    <a:pt x="370" y="14458"/>
                    <a:pt x="346" y="14454"/>
                    <a:pt x="323" y="14454"/>
                  </a:cubicBezTo>
                  <a:cubicBezTo>
                    <a:pt x="84" y="14454"/>
                    <a:pt x="1" y="14829"/>
                    <a:pt x="267" y="14900"/>
                  </a:cubicBezTo>
                  <a:lnTo>
                    <a:pt x="531" y="14979"/>
                  </a:lnTo>
                  <a:lnTo>
                    <a:pt x="296" y="15806"/>
                  </a:lnTo>
                  <a:lnTo>
                    <a:pt x="9853" y="18531"/>
                  </a:lnTo>
                  <a:lnTo>
                    <a:pt x="10481" y="18709"/>
                  </a:lnTo>
                  <a:lnTo>
                    <a:pt x="11594" y="19023"/>
                  </a:lnTo>
                  <a:lnTo>
                    <a:pt x="16123" y="3217"/>
                  </a:lnTo>
                  <a:lnTo>
                    <a:pt x="15010" y="2903"/>
                  </a:lnTo>
                  <a:lnTo>
                    <a:pt x="14376" y="2725"/>
                  </a:lnTo>
                  <a:lnTo>
                    <a:pt x="4825" y="0"/>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3732;p72">
              <a:extLst>
                <a:ext uri="{FF2B5EF4-FFF2-40B4-BE49-F238E27FC236}">
                  <a16:creationId xmlns:a16="http://schemas.microsoft.com/office/drawing/2014/main" id="{2AF230B0-8192-78AB-3606-C11479BF3372}"/>
                </a:ext>
              </a:extLst>
            </p:cNvPr>
            <p:cNvGrpSpPr/>
            <p:nvPr/>
          </p:nvGrpSpPr>
          <p:grpSpPr>
            <a:xfrm>
              <a:off x="970860" y="7723542"/>
              <a:ext cx="827324" cy="982709"/>
              <a:chOff x="418375" y="2720800"/>
              <a:chExt cx="400525" cy="475750"/>
            </a:xfrm>
          </p:grpSpPr>
          <p:sp>
            <p:nvSpPr>
              <p:cNvPr id="25" name="Google Shape;3733;p72">
                <a:extLst>
                  <a:ext uri="{FF2B5EF4-FFF2-40B4-BE49-F238E27FC236}">
                    <a16:creationId xmlns:a16="http://schemas.microsoft.com/office/drawing/2014/main" id="{42DC45AE-264C-2406-5353-AA0D30D4A4CF}"/>
                  </a:ext>
                </a:extLst>
              </p:cNvPr>
              <p:cNvSpPr/>
              <p:nvPr/>
            </p:nvSpPr>
            <p:spPr>
              <a:xfrm>
                <a:off x="423925" y="2720800"/>
                <a:ext cx="394975" cy="475750"/>
              </a:xfrm>
              <a:custGeom>
                <a:avLst/>
                <a:gdLst/>
                <a:ahLst/>
                <a:cxnLst/>
                <a:rect l="l" t="t" r="r" b="b"/>
                <a:pathLst>
                  <a:path w="15799" h="19030" extrusionOk="0">
                    <a:moveTo>
                      <a:pt x="4501" y="0"/>
                    </a:moveTo>
                    <a:lnTo>
                      <a:pt x="0" y="15806"/>
                    </a:lnTo>
                    <a:lnTo>
                      <a:pt x="11291" y="19030"/>
                    </a:lnTo>
                    <a:lnTo>
                      <a:pt x="15799" y="3217"/>
                    </a:lnTo>
                    <a:lnTo>
                      <a:pt x="45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34;p72">
                <a:extLst>
                  <a:ext uri="{FF2B5EF4-FFF2-40B4-BE49-F238E27FC236}">
                    <a16:creationId xmlns:a16="http://schemas.microsoft.com/office/drawing/2014/main" id="{3F57CD7B-831E-43BB-D0C7-7321DFC2852C}"/>
                  </a:ext>
                </a:extLst>
              </p:cNvPr>
              <p:cNvSpPr/>
              <p:nvPr/>
            </p:nvSpPr>
            <p:spPr>
              <a:xfrm>
                <a:off x="531075" y="2740525"/>
                <a:ext cx="26425" cy="22325"/>
              </a:xfrm>
              <a:custGeom>
                <a:avLst/>
                <a:gdLst/>
                <a:ahLst/>
                <a:cxnLst/>
                <a:rect l="l" t="t" r="r" b="b"/>
                <a:pathLst>
                  <a:path w="1057" h="893" extrusionOk="0">
                    <a:moveTo>
                      <a:pt x="562" y="0"/>
                    </a:moveTo>
                    <a:cubicBezTo>
                      <a:pt x="241" y="0"/>
                      <a:pt x="1" y="356"/>
                      <a:pt x="172" y="666"/>
                    </a:cubicBezTo>
                    <a:cubicBezTo>
                      <a:pt x="258" y="819"/>
                      <a:pt x="409" y="893"/>
                      <a:pt x="560" y="893"/>
                    </a:cubicBezTo>
                    <a:cubicBezTo>
                      <a:pt x="747" y="893"/>
                      <a:pt x="933" y="780"/>
                      <a:pt x="992" y="567"/>
                    </a:cubicBezTo>
                    <a:cubicBezTo>
                      <a:pt x="1056" y="331"/>
                      <a:pt x="921" y="89"/>
                      <a:pt x="685" y="17"/>
                    </a:cubicBezTo>
                    <a:cubicBezTo>
                      <a:pt x="643" y="6"/>
                      <a:pt x="602"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35;p72">
                <a:extLst>
                  <a:ext uri="{FF2B5EF4-FFF2-40B4-BE49-F238E27FC236}">
                    <a16:creationId xmlns:a16="http://schemas.microsoft.com/office/drawing/2014/main" id="{08D44F07-6F4B-0839-3536-AFF0A63E3155}"/>
                  </a:ext>
                </a:extLst>
              </p:cNvPr>
              <p:cNvSpPr/>
              <p:nvPr/>
            </p:nvSpPr>
            <p:spPr>
              <a:xfrm>
                <a:off x="515925" y="2739475"/>
                <a:ext cx="33900" cy="17425"/>
              </a:xfrm>
              <a:custGeom>
                <a:avLst/>
                <a:gdLst/>
                <a:ahLst/>
                <a:cxnLst/>
                <a:rect l="l" t="t" r="r" b="b"/>
                <a:pathLst>
                  <a:path w="1356" h="697" extrusionOk="0">
                    <a:moveTo>
                      <a:pt x="251" y="0"/>
                    </a:moveTo>
                    <a:cubicBezTo>
                      <a:pt x="151" y="0"/>
                      <a:pt x="60" y="66"/>
                      <a:pt x="36" y="166"/>
                    </a:cubicBezTo>
                    <a:cubicBezTo>
                      <a:pt x="0" y="288"/>
                      <a:pt x="72" y="409"/>
                      <a:pt x="193" y="445"/>
                    </a:cubicBezTo>
                    <a:lnTo>
                      <a:pt x="1042" y="687"/>
                    </a:lnTo>
                    <a:cubicBezTo>
                      <a:pt x="1063" y="693"/>
                      <a:pt x="1084" y="696"/>
                      <a:pt x="1105" y="696"/>
                    </a:cubicBezTo>
                    <a:cubicBezTo>
                      <a:pt x="1203" y="696"/>
                      <a:pt x="1291" y="630"/>
                      <a:pt x="1320" y="530"/>
                    </a:cubicBezTo>
                    <a:cubicBezTo>
                      <a:pt x="1356" y="409"/>
                      <a:pt x="1284" y="281"/>
                      <a:pt x="1163" y="252"/>
                    </a:cubicBezTo>
                    <a:lnTo>
                      <a:pt x="314" y="10"/>
                    </a:lnTo>
                    <a:cubicBezTo>
                      <a:pt x="293" y="3"/>
                      <a:pt x="27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36;p72">
                <a:extLst>
                  <a:ext uri="{FF2B5EF4-FFF2-40B4-BE49-F238E27FC236}">
                    <a16:creationId xmlns:a16="http://schemas.microsoft.com/office/drawing/2014/main" id="{83290C5F-43D6-3012-0487-85CA4C92567F}"/>
                  </a:ext>
                </a:extLst>
              </p:cNvPr>
              <p:cNvSpPr/>
              <p:nvPr/>
            </p:nvSpPr>
            <p:spPr>
              <a:xfrm>
                <a:off x="521275" y="2774750"/>
                <a:ext cx="26600" cy="22400"/>
              </a:xfrm>
              <a:custGeom>
                <a:avLst/>
                <a:gdLst/>
                <a:ahLst/>
                <a:cxnLst/>
                <a:rect l="l" t="t" r="r" b="b"/>
                <a:pathLst>
                  <a:path w="1064" h="896" extrusionOk="0">
                    <a:moveTo>
                      <a:pt x="562" y="0"/>
                    </a:moveTo>
                    <a:cubicBezTo>
                      <a:pt x="241" y="0"/>
                      <a:pt x="0" y="356"/>
                      <a:pt x="172" y="667"/>
                    </a:cubicBezTo>
                    <a:cubicBezTo>
                      <a:pt x="260" y="822"/>
                      <a:pt x="411" y="896"/>
                      <a:pt x="561" y="896"/>
                    </a:cubicBezTo>
                    <a:cubicBezTo>
                      <a:pt x="748" y="896"/>
                      <a:pt x="932" y="781"/>
                      <a:pt x="992" y="567"/>
                    </a:cubicBezTo>
                    <a:cubicBezTo>
                      <a:pt x="1063" y="332"/>
                      <a:pt x="921" y="89"/>
                      <a:pt x="685" y="18"/>
                    </a:cubicBezTo>
                    <a:cubicBezTo>
                      <a:pt x="643" y="6"/>
                      <a:pt x="602"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37;p72">
                <a:extLst>
                  <a:ext uri="{FF2B5EF4-FFF2-40B4-BE49-F238E27FC236}">
                    <a16:creationId xmlns:a16="http://schemas.microsoft.com/office/drawing/2014/main" id="{08C8C3B1-890A-9E11-F209-D4B21004EB65}"/>
                  </a:ext>
                </a:extLst>
              </p:cNvPr>
              <p:cNvSpPr/>
              <p:nvPr/>
            </p:nvSpPr>
            <p:spPr>
              <a:xfrm>
                <a:off x="506125" y="2773700"/>
                <a:ext cx="33900" cy="17525"/>
              </a:xfrm>
              <a:custGeom>
                <a:avLst/>
                <a:gdLst/>
                <a:ahLst/>
                <a:cxnLst/>
                <a:rect l="l" t="t" r="r" b="b"/>
                <a:pathLst>
                  <a:path w="1356" h="701" extrusionOk="0">
                    <a:moveTo>
                      <a:pt x="255" y="1"/>
                    </a:moveTo>
                    <a:cubicBezTo>
                      <a:pt x="153" y="1"/>
                      <a:pt x="65" y="67"/>
                      <a:pt x="36" y="167"/>
                    </a:cubicBezTo>
                    <a:cubicBezTo>
                      <a:pt x="0" y="288"/>
                      <a:pt x="71" y="416"/>
                      <a:pt x="193" y="452"/>
                    </a:cubicBezTo>
                    <a:lnTo>
                      <a:pt x="1042" y="695"/>
                    </a:lnTo>
                    <a:cubicBezTo>
                      <a:pt x="1060" y="699"/>
                      <a:pt x="1078" y="701"/>
                      <a:pt x="1096" y="701"/>
                    </a:cubicBezTo>
                    <a:cubicBezTo>
                      <a:pt x="1197" y="701"/>
                      <a:pt x="1289" y="635"/>
                      <a:pt x="1320" y="538"/>
                    </a:cubicBezTo>
                    <a:cubicBezTo>
                      <a:pt x="1355" y="409"/>
                      <a:pt x="1284" y="288"/>
                      <a:pt x="1163" y="252"/>
                    </a:cubicBezTo>
                    <a:lnTo>
                      <a:pt x="321" y="10"/>
                    </a:lnTo>
                    <a:cubicBezTo>
                      <a:pt x="299" y="4"/>
                      <a:pt x="276"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738;p72">
                <a:extLst>
                  <a:ext uri="{FF2B5EF4-FFF2-40B4-BE49-F238E27FC236}">
                    <a16:creationId xmlns:a16="http://schemas.microsoft.com/office/drawing/2014/main" id="{CE7293D0-DAC8-CB60-43BE-932DC0F46D36}"/>
                  </a:ext>
                </a:extLst>
              </p:cNvPr>
              <p:cNvSpPr/>
              <p:nvPr/>
            </p:nvSpPr>
            <p:spPr>
              <a:xfrm>
                <a:off x="511675" y="2809100"/>
                <a:ext cx="26375" cy="22300"/>
              </a:xfrm>
              <a:custGeom>
                <a:avLst/>
                <a:gdLst/>
                <a:ahLst/>
                <a:cxnLst/>
                <a:rect l="l" t="t" r="r" b="b"/>
                <a:pathLst>
                  <a:path w="1055" h="892" extrusionOk="0">
                    <a:moveTo>
                      <a:pt x="552" y="1"/>
                    </a:moveTo>
                    <a:cubicBezTo>
                      <a:pt x="231" y="1"/>
                      <a:pt x="0" y="354"/>
                      <a:pt x="170" y="662"/>
                    </a:cubicBezTo>
                    <a:cubicBezTo>
                      <a:pt x="256" y="818"/>
                      <a:pt x="406" y="892"/>
                      <a:pt x="556" y="892"/>
                    </a:cubicBezTo>
                    <a:cubicBezTo>
                      <a:pt x="742" y="892"/>
                      <a:pt x="928" y="779"/>
                      <a:pt x="991" y="570"/>
                    </a:cubicBezTo>
                    <a:cubicBezTo>
                      <a:pt x="1055" y="327"/>
                      <a:pt x="919" y="85"/>
                      <a:pt x="684" y="20"/>
                    </a:cubicBezTo>
                    <a:cubicBezTo>
                      <a:pt x="639" y="7"/>
                      <a:pt x="595" y="1"/>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739;p72">
                <a:extLst>
                  <a:ext uri="{FF2B5EF4-FFF2-40B4-BE49-F238E27FC236}">
                    <a16:creationId xmlns:a16="http://schemas.microsoft.com/office/drawing/2014/main" id="{77881784-42B7-FAA2-F15F-2DFEE2CFD988}"/>
                  </a:ext>
                </a:extLst>
              </p:cNvPr>
              <p:cNvSpPr/>
              <p:nvPr/>
            </p:nvSpPr>
            <p:spPr>
              <a:xfrm>
                <a:off x="496300" y="2807950"/>
                <a:ext cx="33925" cy="17525"/>
              </a:xfrm>
              <a:custGeom>
                <a:avLst/>
                <a:gdLst/>
                <a:ahLst/>
                <a:cxnLst/>
                <a:rect l="l" t="t" r="r" b="b"/>
                <a:pathLst>
                  <a:path w="1357" h="701" extrusionOk="0">
                    <a:moveTo>
                      <a:pt x="258" y="0"/>
                    </a:moveTo>
                    <a:cubicBezTo>
                      <a:pt x="159" y="0"/>
                      <a:pt x="66" y="66"/>
                      <a:pt x="37" y="166"/>
                    </a:cubicBezTo>
                    <a:cubicBezTo>
                      <a:pt x="1" y="288"/>
                      <a:pt x="72" y="416"/>
                      <a:pt x="193" y="452"/>
                    </a:cubicBezTo>
                    <a:lnTo>
                      <a:pt x="1042" y="694"/>
                    </a:lnTo>
                    <a:cubicBezTo>
                      <a:pt x="1061" y="699"/>
                      <a:pt x="1081" y="701"/>
                      <a:pt x="1100" y="701"/>
                    </a:cubicBezTo>
                    <a:cubicBezTo>
                      <a:pt x="1202" y="701"/>
                      <a:pt x="1298" y="639"/>
                      <a:pt x="1328" y="537"/>
                    </a:cubicBezTo>
                    <a:cubicBezTo>
                      <a:pt x="1356" y="409"/>
                      <a:pt x="1292" y="288"/>
                      <a:pt x="1171" y="252"/>
                    </a:cubicBezTo>
                    <a:lnTo>
                      <a:pt x="322" y="9"/>
                    </a:lnTo>
                    <a:cubicBezTo>
                      <a:pt x="301" y="3"/>
                      <a:pt x="279"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740;p72">
                <a:extLst>
                  <a:ext uri="{FF2B5EF4-FFF2-40B4-BE49-F238E27FC236}">
                    <a16:creationId xmlns:a16="http://schemas.microsoft.com/office/drawing/2014/main" id="{6E4AB56A-2563-AE39-3E64-63AE2D2605B9}"/>
                  </a:ext>
                </a:extLst>
              </p:cNvPr>
              <p:cNvSpPr/>
              <p:nvPr/>
            </p:nvSpPr>
            <p:spPr>
              <a:xfrm>
                <a:off x="501875" y="2843350"/>
                <a:ext cx="26375" cy="22300"/>
              </a:xfrm>
              <a:custGeom>
                <a:avLst/>
                <a:gdLst/>
                <a:ahLst/>
                <a:cxnLst/>
                <a:rect l="l" t="t" r="r" b="b"/>
                <a:pathLst>
                  <a:path w="1055" h="892" extrusionOk="0">
                    <a:moveTo>
                      <a:pt x="552" y="0"/>
                    </a:moveTo>
                    <a:cubicBezTo>
                      <a:pt x="230" y="0"/>
                      <a:pt x="0" y="353"/>
                      <a:pt x="170" y="662"/>
                    </a:cubicBezTo>
                    <a:cubicBezTo>
                      <a:pt x="256" y="818"/>
                      <a:pt x="408" y="891"/>
                      <a:pt x="558" y="891"/>
                    </a:cubicBezTo>
                    <a:cubicBezTo>
                      <a:pt x="745" y="891"/>
                      <a:pt x="931" y="778"/>
                      <a:pt x="990" y="569"/>
                    </a:cubicBezTo>
                    <a:cubicBezTo>
                      <a:pt x="1055" y="334"/>
                      <a:pt x="919" y="84"/>
                      <a:pt x="684" y="20"/>
                    </a:cubicBezTo>
                    <a:cubicBezTo>
                      <a:pt x="639" y="6"/>
                      <a:pt x="594"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741;p72">
                <a:extLst>
                  <a:ext uri="{FF2B5EF4-FFF2-40B4-BE49-F238E27FC236}">
                    <a16:creationId xmlns:a16="http://schemas.microsoft.com/office/drawing/2014/main" id="{B43BB545-8403-E0B6-A798-B83063855167}"/>
                  </a:ext>
                </a:extLst>
              </p:cNvPr>
              <p:cNvSpPr/>
              <p:nvPr/>
            </p:nvSpPr>
            <p:spPr>
              <a:xfrm>
                <a:off x="486675" y="2842175"/>
                <a:ext cx="33900" cy="17600"/>
              </a:xfrm>
              <a:custGeom>
                <a:avLst/>
                <a:gdLst/>
                <a:ahLst/>
                <a:cxnLst/>
                <a:rect l="l" t="t" r="r" b="b"/>
                <a:pathLst>
                  <a:path w="1356" h="704" extrusionOk="0">
                    <a:moveTo>
                      <a:pt x="251" y="1"/>
                    </a:moveTo>
                    <a:cubicBezTo>
                      <a:pt x="151" y="1"/>
                      <a:pt x="59" y="67"/>
                      <a:pt x="29" y="167"/>
                    </a:cubicBezTo>
                    <a:cubicBezTo>
                      <a:pt x="1" y="288"/>
                      <a:pt x="65" y="416"/>
                      <a:pt x="193" y="452"/>
                    </a:cubicBezTo>
                    <a:lnTo>
                      <a:pt x="1035" y="695"/>
                    </a:lnTo>
                    <a:cubicBezTo>
                      <a:pt x="1056" y="701"/>
                      <a:pt x="1078" y="704"/>
                      <a:pt x="1099" y="704"/>
                    </a:cubicBezTo>
                    <a:cubicBezTo>
                      <a:pt x="1198" y="704"/>
                      <a:pt x="1291" y="638"/>
                      <a:pt x="1320" y="538"/>
                    </a:cubicBezTo>
                    <a:cubicBezTo>
                      <a:pt x="1356" y="416"/>
                      <a:pt x="1285" y="288"/>
                      <a:pt x="1163" y="252"/>
                    </a:cubicBezTo>
                    <a:lnTo>
                      <a:pt x="315" y="10"/>
                    </a:lnTo>
                    <a:cubicBezTo>
                      <a:pt x="293" y="4"/>
                      <a:pt x="27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742;p72">
                <a:extLst>
                  <a:ext uri="{FF2B5EF4-FFF2-40B4-BE49-F238E27FC236}">
                    <a16:creationId xmlns:a16="http://schemas.microsoft.com/office/drawing/2014/main" id="{CC0A572D-D3F4-81A2-3498-E597E119026D}"/>
                  </a:ext>
                </a:extLst>
              </p:cNvPr>
              <p:cNvSpPr/>
              <p:nvPr/>
            </p:nvSpPr>
            <p:spPr>
              <a:xfrm>
                <a:off x="492050" y="2877575"/>
                <a:ext cx="26400" cy="22375"/>
              </a:xfrm>
              <a:custGeom>
                <a:avLst/>
                <a:gdLst/>
                <a:ahLst/>
                <a:cxnLst/>
                <a:rect l="l" t="t" r="r" b="b"/>
                <a:pathLst>
                  <a:path w="1056" h="895" extrusionOk="0">
                    <a:moveTo>
                      <a:pt x="554" y="1"/>
                    </a:moveTo>
                    <a:cubicBezTo>
                      <a:pt x="232" y="1"/>
                      <a:pt x="1" y="359"/>
                      <a:pt x="171" y="662"/>
                    </a:cubicBezTo>
                    <a:cubicBezTo>
                      <a:pt x="257" y="819"/>
                      <a:pt x="409" y="894"/>
                      <a:pt x="560" y="894"/>
                    </a:cubicBezTo>
                    <a:cubicBezTo>
                      <a:pt x="744" y="894"/>
                      <a:pt x="928" y="782"/>
                      <a:pt x="991" y="570"/>
                    </a:cubicBezTo>
                    <a:cubicBezTo>
                      <a:pt x="1055" y="334"/>
                      <a:pt x="920" y="84"/>
                      <a:pt x="684" y="20"/>
                    </a:cubicBezTo>
                    <a:cubicBezTo>
                      <a:pt x="640" y="7"/>
                      <a:pt x="596" y="1"/>
                      <a:pt x="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743;p72">
                <a:extLst>
                  <a:ext uri="{FF2B5EF4-FFF2-40B4-BE49-F238E27FC236}">
                    <a16:creationId xmlns:a16="http://schemas.microsoft.com/office/drawing/2014/main" id="{8570E0BD-2FF7-EBDE-404C-8377F3E0A717}"/>
                  </a:ext>
                </a:extLst>
              </p:cNvPr>
              <p:cNvSpPr/>
              <p:nvPr/>
            </p:nvSpPr>
            <p:spPr>
              <a:xfrm>
                <a:off x="476875" y="2876475"/>
                <a:ext cx="33900" cy="17550"/>
              </a:xfrm>
              <a:custGeom>
                <a:avLst/>
                <a:gdLst/>
                <a:ahLst/>
                <a:cxnLst/>
                <a:rect l="l" t="t" r="r" b="b"/>
                <a:pathLst>
                  <a:path w="1356" h="702" extrusionOk="0">
                    <a:moveTo>
                      <a:pt x="257" y="1"/>
                    </a:moveTo>
                    <a:cubicBezTo>
                      <a:pt x="157" y="1"/>
                      <a:pt x="66" y="62"/>
                      <a:pt x="36" y="164"/>
                    </a:cubicBezTo>
                    <a:cubicBezTo>
                      <a:pt x="0" y="293"/>
                      <a:pt x="72" y="414"/>
                      <a:pt x="193" y="449"/>
                    </a:cubicBezTo>
                    <a:lnTo>
                      <a:pt x="1042" y="692"/>
                    </a:lnTo>
                    <a:cubicBezTo>
                      <a:pt x="1063" y="698"/>
                      <a:pt x="1084" y="701"/>
                      <a:pt x="1105" y="701"/>
                    </a:cubicBezTo>
                    <a:cubicBezTo>
                      <a:pt x="1203" y="701"/>
                      <a:pt x="1291" y="635"/>
                      <a:pt x="1320" y="535"/>
                    </a:cubicBezTo>
                    <a:cubicBezTo>
                      <a:pt x="1356" y="414"/>
                      <a:pt x="1284" y="285"/>
                      <a:pt x="1163" y="250"/>
                    </a:cubicBezTo>
                    <a:lnTo>
                      <a:pt x="314" y="7"/>
                    </a:lnTo>
                    <a:cubicBezTo>
                      <a:pt x="295" y="3"/>
                      <a:pt x="276"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44;p72">
                <a:extLst>
                  <a:ext uri="{FF2B5EF4-FFF2-40B4-BE49-F238E27FC236}">
                    <a16:creationId xmlns:a16="http://schemas.microsoft.com/office/drawing/2014/main" id="{1B7700D7-D124-446F-87E7-0915A6A5EB95}"/>
                  </a:ext>
                </a:extLst>
              </p:cNvPr>
              <p:cNvSpPr/>
              <p:nvPr/>
            </p:nvSpPr>
            <p:spPr>
              <a:xfrm>
                <a:off x="482225" y="2911875"/>
                <a:ext cx="26600" cy="22325"/>
              </a:xfrm>
              <a:custGeom>
                <a:avLst/>
                <a:gdLst/>
                <a:ahLst/>
                <a:cxnLst/>
                <a:rect l="l" t="t" r="r" b="b"/>
                <a:pathLst>
                  <a:path w="1064" h="893" extrusionOk="0">
                    <a:moveTo>
                      <a:pt x="562" y="0"/>
                    </a:moveTo>
                    <a:cubicBezTo>
                      <a:pt x="241" y="0"/>
                      <a:pt x="0" y="356"/>
                      <a:pt x="172" y="667"/>
                    </a:cubicBezTo>
                    <a:cubicBezTo>
                      <a:pt x="261" y="820"/>
                      <a:pt x="412" y="893"/>
                      <a:pt x="563" y="893"/>
                    </a:cubicBezTo>
                    <a:cubicBezTo>
                      <a:pt x="749" y="893"/>
                      <a:pt x="933" y="780"/>
                      <a:pt x="992" y="567"/>
                    </a:cubicBezTo>
                    <a:cubicBezTo>
                      <a:pt x="1063" y="332"/>
                      <a:pt x="921" y="89"/>
                      <a:pt x="685" y="18"/>
                    </a:cubicBezTo>
                    <a:cubicBezTo>
                      <a:pt x="643" y="6"/>
                      <a:pt x="602" y="0"/>
                      <a:pt x="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45;p72">
                <a:extLst>
                  <a:ext uri="{FF2B5EF4-FFF2-40B4-BE49-F238E27FC236}">
                    <a16:creationId xmlns:a16="http://schemas.microsoft.com/office/drawing/2014/main" id="{9419A17E-7271-3F47-5A7E-2392EEDD702E}"/>
                  </a:ext>
                </a:extLst>
              </p:cNvPr>
              <p:cNvSpPr/>
              <p:nvPr/>
            </p:nvSpPr>
            <p:spPr>
              <a:xfrm>
                <a:off x="467075" y="2910825"/>
                <a:ext cx="33900" cy="17425"/>
              </a:xfrm>
              <a:custGeom>
                <a:avLst/>
                <a:gdLst/>
                <a:ahLst/>
                <a:cxnLst/>
                <a:rect l="l" t="t" r="r" b="b"/>
                <a:pathLst>
                  <a:path w="1356" h="697" extrusionOk="0">
                    <a:moveTo>
                      <a:pt x="257" y="1"/>
                    </a:moveTo>
                    <a:cubicBezTo>
                      <a:pt x="158" y="1"/>
                      <a:pt x="65" y="67"/>
                      <a:pt x="36" y="167"/>
                    </a:cubicBezTo>
                    <a:cubicBezTo>
                      <a:pt x="0" y="288"/>
                      <a:pt x="71" y="409"/>
                      <a:pt x="193" y="445"/>
                    </a:cubicBezTo>
                    <a:lnTo>
                      <a:pt x="1041" y="687"/>
                    </a:lnTo>
                    <a:cubicBezTo>
                      <a:pt x="1063" y="694"/>
                      <a:pt x="1084" y="697"/>
                      <a:pt x="1105" y="697"/>
                    </a:cubicBezTo>
                    <a:cubicBezTo>
                      <a:pt x="1205" y="697"/>
                      <a:pt x="1296" y="631"/>
                      <a:pt x="1320" y="530"/>
                    </a:cubicBezTo>
                    <a:cubicBezTo>
                      <a:pt x="1355" y="409"/>
                      <a:pt x="1284" y="281"/>
                      <a:pt x="1163" y="252"/>
                    </a:cubicBezTo>
                    <a:lnTo>
                      <a:pt x="321" y="10"/>
                    </a:lnTo>
                    <a:cubicBezTo>
                      <a:pt x="300" y="4"/>
                      <a:pt x="279"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46;p72">
                <a:extLst>
                  <a:ext uri="{FF2B5EF4-FFF2-40B4-BE49-F238E27FC236}">
                    <a16:creationId xmlns:a16="http://schemas.microsoft.com/office/drawing/2014/main" id="{BB3FD659-4E08-15E6-F9B3-8F08C7B61F56}"/>
                  </a:ext>
                </a:extLst>
              </p:cNvPr>
              <p:cNvSpPr/>
              <p:nvPr/>
            </p:nvSpPr>
            <p:spPr>
              <a:xfrm>
                <a:off x="472625" y="2946225"/>
                <a:ext cx="26375" cy="22300"/>
              </a:xfrm>
              <a:custGeom>
                <a:avLst/>
                <a:gdLst/>
                <a:ahLst/>
                <a:cxnLst/>
                <a:rect l="l" t="t" r="r" b="b"/>
                <a:pathLst>
                  <a:path w="1055" h="892" extrusionOk="0">
                    <a:moveTo>
                      <a:pt x="552" y="1"/>
                    </a:moveTo>
                    <a:cubicBezTo>
                      <a:pt x="231" y="1"/>
                      <a:pt x="0" y="354"/>
                      <a:pt x="170" y="662"/>
                    </a:cubicBezTo>
                    <a:cubicBezTo>
                      <a:pt x="256" y="818"/>
                      <a:pt x="406" y="892"/>
                      <a:pt x="556" y="892"/>
                    </a:cubicBezTo>
                    <a:cubicBezTo>
                      <a:pt x="742" y="892"/>
                      <a:pt x="928" y="779"/>
                      <a:pt x="991" y="570"/>
                    </a:cubicBezTo>
                    <a:cubicBezTo>
                      <a:pt x="1055" y="327"/>
                      <a:pt x="919" y="84"/>
                      <a:pt x="684" y="20"/>
                    </a:cubicBezTo>
                    <a:cubicBezTo>
                      <a:pt x="639" y="7"/>
                      <a:pt x="595" y="1"/>
                      <a:pt x="5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47;p72">
                <a:extLst>
                  <a:ext uri="{FF2B5EF4-FFF2-40B4-BE49-F238E27FC236}">
                    <a16:creationId xmlns:a16="http://schemas.microsoft.com/office/drawing/2014/main" id="{99D702E8-6688-70C6-674D-BA6CF609C2E2}"/>
                  </a:ext>
                </a:extLst>
              </p:cNvPr>
              <p:cNvSpPr/>
              <p:nvPr/>
            </p:nvSpPr>
            <p:spPr>
              <a:xfrm>
                <a:off x="457250" y="2945075"/>
                <a:ext cx="34100" cy="17425"/>
              </a:xfrm>
              <a:custGeom>
                <a:avLst/>
                <a:gdLst/>
                <a:ahLst/>
                <a:cxnLst/>
                <a:rect l="l" t="t" r="r" b="b"/>
                <a:pathLst>
                  <a:path w="1364" h="697" extrusionOk="0">
                    <a:moveTo>
                      <a:pt x="258" y="0"/>
                    </a:moveTo>
                    <a:cubicBezTo>
                      <a:pt x="159" y="0"/>
                      <a:pt x="66" y="66"/>
                      <a:pt x="37" y="166"/>
                    </a:cubicBezTo>
                    <a:cubicBezTo>
                      <a:pt x="1" y="287"/>
                      <a:pt x="72" y="416"/>
                      <a:pt x="193" y="451"/>
                    </a:cubicBezTo>
                    <a:lnTo>
                      <a:pt x="1042" y="687"/>
                    </a:lnTo>
                    <a:cubicBezTo>
                      <a:pt x="1064" y="693"/>
                      <a:pt x="1085" y="696"/>
                      <a:pt x="1106" y="696"/>
                    </a:cubicBezTo>
                    <a:cubicBezTo>
                      <a:pt x="1206" y="696"/>
                      <a:pt x="1298" y="631"/>
                      <a:pt x="1328" y="537"/>
                    </a:cubicBezTo>
                    <a:cubicBezTo>
                      <a:pt x="1363" y="409"/>
                      <a:pt x="1292" y="287"/>
                      <a:pt x="1171" y="252"/>
                    </a:cubicBezTo>
                    <a:lnTo>
                      <a:pt x="322" y="9"/>
                    </a:lnTo>
                    <a:cubicBezTo>
                      <a:pt x="301" y="3"/>
                      <a:pt x="279"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48;p72">
                <a:extLst>
                  <a:ext uri="{FF2B5EF4-FFF2-40B4-BE49-F238E27FC236}">
                    <a16:creationId xmlns:a16="http://schemas.microsoft.com/office/drawing/2014/main" id="{C2CC53DF-B59C-2AA4-F074-A8E62D63D733}"/>
                  </a:ext>
                </a:extLst>
              </p:cNvPr>
              <p:cNvSpPr/>
              <p:nvPr/>
            </p:nvSpPr>
            <p:spPr>
              <a:xfrm>
                <a:off x="462825" y="2980475"/>
                <a:ext cx="26375" cy="22300"/>
              </a:xfrm>
              <a:custGeom>
                <a:avLst/>
                <a:gdLst/>
                <a:ahLst/>
                <a:cxnLst/>
                <a:rect l="l" t="t" r="r" b="b"/>
                <a:pathLst>
                  <a:path w="1055" h="892" extrusionOk="0">
                    <a:moveTo>
                      <a:pt x="552" y="0"/>
                    </a:moveTo>
                    <a:cubicBezTo>
                      <a:pt x="230" y="0"/>
                      <a:pt x="0" y="353"/>
                      <a:pt x="170" y="662"/>
                    </a:cubicBezTo>
                    <a:cubicBezTo>
                      <a:pt x="256" y="818"/>
                      <a:pt x="408" y="891"/>
                      <a:pt x="558" y="891"/>
                    </a:cubicBezTo>
                    <a:cubicBezTo>
                      <a:pt x="745" y="891"/>
                      <a:pt x="931" y="778"/>
                      <a:pt x="990" y="569"/>
                    </a:cubicBezTo>
                    <a:cubicBezTo>
                      <a:pt x="1055" y="326"/>
                      <a:pt x="919" y="84"/>
                      <a:pt x="684" y="20"/>
                    </a:cubicBezTo>
                    <a:cubicBezTo>
                      <a:pt x="639" y="6"/>
                      <a:pt x="594" y="0"/>
                      <a:pt x="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749;p72">
                <a:extLst>
                  <a:ext uri="{FF2B5EF4-FFF2-40B4-BE49-F238E27FC236}">
                    <a16:creationId xmlns:a16="http://schemas.microsoft.com/office/drawing/2014/main" id="{4913747C-A4D9-E73F-51CA-9465B6C9D1FE}"/>
                  </a:ext>
                </a:extLst>
              </p:cNvPr>
              <p:cNvSpPr/>
              <p:nvPr/>
            </p:nvSpPr>
            <p:spPr>
              <a:xfrm>
                <a:off x="447625" y="2979300"/>
                <a:ext cx="33900" cy="17550"/>
              </a:xfrm>
              <a:custGeom>
                <a:avLst/>
                <a:gdLst/>
                <a:ahLst/>
                <a:cxnLst/>
                <a:rect l="l" t="t" r="r" b="b"/>
                <a:pathLst>
                  <a:path w="1356" h="702" extrusionOk="0">
                    <a:moveTo>
                      <a:pt x="251" y="0"/>
                    </a:moveTo>
                    <a:cubicBezTo>
                      <a:pt x="151" y="0"/>
                      <a:pt x="59" y="67"/>
                      <a:pt x="29" y="167"/>
                    </a:cubicBezTo>
                    <a:cubicBezTo>
                      <a:pt x="1" y="288"/>
                      <a:pt x="72" y="416"/>
                      <a:pt x="186" y="452"/>
                    </a:cubicBezTo>
                    <a:lnTo>
                      <a:pt x="1035" y="694"/>
                    </a:lnTo>
                    <a:cubicBezTo>
                      <a:pt x="1054" y="699"/>
                      <a:pt x="1074" y="701"/>
                      <a:pt x="1093" y="701"/>
                    </a:cubicBezTo>
                    <a:cubicBezTo>
                      <a:pt x="1195" y="701"/>
                      <a:pt x="1290" y="639"/>
                      <a:pt x="1320" y="537"/>
                    </a:cubicBezTo>
                    <a:cubicBezTo>
                      <a:pt x="1356" y="409"/>
                      <a:pt x="1285" y="288"/>
                      <a:pt x="1163" y="252"/>
                    </a:cubicBezTo>
                    <a:lnTo>
                      <a:pt x="315" y="10"/>
                    </a:lnTo>
                    <a:cubicBezTo>
                      <a:pt x="293" y="3"/>
                      <a:pt x="27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750;p72">
                <a:extLst>
                  <a:ext uri="{FF2B5EF4-FFF2-40B4-BE49-F238E27FC236}">
                    <a16:creationId xmlns:a16="http://schemas.microsoft.com/office/drawing/2014/main" id="{D3964272-1418-F69A-B6A3-A940C63C0D3E}"/>
                  </a:ext>
                </a:extLst>
              </p:cNvPr>
              <p:cNvSpPr/>
              <p:nvPr/>
            </p:nvSpPr>
            <p:spPr>
              <a:xfrm>
                <a:off x="453000" y="3014700"/>
                <a:ext cx="26400" cy="22300"/>
              </a:xfrm>
              <a:custGeom>
                <a:avLst/>
                <a:gdLst/>
                <a:ahLst/>
                <a:cxnLst/>
                <a:rect l="l" t="t" r="r" b="b"/>
                <a:pathLst>
                  <a:path w="1056" h="892" extrusionOk="0">
                    <a:moveTo>
                      <a:pt x="556" y="1"/>
                    </a:moveTo>
                    <a:cubicBezTo>
                      <a:pt x="237" y="1"/>
                      <a:pt x="1" y="359"/>
                      <a:pt x="171" y="662"/>
                    </a:cubicBezTo>
                    <a:cubicBezTo>
                      <a:pt x="260" y="818"/>
                      <a:pt x="412" y="892"/>
                      <a:pt x="562" y="892"/>
                    </a:cubicBezTo>
                    <a:cubicBezTo>
                      <a:pt x="748" y="892"/>
                      <a:pt x="932" y="779"/>
                      <a:pt x="991" y="569"/>
                    </a:cubicBezTo>
                    <a:cubicBezTo>
                      <a:pt x="1055" y="334"/>
                      <a:pt x="920" y="84"/>
                      <a:pt x="684" y="20"/>
                    </a:cubicBezTo>
                    <a:cubicBezTo>
                      <a:pt x="641" y="7"/>
                      <a:pt x="598" y="1"/>
                      <a:pt x="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751;p72">
                <a:extLst>
                  <a:ext uri="{FF2B5EF4-FFF2-40B4-BE49-F238E27FC236}">
                    <a16:creationId xmlns:a16="http://schemas.microsoft.com/office/drawing/2014/main" id="{B4451F73-3D7D-6D68-291E-F387A9EFCB50}"/>
                  </a:ext>
                </a:extLst>
              </p:cNvPr>
              <p:cNvSpPr/>
              <p:nvPr/>
            </p:nvSpPr>
            <p:spPr>
              <a:xfrm>
                <a:off x="437825" y="3013725"/>
                <a:ext cx="33900" cy="17425"/>
              </a:xfrm>
              <a:custGeom>
                <a:avLst/>
                <a:gdLst/>
                <a:ahLst/>
                <a:cxnLst/>
                <a:rect l="l" t="t" r="r" b="b"/>
                <a:pathLst>
                  <a:path w="1356" h="697" extrusionOk="0">
                    <a:moveTo>
                      <a:pt x="251" y="0"/>
                    </a:moveTo>
                    <a:cubicBezTo>
                      <a:pt x="153" y="0"/>
                      <a:pt x="65" y="65"/>
                      <a:pt x="36" y="159"/>
                    </a:cubicBezTo>
                    <a:cubicBezTo>
                      <a:pt x="0" y="280"/>
                      <a:pt x="72" y="409"/>
                      <a:pt x="193" y="444"/>
                    </a:cubicBezTo>
                    <a:lnTo>
                      <a:pt x="1042" y="687"/>
                    </a:lnTo>
                    <a:cubicBezTo>
                      <a:pt x="1063" y="693"/>
                      <a:pt x="1084" y="696"/>
                      <a:pt x="1105" y="696"/>
                    </a:cubicBezTo>
                    <a:cubicBezTo>
                      <a:pt x="1203" y="696"/>
                      <a:pt x="1291" y="630"/>
                      <a:pt x="1320" y="530"/>
                    </a:cubicBezTo>
                    <a:cubicBezTo>
                      <a:pt x="1356" y="409"/>
                      <a:pt x="1284" y="280"/>
                      <a:pt x="1163" y="245"/>
                    </a:cubicBezTo>
                    <a:lnTo>
                      <a:pt x="314" y="9"/>
                    </a:lnTo>
                    <a:cubicBezTo>
                      <a:pt x="293" y="3"/>
                      <a:pt x="27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752;p72">
                <a:extLst>
                  <a:ext uri="{FF2B5EF4-FFF2-40B4-BE49-F238E27FC236}">
                    <a16:creationId xmlns:a16="http://schemas.microsoft.com/office/drawing/2014/main" id="{77E068CA-A465-D638-87DE-20DA43324589}"/>
                  </a:ext>
                </a:extLst>
              </p:cNvPr>
              <p:cNvSpPr/>
              <p:nvPr/>
            </p:nvSpPr>
            <p:spPr>
              <a:xfrm>
                <a:off x="443225" y="3049125"/>
                <a:ext cx="26375" cy="22275"/>
              </a:xfrm>
              <a:custGeom>
                <a:avLst/>
                <a:gdLst/>
                <a:ahLst/>
                <a:cxnLst/>
                <a:rect l="l" t="t" r="r" b="b"/>
                <a:pathLst>
                  <a:path w="1055" h="891" extrusionOk="0">
                    <a:moveTo>
                      <a:pt x="558" y="0"/>
                    </a:moveTo>
                    <a:cubicBezTo>
                      <a:pt x="235" y="0"/>
                      <a:pt x="0" y="353"/>
                      <a:pt x="177" y="662"/>
                    </a:cubicBezTo>
                    <a:cubicBezTo>
                      <a:pt x="262" y="817"/>
                      <a:pt x="413" y="891"/>
                      <a:pt x="562" y="891"/>
                    </a:cubicBezTo>
                    <a:cubicBezTo>
                      <a:pt x="749" y="891"/>
                      <a:pt x="934" y="776"/>
                      <a:pt x="990" y="562"/>
                    </a:cubicBezTo>
                    <a:cubicBezTo>
                      <a:pt x="1054" y="326"/>
                      <a:pt x="918" y="84"/>
                      <a:pt x="690" y="20"/>
                    </a:cubicBezTo>
                    <a:cubicBezTo>
                      <a:pt x="645" y="6"/>
                      <a:pt x="601" y="0"/>
                      <a:pt x="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753;p72">
                <a:extLst>
                  <a:ext uri="{FF2B5EF4-FFF2-40B4-BE49-F238E27FC236}">
                    <a16:creationId xmlns:a16="http://schemas.microsoft.com/office/drawing/2014/main" id="{3A244ED0-EA95-A1C9-F78D-729359A49D20}"/>
                  </a:ext>
                </a:extLst>
              </p:cNvPr>
              <p:cNvSpPr/>
              <p:nvPr/>
            </p:nvSpPr>
            <p:spPr>
              <a:xfrm>
                <a:off x="428025" y="3047950"/>
                <a:ext cx="33900" cy="17425"/>
              </a:xfrm>
              <a:custGeom>
                <a:avLst/>
                <a:gdLst/>
                <a:ahLst/>
                <a:cxnLst/>
                <a:rect l="l" t="t" r="r" b="b"/>
                <a:pathLst>
                  <a:path w="1356" h="697" extrusionOk="0">
                    <a:moveTo>
                      <a:pt x="257" y="0"/>
                    </a:moveTo>
                    <a:cubicBezTo>
                      <a:pt x="158" y="0"/>
                      <a:pt x="65" y="67"/>
                      <a:pt x="36" y="167"/>
                    </a:cubicBezTo>
                    <a:cubicBezTo>
                      <a:pt x="0" y="288"/>
                      <a:pt x="71" y="409"/>
                      <a:pt x="193" y="445"/>
                    </a:cubicBezTo>
                    <a:lnTo>
                      <a:pt x="1041" y="687"/>
                    </a:lnTo>
                    <a:cubicBezTo>
                      <a:pt x="1063" y="693"/>
                      <a:pt x="1084" y="696"/>
                      <a:pt x="1105" y="696"/>
                    </a:cubicBezTo>
                    <a:cubicBezTo>
                      <a:pt x="1205" y="696"/>
                      <a:pt x="1297" y="630"/>
                      <a:pt x="1327" y="530"/>
                    </a:cubicBezTo>
                    <a:cubicBezTo>
                      <a:pt x="1355" y="409"/>
                      <a:pt x="1291" y="281"/>
                      <a:pt x="1170" y="245"/>
                    </a:cubicBezTo>
                    <a:lnTo>
                      <a:pt x="321" y="10"/>
                    </a:lnTo>
                    <a:cubicBezTo>
                      <a:pt x="300" y="3"/>
                      <a:pt x="278"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754;p72">
                <a:extLst>
                  <a:ext uri="{FF2B5EF4-FFF2-40B4-BE49-F238E27FC236}">
                    <a16:creationId xmlns:a16="http://schemas.microsoft.com/office/drawing/2014/main" id="{B44EACC8-2E3E-FBEF-BA0B-F23D53526819}"/>
                  </a:ext>
                </a:extLst>
              </p:cNvPr>
              <p:cNvSpPr/>
              <p:nvPr/>
            </p:nvSpPr>
            <p:spPr>
              <a:xfrm>
                <a:off x="433550" y="3083225"/>
                <a:ext cx="26400" cy="22350"/>
              </a:xfrm>
              <a:custGeom>
                <a:avLst/>
                <a:gdLst/>
                <a:ahLst/>
                <a:cxnLst/>
                <a:rect l="l" t="t" r="r" b="b"/>
                <a:pathLst>
                  <a:path w="1056" h="894" extrusionOk="0">
                    <a:moveTo>
                      <a:pt x="560" y="1"/>
                    </a:moveTo>
                    <a:cubicBezTo>
                      <a:pt x="235" y="1"/>
                      <a:pt x="0" y="356"/>
                      <a:pt x="171" y="667"/>
                    </a:cubicBezTo>
                    <a:cubicBezTo>
                      <a:pt x="257" y="820"/>
                      <a:pt x="407" y="893"/>
                      <a:pt x="557" y="893"/>
                    </a:cubicBezTo>
                    <a:cubicBezTo>
                      <a:pt x="743" y="893"/>
                      <a:pt x="928" y="780"/>
                      <a:pt x="992" y="567"/>
                    </a:cubicBezTo>
                    <a:cubicBezTo>
                      <a:pt x="1056" y="332"/>
                      <a:pt x="920" y="89"/>
                      <a:pt x="685" y="18"/>
                    </a:cubicBezTo>
                    <a:cubicBezTo>
                      <a:pt x="642" y="6"/>
                      <a:pt x="600" y="1"/>
                      <a:pt x="5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755;p72">
                <a:extLst>
                  <a:ext uri="{FF2B5EF4-FFF2-40B4-BE49-F238E27FC236}">
                    <a16:creationId xmlns:a16="http://schemas.microsoft.com/office/drawing/2014/main" id="{87935925-F6D7-4C70-553F-2FDD360E3EB4}"/>
                  </a:ext>
                </a:extLst>
              </p:cNvPr>
              <p:cNvSpPr/>
              <p:nvPr/>
            </p:nvSpPr>
            <p:spPr>
              <a:xfrm>
                <a:off x="418375" y="3082175"/>
                <a:ext cx="33925" cy="17425"/>
              </a:xfrm>
              <a:custGeom>
                <a:avLst/>
                <a:gdLst/>
                <a:ahLst/>
                <a:cxnLst/>
                <a:rect l="l" t="t" r="r" b="b"/>
                <a:pathLst>
                  <a:path w="1357" h="697" extrusionOk="0">
                    <a:moveTo>
                      <a:pt x="251" y="1"/>
                    </a:moveTo>
                    <a:cubicBezTo>
                      <a:pt x="151" y="1"/>
                      <a:pt x="59" y="67"/>
                      <a:pt x="30" y="167"/>
                    </a:cubicBezTo>
                    <a:cubicBezTo>
                      <a:pt x="1" y="288"/>
                      <a:pt x="65" y="417"/>
                      <a:pt x="194" y="445"/>
                    </a:cubicBezTo>
                    <a:lnTo>
                      <a:pt x="1035" y="688"/>
                    </a:lnTo>
                    <a:cubicBezTo>
                      <a:pt x="1056" y="694"/>
                      <a:pt x="1078" y="697"/>
                      <a:pt x="1099" y="697"/>
                    </a:cubicBezTo>
                    <a:cubicBezTo>
                      <a:pt x="1198" y="697"/>
                      <a:pt x="1291" y="631"/>
                      <a:pt x="1320" y="531"/>
                    </a:cubicBezTo>
                    <a:cubicBezTo>
                      <a:pt x="1356" y="410"/>
                      <a:pt x="1285" y="281"/>
                      <a:pt x="1164" y="253"/>
                    </a:cubicBezTo>
                    <a:lnTo>
                      <a:pt x="315" y="10"/>
                    </a:lnTo>
                    <a:cubicBezTo>
                      <a:pt x="294" y="4"/>
                      <a:pt x="272"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56;p72">
                <a:extLst>
                  <a:ext uri="{FF2B5EF4-FFF2-40B4-BE49-F238E27FC236}">
                    <a16:creationId xmlns:a16="http://schemas.microsoft.com/office/drawing/2014/main" id="{D310C8D9-2D4B-26EA-13A0-BD0C7850869E}"/>
                  </a:ext>
                </a:extLst>
              </p:cNvPr>
              <p:cNvSpPr/>
              <p:nvPr/>
            </p:nvSpPr>
            <p:spPr>
              <a:xfrm>
                <a:off x="423925" y="2788725"/>
                <a:ext cx="394975" cy="407825"/>
              </a:xfrm>
              <a:custGeom>
                <a:avLst/>
                <a:gdLst/>
                <a:ahLst/>
                <a:cxnLst/>
                <a:rect l="l" t="t" r="r" b="b"/>
                <a:pathLst>
                  <a:path w="15799" h="16313" extrusionOk="0">
                    <a:moveTo>
                      <a:pt x="14037" y="1"/>
                    </a:moveTo>
                    <a:lnTo>
                      <a:pt x="10036" y="14066"/>
                    </a:lnTo>
                    <a:lnTo>
                      <a:pt x="499" y="11349"/>
                    </a:lnTo>
                    <a:lnTo>
                      <a:pt x="0" y="13096"/>
                    </a:lnTo>
                    <a:lnTo>
                      <a:pt x="11298" y="16313"/>
                    </a:lnTo>
                    <a:lnTo>
                      <a:pt x="15799" y="500"/>
                    </a:lnTo>
                    <a:lnTo>
                      <a:pt x="14037" y="1"/>
                    </a:ln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57;p72">
                <a:extLst>
                  <a:ext uri="{FF2B5EF4-FFF2-40B4-BE49-F238E27FC236}">
                    <a16:creationId xmlns:a16="http://schemas.microsoft.com/office/drawing/2014/main" id="{79B986A2-A13E-77F2-7D09-8C579A9E2641}"/>
                  </a:ext>
                </a:extLst>
              </p:cNvPr>
              <p:cNvSpPr/>
              <p:nvPr/>
            </p:nvSpPr>
            <p:spPr>
              <a:xfrm>
                <a:off x="571200" y="2872000"/>
                <a:ext cx="131075" cy="56725"/>
              </a:xfrm>
              <a:custGeom>
                <a:avLst/>
                <a:gdLst/>
                <a:ahLst/>
                <a:cxnLst/>
                <a:rect l="l" t="t" r="r" b="b"/>
                <a:pathLst>
                  <a:path w="5243" h="2269" extrusionOk="0">
                    <a:moveTo>
                      <a:pt x="236" y="1"/>
                    </a:moveTo>
                    <a:lnTo>
                      <a:pt x="1" y="842"/>
                    </a:lnTo>
                    <a:lnTo>
                      <a:pt x="5000" y="2269"/>
                    </a:lnTo>
                    <a:lnTo>
                      <a:pt x="5243" y="1427"/>
                    </a:lnTo>
                    <a:lnTo>
                      <a:pt x="2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58;p72">
                <a:extLst>
                  <a:ext uri="{FF2B5EF4-FFF2-40B4-BE49-F238E27FC236}">
                    <a16:creationId xmlns:a16="http://schemas.microsoft.com/office/drawing/2014/main" id="{8F0160C6-1C3E-3639-C821-1F2A78B5B558}"/>
                  </a:ext>
                </a:extLst>
              </p:cNvPr>
              <p:cNvSpPr/>
              <p:nvPr/>
            </p:nvSpPr>
            <p:spPr>
              <a:xfrm>
                <a:off x="662675" y="2788925"/>
                <a:ext cx="128400" cy="399600"/>
              </a:xfrm>
              <a:custGeom>
                <a:avLst/>
                <a:gdLst/>
                <a:ahLst/>
                <a:cxnLst/>
                <a:rect l="l" t="t" r="r" b="b"/>
                <a:pathLst>
                  <a:path w="5136" h="15984" extrusionOk="0">
                    <a:moveTo>
                      <a:pt x="4508" y="0"/>
                    </a:moveTo>
                    <a:lnTo>
                      <a:pt x="1" y="15806"/>
                    </a:lnTo>
                    <a:lnTo>
                      <a:pt x="635" y="15984"/>
                    </a:lnTo>
                    <a:lnTo>
                      <a:pt x="5136" y="178"/>
                    </a:lnTo>
                    <a:lnTo>
                      <a:pt x="45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oogle Shape;3800;p72">
            <a:extLst>
              <a:ext uri="{FF2B5EF4-FFF2-40B4-BE49-F238E27FC236}">
                <a16:creationId xmlns:a16="http://schemas.microsoft.com/office/drawing/2014/main" id="{CB42B5A6-8859-68C8-B573-7755E714D255}"/>
              </a:ext>
            </a:extLst>
          </p:cNvPr>
          <p:cNvGrpSpPr/>
          <p:nvPr/>
        </p:nvGrpSpPr>
        <p:grpSpPr>
          <a:xfrm>
            <a:off x="7454588" y="1257274"/>
            <a:ext cx="1089748" cy="982691"/>
            <a:chOff x="3740313" y="8752624"/>
            <a:chExt cx="604040" cy="544699"/>
          </a:xfrm>
        </p:grpSpPr>
        <p:sp>
          <p:nvSpPr>
            <p:cNvPr id="52" name="Google Shape;3801;p72">
              <a:extLst>
                <a:ext uri="{FF2B5EF4-FFF2-40B4-BE49-F238E27FC236}">
                  <a16:creationId xmlns:a16="http://schemas.microsoft.com/office/drawing/2014/main" id="{78923567-23D3-C477-4D9F-19DA89E335F0}"/>
                </a:ext>
              </a:extLst>
            </p:cNvPr>
            <p:cNvSpPr/>
            <p:nvPr/>
          </p:nvSpPr>
          <p:spPr>
            <a:xfrm>
              <a:off x="3742850" y="8752926"/>
              <a:ext cx="601503" cy="544131"/>
            </a:xfrm>
            <a:custGeom>
              <a:avLst/>
              <a:gdLst/>
              <a:ahLst/>
              <a:cxnLst/>
              <a:rect l="l" t="t" r="r" b="b"/>
              <a:pathLst>
                <a:path w="11648" h="10537" extrusionOk="0">
                  <a:moveTo>
                    <a:pt x="1" y="0"/>
                  </a:moveTo>
                  <a:lnTo>
                    <a:pt x="236" y="1135"/>
                  </a:lnTo>
                  <a:lnTo>
                    <a:pt x="9301" y="9280"/>
                  </a:lnTo>
                  <a:lnTo>
                    <a:pt x="9808" y="9736"/>
                  </a:lnTo>
                  <a:lnTo>
                    <a:pt x="10136" y="10029"/>
                  </a:lnTo>
                  <a:lnTo>
                    <a:pt x="10678" y="10521"/>
                  </a:lnTo>
                  <a:cubicBezTo>
                    <a:pt x="10692" y="10528"/>
                    <a:pt x="10714" y="10535"/>
                    <a:pt x="10735" y="10535"/>
                  </a:cubicBezTo>
                  <a:cubicBezTo>
                    <a:pt x="10742" y="10536"/>
                    <a:pt x="10750" y="10537"/>
                    <a:pt x="10757" y="10537"/>
                  </a:cubicBezTo>
                  <a:cubicBezTo>
                    <a:pt x="10794" y="10537"/>
                    <a:pt x="10833" y="10522"/>
                    <a:pt x="10856" y="10492"/>
                  </a:cubicBezTo>
                  <a:lnTo>
                    <a:pt x="11598" y="9672"/>
                  </a:lnTo>
                  <a:cubicBezTo>
                    <a:pt x="11648" y="9615"/>
                    <a:pt x="11641" y="9529"/>
                    <a:pt x="11591" y="9480"/>
                  </a:cubicBezTo>
                  <a:lnTo>
                    <a:pt x="10835" y="8795"/>
                  </a:lnTo>
                  <a:lnTo>
                    <a:pt x="10735" y="8709"/>
                  </a:lnTo>
                  <a:lnTo>
                    <a:pt x="1163" y="107"/>
                  </a:lnTo>
                  <a:lnTo>
                    <a:pt x="1" y="0"/>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3802;p72">
              <a:extLst>
                <a:ext uri="{FF2B5EF4-FFF2-40B4-BE49-F238E27FC236}">
                  <a16:creationId xmlns:a16="http://schemas.microsoft.com/office/drawing/2014/main" id="{C700482F-D906-F914-B67D-0470D9AB8A82}"/>
                </a:ext>
              </a:extLst>
            </p:cNvPr>
            <p:cNvGrpSpPr/>
            <p:nvPr/>
          </p:nvGrpSpPr>
          <p:grpSpPr>
            <a:xfrm>
              <a:off x="3740313" y="8752624"/>
              <a:ext cx="601503" cy="544699"/>
              <a:chOff x="1759125" y="3219000"/>
              <a:chExt cx="291200" cy="263700"/>
            </a:xfrm>
          </p:grpSpPr>
          <p:sp>
            <p:nvSpPr>
              <p:cNvPr id="54" name="Google Shape;3803;p72">
                <a:extLst>
                  <a:ext uri="{FF2B5EF4-FFF2-40B4-BE49-F238E27FC236}">
                    <a16:creationId xmlns:a16="http://schemas.microsoft.com/office/drawing/2014/main" id="{B8620962-FB27-A6A6-CBC9-B8E68BC69579}"/>
                  </a:ext>
                </a:extLst>
              </p:cNvPr>
              <p:cNvSpPr/>
              <p:nvPr/>
            </p:nvSpPr>
            <p:spPr>
              <a:xfrm>
                <a:off x="1765000" y="3221500"/>
                <a:ext cx="262325" cy="240750"/>
              </a:xfrm>
              <a:custGeom>
                <a:avLst/>
                <a:gdLst/>
                <a:ahLst/>
                <a:cxnLst/>
                <a:rect l="l" t="t" r="r" b="b"/>
                <a:pathLst>
                  <a:path w="10493" h="9630" extrusionOk="0">
                    <a:moveTo>
                      <a:pt x="921" y="0"/>
                    </a:moveTo>
                    <a:lnTo>
                      <a:pt x="1" y="1028"/>
                    </a:lnTo>
                    <a:lnTo>
                      <a:pt x="9573" y="9629"/>
                    </a:lnTo>
                    <a:lnTo>
                      <a:pt x="10493" y="8602"/>
                    </a:lnTo>
                    <a:lnTo>
                      <a:pt x="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04;p72">
                <a:extLst>
                  <a:ext uri="{FF2B5EF4-FFF2-40B4-BE49-F238E27FC236}">
                    <a16:creationId xmlns:a16="http://schemas.microsoft.com/office/drawing/2014/main" id="{EB7A5B2B-AAE3-14D4-6F32-D8715AF6A916}"/>
                  </a:ext>
                </a:extLst>
              </p:cNvPr>
              <p:cNvSpPr/>
              <p:nvPr/>
            </p:nvSpPr>
            <p:spPr>
              <a:xfrm>
                <a:off x="1759125" y="3219000"/>
                <a:ext cx="28900" cy="28375"/>
              </a:xfrm>
              <a:custGeom>
                <a:avLst/>
                <a:gdLst/>
                <a:ahLst/>
                <a:cxnLst/>
                <a:rect l="l" t="t" r="r" b="b"/>
                <a:pathLst>
                  <a:path w="1156" h="1135" extrusionOk="0">
                    <a:moveTo>
                      <a:pt x="0" y="1"/>
                    </a:moveTo>
                    <a:lnTo>
                      <a:pt x="236" y="1135"/>
                    </a:lnTo>
                    <a:lnTo>
                      <a:pt x="1156" y="108"/>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05;p72">
                <a:extLst>
                  <a:ext uri="{FF2B5EF4-FFF2-40B4-BE49-F238E27FC236}">
                    <a16:creationId xmlns:a16="http://schemas.microsoft.com/office/drawing/2014/main" id="{F179A104-418A-4091-D632-0845BDA15C16}"/>
                  </a:ext>
                </a:extLst>
              </p:cNvPr>
              <p:cNvSpPr/>
              <p:nvPr/>
            </p:nvSpPr>
            <p:spPr>
              <a:xfrm>
                <a:off x="1759125" y="3219000"/>
                <a:ext cx="11800" cy="11450"/>
              </a:xfrm>
              <a:custGeom>
                <a:avLst/>
                <a:gdLst/>
                <a:ahLst/>
                <a:cxnLst/>
                <a:rect l="l" t="t" r="r" b="b"/>
                <a:pathLst>
                  <a:path w="472" h="458" extrusionOk="0">
                    <a:moveTo>
                      <a:pt x="0" y="1"/>
                    </a:moveTo>
                    <a:lnTo>
                      <a:pt x="100" y="457"/>
                    </a:lnTo>
                    <a:lnTo>
                      <a:pt x="471" y="43"/>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06;p72">
                <a:extLst>
                  <a:ext uri="{FF2B5EF4-FFF2-40B4-BE49-F238E27FC236}">
                    <a16:creationId xmlns:a16="http://schemas.microsoft.com/office/drawing/2014/main" id="{79DB726D-FBF9-C136-B87B-0A254C97F4AA}"/>
                  </a:ext>
                </a:extLst>
              </p:cNvPr>
              <p:cNvSpPr/>
              <p:nvPr/>
            </p:nvSpPr>
            <p:spPr>
              <a:xfrm>
                <a:off x="1985575" y="3422350"/>
                <a:ext cx="56025" cy="50675"/>
              </a:xfrm>
              <a:custGeom>
                <a:avLst/>
                <a:gdLst/>
                <a:ahLst/>
                <a:cxnLst/>
                <a:rect l="l" t="t" r="r" b="b"/>
                <a:pathLst>
                  <a:path w="2241" h="2027" extrusionOk="0">
                    <a:moveTo>
                      <a:pt x="200" y="1"/>
                    </a:moveTo>
                    <a:cubicBezTo>
                      <a:pt x="162" y="1"/>
                      <a:pt x="124" y="17"/>
                      <a:pt x="93" y="48"/>
                    </a:cubicBezTo>
                    <a:lnTo>
                      <a:pt x="51" y="97"/>
                    </a:lnTo>
                    <a:cubicBezTo>
                      <a:pt x="1" y="155"/>
                      <a:pt x="1" y="247"/>
                      <a:pt x="65" y="297"/>
                    </a:cubicBezTo>
                    <a:lnTo>
                      <a:pt x="1948" y="1988"/>
                    </a:lnTo>
                    <a:cubicBezTo>
                      <a:pt x="1975" y="2014"/>
                      <a:pt x="2008" y="2027"/>
                      <a:pt x="2041" y="2027"/>
                    </a:cubicBezTo>
                    <a:cubicBezTo>
                      <a:pt x="2079" y="2027"/>
                      <a:pt x="2117" y="2011"/>
                      <a:pt x="2148" y="1980"/>
                    </a:cubicBezTo>
                    <a:lnTo>
                      <a:pt x="2190" y="1930"/>
                    </a:lnTo>
                    <a:cubicBezTo>
                      <a:pt x="2240" y="1873"/>
                      <a:pt x="2240" y="1788"/>
                      <a:pt x="2176" y="1731"/>
                    </a:cubicBezTo>
                    <a:lnTo>
                      <a:pt x="293" y="40"/>
                    </a:lnTo>
                    <a:cubicBezTo>
                      <a:pt x="266" y="14"/>
                      <a:pt x="233" y="1"/>
                      <a:pt x="200" y="1"/>
                    </a:cubicBezTo>
                    <a:close/>
                  </a:path>
                </a:pathLst>
              </a:custGeom>
              <a:solidFill>
                <a:srgbClr val="AA5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07;p72">
                <a:extLst>
                  <a:ext uri="{FF2B5EF4-FFF2-40B4-BE49-F238E27FC236}">
                    <a16:creationId xmlns:a16="http://schemas.microsoft.com/office/drawing/2014/main" id="{4855A4B8-B6BE-6032-EE66-8B8E742BB4B4}"/>
                  </a:ext>
                </a:extLst>
              </p:cNvPr>
              <p:cNvSpPr/>
              <p:nvPr/>
            </p:nvSpPr>
            <p:spPr>
              <a:xfrm>
                <a:off x="2012850" y="3446525"/>
                <a:ext cx="13950" cy="13750"/>
              </a:xfrm>
              <a:custGeom>
                <a:avLst/>
                <a:gdLst/>
                <a:ahLst/>
                <a:cxnLst/>
                <a:rect l="l" t="t" r="r" b="b"/>
                <a:pathLst>
                  <a:path w="558" h="550" extrusionOk="0">
                    <a:moveTo>
                      <a:pt x="236" y="1"/>
                    </a:moveTo>
                    <a:lnTo>
                      <a:pt x="1" y="257"/>
                    </a:lnTo>
                    <a:lnTo>
                      <a:pt x="329" y="550"/>
                    </a:lnTo>
                    <a:lnTo>
                      <a:pt x="557" y="293"/>
                    </a:lnTo>
                    <a:lnTo>
                      <a:pt x="236" y="1"/>
                    </a:lnTo>
                    <a:close/>
                  </a:path>
                </a:pathLst>
              </a:custGeom>
              <a:solidFill>
                <a:srgbClr val="AA5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808;p72">
                <a:extLst>
                  <a:ext uri="{FF2B5EF4-FFF2-40B4-BE49-F238E27FC236}">
                    <a16:creationId xmlns:a16="http://schemas.microsoft.com/office/drawing/2014/main" id="{D8153DA8-7BBD-CCB0-721F-BABFE20BFBBC}"/>
                  </a:ext>
                </a:extLst>
              </p:cNvPr>
              <p:cNvSpPr/>
              <p:nvPr/>
            </p:nvSpPr>
            <p:spPr>
              <a:xfrm>
                <a:off x="1773575" y="3231125"/>
                <a:ext cx="245200" cy="221500"/>
              </a:xfrm>
              <a:custGeom>
                <a:avLst/>
                <a:gdLst/>
                <a:ahLst/>
                <a:cxnLst/>
                <a:rect l="l" t="t" r="r" b="b"/>
                <a:pathLst>
                  <a:path w="9808" h="8860" extrusionOk="0">
                    <a:moveTo>
                      <a:pt x="235" y="1"/>
                    </a:moveTo>
                    <a:lnTo>
                      <a:pt x="0" y="264"/>
                    </a:lnTo>
                    <a:lnTo>
                      <a:pt x="9572" y="8859"/>
                    </a:lnTo>
                    <a:lnTo>
                      <a:pt x="9807" y="8602"/>
                    </a:lnTo>
                    <a:lnTo>
                      <a:pt x="23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9;p72">
                <a:extLst>
                  <a:ext uri="{FF2B5EF4-FFF2-40B4-BE49-F238E27FC236}">
                    <a16:creationId xmlns:a16="http://schemas.microsoft.com/office/drawing/2014/main" id="{93B66F0D-6D4C-FDA4-4957-8D0840AA8827}"/>
                  </a:ext>
                </a:extLst>
              </p:cNvPr>
              <p:cNvSpPr/>
              <p:nvPr/>
            </p:nvSpPr>
            <p:spPr>
              <a:xfrm>
                <a:off x="1759125" y="3219000"/>
                <a:ext cx="280675" cy="263500"/>
              </a:xfrm>
              <a:custGeom>
                <a:avLst/>
                <a:gdLst/>
                <a:ahLst/>
                <a:cxnLst/>
                <a:rect l="l" t="t" r="r" b="b"/>
                <a:pathLst>
                  <a:path w="11227" h="10540" extrusionOk="0">
                    <a:moveTo>
                      <a:pt x="0" y="1"/>
                    </a:moveTo>
                    <a:lnTo>
                      <a:pt x="236" y="1135"/>
                    </a:lnTo>
                    <a:lnTo>
                      <a:pt x="8752" y="8795"/>
                    </a:lnTo>
                    <a:lnTo>
                      <a:pt x="9800" y="9736"/>
                    </a:lnTo>
                    <a:lnTo>
                      <a:pt x="10129" y="10029"/>
                    </a:lnTo>
                    <a:lnTo>
                      <a:pt x="10678" y="10521"/>
                    </a:lnTo>
                    <a:cubicBezTo>
                      <a:pt x="10692" y="10533"/>
                      <a:pt x="10711" y="10539"/>
                      <a:pt x="10732" y="10539"/>
                    </a:cubicBezTo>
                    <a:cubicBezTo>
                      <a:pt x="10783" y="10539"/>
                      <a:pt x="10850" y="10503"/>
                      <a:pt x="10906" y="10443"/>
                    </a:cubicBezTo>
                    <a:lnTo>
                      <a:pt x="11227" y="10086"/>
                    </a:lnTo>
                    <a:lnTo>
                      <a:pt x="0" y="1"/>
                    </a:ln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10;p72">
                <a:extLst>
                  <a:ext uri="{FF2B5EF4-FFF2-40B4-BE49-F238E27FC236}">
                    <a16:creationId xmlns:a16="http://schemas.microsoft.com/office/drawing/2014/main" id="{6E02BFF8-9F99-E6F3-AA89-66B2B71C2F77}"/>
                  </a:ext>
                </a:extLst>
              </p:cNvPr>
              <p:cNvSpPr/>
              <p:nvPr/>
            </p:nvSpPr>
            <p:spPr>
              <a:xfrm>
                <a:off x="2005200" y="3438200"/>
                <a:ext cx="45125" cy="44500"/>
              </a:xfrm>
              <a:custGeom>
                <a:avLst/>
                <a:gdLst/>
                <a:ahLst/>
                <a:cxnLst/>
                <a:rect l="l" t="t" r="r" b="b"/>
                <a:pathLst>
                  <a:path w="1805" h="1780" extrusionOk="0">
                    <a:moveTo>
                      <a:pt x="895" y="1"/>
                    </a:moveTo>
                    <a:cubicBezTo>
                      <a:pt x="856" y="1"/>
                      <a:pt x="816" y="17"/>
                      <a:pt x="785" y="48"/>
                    </a:cubicBezTo>
                    <a:lnTo>
                      <a:pt x="50" y="869"/>
                    </a:lnTo>
                    <a:cubicBezTo>
                      <a:pt x="0" y="926"/>
                      <a:pt x="7" y="1011"/>
                      <a:pt x="64" y="1061"/>
                    </a:cubicBezTo>
                    <a:lnTo>
                      <a:pt x="820" y="1746"/>
                    </a:lnTo>
                    <a:cubicBezTo>
                      <a:pt x="846" y="1768"/>
                      <a:pt x="878" y="1779"/>
                      <a:pt x="909" y="1779"/>
                    </a:cubicBezTo>
                    <a:cubicBezTo>
                      <a:pt x="947" y="1779"/>
                      <a:pt x="986" y="1763"/>
                      <a:pt x="1013" y="1732"/>
                    </a:cubicBezTo>
                    <a:lnTo>
                      <a:pt x="1755" y="911"/>
                    </a:lnTo>
                    <a:cubicBezTo>
                      <a:pt x="1805" y="854"/>
                      <a:pt x="1798" y="769"/>
                      <a:pt x="1741" y="719"/>
                    </a:cubicBezTo>
                    <a:lnTo>
                      <a:pt x="985" y="34"/>
                    </a:lnTo>
                    <a:cubicBezTo>
                      <a:pt x="959" y="12"/>
                      <a:pt x="927" y="1"/>
                      <a:pt x="8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11;p72">
                <a:extLst>
                  <a:ext uri="{FF2B5EF4-FFF2-40B4-BE49-F238E27FC236}">
                    <a16:creationId xmlns:a16="http://schemas.microsoft.com/office/drawing/2014/main" id="{D00568A0-A8B4-7458-E3C7-8A4298FF0EA9}"/>
                  </a:ext>
                </a:extLst>
              </p:cNvPr>
              <p:cNvSpPr/>
              <p:nvPr/>
            </p:nvSpPr>
            <p:spPr>
              <a:xfrm>
                <a:off x="2004300" y="3436550"/>
                <a:ext cx="31225" cy="33000"/>
              </a:xfrm>
              <a:custGeom>
                <a:avLst/>
                <a:gdLst/>
                <a:ahLst/>
                <a:cxnLst/>
                <a:rect l="l" t="t" r="r" b="b"/>
                <a:pathLst>
                  <a:path w="1249" h="1320" extrusionOk="0">
                    <a:moveTo>
                      <a:pt x="921" y="0"/>
                    </a:moveTo>
                    <a:lnTo>
                      <a:pt x="1" y="1027"/>
                    </a:lnTo>
                    <a:lnTo>
                      <a:pt x="322" y="1320"/>
                    </a:lnTo>
                    <a:lnTo>
                      <a:pt x="1249" y="293"/>
                    </a:lnTo>
                    <a:lnTo>
                      <a:pt x="9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3812;p72">
            <a:extLst>
              <a:ext uri="{FF2B5EF4-FFF2-40B4-BE49-F238E27FC236}">
                <a16:creationId xmlns:a16="http://schemas.microsoft.com/office/drawing/2014/main" id="{419AC03E-8F95-F8C0-72BA-8F59AE0C36A9}"/>
              </a:ext>
            </a:extLst>
          </p:cNvPr>
          <p:cNvGrpSpPr/>
          <p:nvPr/>
        </p:nvGrpSpPr>
        <p:grpSpPr>
          <a:xfrm rot="1284707">
            <a:off x="584575" y="2923289"/>
            <a:ext cx="1079974" cy="1363373"/>
            <a:chOff x="1205512" y="9006693"/>
            <a:chExt cx="1014055" cy="1280156"/>
          </a:xfrm>
        </p:grpSpPr>
        <p:sp>
          <p:nvSpPr>
            <p:cNvPr id="64" name="Google Shape;3813;p72">
              <a:extLst>
                <a:ext uri="{FF2B5EF4-FFF2-40B4-BE49-F238E27FC236}">
                  <a16:creationId xmlns:a16="http://schemas.microsoft.com/office/drawing/2014/main" id="{9899E19E-3419-99FE-5F82-2C5661B5A334}"/>
                </a:ext>
              </a:extLst>
            </p:cNvPr>
            <p:cNvSpPr/>
            <p:nvPr/>
          </p:nvSpPr>
          <p:spPr>
            <a:xfrm>
              <a:off x="1212490" y="9006994"/>
              <a:ext cx="995619" cy="1279278"/>
            </a:xfrm>
            <a:custGeom>
              <a:avLst/>
              <a:gdLst/>
              <a:ahLst/>
              <a:cxnLst/>
              <a:rect l="l" t="t" r="r" b="b"/>
              <a:pathLst>
                <a:path w="19280" h="24773" extrusionOk="0">
                  <a:moveTo>
                    <a:pt x="6320" y="1931"/>
                  </a:moveTo>
                  <a:cubicBezTo>
                    <a:pt x="6978" y="1931"/>
                    <a:pt x="7617" y="2213"/>
                    <a:pt x="8067" y="2726"/>
                  </a:cubicBezTo>
                  <a:cubicBezTo>
                    <a:pt x="7511" y="2748"/>
                    <a:pt x="6954" y="2826"/>
                    <a:pt x="6412" y="2969"/>
                  </a:cubicBezTo>
                  <a:lnTo>
                    <a:pt x="6398" y="2969"/>
                  </a:lnTo>
                  <a:cubicBezTo>
                    <a:pt x="6348" y="2983"/>
                    <a:pt x="6305" y="2990"/>
                    <a:pt x="6255" y="3005"/>
                  </a:cubicBezTo>
                  <a:cubicBezTo>
                    <a:pt x="6163" y="3033"/>
                    <a:pt x="6063" y="3062"/>
                    <a:pt x="5970" y="3090"/>
                  </a:cubicBezTo>
                  <a:cubicBezTo>
                    <a:pt x="5870" y="3119"/>
                    <a:pt x="5749" y="3162"/>
                    <a:pt x="5649" y="3197"/>
                  </a:cubicBezTo>
                  <a:lnTo>
                    <a:pt x="5549" y="3240"/>
                  </a:lnTo>
                  <a:cubicBezTo>
                    <a:pt x="5471" y="3261"/>
                    <a:pt x="5400" y="3290"/>
                    <a:pt x="5321" y="3326"/>
                  </a:cubicBezTo>
                  <a:lnTo>
                    <a:pt x="5221" y="3368"/>
                  </a:lnTo>
                  <a:cubicBezTo>
                    <a:pt x="5128" y="3404"/>
                    <a:pt x="5029" y="3447"/>
                    <a:pt x="4936" y="3490"/>
                  </a:cubicBezTo>
                  <a:lnTo>
                    <a:pt x="4857" y="3525"/>
                  </a:lnTo>
                  <a:cubicBezTo>
                    <a:pt x="4793" y="3561"/>
                    <a:pt x="4722" y="3590"/>
                    <a:pt x="4658" y="3625"/>
                  </a:cubicBezTo>
                  <a:cubicBezTo>
                    <a:pt x="4615" y="3647"/>
                    <a:pt x="4579" y="3668"/>
                    <a:pt x="4537" y="3689"/>
                  </a:cubicBezTo>
                  <a:lnTo>
                    <a:pt x="4380" y="3775"/>
                  </a:lnTo>
                  <a:lnTo>
                    <a:pt x="4258" y="3846"/>
                  </a:lnTo>
                  <a:cubicBezTo>
                    <a:pt x="4180" y="3889"/>
                    <a:pt x="4101" y="3932"/>
                    <a:pt x="4023" y="3982"/>
                  </a:cubicBezTo>
                  <a:cubicBezTo>
                    <a:pt x="4130" y="3097"/>
                    <a:pt x="4729" y="2348"/>
                    <a:pt x="5571" y="2056"/>
                  </a:cubicBezTo>
                  <a:lnTo>
                    <a:pt x="5635" y="2035"/>
                  </a:lnTo>
                  <a:cubicBezTo>
                    <a:pt x="5861" y="1965"/>
                    <a:pt x="6091" y="1931"/>
                    <a:pt x="6320" y="1931"/>
                  </a:cubicBezTo>
                  <a:close/>
                  <a:moveTo>
                    <a:pt x="9258" y="0"/>
                  </a:moveTo>
                  <a:cubicBezTo>
                    <a:pt x="8990" y="0"/>
                    <a:pt x="8756" y="187"/>
                    <a:pt x="8695" y="451"/>
                  </a:cubicBezTo>
                  <a:lnTo>
                    <a:pt x="8459" y="2006"/>
                  </a:lnTo>
                  <a:cubicBezTo>
                    <a:pt x="7844" y="1398"/>
                    <a:pt x="7077" y="1119"/>
                    <a:pt x="6321" y="1119"/>
                  </a:cubicBezTo>
                  <a:cubicBezTo>
                    <a:pt x="4941" y="1119"/>
                    <a:pt x="3600" y="2050"/>
                    <a:pt x="3295" y="3604"/>
                  </a:cubicBezTo>
                  <a:lnTo>
                    <a:pt x="2226" y="2455"/>
                  </a:lnTo>
                  <a:cubicBezTo>
                    <a:pt x="2204" y="2434"/>
                    <a:pt x="2183" y="2413"/>
                    <a:pt x="2154" y="2391"/>
                  </a:cubicBezTo>
                  <a:cubicBezTo>
                    <a:pt x="2059" y="2330"/>
                    <a:pt x="1952" y="2300"/>
                    <a:pt x="1844" y="2300"/>
                  </a:cubicBezTo>
                  <a:cubicBezTo>
                    <a:pt x="1750" y="2300"/>
                    <a:pt x="1656" y="2323"/>
                    <a:pt x="1569" y="2370"/>
                  </a:cubicBezTo>
                  <a:cubicBezTo>
                    <a:pt x="1541" y="2384"/>
                    <a:pt x="1505" y="2406"/>
                    <a:pt x="1484" y="2427"/>
                  </a:cubicBezTo>
                  <a:lnTo>
                    <a:pt x="186" y="3461"/>
                  </a:lnTo>
                  <a:cubicBezTo>
                    <a:pt x="171" y="3468"/>
                    <a:pt x="157" y="3483"/>
                    <a:pt x="143" y="3497"/>
                  </a:cubicBezTo>
                  <a:lnTo>
                    <a:pt x="136" y="3511"/>
                  </a:lnTo>
                  <a:lnTo>
                    <a:pt x="107" y="3540"/>
                  </a:lnTo>
                  <a:lnTo>
                    <a:pt x="100" y="3554"/>
                  </a:lnTo>
                  <a:cubicBezTo>
                    <a:pt x="86" y="3568"/>
                    <a:pt x="79" y="3582"/>
                    <a:pt x="72" y="3597"/>
                  </a:cubicBezTo>
                  <a:cubicBezTo>
                    <a:pt x="43" y="3647"/>
                    <a:pt x="22" y="3697"/>
                    <a:pt x="7" y="3746"/>
                  </a:cubicBezTo>
                  <a:cubicBezTo>
                    <a:pt x="0" y="3789"/>
                    <a:pt x="0" y="3832"/>
                    <a:pt x="0" y="3868"/>
                  </a:cubicBezTo>
                  <a:lnTo>
                    <a:pt x="0" y="3960"/>
                  </a:lnTo>
                  <a:lnTo>
                    <a:pt x="0" y="3996"/>
                  </a:lnTo>
                  <a:lnTo>
                    <a:pt x="0" y="4003"/>
                  </a:lnTo>
                  <a:lnTo>
                    <a:pt x="0" y="4060"/>
                  </a:lnTo>
                  <a:lnTo>
                    <a:pt x="0" y="4067"/>
                  </a:lnTo>
                  <a:lnTo>
                    <a:pt x="0" y="4124"/>
                  </a:lnTo>
                  <a:cubicBezTo>
                    <a:pt x="22" y="4716"/>
                    <a:pt x="136" y="6307"/>
                    <a:pt x="763" y="8882"/>
                  </a:cubicBezTo>
                  <a:lnTo>
                    <a:pt x="763" y="8889"/>
                  </a:lnTo>
                  <a:cubicBezTo>
                    <a:pt x="792" y="8996"/>
                    <a:pt x="813" y="9103"/>
                    <a:pt x="842" y="9217"/>
                  </a:cubicBezTo>
                  <a:cubicBezTo>
                    <a:pt x="835" y="9281"/>
                    <a:pt x="828" y="9360"/>
                    <a:pt x="828" y="9431"/>
                  </a:cubicBezTo>
                  <a:lnTo>
                    <a:pt x="828" y="9495"/>
                  </a:lnTo>
                  <a:cubicBezTo>
                    <a:pt x="820" y="9559"/>
                    <a:pt x="820" y="9631"/>
                    <a:pt x="813" y="9695"/>
                  </a:cubicBezTo>
                  <a:lnTo>
                    <a:pt x="813" y="9773"/>
                  </a:lnTo>
                  <a:lnTo>
                    <a:pt x="813" y="10144"/>
                  </a:lnTo>
                  <a:lnTo>
                    <a:pt x="813" y="10237"/>
                  </a:lnTo>
                  <a:cubicBezTo>
                    <a:pt x="813" y="10280"/>
                    <a:pt x="813" y="10330"/>
                    <a:pt x="820" y="10380"/>
                  </a:cubicBezTo>
                  <a:cubicBezTo>
                    <a:pt x="828" y="10422"/>
                    <a:pt x="820" y="10487"/>
                    <a:pt x="828" y="10544"/>
                  </a:cubicBezTo>
                  <a:cubicBezTo>
                    <a:pt x="835" y="10594"/>
                    <a:pt x="835" y="10629"/>
                    <a:pt x="842" y="10672"/>
                  </a:cubicBezTo>
                  <a:cubicBezTo>
                    <a:pt x="842" y="10729"/>
                    <a:pt x="849" y="10793"/>
                    <a:pt x="856" y="10858"/>
                  </a:cubicBezTo>
                  <a:cubicBezTo>
                    <a:pt x="856" y="10893"/>
                    <a:pt x="863" y="10929"/>
                    <a:pt x="870" y="10964"/>
                  </a:cubicBezTo>
                  <a:cubicBezTo>
                    <a:pt x="878" y="11064"/>
                    <a:pt x="892" y="11164"/>
                    <a:pt x="906" y="11264"/>
                  </a:cubicBezTo>
                  <a:cubicBezTo>
                    <a:pt x="906" y="11307"/>
                    <a:pt x="913" y="11357"/>
                    <a:pt x="913" y="11400"/>
                  </a:cubicBezTo>
                  <a:cubicBezTo>
                    <a:pt x="927" y="11492"/>
                    <a:pt x="942" y="11578"/>
                    <a:pt x="963" y="11671"/>
                  </a:cubicBezTo>
                  <a:cubicBezTo>
                    <a:pt x="970" y="11713"/>
                    <a:pt x="985" y="11756"/>
                    <a:pt x="999" y="11806"/>
                  </a:cubicBezTo>
                  <a:lnTo>
                    <a:pt x="3802" y="23275"/>
                  </a:lnTo>
                  <a:cubicBezTo>
                    <a:pt x="3930" y="23682"/>
                    <a:pt x="4187" y="24038"/>
                    <a:pt x="4529" y="24295"/>
                  </a:cubicBezTo>
                  <a:lnTo>
                    <a:pt x="4537" y="24302"/>
                  </a:lnTo>
                  <a:cubicBezTo>
                    <a:pt x="4651" y="24388"/>
                    <a:pt x="4779" y="24466"/>
                    <a:pt x="4915" y="24530"/>
                  </a:cubicBezTo>
                  <a:lnTo>
                    <a:pt x="4922" y="24538"/>
                  </a:lnTo>
                  <a:cubicBezTo>
                    <a:pt x="5014" y="24580"/>
                    <a:pt x="5107" y="24616"/>
                    <a:pt x="5200" y="24652"/>
                  </a:cubicBezTo>
                  <a:lnTo>
                    <a:pt x="5214" y="24652"/>
                  </a:lnTo>
                  <a:cubicBezTo>
                    <a:pt x="5257" y="24666"/>
                    <a:pt x="5307" y="24680"/>
                    <a:pt x="5342" y="24687"/>
                  </a:cubicBezTo>
                  <a:lnTo>
                    <a:pt x="5364" y="24687"/>
                  </a:lnTo>
                  <a:cubicBezTo>
                    <a:pt x="5457" y="24716"/>
                    <a:pt x="5556" y="24737"/>
                    <a:pt x="5656" y="24752"/>
                  </a:cubicBezTo>
                  <a:lnTo>
                    <a:pt x="5685" y="24752"/>
                  </a:lnTo>
                  <a:cubicBezTo>
                    <a:pt x="5728" y="24759"/>
                    <a:pt x="5778" y="24759"/>
                    <a:pt x="5813" y="24766"/>
                  </a:cubicBezTo>
                  <a:lnTo>
                    <a:pt x="5835" y="24766"/>
                  </a:lnTo>
                  <a:cubicBezTo>
                    <a:pt x="5885" y="24766"/>
                    <a:pt x="5934" y="24766"/>
                    <a:pt x="5984" y="24773"/>
                  </a:cubicBezTo>
                  <a:lnTo>
                    <a:pt x="6177" y="24773"/>
                  </a:lnTo>
                  <a:cubicBezTo>
                    <a:pt x="6220" y="24773"/>
                    <a:pt x="6263" y="24766"/>
                    <a:pt x="6305" y="24759"/>
                  </a:cubicBezTo>
                  <a:lnTo>
                    <a:pt x="6327" y="24759"/>
                  </a:lnTo>
                  <a:lnTo>
                    <a:pt x="6477" y="24737"/>
                  </a:lnTo>
                  <a:lnTo>
                    <a:pt x="6512" y="24730"/>
                  </a:lnTo>
                  <a:cubicBezTo>
                    <a:pt x="6555" y="24723"/>
                    <a:pt x="6591" y="24716"/>
                    <a:pt x="6626" y="24709"/>
                  </a:cubicBezTo>
                  <a:lnTo>
                    <a:pt x="6669" y="24694"/>
                  </a:lnTo>
                  <a:cubicBezTo>
                    <a:pt x="6719" y="24680"/>
                    <a:pt x="6769" y="24673"/>
                    <a:pt x="6819" y="24652"/>
                  </a:cubicBezTo>
                  <a:lnTo>
                    <a:pt x="17503" y="21349"/>
                  </a:lnTo>
                  <a:cubicBezTo>
                    <a:pt x="17903" y="21221"/>
                    <a:pt x="18274" y="21007"/>
                    <a:pt x="18573" y="20715"/>
                  </a:cubicBezTo>
                  <a:cubicBezTo>
                    <a:pt x="18602" y="20686"/>
                    <a:pt x="18623" y="20658"/>
                    <a:pt x="18652" y="20629"/>
                  </a:cubicBezTo>
                  <a:cubicBezTo>
                    <a:pt x="18744" y="20529"/>
                    <a:pt x="18823" y="20422"/>
                    <a:pt x="18901" y="20315"/>
                  </a:cubicBezTo>
                  <a:cubicBezTo>
                    <a:pt x="18923" y="20279"/>
                    <a:pt x="18944" y="20251"/>
                    <a:pt x="18958" y="20215"/>
                  </a:cubicBezTo>
                  <a:cubicBezTo>
                    <a:pt x="18987" y="20173"/>
                    <a:pt x="19016" y="20123"/>
                    <a:pt x="19044" y="20073"/>
                  </a:cubicBezTo>
                  <a:cubicBezTo>
                    <a:pt x="19065" y="20023"/>
                    <a:pt x="19101" y="19951"/>
                    <a:pt x="19122" y="19894"/>
                  </a:cubicBezTo>
                  <a:cubicBezTo>
                    <a:pt x="19144" y="19830"/>
                    <a:pt x="19165" y="19773"/>
                    <a:pt x="19187" y="19716"/>
                  </a:cubicBezTo>
                  <a:cubicBezTo>
                    <a:pt x="19208" y="19652"/>
                    <a:pt x="19222" y="19573"/>
                    <a:pt x="19237" y="19502"/>
                  </a:cubicBezTo>
                  <a:cubicBezTo>
                    <a:pt x="19265" y="19388"/>
                    <a:pt x="19272" y="19281"/>
                    <a:pt x="19279" y="19174"/>
                  </a:cubicBezTo>
                  <a:cubicBezTo>
                    <a:pt x="19279" y="19060"/>
                    <a:pt x="19279" y="18946"/>
                    <a:pt x="19265" y="18839"/>
                  </a:cubicBezTo>
                  <a:cubicBezTo>
                    <a:pt x="19258" y="18803"/>
                    <a:pt x="19251" y="18767"/>
                    <a:pt x="19244" y="18732"/>
                  </a:cubicBezTo>
                  <a:cubicBezTo>
                    <a:pt x="19229" y="18653"/>
                    <a:pt x="19215" y="18582"/>
                    <a:pt x="19187" y="18511"/>
                  </a:cubicBezTo>
                  <a:lnTo>
                    <a:pt x="17796" y="14830"/>
                  </a:lnTo>
                  <a:lnTo>
                    <a:pt x="15014" y="7462"/>
                  </a:lnTo>
                  <a:cubicBezTo>
                    <a:pt x="15000" y="7413"/>
                    <a:pt x="14986" y="7370"/>
                    <a:pt x="14964" y="7327"/>
                  </a:cubicBezTo>
                  <a:cubicBezTo>
                    <a:pt x="14950" y="7284"/>
                    <a:pt x="14929" y="7241"/>
                    <a:pt x="14914" y="7199"/>
                  </a:cubicBezTo>
                  <a:cubicBezTo>
                    <a:pt x="14872" y="7120"/>
                    <a:pt x="14829" y="7034"/>
                    <a:pt x="14779" y="6963"/>
                  </a:cubicBezTo>
                  <a:cubicBezTo>
                    <a:pt x="14736" y="6870"/>
                    <a:pt x="14686" y="6785"/>
                    <a:pt x="14643" y="6692"/>
                  </a:cubicBezTo>
                  <a:lnTo>
                    <a:pt x="14600" y="6621"/>
                  </a:lnTo>
                  <a:cubicBezTo>
                    <a:pt x="14565" y="6549"/>
                    <a:pt x="14529" y="6485"/>
                    <a:pt x="14493" y="6421"/>
                  </a:cubicBezTo>
                  <a:cubicBezTo>
                    <a:pt x="14479" y="6393"/>
                    <a:pt x="14465" y="6371"/>
                    <a:pt x="14451" y="6350"/>
                  </a:cubicBezTo>
                  <a:cubicBezTo>
                    <a:pt x="14401" y="6264"/>
                    <a:pt x="14351" y="6179"/>
                    <a:pt x="14301" y="6100"/>
                  </a:cubicBezTo>
                  <a:cubicBezTo>
                    <a:pt x="14287" y="6086"/>
                    <a:pt x="14272" y="6064"/>
                    <a:pt x="14265" y="6050"/>
                  </a:cubicBezTo>
                  <a:cubicBezTo>
                    <a:pt x="14222" y="5986"/>
                    <a:pt x="14173" y="5922"/>
                    <a:pt x="14137" y="5858"/>
                  </a:cubicBezTo>
                  <a:cubicBezTo>
                    <a:pt x="14115" y="5829"/>
                    <a:pt x="14101" y="5801"/>
                    <a:pt x="14080" y="5772"/>
                  </a:cubicBezTo>
                  <a:cubicBezTo>
                    <a:pt x="14037" y="5715"/>
                    <a:pt x="13994" y="5658"/>
                    <a:pt x="13959" y="5601"/>
                  </a:cubicBezTo>
                  <a:lnTo>
                    <a:pt x="13901" y="5537"/>
                  </a:lnTo>
                  <a:cubicBezTo>
                    <a:pt x="13852" y="5465"/>
                    <a:pt x="13795" y="5394"/>
                    <a:pt x="13737" y="5323"/>
                  </a:cubicBezTo>
                  <a:cubicBezTo>
                    <a:pt x="13716" y="5294"/>
                    <a:pt x="13695" y="5266"/>
                    <a:pt x="13666" y="5244"/>
                  </a:cubicBezTo>
                  <a:cubicBezTo>
                    <a:pt x="12404" y="1814"/>
                    <a:pt x="11341" y="351"/>
                    <a:pt x="11341" y="351"/>
                  </a:cubicBezTo>
                  <a:lnTo>
                    <a:pt x="11327" y="330"/>
                  </a:lnTo>
                  <a:cubicBezTo>
                    <a:pt x="11312" y="316"/>
                    <a:pt x="11298" y="294"/>
                    <a:pt x="11284" y="280"/>
                  </a:cubicBezTo>
                  <a:cubicBezTo>
                    <a:pt x="11270" y="266"/>
                    <a:pt x="11255" y="252"/>
                    <a:pt x="11234" y="237"/>
                  </a:cubicBezTo>
                  <a:lnTo>
                    <a:pt x="11220" y="223"/>
                  </a:lnTo>
                  <a:cubicBezTo>
                    <a:pt x="11141" y="166"/>
                    <a:pt x="11048" y="130"/>
                    <a:pt x="10949" y="123"/>
                  </a:cubicBezTo>
                  <a:lnTo>
                    <a:pt x="10521" y="95"/>
                  </a:lnTo>
                  <a:lnTo>
                    <a:pt x="9301" y="2"/>
                  </a:lnTo>
                  <a:cubicBezTo>
                    <a:pt x="9287" y="1"/>
                    <a:pt x="9272" y="0"/>
                    <a:pt x="9258" y="0"/>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3814;p72">
              <a:extLst>
                <a:ext uri="{FF2B5EF4-FFF2-40B4-BE49-F238E27FC236}">
                  <a16:creationId xmlns:a16="http://schemas.microsoft.com/office/drawing/2014/main" id="{8D3882AC-3E42-984E-55AA-37A1ABCDA9CE}"/>
                </a:ext>
              </a:extLst>
            </p:cNvPr>
            <p:cNvGrpSpPr/>
            <p:nvPr/>
          </p:nvGrpSpPr>
          <p:grpSpPr>
            <a:xfrm>
              <a:off x="1205512" y="9006693"/>
              <a:ext cx="1014055" cy="1280156"/>
              <a:chOff x="531975" y="3342000"/>
              <a:chExt cx="490925" cy="619750"/>
            </a:xfrm>
          </p:grpSpPr>
          <p:sp>
            <p:nvSpPr>
              <p:cNvPr id="66" name="Google Shape;3815;p72">
                <a:extLst>
                  <a:ext uri="{FF2B5EF4-FFF2-40B4-BE49-F238E27FC236}">
                    <a16:creationId xmlns:a16="http://schemas.microsoft.com/office/drawing/2014/main" id="{32D88892-5CC6-327A-F5E9-CB143806FF97}"/>
                  </a:ext>
                </a:extLst>
              </p:cNvPr>
              <p:cNvSpPr/>
              <p:nvPr/>
            </p:nvSpPr>
            <p:spPr>
              <a:xfrm>
                <a:off x="781425" y="3350775"/>
                <a:ext cx="103100" cy="146950"/>
              </a:xfrm>
              <a:custGeom>
                <a:avLst/>
                <a:gdLst/>
                <a:ahLst/>
                <a:cxnLst/>
                <a:rect l="l" t="t" r="r" b="b"/>
                <a:pathLst>
                  <a:path w="4124" h="5878" extrusionOk="0">
                    <a:moveTo>
                      <a:pt x="1449" y="0"/>
                    </a:moveTo>
                    <a:lnTo>
                      <a:pt x="1" y="2233"/>
                    </a:lnTo>
                    <a:cubicBezTo>
                      <a:pt x="949" y="3866"/>
                      <a:pt x="1206" y="5029"/>
                      <a:pt x="1206" y="5029"/>
                    </a:cubicBezTo>
                    <a:lnTo>
                      <a:pt x="4123" y="5878"/>
                    </a:lnTo>
                    <a:cubicBezTo>
                      <a:pt x="2711" y="1734"/>
                      <a:pt x="1449" y="0"/>
                      <a:pt x="1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16;p72">
                <a:extLst>
                  <a:ext uri="{FF2B5EF4-FFF2-40B4-BE49-F238E27FC236}">
                    <a16:creationId xmlns:a16="http://schemas.microsoft.com/office/drawing/2014/main" id="{4F78BBC0-5069-E2B7-C64B-D69180A7662D}"/>
                  </a:ext>
                </a:extLst>
              </p:cNvPr>
              <p:cNvSpPr/>
              <p:nvPr/>
            </p:nvSpPr>
            <p:spPr>
              <a:xfrm>
                <a:off x="731675" y="3342000"/>
                <a:ext cx="88300" cy="151150"/>
              </a:xfrm>
              <a:custGeom>
                <a:avLst/>
                <a:gdLst/>
                <a:ahLst/>
                <a:cxnLst/>
                <a:rect l="l" t="t" r="r" b="b"/>
                <a:pathLst>
                  <a:path w="3532" h="6046" extrusionOk="0">
                    <a:moveTo>
                      <a:pt x="1348" y="0"/>
                    </a:moveTo>
                    <a:cubicBezTo>
                      <a:pt x="1081" y="0"/>
                      <a:pt x="847" y="187"/>
                      <a:pt x="793" y="451"/>
                    </a:cubicBezTo>
                    <a:lnTo>
                      <a:pt x="36" y="5401"/>
                    </a:lnTo>
                    <a:cubicBezTo>
                      <a:pt x="1" y="5672"/>
                      <a:pt x="215" y="5915"/>
                      <a:pt x="486" y="5922"/>
                    </a:cubicBezTo>
                    <a:lnTo>
                      <a:pt x="2141" y="6043"/>
                    </a:lnTo>
                    <a:cubicBezTo>
                      <a:pt x="2159" y="6045"/>
                      <a:pt x="2178" y="6046"/>
                      <a:pt x="2196" y="6046"/>
                    </a:cubicBezTo>
                    <a:cubicBezTo>
                      <a:pt x="2459" y="6046"/>
                      <a:pt x="2686" y="5861"/>
                      <a:pt x="2740" y="5601"/>
                    </a:cubicBezTo>
                    <a:lnTo>
                      <a:pt x="3496" y="651"/>
                    </a:lnTo>
                    <a:cubicBezTo>
                      <a:pt x="3531" y="373"/>
                      <a:pt x="3317" y="130"/>
                      <a:pt x="3046" y="123"/>
                    </a:cubicBezTo>
                    <a:lnTo>
                      <a:pt x="1392" y="2"/>
                    </a:lnTo>
                    <a:cubicBezTo>
                      <a:pt x="1377" y="1"/>
                      <a:pt x="1363" y="0"/>
                      <a:pt x="1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17;p72">
                <a:extLst>
                  <a:ext uri="{FF2B5EF4-FFF2-40B4-BE49-F238E27FC236}">
                    <a16:creationId xmlns:a16="http://schemas.microsoft.com/office/drawing/2014/main" id="{D1B53BFA-45EB-0D72-1DB7-142300FDDD05}"/>
                  </a:ext>
                </a:extLst>
              </p:cNvPr>
              <p:cNvSpPr/>
              <p:nvPr/>
            </p:nvSpPr>
            <p:spPr>
              <a:xfrm>
                <a:off x="773050" y="3344350"/>
                <a:ext cx="46925" cy="148800"/>
              </a:xfrm>
              <a:custGeom>
                <a:avLst/>
                <a:gdLst/>
                <a:ahLst/>
                <a:cxnLst/>
                <a:rect l="l" t="t" r="r" b="b"/>
                <a:pathLst>
                  <a:path w="1877" h="5952" extrusionOk="0">
                    <a:moveTo>
                      <a:pt x="956" y="1"/>
                    </a:moveTo>
                    <a:cubicBezTo>
                      <a:pt x="963" y="51"/>
                      <a:pt x="963" y="108"/>
                      <a:pt x="956" y="158"/>
                    </a:cubicBezTo>
                    <a:lnTo>
                      <a:pt x="115" y="5657"/>
                    </a:lnTo>
                    <a:cubicBezTo>
                      <a:pt x="100" y="5757"/>
                      <a:pt x="65" y="5842"/>
                      <a:pt x="1" y="5921"/>
                    </a:cubicBezTo>
                    <a:lnTo>
                      <a:pt x="486" y="5949"/>
                    </a:lnTo>
                    <a:cubicBezTo>
                      <a:pt x="504" y="5951"/>
                      <a:pt x="523" y="5952"/>
                      <a:pt x="541" y="5952"/>
                    </a:cubicBezTo>
                    <a:cubicBezTo>
                      <a:pt x="804" y="5952"/>
                      <a:pt x="1031" y="5767"/>
                      <a:pt x="1085" y="5507"/>
                    </a:cubicBezTo>
                    <a:lnTo>
                      <a:pt x="1841" y="557"/>
                    </a:lnTo>
                    <a:cubicBezTo>
                      <a:pt x="1876" y="286"/>
                      <a:pt x="1662" y="36"/>
                      <a:pt x="1391" y="29"/>
                    </a:cubicBezTo>
                    <a:lnTo>
                      <a:pt x="956" y="1"/>
                    </a:ln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818;p72">
                <a:extLst>
                  <a:ext uri="{FF2B5EF4-FFF2-40B4-BE49-F238E27FC236}">
                    <a16:creationId xmlns:a16="http://schemas.microsoft.com/office/drawing/2014/main" id="{2010F04D-ACC5-5F99-D01B-39E2C231BAF1}"/>
                  </a:ext>
                </a:extLst>
              </p:cNvPr>
              <p:cNvSpPr/>
              <p:nvPr/>
            </p:nvSpPr>
            <p:spPr>
              <a:xfrm>
                <a:off x="531975" y="3438675"/>
                <a:ext cx="77775" cy="159075"/>
              </a:xfrm>
              <a:custGeom>
                <a:avLst/>
                <a:gdLst/>
                <a:ahLst/>
                <a:cxnLst/>
                <a:rect l="l" t="t" r="r" b="b"/>
                <a:pathLst>
                  <a:path w="3111" h="6363" extrusionOk="0">
                    <a:moveTo>
                      <a:pt x="65" y="1"/>
                    </a:moveTo>
                    <a:lnTo>
                      <a:pt x="65" y="1"/>
                    </a:lnTo>
                    <a:cubicBezTo>
                      <a:pt x="65" y="1"/>
                      <a:pt x="0" y="2141"/>
                      <a:pt x="1184" y="6363"/>
                    </a:cubicBezTo>
                    <a:lnTo>
                      <a:pt x="3110" y="4016"/>
                    </a:lnTo>
                    <a:cubicBezTo>
                      <a:pt x="3110" y="4016"/>
                      <a:pt x="2661" y="2904"/>
                      <a:pt x="2518" y="1028"/>
                    </a:cubicBezTo>
                    <a:lnTo>
                      <a:pt x="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819;p72">
                <a:extLst>
                  <a:ext uri="{FF2B5EF4-FFF2-40B4-BE49-F238E27FC236}">
                    <a16:creationId xmlns:a16="http://schemas.microsoft.com/office/drawing/2014/main" id="{A637445D-1DC2-F3C3-FEAD-6257724F61B5}"/>
                  </a:ext>
                </a:extLst>
              </p:cNvPr>
              <p:cNvSpPr/>
              <p:nvPr/>
            </p:nvSpPr>
            <p:spPr>
              <a:xfrm>
                <a:off x="531975" y="3399475"/>
                <a:ext cx="147850" cy="141650"/>
              </a:xfrm>
              <a:custGeom>
                <a:avLst/>
                <a:gdLst/>
                <a:ahLst/>
                <a:cxnLst/>
                <a:rect l="l" t="t" r="r" b="b"/>
                <a:pathLst>
                  <a:path w="5914" h="5666" extrusionOk="0">
                    <a:moveTo>
                      <a:pt x="1916" y="0"/>
                    </a:moveTo>
                    <a:cubicBezTo>
                      <a:pt x="1789" y="0"/>
                      <a:pt x="1661" y="43"/>
                      <a:pt x="1555" y="128"/>
                    </a:cubicBezTo>
                    <a:lnTo>
                      <a:pt x="264" y="1162"/>
                    </a:lnTo>
                    <a:cubicBezTo>
                      <a:pt x="36" y="1319"/>
                      <a:pt x="0" y="1640"/>
                      <a:pt x="186" y="1847"/>
                    </a:cubicBezTo>
                    <a:lnTo>
                      <a:pt x="3609" y="5506"/>
                    </a:lnTo>
                    <a:cubicBezTo>
                      <a:pt x="3715" y="5611"/>
                      <a:pt x="3856" y="5665"/>
                      <a:pt x="3998" y="5665"/>
                    </a:cubicBezTo>
                    <a:cubicBezTo>
                      <a:pt x="4126" y="5665"/>
                      <a:pt x="4254" y="5622"/>
                      <a:pt x="4358" y="5534"/>
                    </a:cubicBezTo>
                    <a:lnTo>
                      <a:pt x="5649" y="4500"/>
                    </a:lnTo>
                    <a:cubicBezTo>
                      <a:pt x="5878" y="4343"/>
                      <a:pt x="5913" y="4022"/>
                      <a:pt x="5728" y="3816"/>
                    </a:cubicBezTo>
                    <a:lnTo>
                      <a:pt x="2304" y="157"/>
                    </a:lnTo>
                    <a:cubicBezTo>
                      <a:pt x="2196" y="52"/>
                      <a:pt x="2056" y="0"/>
                      <a:pt x="1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820;p72">
                <a:extLst>
                  <a:ext uri="{FF2B5EF4-FFF2-40B4-BE49-F238E27FC236}">
                    <a16:creationId xmlns:a16="http://schemas.microsoft.com/office/drawing/2014/main" id="{C38B2D5E-6286-0C37-132D-69B5F57544F7}"/>
                  </a:ext>
                </a:extLst>
              </p:cNvPr>
              <p:cNvSpPr/>
              <p:nvPr/>
            </p:nvSpPr>
            <p:spPr>
              <a:xfrm>
                <a:off x="531975" y="3421750"/>
                <a:ext cx="118425" cy="119300"/>
              </a:xfrm>
              <a:custGeom>
                <a:avLst/>
                <a:gdLst/>
                <a:ahLst/>
                <a:cxnLst/>
                <a:rect l="l" t="t" r="r" b="b"/>
                <a:pathLst>
                  <a:path w="4737" h="4772" extrusionOk="0">
                    <a:moveTo>
                      <a:pt x="600" y="0"/>
                    </a:moveTo>
                    <a:lnTo>
                      <a:pt x="264" y="271"/>
                    </a:lnTo>
                    <a:cubicBezTo>
                      <a:pt x="36" y="428"/>
                      <a:pt x="0" y="749"/>
                      <a:pt x="186" y="956"/>
                    </a:cubicBezTo>
                    <a:lnTo>
                      <a:pt x="3609" y="4615"/>
                    </a:lnTo>
                    <a:cubicBezTo>
                      <a:pt x="3718" y="4719"/>
                      <a:pt x="3857" y="4771"/>
                      <a:pt x="3997" y="4771"/>
                    </a:cubicBezTo>
                    <a:cubicBezTo>
                      <a:pt x="4125" y="4771"/>
                      <a:pt x="4253" y="4728"/>
                      <a:pt x="4358" y="4643"/>
                    </a:cubicBezTo>
                    <a:lnTo>
                      <a:pt x="4736" y="4344"/>
                    </a:lnTo>
                    <a:cubicBezTo>
                      <a:pt x="4644" y="4315"/>
                      <a:pt x="4558" y="4265"/>
                      <a:pt x="4494" y="4194"/>
                    </a:cubicBezTo>
                    <a:lnTo>
                      <a:pt x="685" y="136"/>
                    </a:lnTo>
                    <a:cubicBezTo>
                      <a:pt x="649" y="93"/>
                      <a:pt x="621" y="50"/>
                      <a:pt x="600" y="0"/>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821;p72">
                <a:extLst>
                  <a:ext uri="{FF2B5EF4-FFF2-40B4-BE49-F238E27FC236}">
                    <a16:creationId xmlns:a16="http://schemas.microsoft.com/office/drawing/2014/main" id="{7D6E03E7-5CC8-541C-209D-4AC820FBA3A7}"/>
                  </a:ext>
                </a:extLst>
              </p:cNvPr>
              <p:cNvSpPr/>
              <p:nvPr/>
            </p:nvSpPr>
            <p:spPr>
              <a:xfrm>
                <a:off x="605425" y="3370125"/>
                <a:ext cx="174425" cy="159350"/>
              </a:xfrm>
              <a:custGeom>
                <a:avLst/>
                <a:gdLst/>
                <a:ahLst/>
                <a:cxnLst/>
                <a:rect l="l" t="t" r="r" b="b"/>
                <a:pathLst>
                  <a:path w="6977" h="6374" extrusionOk="0">
                    <a:moveTo>
                      <a:pt x="3459" y="799"/>
                    </a:moveTo>
                    <a:cubicBezTo>
                      <a:pt x="4461" y="799"/>
                      <a:pt x="5401" y="1467"/>
                      <a:pt x="5721" y="2493"/>
                    </a:cubicBezTo>
                    <a:cubicBezTo>
                      <a:pt x="6114" y="3756"/>
                      <a:pt x="5429" y="5089"/>
                      <a:pt x="4202" y="5475"/>
                    </a:cubicBezTo>
                    <a:cubicBezTo>
                      <a:pt x="3980" y="5543"/>
                      <a:pt x="3754" y="5576"/>
                      <a:pt x="3532" y="5576"/>
                    </a:cubicBezTo>
                    <a:cubicBezTo>
                      <a:pt x="2529" y="5576"/>
                      <a:pt x="1592" y="4910"/>
                      <a:pt x="1271" y="3877"/>
                    </a:cubicBezTo>
                    <a:cubicBezTo>
                      <a:pt x="871" y="2614"/>
                      <a:pt x="1556" y="1281"/>
                      <a:pt x="2783" y="903"/>
                    </a:cubicBezTo>
                    <a:cubicBezTo>
                      <a:pt x="3007" y="832"/>
                      <a:pt x="3234" y="799"/>
                      <a:pt x="3459" y="799"/>
                    </a:cubicBezTo>
                    <a:close/>
                    <a:moveTo>
                      <a:pt x="3445" y="1"/>
                    </a:moveTo>
                    <a:cubicBezTo>
                      <a:pt x="3145" y="1"/>
                      <a:pt x="2841" y="45"/>
                      <a:pt x="2540" y="139"/>
                    </a:cubicBezTo>
                    <a:cubicBezTo>
                      <a:pt x="907" y="646"/>
                      <a:pt x="1" y="2422"/>
                      <a:pt x="522" y="4105"/>
                    </a:cubicBezTo>
                    <a:cubicBezTo>
                      <a:pt x="948" y="5483"/>
                      <a:pt x="2201" y="6373"/>
                      <a:pt x="3541" y="6373"/>
                    </a:cubicBezTo>
                    <a:cubicBezTo>
                      <a:pt x="3838" y="6373"/>
                      <a:pt x="4140" y="6330"/>
                      <a:pt x="4437" y="6238"/>
                    </a:cubicBezTo>
                    <a:cubicBezTo>
                      <a:pt x="6071" y="5731"/>
                      <a:pt x="6977" y="3948"/>
                      <a:pt x="6456" y="2265"/>
                    </a:cubicBezTo>
                    <a:cubicBezTo>
                      <a:pt x="6031" y="890"/>
                      <a:pt x="4782" y="1"/>
                      <a:pt x="3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822;p72">
                <a:extLst>
                  <a:ext uri="{FF2B5EF4-FFF2-40B4-BE49-F238E27FC236}">
                    <a16:creationId xmlns:a16="http://schemas.microsoft.com/office/drawing/2014/main" id="{40174750-C169-8AC6-74BE-180CD1A6099F}"/>
                  </a:ext>
                </a:extLst>
              </p:cNvPr>
              <p:cNvSpPr/>
              <p:nvPr/>
            </p:nvSpPr>
            <p:spPr>
              <a:xfrm>
                <a:off x="542850" y="3409925"/>
                <a:ext cx="480050" cy="551825"/>
              </a:xfrm>
              <a:custGeom>
                <a:avLst/>
                <a:gdLst/>
                <a:ahLst/>
                <a:cxnLst/>
                <a:rect l="l" t="t" r="r" b="b"/>
                <a:pathLst>
                  <a:path w="19202" h="22073" extrusionOk="0">
                    <a:moveTo>
                      <a:pt x="7986" y="1"/>
                    </a:moveTo>
                    <a:cubicBezTo>
                      <a:pt x="7227" y="1"/>
                      <a:pt x="6432" y="120"/>
                      <a:pt x="5614" y="373"/>
                    </a:cubicBezTo>
                    <a:cubicBezTo>
                      <a:pt x="1719" y="1579"/>
                      <a:pt x="0" y="4988"/>
                      <a:pt x="535" y="8547"/>
                    </a:cubicBezTo>
                    <a:cubicBezTo>
                      <a:pt x="543" y="8733"/>
                      <a:pt x="571" y="8918"/>
                      <a:pt x="628" y="9089"/>
                    </a:cubicBezTo>
                    <a:lnTo>
                      <a:pt x="3431" y="20565"/>
                    </a:lnTo>
                    <a:cubicBezTo>
                      <a:pt x="3720" y="21487"/>
                      <a:pt x="4632" y="22073"/>
                      <a:pt x="5645" y="22073"/>
                    </a:cubicBezTo>
                    <a:cubicBezTo>
                      <a:pt x="5909" y="22073"/>
                      <a:pt x="6180" y="22033"/>
                      <a:pt x="6448" y="21949"/>
                    </a:cubicBezTo>
                    <a:lnTo>
                      <a:pt x="17133" y="18640"/>
                    </a:lnTo>
                    <a:cubicBezTo>
                      <a:pt x="18431" y="18240"/>
                      <a:pt x="19201" y="16956"/>
                      <a:pt x="18837" y="15787"/>
                    </a:cubicBezTo>
                    <a:lnTo>
                      <a:pt x="14658" y="4746"/>
                    </a:lnTo>
                    <a:cubicBezTo>
                      <a:pt x="14601" y="4567"/>
                      <a:pt x="14522" y="4396"/>
                      <a:pt x="14422" y="4246"/>
                    </a:cubicBezTo>
                    <a:cubicBezTo>
                      <a:pt x="13189" y="1683"/>
                      <a:pt x="10838" y="1"/>
                      <a:pt x="7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823;p72">
                <a:extLst>
                  <a:ext uri="{FF2B5EF4-FFF2-40B4-BE49-F238E27FC236}">
                    <a16:creationId xmlns:a16="http://schemas.microsoft.com/office/drawing/2014/main" id="{29560291-7545-5D48-32CD-8D2048396911}"/>
                  </a:ext>
                </a:extLst>
              </p:cNvPr>
              <p:cNvSpPr/>
              <p:nvPr/>
            </p:nvSpPr>
            <p:spPr>
              <a:xfrm>
                <a:off x="621675" y="3691875"/>
                <a:ext cx="359125" cy="222800"/>
              </a:xfrm>
              <a:custGeom>
                <a:avLst/>
                <a:gdLst/>
                <a:ahLst/>
                <a:cxnLst/>
                <a:rect l="l" t="t" r="r" b="b"/>
                <a:pathLst>
                  <a:path w="14365" h="8912" extrusionOk="0">
                    <a:moveTo>
                      <a:pt x="12931" y="1"/>
                    </a:moveTo>
                    <a:lnTo>
                      <a:pt x="0" y="4009"/>
                    </a:lnTo>
                    <a:lnTo>
                      <a:pt x="1127" y="7647"/>
                    </a:lnTo>
                    <a:cubicBezTo>
                      <a:pt x="1365" y="8423"/>
                      <a:pt x="2134" y="8911"/>
                      <a:pt x="2987" y="8911"/>
                    </a:cubicBezTo>
                    <a:cubicBezTo>
                      <a:pt x="3208" y="8911"/>
                      <a:pt x="3435" y="8878"/>
                      <a:pt x="3659" y="8809"/>
                    </a:cubicBezTo>
                    <a:lnTo>
                      <a:pt x="12632" y="6035"/>
                    </a:lnTo>
                    <a:cubicBezTo>
                      <a:pt x="13716" y="5693"/>
                      <a:pt x="14365" y="4616"/>
                      <a:pt x="14058" y="3638"/>
                    </a:cubicBezTo>
                    <a:lnTo>
                      <a:pt x="129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824;p72">
                <a:extLst>
                  <a:ext uri="{FF2B5EF4-FFF2-40B4-BE49-F238E27FC236}">
                    <a16:creationId xmlns:a16="http://schemas.microsoft.com/office/drawing/2014/main" id="{EAAB683D-BD9B-D12B-E545-440FD72B4895}"/>
                  </a:ext>
                </a:extLst>
              </p:cNvPr>
              <p:cNvSpPr/>
              <p:nvPr/>
            </p:nvSpPr>
            <p:spPr>
              <a:xfrm>
                <a:off x="660525" y="3691875"/>
                <a:ext cx="320275" cy="222875"/>
              </a:xfrm>
              <a:custGeom>
                <a:avLst/>
                <a:gdLst/>
                <a:ahLst/>
                <a:cxnLst/>
                <a:rect l="l" t="t" r="r" b="b"/>
                <a:pathLst>
                  <a:path w="12811" h="8915" extrusionOk="0">
                    <a:moveTo>
                      <a:pt x="11377" y="1"/>
                    </a:moveTo>
                    <a:lnTo>
                      <a:pt x="10429" y="293"/>
                    </a:lnTo>
                    <a:lnTo>
                      <a:pt x="11299" y="3082"/>
                    </a:lnTo>
                    <a:cubicBezTo>
                      <a:pt x="11598" y="4066"/>
                      <a:pt x="10956" y="5136"/>
                      <a:pt x="9872" y="5479"/>
                    </a:cubicBezTo>
                    <a:lnTo>
                      <a:pt x="900" y="8253"/>
                    </a:lnTo>
                    <a:cubicBezTo>
                      <a:pt x="679" y="8323"/>
                      <a:pt x="451" y="8356"/>
                      <a:pt x="223" y="8356"/>
                    </a:cubicBezTo>
                    <a:cubicBezTo>
                      <a:pt x="149" y="8356"/>
                      <a:pt x="75" y="8353"/>
                      <a:pt x="1" y="8346"/>
                    </a:cubicBezTo>
                    <a:lnTo>
                      <a:pt x="1" y="8346"/>
                    </a:lnTo>
                    <a:cubicBezTo>
                      <a:pt x="363" y="8703"/>
                      <a:pt x="882" y="8914"/>
                      <a:pt x="1435" y="8914"/>
                    </a:cubicBezTo>
                    <a:cubicBezTo>
                      <a:pt x="1656" y="8914"/>
                      <a:pt x="1882" y="8881"/>
                      <a:pt x="2105" y="8809"/>
                    </a:cubicBezTo>
                    <a:lnTo>
                      <a:pt x="11078" y="6035"/>
                    </a:lnTo>
                    <a:cubicBezTo>
                      <a:pt x="12162" y="5693"/>
                      <a:pt x="12811" y="4616"/>
                      <a:pt x="12504" y="3638"/>
                    </a:cubicBezTo>
                    <a:lnTo>
                      <a:pt x="11377" y="1"/>
                    </a:ln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825;p72">
                <a:extLst>
                  <a:ext uri="{FF2B5EF4-FFF2-40B4-BE49-F238E27FC236}">
                    <a16:creationId xmlns:a16="http://schemas.microsoft.com/office/drawing/2014/main" id="{4D15C8D3-A4A3-0E14-F22C-1CC2D1A5BEA5}"/>
                  </a:ext>
                </a:extLst>
              </p:cNvPr>
              <p:cNvSpPr/>
              <p:nvPr/>
            </p:nvSpPr>
            <p:spPr>
              <a:xfrm>
                <a:off x="620775" y="3688675"/>
                <a:ext cx="325275" cy="106475"/>
              </a:xfrm>
              <a:custGeom>
                <a:avLst/>
                <a:gdLst/>
                <a:ahLst/>
                <a:cxnLst/>
                <a:rect l="l" t="t" r="r" b="b"/>
                <a:pathLst>
                  <a:path w="13011" h="4259" extrusionOk="0">
                    <a:moveTo>
                      <a:pt x="12932" y="1"/>
                    </a:moveTo>
                    <a:lnTo>
                      <a:pt x="0" y="4002"/>
                    </a:lnTo>
                    <a:lnTo>
                      <a:pt x="79" y="4259"/>
                    </a:lnTo>
                    <a:lnTo>
                      <a:pt x="13010" y="257"/>
                    </a:lnTo>
                    <a:lnTo>
                      <a:pt x="129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826;p72">
                <a:extLst>
                  <a:ext uri="{FF2B5EF4-FFF2-40B4-BE49-F238E27FC236}">
                    <a16:creationId xmlns:a16="http://schemas.microsoft.com/office/drawing/2014/main" id="{88A03471-94B8-861D-9490-CE151F5FB8E9}"/>
                  </a:ext>
                </a:extLst>
              </p:cNvPr>
              <p:cNvSpPr/>
              <p:nvPr/>
            </p:nvSpPr>
            <p:spPr>
              <a:xfrm>
                <a:off x="907775" y="3702125"/>
                <a:ext cx="19550" cy="27575"/>
              </a:xfrm>
              <a:custGeom>
                <a:avLst/>
                <a:gdLst/>
                <a:ahLst/>
                <a:cxnLst/>
                <a:rect l="l" t="t" r="r" b="b"/>
                <a:pathLst>
                  <a:path w="782" h="1103" extrusionOk="0">
                    <a:moveTo>
                      <a:pt x="439" y="616"/>
                    </a:moveTo>
                    <a:cubicBezTo>
                      <a:pt x="512" y="616"/>
                      <a:pt x="586" y="662"/>
                      <a:pt x="610" y="746"/>
                    </a:cubicBezTo>
                    <a:cubicBezTo>
                      <a:pt x="639" y="846"/>
                      <a:pt x="574" y="946"/>
                      <a:pt x="474" y="967"/>
                    </a:cubicBezTo>
                    <a:cubicBezTo>
                      <a:pt x="460" y="971"/>
                      <a:pt x="447" y="972"/>
                      <a:pt x="433" y="972"/>
                    </a:cubicBezTo>
                    <a:cubicBezTo>
                      <a:pt x="305" y="972"/>
                      <a:pt x="218" y="826"/>
                      <a:pt x="289" y="704"/>
                    </a:cubicBezTo>
                    <a:cubicBezTo>
                      <a:pt x="323" y="644"/>
                      <a:pt x="381" y="616"/>
                      <a:pt x="439" y="616"/>
                    </a:cubicBezTo>
                    <a:close/>
                    <a:moveTo>
                      <a:pt x="251" y="1"/>
                    </a:moveTo>
                    <a:cubicBezTo>
                      <a:pt x="125" y="1"/>
                      <a:pt x="0" y="102"/>
                      <a:pt x="18" y="261"/>
                    </a:cubicBezTo>
                    <a:lnTo>
                      <a:pt x="161" y="967"/>
                    </a:lnTo>
                    <a:cubicBezTo>
                      <a:pt x="177" y="1050"/>
                      <a:pt x="253" y="1103"/>
                      <a:pt x="336" y="1103"/>
                    </a:cubicBezTo>
                    <a:cubicBezTo>
                      <a:pt x="361" y="1103"/>
                      <a:pt x="386" y="1098"/>
                      <a:pt x="410" y="1089"/>
                    </a:cubicBezTo>
                    <a:lnTo>
                      <a:pt x="610" y="1025"/>
                    </a:lnTo>
                    <a:cubicBezTo>
                      <a:pt x="717" y="1003"/>
                      <a:pt x="781" y="889"/>
                      <a:pt x="738" y="789"/>
                    </a:cubicBezTo>
                    <a:lnTo>
                      <a:pt x="453" y="126"/>
                    </a:lnTo>
                    <a:cubicBezTo>
                      <a:pt x="407" y="39"/>
                      <a:pt x="329" y="1"/>
                      <a:pt x="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827;p72">
                <a:extLst>
                  <a:ext uri="{FF2B5EF4-FFF2-40B4-BE49-F238E27FC236}">
                    <a16:creationId xmlns:a16="http://schemas.microsoft.com/office/drawing/2014/main" id="{22837CEB-F3F3-4CE7-7E71-23D13441DDA1}"/>
                  </a:ext>
                </a:extLst>
              </p:cNvPr>
              <p:cNvSpPr/>
              <p:nvPr/>
            </p:nvSpPr>
            <p:spPr>
              <a:xfrm>
                <a:off x="596350" y="3439175"/>
                <a:ext cx="295300" cy="237750"/>
              </a:xfrm>
              <a:custGeom>
                <a:avLst/>
                <a:gdLst/>
                <a:ahLst/>
                <a:cxnLst/>
                <a:rect l="l" t="t" r="r" b="b"/>
                <a:pathLst>
                  <a:path w="11812" h="9510" extrusionOk="0">
                    <a:moveTo>
                      <a:pt x="5597" y="0"/>
                    </a:moveTo>
                    <a:cubicBezTo>
                      <a:pt x="5271" y="0"/>
                      <a:pt x="4952" y="45"/>
                      <a:pt x="4651" y="138"/>
                    </a:cubicBezTo>
                    <a:lnTo>
                      <a:pt x="3032" y="637"/>
                    </a:lnTo>
                    <a:cubicBezTo>
                      <a:pt x="1298" y="1172"/>
                      <a:pt x="0" y="3354"/>
                      <a:pt x="143" y="5487"/>
                    </a:cubicBezTo>
                    <a:lnTo>
                      <a:pt x="407" y="9510"/>
                    </a:lnTo>
                    <a:lnTo>
                      <a:pt x="11812" y="6001"/>
                    </a:lnTo>
                    <a:lnTo>
                      <a:pt x="9772" y="2520"/>
                    </a:lnTo>
                    <a:cubicBezTo>
                      <a:pt x="8876" y="1000"/>
                      <a:pt x="7148" y="0"/>
                      <a:pt x="5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828;p72">
                <a:extLst>
                  <a:ext uri="{FF2B5EF4-FFF2-40B4-BE49-F238E27FC236}">
                    <a16:creationId xmlns:a16="http://schemas.microsoft.com/office/drawing/2014/main" id="{24836A3A-C06B-7B3B-EF69-38E27DF434C0}"/>
                  </a:ext>
                </a:extLst>
              </p:cNvPr>
              <p:cNvSpPr/>
              <p:nvPr/>
            </p:nvSpPr>
            <p:spPr>
              <a:xfrm>
                <a:off x="705825" y="3604150"/>
                <a:ext cx="86500" cy="57625"/>
              </a:xfrm>
              <a:custGeom>
                <a:avLst/>
                <a:gdLst/>
                <a:ahLst/>
                <a:cxnLst/>
                <a:rect l="l" t="t" r="r" b="b"/>
                <a:pathLst>
                  <a:path w="3460" h="2305" extrusionOk="0">
                    <a:moveTo>
                      <a:pt x="3039" y="1"/>
                    </a:moveTo>
                    <a:lnTo>
                      <a:pt x="1" y="935"/>
                    </a:lnTo>
                    <a:lnTo>
                      <a:pt x="421" y="2305"/>
                    </a:lnTo>
                    <a:lnTo>
                      <a:pt x="3460" y="1370"/>
                    </a:lnTo>
                    <a:lnTo>
                      <a:pt x="30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829;p72">
                <a:extLst>
                  <a:ext uri="{FF2B5EF4-FFF2-40B4-BE49-F238E27FC236}">
                    <a16:creationId xmlns:a16="http://schemas.microsoft.com/office/drawing/2014/main" id="{3B648E86-7FC0-6D60-43EC-6EE811F4D351}"/>
                  </a:ext>
                </a:extLst>
              </p:cNvPr>
              <p:cNvSpPr/>
              <p:nvPr/>
            </p:nvSpPr>
            <p:spPr>
              <a:xfrm>
                <a:off x="711175" y="3621275"/>
                <a:ext cx="81150" cy="40500"/>
              </a:xfrm>
              <a:custGeom>
                <a:avLst/>
                <a:gdLst/>
                <a:ahLst/>
                <a:cxnLst/>
                <a:rect l="l" t="t" r="r" b="b"/>
                <a:pathLst>
                  <a:path w="3246" h="1620" extrusionOk="0">
                    <a:moveTo>
                      <a:pt x="3039" y="0"/>
                    </a:moveTo>
                    <a:lnTo>
                      <a:pt x="1" y="935"/>
                    </a:lnTo>
                    <a:lnTo>
                      <a:pt x="207" y="1620"/>
                    </a:lnTo>
                    <a:lnTo>
                      <a:pt x="3246" y="685"/>
                    </a:lnTo>
                    <a:lnTo>
                      <a:pt x="30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830;p72">
                <a:extLst>
                  <a:ext uri="{FF2B5EF4-FFF2-40B4-BE49-F238E27FC236}">
                    <a16:creationId xmlns:a16="http://schemas.microsoft.com/office/drawing/2014/main" id="{1A1C3AE1-BF6B-6268-8D55-D886CA7AA14D}"/>
                  </a:ext>
                </a:extLst>
              </p:cNvPr>
              <p:cNvSpPr/>
              <p:nvPr/>
            </p:nvSpPr>
            <p:spPr>
              <a:xfrm>
                <a:off x="643950" y="3410675"/>
                <a:ext cx="378950" cy="551075"/>
              </a:xfrm>
              <a:custGeom>
                <a:avLst/>
                <a:gdLst/>
                <a:ahLst/>
                <a:cxnLst/>
                <a:rect l="l" t="t" r="r" b="b"/>
                <a:pathLst>
                  <a:path w="15158" h="22043" extrusionOk="0">
                    <a:moveTo>
                      <a:pt x="4573" y="1"/>
                    </a:moveTo>
                    <a:cubicBezTo>
                      <a:pt x="6170" y="700"/>
                      <a:pt x="7461" y="1998"/>
                      <a:pt x="8274" y="3681"/>
                    </a:cubicBezTo>
                    <a:cubicBezTo>
                      <a:pt x="8374" y="3831"/>
                      <a:pt x="8453" y="4002"/>
                      <a:pt x="8510" y="4181"/>
                    </a:cubicBezTo>
                    <a:lnTo>
                      <a:pt x="12689" y="15229"/>
                    </a:lnTo>
                    <a:cubicBezTo>
                      <a:pt x="13046" y="16391"/>
                      <a:pt x="12283" y="17675"/>
                      <a:pt x="10985" y="18082"/>
                    </a:cubicBezTo>
                    <a:lnTo>
                      <a:pt x="300" y="21384"/>
                    </a:lnTo>
                    <a:cubicBezTo>
                      <a:pt x="200" y="21413"/>
                      <a:pt x="100" y="21441"/>
                      <a:pt x="1" y="21463"/>
                    </a:cubicBezTo>
                    <a:cubicBezTo>
                      <a:pt x="424" y="21831"/>
                      <a:pt x="996" y="22043"/>
                      <a:pt x="1604" y="22043"/>
                    </a:cubicBezTo>
                    <a:cubicBezTo>
                      <a:pt x="1867" y="22043"/>
                      <a:pt x="2137" y="22003"/>
                      <a:pt x="2404" y="21919"/>
                    </a:cubicBezTo>
                    <a:lnTo>
                      <a:pt x="13089" y="18610"/>
                    </a:lnTo>
                    <a:cubicBezTo>
                      <a:pt x="14387" y="18210"/>
                      <a:pt x="15157" y="16926"/>
                      <a:pt x="14793" y="15757"/>
                    </a:cubicBezTo>
                    <a:lnTo>
                      <a:pt x="10614" y="4716"/>
                    </a:lnTo>
                    <a:cubicBezTo>
                      <a:pt x="10557" y="4537"/>
                      <a:pt x="10478" y="4366"/>
                      <a:pt x="10378" y="4216"/>
                    </a:cubicBezTo>
                    <a:cubicBezTo>
                      <a:pt x="9237" y="1848"/>
                      <a:pt x="7140" y="229"/>
                      <a:pt x="4573" y="1"/>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831;p72">
                <a:extLst>
                  <a:ext uri="{FF2B5EF4-FFF2-40B4-BE49-F238E27FC236}">
                    <a16:creationId xmlns:a16="http://schemas.microsoft.com/office/drawing/2014/main" id="{B1C5ABB9-9C89-8D49-2EA9-0138A17CD2FE}"/>
                  </a:ext>
                </a:extLst>
              </p:cNvPr>
              <p:cNvSpPr/>
              <p:nvPr/>
            </p:nvSpPr>
            <p:spPr>
              <a:xfrm>
                <a:off x="532325" y="3378600"/>
                <a:ext cx="243950" cy="408350"/>
              </a:xfrm>
              <a:custGeom>
                <a:avLst/>
                <a:gdLst/>
                <a:ahLst/>
                <a:cxnLst/>
                <a:rect l="l" t="t" r="r" b="b"/>
                <a:pathLst>
                  <a:path w="9758" h="16334" extrusionOk="0">
                    <a:moveTo>
                      <a:pt x="4979" y="0"/>
                    </a:moveTo>
                    <a:cubicBezTo>
                      <a:pt x="4145" y="435"/>
                      <a:pt x="3553" y="1220"/>
                      <a:pt x="3367" y="2140"/>
                    </a:cubicBezTo>
                    <a:lnTo>
                      <a:pt x="2297" y="992"/>
                    </a:lnTo>
                    <a:cubicBezTo>
                      <a:pt x="2188" y="886"/>
                      <a:pt x="2047" y="832"/>
                      <a:pt x="1906" y="832"/>
                    </a:cubicBezTo>
                    <a:cubicBezTo>
                      <a:pt x="1780" y="832"/>
                      <a:pt x="1653" y="875"/>
                      <a:pt x="1548" y="963"/>
                    </a:cubicBezTo>
                    <a:lnTo>
                      <a:pt x="250" y="1997"/>
                    </a:lnTo>
                    <a:cubicBezTo>
                      <a:pt x="122" y="2090"/>
                      <a:pt x="51" y="2247"/>
                      <a:pt x="51" y="2404"/>
                    </a:cubicBezTo>
                    <a:cubicBezTo>
                      <a:pt x="51" y="2404"/>
                      <a:pt x="1" y="4201"/>
                      <a:pt x="899" y="7753"/>
                    </a:cubicBezTo>
                    <a:cubicBezTo>
                      <a:pt x="835" y="8438"/>
                      <a:pt x="857" y="9123"/>
                      <a:pt x="964" y="9807"/>
                    </a:cubicBezTo>
                    <a:cubicBezTo>
                      <a:pt x="964" y="9986"/>
                      <a:pt x="992" y="10171"/>
                      <a:pt x="1049" y="10349"/>
                    </a:cubicBezTo>
                    <a:lnTo>
                      <a:pt x="2511" y="16333"/>
                    </a:lnTo>
                    <a:cubicBezTo>
                      <a:pt x="2668" y="16298"/>
                      <a:pt x="2818" y="16262"/>
                      <a:pt x="2968" y="16212"/>
                    </a:cubicBezTo>
                    <a:cubicBezTo>
                      <a:pt x="7390" y="14850"/>
                      <a:pt x="9758" y="9764"/>
                      <a:pt x="8246" y="4857"/>
                    </a:cubicBezTo>
                    <a:cubicBezTo>
                      <a:pt x="7875" y="3638"/>
                      <a:pt x="7276" y="2504"/>
                      <a:pt x="6484" y="1505"/>
                    </a:cubicBezTo>
                    <a:cubicBezTo>
                      <a:pt x="6334" y="1541"/>
                      <a:pt x="6185" y="1584"/>
                      <a:pt x="6035" y="1626"/>
                    </a:cubicBezTo>
                    <a:cubicBezTo>
                      <a:pt x="5350" y="1833"/>
                      <a:pt x="4701" y="2133"/>
                      <a:pt x="4095" y="2511"/>
                    </a:cubicBezTo>
                    <a:cubicBezTo>
                      <a:pt x="4202" y="1626"/>
                      <a:pt x="4801" y="877"/>
                      <a:pt x="5642" y="585"/>
                    </a:cubicBezTo>
                    <a:cubicBezTo>
                      <a:pt x="5428" y="378"/>
                      <a:pt x="5207" y="178"/>
                      <a:pt x="4979" y="0"/>
                    </a:cubicBezTo>
                    <a:close/>
                  </a:path>
                </a:pathLst>
              </a:custGeom>
              <a:solidFill>
                <a:srgbClr val="FCFCFC">
                  <a:alpha val="20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879;p40">
            <a:extLst>
              <a:ext uri="{FF2B5EF4-FFF2-40B4-BE49-F238E27FC236}">
                <a16:creationId xmlns:a16="http://schemas.microsoft.com/office/drawing/2014/main" id="{CC132361-B569-54AE-E96A-6DC5FA8B7002}"/>
              </a:ext>
            </a:extLst>
          </p:cNvPr>
          <p:cNvSpPr/>
          <p:nvPr/>
        </p:nvSpPr>
        <p:spPr>
          <a:xfrm>
            <a:off x="1314784" y="1579139"/>
            <a:ext cx="1346100" cy="1346100"/>
          </a:xfrm>
          <a:prstGeom prst="ellipse">
            <a:avLst/>
          </a:prstGeom>
          <a:solidFill>
            <a:schemeClr val="tx2"/>
          </a:solidFill>
          <a:ln w="762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880;p40">
            <a:extLst>
              <a:ext uri="{FF2B5EF4-FFF2-40B4-BE49-F238E27FC236}">
                <a16:creationId xmlns:a16="http://schemas.microsoft.com/office/drawing/2014/main" id="{897FB5DF-2A63-16A5-95AE-3D3CD02DF769}"/>
              </a:ext>
            </a:extLst>
          </p:cNvPr>
          <p:cNvSpPr txBox="1">
            <a:spLocks noGrp="1"/>
          </p:cNvSpPr>
          <p:nvPr>
            <p:ph type="title"/>
          </p:nvPr>
        </p:nvSpPr>
        <p:spPr>
          <a:xfrm>
            <a:off x="2583516" y="1737081"/>
            <a:ext cx="5705238" cy="1209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5400" b="1" dirty="0">
                <a:solidFill>
                  <a:schemeClr val="accent3"/>
                </a:solidFill>
                <a:latin typeface="Times New Roman" panose="02020603050405020304" pitchFamily="18" charset="0"/>
                <a:cs typeface="Times New Roman" panose="02020603050405020304" pitchFamily="18" charset="0"/>
              </a:rPr>
              <a:t>CÁCH SỬ DỤNG PHÂN BÓN</a:t>
            </a:r>
          </a:p>
        </p:txBody>
      </p:sp>
      <p:sp>
        <p:nvSpPr>
          <p:cNvPr id="124" name="Google Shape;881;p40">
            <a:extLst>
              <a:ext uri="{FF2B5EF4-FFF2-40B4-BE49-F238E27FC236}">
                <a16:creationId xmlns:a16="http://schemas.microsoft.com/office/drawing/2014/main" id="{95F62D3A-135B-D5CE-E23C-3015A1D42675}"/>
              </a:ext>
            </a:extLst>
          </p:cNvPr>
          <p:cNvSpPr txBox="1">
            <a:spLocks noGrp="1"/>
          </p:cNvSpPr>
          <p:nvPr>
            <p:ph type="title" idx="2"/>
          </p:nvPr>
        </p:nvSpPr>
        <p:spPr>
          <a:xfrm>
            <a:off x="1385025" y="1883089"/>
            <a:ext cx="1242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b="1" dirty="0">
                <a:solidFill>
                  <a:schemeClr val="bg1"/>
                </a:solidFill>
                <a:latin typeface="Times New Roman" panose="02020603050405020304" pitchFamily="18" charset="0"/>
                <a:cs typeface="Times New Roman" panose="02020603050405020304" pitchFamily="18" charset="0"/>
              </a:rPr>
              <a:t>III.</a:t>
            </a:r>
            <a:endParaRPr sz="5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92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533480"/>
            </a:xfrm>
            <a:prstGeom prst="rect">
              <a:avLst/>
            </a:prstGeom>
            <a:noFill/>
          </p:spPr>
          <p:txBody>
            <a:bodyPr wrap="square" rtlCol="0">
              <a:spAutoFit/>
            </a:bodyPr>
            <a:lstStyle/>
            <a:p>
              <a:pPr algn="ct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9" name="!!o1a">
            <a:extLst>
              <a:ext uri="{FF2B5EF4-FFF2-40B4-BE49-F238E27FC236}">
                <a16:creationId xmlns:a16="http://schemas.microsoft.com/office/drawing/2014/main" id="{55FE51F7-7B24-4A4A-8D9C-8AEE53BF7AB9}"/>
              </a:ext>
            </a:extLst>
          </p:cNvPr>
          <p:cNvSpPr/>
          <p:nvPr/>
        </p:nvSpPr>
        <p:spPr>
          <a:xfrm>
            <a:off x="1923796" y="4175046"/>
            <a:ext cx="672368" cy="67236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0" name="!!o1b">
            <a:extLst>
              <a:ext uri="{FF2B5EF4-FFF2-40B4-BE49-F238E27FC236}">
                <a16:creationId xmlns:a16="http://schemas.microsoft.com/office/drawing/2014/main" id="{F94139EE-3B91-45F5-9EAB-4B3DEDD4EAD1}"/>
              </a:ext>
            </a:extLst>
          </p:cNvPr>
          <p:cNvSpPr/>
          <p:nvPr/>
        </p:nvSpPr>
        <p:spPr>
          <a:xfrm>
            <a:off x="2713030" y="4175046"/>
            <a:ext cx="672368" cy="67236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1" name="!!o1c">
            <a:extLst>
              <a:ext uri="{FF2B5EF4-FFF2-40B4-BE49-F238E27FC236}">
                <a16:creationId xmlns:a16="http://schemas.microsoft.com/office/drawing/2014/main" id="{0221DB76-7F2C-42A3-A927-475C39E693E0}"/>
              </a:ext>
            </a:extLst>
          </p:cNvPr>
          <p:cNvSpPr/>
          <p:nvPr/>
        </p:nvSpPr>
        <p:spPr>
          <a:xfrm>
            <a:off x="3502264" y="4175046"/>
            <a:ext cx="672368" cy="67236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30" name="!!1a">
            <a:extLst>
              <a:ext uri="{FF2B5EF4-FFF2-40B4-BE49-F238E27FC236}">
                <a16:creationId xmlns:a16="http://schemas.microsoft.com/office/drawing/2014/main" id="{79DC2306-18A4-4D25-89F9-322ED89913A6}"/>
              </a:ext>
            </a:extLst>
          </p:cNvPr>
          <p:cNvSpPr txBox="1"/>
          <p:nvPr/>
        </p:nvSpPr>
        <p:spPr>
          <a:xfrm>
            <a:off x="2086665" y="4199606"/>
            <a:ext cx="346628"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31" name="!!1b">
            <a:extLst>
              <a:ext uri="{FF2B5EF4-FFF2-40B4-BE49-F238E27FC236}">
                <a16:creationId xmlns:a16="http://schemas.microsoft.com/office/drawing/2014/main" id="{43A3519C-897D-4399-B468-322CC4AD5493}"/>
              </a:ext>
            </a:extLst>
          </p:cNvPr>
          <p:cNvSpPr txBox="1"/>
          <p:nvPr/>
        </p:nvSpPr>
        <p:spPr>
          <a:xfrm>
            <a:off x="2875900" y="4199606"/>
            <a:ext cx="346628"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sp>
        <p:nvSpPr>
          <p:cNvPr id="32" name="!!1c">
            <a:extLst>
              <a:ext uri="{FF2B5EF4-FFF2-40B4-BE49-F238E27FC236}">
                <a16:creationId xmlns:a16="http://schemas.microsoft.com/office/drawing/2014/main" id="{B63E422B-70F3-44E6-9626-6465118873E0}"/>
              </a:ext>
            </a:extLst>
          </p:cNvPr>
          <p:cNvSpPr txBox="1"/>
          <p:nvPr/>
        </p:nvSpPr>
        <p:spPr>
          <a:xfrm>
            <a:off x="3665134" y="4199606"/>
            <a:ext cx="346628"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Ộ</a:t>
            </a:r>
          </a:p>
        </p:txBody>
      </p:sp>
      <p:sp>
        <p:nvSpPr>
          <p:cNvPr id="29" name="Rectangle: Rounded Corners 28">
            <a:extLst>
              <a:ext uri="{FF2B5EF4-FFF2-40B4-BE49-F238E27FC236}">
                <a16:creationId xmlns:a16="http://schemas.microsoft.com/office/drawing/2014/main" id="{79081DE3-25B1-4AC5-88E2-CA1A582D540E}"/>
              </a:ext>
            </a:extLst>
          </p:cNvPr>
          <p:cNvSpPr/>
          <p:nvPr/>
        </p:nvSpPr>
        <p:spPr>
          <a:xfrm>
            <a:off x="1134874" y="845195"/>
            <a:ext cx="7140761" cy="2043356"/>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8595520" y="116545"/>
            <a:ext cx="497247" cy="497247"/>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3128417" y="3115912"/>
            <a:ext cx="2887166" cy="660353"/>
            <a:chOff x="4037538" y="4547895"/>
            <a:chExt cx="3849554"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817807"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4949757" y="4726520"/>
              <a:ext cx="2735321" cy="615554"/>
            </a:xfrm>
            <a:prstGeom prst="rect">
              <a:avLst/>
            </a:prstGeom>
            <a:noFill/>
          </p:spPr>
          <p:txBody>
            <a:bodyPr wrap="square">
              <a:spAutoFit/>
            </a:bodyPr>
            <a:lstStyle/>
            <a:p>
              <a:pPr algn="ctr"/>
              <a:r>
                <a:rPr lang="en-US" sz="2400" dirty="0" err="1">
                  <a:solidFill>
                    <a:srgbClr val="EE4036"/>
                  </a:solidFill>
                  <a:latin typeface="Times New Roman" panose="02020603050405020304" pitchFamily="18" charset="0"/>
                  <a:cs typeface="Times New Roman" panose="02020603050405020304" pitchFamily="18" charset="0"/>
                </a:rPr>
                <a:t>Đây</a:t>
              </a:r>
              <a:r>
                <a:rPr lang="en-US" sz="2400" dirty="0">
                  <a:solidFill>
                    <a:srgbClr val="EE4036"/>
                  </a:solidFill>
                  <a:latin typeface="Times New Roman" panose="02020603050405020304" pitchFamily="18" charset="0"/>
                  <a:cs typeface="Times New Roman" panose="02020603050405020304" pitchFamily="18" charset="0"/>
                </a:rPr>
                <a:t> </a:t>
              </a:r>
              <a:r>
                <a:rPr lang="en-US" sz="2400" dirty="0" err="1">
                  <a:solidFill>
                    <a:srgbClr val="EE4036"/>
                  </a:solidFill>
                  <a:latin typeface="Times New Roman" panose="02020603050405020304" pitchFamily="18" charset="0"/>
                  <a:cs typeface="Times New Roman" panose="02020603050405020304" pitchFamily="18" charset="0"/>
                </a:rPr>
                <a:t>là</a:t>
              </a:r>
              <a:r>
                <a:rPr lang="en-US" sz="2400" dirty="0">
                  <a:solidFill>
                    <a:srgbClr val="EE4036"/>
                  </a:solidFill>
                  <a:latin typeface="Times New Roman" panose="02020603050405020304" pitchFamily="18" charset="0"/>
                  <a:cs typeface="Times New Roman" panose="02020603050405020304" pitchFamily="18" charset="0"/>
                </a:rPr>
                <a:t> </a:t>
              </a:r>
              <a:r>
                <a:rPr lang="en-US" sz="2400" dirty="0" err="1">
                  <a:solidFill>
                    <a:srgbClr val="EE4036"/>
                  </a:solidFill>
                  <a:latin typeface="Times New Roman" panose="02020603050405020304" pitchFamily="18" charset="0"/>
                  <a:cs typeface="Times New Roman" panose="02020603050405020304" pitchFamily="18" charset="0"/>
                </a:rPr>
                <a:t>gì</a:t>
              </a:r>
              <a:r>
                <a:rPr lang="en-US" sz="2400" dirty="0">
                  <a:solidFill>
                    <a:srgbClr val="EE4036"/>
                  </a:solidFill>
                  <a:latin typeface="Times New Roman" panose="02020603050405020304" pitchFamily="18" charset="0"/>
                  <a:cs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10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100" dirty="0">
                    <a:latin typeface="Times New Roman" panose="02020603050405020304" pitchFamily="18" charset="0"/>
                    <a:cs typeface="Times New Roman" panose="02020603050405020304" pitchFamily="18" charset="0"/>
                  </a:endParaRPr>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3223189" y="-473440"/>
            <a:ext cx="270000" cy="160961"/>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1517167" y="-510292"/>
            <a:ext cx="270000" cy="160961"/>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2671803" y="-758170"/>
            <a:ext cx="270000" cy="163556"/>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3997272" y="-539434"/>
            <a:ext cx="270000" cy="163556"/>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7613711" y="-487142"/>
            <a:ext cx="270000" cy="160961"/>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5609151" y="-826005"/>
            <a:ext cx="270000" cy="163556"/>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6287767" y="-444772"/>
            <a:ext cx="270000" cy="160961"/>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6869317" y="-476035"/>
            <a:ext cx="270000" cy="163556"/>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5185774" y="-417147"/>
            <a:ext cx="270000" cy="163556"/>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062406" y="-529233"/>
            <a:ext cx="270000" cy="163556"/>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5154519" y="-640108"/>
            <a:ext cx="270000" cy="160961"/>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6309155" y="-887986"/>
            <a:ext cx="270000" cy="163556"/>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5699758" y="-659049"/>
            <a:ext cx="270000" cy="163556"/>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525251" y="-423583"/>
            <a:ext cx="270000" cy="163556"/>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223445" y="-735054"/>
            <a:ext cx="270000" cy="160961"/>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137130" y="-710154"/>
            <a:ext cx="270000" cy="163556"/>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1682498" y="-524257"/>
            <a:ext cx="270000" cy="160961"/>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2837135" y="-772135"/>
            <a:ext cx="270000" cy="163556"/>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227737" y="-543198"/>
            <a:ext cx="270000" cy="163556"/>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4485830" y="-756958"/>
            <a:ext cx="270000" cy="163556"/>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3037472" y="-733842"/>
            <a:ext cx="270000" cy="160961"/>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3951157" y="-708942"/>
            <a:ext cx="270000" cy="163556"/>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4651161" y="-770923"/>
            <a:ext cx="270000" cy="163556"/>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3870250" y="-433148"/>
            <a:ext cx="270000" cy="163556"/>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3415618" y="-247252"/>
            <a:ext cx="270000" cy="160961"/>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4570254" y="-495129"/>
            <a:ext cx="270000" cy="163556"/>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3960857" y="-266192"/>
            <a:ext cx="270000" cy="163556"/>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2746928" y="-364101"/>
            <a:ext cx="270000" cy="163556"/>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2912260" y="-378066"/>
            <a:ext cx="270000" cy="163556"/>
          </a:xfrm>
          <a:prstGeom prst="rect">
            <a:avLst/>
          </a:prstGeom>
        </p:spPr>
      </p:pic>
      <p:sp>
        <p:nvSpPr>
          <p:cNvPr id="57" name="!!o1a">
            <a:extLst>
              <a:ext uri="{FF2B5EF4-FFF2-40B4-BE49-F238E27FC236}">
                <a16:creationId xmlns:a16="http://schemas.microsoft.com/office/drawing/2014/main" id="{55FE51F7-7B24-4A4A-8D9C-8AEE53BF7AB9}"/>
              </a:ext>
            </a:extLst>
          </p:cNvPr>
          <p:cNvSpPr/>
          <p:nvPr/>
        </p:nvSpPr>
        <p:spPr>
          <a:xfrm>
            <a:off x="4963408" y="4175046"/>
            <a:ext cx="672368" cy="67236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8" name="!!o1b">
            <a:extLst>
              <a:ext uri="{FF2B5EF4-FFF2-40B4-BE49-F238E27FC236}">
                <a16:creationId xmlns:a16="http://schemas.microsoft.com/office/drawing/2014/main" id="{F94139EE-3B91-45F5-9EAB-4B3DEDD4EAD1}"/>
              </a:ext>
            </a:extLst>
          </p:cNvPr>
          <p:cNvSpPr/>
          <p:nvPr/>
        </p:nvSpPr>
        <p:spPr>
          <a:xfrm>
            <a:off x="5752642" y="4175046"/>
            <a:ext cx="672368" cy="67236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9" name="!!o1c">
            <a:extLst>
              <a:ext uri="{FF2B5EF4-FFF2-40B4-BE49-F238E27FC236}">
                <a16:creationId xmlns:a16="http://schemas.microsoft.com/office/drawing/2014/main" id="{0221DB76-7F2C-42A3-A927-475C39E693E0}"/>
              </a:ext>
            </a:extLst>
          </p:cNvPr>
          <p:cNvSpPr/>
          <p:nvPr/>
        </p:nvSpPr>
        <p:spPr>
          <a:xfrm>
            <a:off x="6541876" y="4175046"/>
            <a:ext cx="672368" cy="672368"/>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60" name="!!1a">
            <a:extLst>
              <a:ext uri="{FF2B5EF4-FFF2-40B4-BE49-F238E27FC236}">
                <a16:creationId xmlns:a16="http://schemas.microsoft.com/office/drawing/2014/main" id="{79DC2306-18A4-4D25-89F9-322ED89913A6}"/>
              </a:ext>
            </a:extLst>
          </p:cNvPr>
          <p:cNvSpPr txBox="1"/>
          <p:nvPr/>
        </p:nvSpPr>
        <p:spPr>
          <a:xfrm>
            <a:off x="5126277" y="4199606"/>
            <a:ext cx="346628"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62" name="!!1b">
            <a:extLst>
              <a:ext uri="{FF2B5EF4-FFF2-40B4-BE49-F238E27FC236}">
                <a16:creationId xmlns:a16="http://schemas.microsoft.com/office/drawing/2014/main" id="{43A3519C-897D-4399-B468-322CC4AD5493}"/>
              </a:ext>
            </a:extLst>
          </p:cNvPr>
          <p:cNvSpPr txBox="1"/>
          <p:nvPr/>
        </p:nvSpPr>
        <p:spPr>
          <a:xfrm>
            <a:off x="5915512" y="4199606"/>
            <a:ext cx="346628"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Ộ</a:t>
            </a:r>
          </a:p>
        </p:txBody>
      </p:sp>
      <p:sp>
        <p:nvSpPr>
          <p:cNvPr id="67" name="!!1c">
            <a:extLst>
              <a:ext uri="{FF2B5EF4-FFF2-40B4-BE49-F238E27FC236}">
                <a16:creationId xmlns:a16="http://schemas.microsoft.com/office/drawing/2014/main" id="{B63E422B-70F3-44E6-9626-6465118873E0}"/>
              </a:ext>
            </a:extLst>
          </p:cNvPr>
          <p:cNvSpPr txBox="1"/>
          <p:nvPr/>
        </p:nvSpPr>
        <p:spPr>
          <a:xfrm>
            <a:off x="6704746" y="4199606"/>
            <a:ext cx="346628"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2" name="Rectangle 1"/>
          <p:cNvSpPr>
            <a:spLocks noChangeArrowheads="1"/>
          </p:cNvSpPr>
          <p:nvPr/>
        </p:nvSpPr>
        <p:spPr bwMode="auto">
          <a:xfrm>
            <a:off x="1652167" y="1212955"/>
            <a:ext cx="6296233" cy="13619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buClrTx/>
            </a:pPr>
            <a:r>
              <a:rPr lang="en-US" altLang="en-US" sz="2800" b="1" dirty="0" err="1">
                <a:solidFill>
                  <a:srgbClr val="EE4036"/>
                </a:solidFill>
                <a:latin typeface="Times New Roman" panose="02020603050405020304" pitchFamily="18" charset="0"/>
                <a:cs typeface="Times New Roman" panose="02020603050405020304" pitchFamily="18" charset="0"/>
              </a:rPr>
              <a:t>Các</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nguyên</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tố</a:t>
            </a:r>
            <a:r>
              <a:rPr lang="en-US" altLang="en-US" sz="2800" b="1" dirty="0">
                <a:solidFill>
                  <a:srgbClr val="EE4036"/>
                </a:solidFill>
                <a:latin typeface="Times New Roman" panose="02020603050405020304" pitchFamily="18" charset="0"/>
                <a:cs typeface="Times New Roman" panose="02020603050405020304" pitchFamily="18" charset="0"/>
              </a:rPr>
              <a:t> N, P, K </a:t>
            </a:r>
            <a:r>
              <a:rPr lang="en-US" altLang="en-US" sz="2800" b="1" dirty="0" err="1">
                <a:solidFill>
                  <a:srgbClr val="EE4036"/>
                </a:solidFill>
                <a:latin typeface="Times New Roman" panose="02020603050405020304" pitchFamily="18" charset="0"/>
                <a:cs typeface="Times New Roman" panose="02020603050405020304" pitchFamily="18" charset="0"/>
              </a:rPr>
              <a:t>là</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rất</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cần</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thiết</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cho</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cây</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trồng</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nhưng</a:t>
            </a:r>
            <a:r>
              <a:rPr lang="en-US" altLang="en-US" sz="2800" b="1" dirty="0">
                <a:solidFill>
                  <a:srgbClr val="EE4036"/>
                </a:solidFill>
                <a:latin typeface="Times New Roman" panose="02020603050405020304" pitchFamily="18" charset="0"/>
                <a:cs typeface="Times New Roman" panose="02020603050405020304" pitchFamily="18" charset="0"/>
              </a:rPr>
              <a:t> ta </a:t>
            </a:r>
            <a:r>
              <a:rPr lang="en-US" altLang="en-US" sz="2800" b="1" dirty="0" err="1">
                <a:solidFill>
                  <a:srgbClr val="EE4036"/>
                </a:solidFill>
                <a:latin typeface="Times New Roman" panose="02020603050405020304" pitchFamily="18" charset="0"/>
                <a:cs typeface="Times New Roman" panose="02020603050405020304" pitchFamily="18" charset="0"/>
              </a:rPr>
              <a:t>không</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nên</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bón</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quá</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nhiều</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vì</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sẽ</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làm</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cây</a:t>
            </a:r>
            <a:r>
              <a:rPr lang="en-US" altLang="en-US" sz="2800" b="1" dirty="0">
                <a:solidFill>
                  <a:srgbClr val="EE4036"/>
                </a:solidFill>
                <a:latin typeface="Times New Roman" panose="02020603050405020304" pitchFamily="18" charset="0"/>
                <a:cs typeface="Times New Roman" panose="02020603050405020304" pitchFamily="18" charset="0"/>
              </a:rPr>
              <a:t> </a:t>
            </a:r>
            <a:r>
              <a:rPr lang="en-US" altLang="en-US" sz="2800" b="1" dirty="0" err="1">
                <a:solidFill>
                  <a:srgbClr val="EE4036"/>
                </a:solidFill>
                <a:latin typeface="Times New Roman" panose="02020603050405020304" pitchFamily="18" charset="0"/>
                <a:cs typeface="Times New Roman" panose="02020603050405020304" pitchFamily="18" charset="0"/>
              </a:rPr>
              <a:t>bị</a:t>
            </a:r>
            <a:r>
              <a:rPr lang="en-US" altLang="en-US" sz="2800" b="1" dirty="0">
                <a:solidFill>
                  <a:srgbClr val="EE403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18200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 dur="5000" fill="hold"/>
                                        <p:tgtEl>
                                          <p:spTgt spid="137"/>
                                        </p:tgtEl>
                                        <p:attrNameLst>
                                          <p:attrName>ppt_x</p:attrName>
                                          <p:attrName>ppt_y</p:attrName>
                                        </p:attrNameLst>
                                      </p:cBhvr>
                                    </p:animMotion>
                                  </p:childTnLst>
                                </p:cTn>
                              </p:par>
                              <p:par>
                                <p:cTn id="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 dur="8000" fill="hold"/>
                                        <p:tgtEl>
                                          <p:spTgt spid="145"/>
                                        </p:tgtEl>
                                        <p:attrNameLst>
                                          <p:attrName>ppt_x</p:attrName>
                                          <p:attrName>ppt_y</p:attrName>
                                        </p:attrNameLst>
                                      </p:cBhvr>
                                    </p:animMotion>
                                  </p:childTnLst>
                                </p:cTn>
                              </p:par>
                              <p:par>
                                <p:cTn id="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 dur="6000" fill="hold"/>
                                        <p:tgtEl>
                                          <p:spTgt spid="138"/>
                                        </p:tgtEl>
                                        <p:attrNameLst>
                                          <p:attrName>ppt_x</p:attrName>
                                          <p:attrName>ppt_y</p:attrName>
                                        </p:attrNameLst>
                                      </p:cBhvr>
                                    </p:animMotion>
                                  </p:childTnLst>
                                </p:cTn>
                              </p:par>
                              <p:par>
                                <p:cTn id="11"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2" dur="7000" fill="hold"/>
                                        <p:tgtEl>
                                          <p:spTgt spid="136"/>
                                        </p:tgtEl>
                                        <p:attrNameLst>
                                          <p:attrName>ppt_x</p:attrName>
                                          <p:attrName>ppt_y</p:attrName>
                                        </p:attrNameLst>
                                      </p:cBhvr>
                                    </p:animMotion>
                                  </p:childTnLst>
                                </p:cTn>
                              </p:par>
                              <p:par>
                                <p:cTn id="13"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14" dur="5000" fill="hold"/>
                                        <p:tgtEl>
                                          <p:spTgt spid="139"/>
                                        </p:tgtEl>
                                        <p:attrNameLst>
                                          <p:attrName>ppt_x</p:attrName>
                                          <p:attrName>ppt_y</p:attrName>
                                        </p:attrNameLst>
                                      </p:cBhvr>
                                    </p:animMotion>
                                  </p:childTnLst>
                                </p:cTn>
                              </p:par>
                              <p:par>
                                <p:cTn id="15"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6" dur="5000" fill="hold"/>
                                        <p:tgtEl>
                                          <p:spTgt spid="140"/>
                                        </p:tgtEl>
                                        <p:attrNameLst>
                                          <p:attrName>ppt_x</p:attrName>
                                          <p:attrName>ppt_y</p:attrName>
                                        </p:attrNameLst>
                                      </p:cBhvr>
                                      <p:rCtr x="-4792" y="65810"/>
                                    </p:animMotion>
                                  </p:childTnLst>
                                </p:cTn>
                              </p:par>
                              <p:par>
                                <p:cTn id="17"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8" dur="4000" fill="hold"/>
                                        <p:tgtEl>
                                          <p:spTgt spid="144"/>
                                        </p:tgtEl>
                                        <p:attrNameLst>
                                          <p:attrName>ppt_x</p:attrName>
                                          <p:attrName>ppt_y</p:attrName>
                                        </p:attrNameLst>
                                      </p:cBhvr>
                                    </p:animMotion>
                                  </p:childTnLst>
                                </p:cTn>
                              </p:par>
                              <p:par>
                                <p:cTn id="19"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0" dur="6000" fill="hold"/>
                                        <p:tgtEl>
                                          <p:spTgt spid="141"/>
                                        </p:tgtEl>
                                        <p:attrNameLst>
                                          <p:attrName>ppt_x</p:attrName>
                                          <p:attrName>ppt_y</p:attrName>
                                        </p:attrNameLst>
                                      </p:cBhvr>
                                    </p:animMotion>
                                  </p:childTnLst>
                                </p:cTn>
                              </p:par>
                              <p:par>
                                <p:cTn id="21"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2" dur="5000" fill="hold"/>
                                        <p:tgtEl>
                                          <p:spTgt spid="142"/>
                                        </p:tgtEl>
                                        <p:attrNameLst>
                                          <p:attrName>ppt_x</p:attrName>
                                          <p:attrName>ppt_y</p:attrName>
                                        </p:attrNameLst>
                                      </p:cBhvr>
                                    </p:animMotion>
                                  </p:childTnLst>
                                </p:cTn>
                              </p:par>
                              <p:par>
                                <p:cTn id="23"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24" dur="5000" fill="hold"/>
                                        <p:tgtEl>
                                          <p:spTgt spid="143"/>
                                        </p:tgtEl>
                                        <p:attrNameLst>
                                          <p:attrName>ppt_x</p:attrName>
                                          <p:attrName>ppt_y</p:attrName>
                                        </p:attrNameLst>
                                      </p:cBhvr>
                                    </p:animMotion>
                                  </p:childTnLst>
                                </p:cTn>
                              </p:par>
                              <p:par>
                                <p:cTn id="2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6" dur="9000" fill="hold"/>
                                        <p:tgtEl>
                                          <p:spTgt spid="146"/>
                                        </p:tgtEl>
                                        <p:attrNameLst>
                                          <p:attrName>ppt_x</p:attrName>
                                          <p:attrName>ppt_y</p:attrName>
                                        </p:attrNameLst>
                                      </p:cBhvr>
                                    </p:animMotion>
                                  </p:childTnLst>
                                </p:cTn>
                              </p:par>
                              <p:par>
                                <p:cTn id="2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8" dur="6000" fill="hold"/>
                                        <p:tgtEl>
                                          <p:spTgt spid="148"/>
                                        </p:tgtEl>
                                        <p:attrNameLst>
                                          <p:attrName>ppt_x</p:attrName>
                                          <p:attrName>ppt_y</p:attrName>
                                        </p:attrNameLst>
                                      </p:cBhvr>
                                    </p:animMotion>
                                  </p:childTnLst>
                                </p:cTn>
                              </p:par>
                              <p:par>
                                <p:cTn id="2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0" dur="4000" fill="hold"/>
                                        <p:tgtEl>
                                          <p:spTgt spid="147"/>
                                        </p:tgtEl>
                                        <p:attrNameLst>
                                          <p:attrName>ppt_x</p:attrName>
                                          <p:attrName>ppt_y</p:attrName>
                                        </p:attrNameLst>
                                      </p:cBhvr>
                                    </p:animMotion>
                                  </p:childTnLst>
                                </p:cTn>
                              </p:par>
                              <p:par>
                                <p:cTn id="31"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2" dur="5000" fill="hold"/>
                                        <p:tgtEl>
                                          <p:spTgt spid="149"/>
                                        </p:tgtEl>
                                        <p:attrNameLst>
                                          <p:attrName>ppt_x</p:attrName>
                                          <p:attrName>ppt_y</p:attrName>
                                        </p:attrNameLst>
                                      </p:cBhvr>
                                      <p:rCtr x="18750" y="58287"/>
                                    </p:animMotion>
                                  </p:childTnLst>
                                </p:cTn>
                              </p:par>
                              <p:par>
                                <p:cTn id="33"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34" dur="5000" fill="hold"/>
                                        <p:tgtEl>
                                          <p:spTgt spid="150"/>
                                        </p:tgtEl>
                                        <p:attrNameLst>
                                          <p:attrName>ppt_x</p:attrName>
                                          <p:attrName>ppt_y</p:attrName>
                                        </p:attrNameLst>
                                      </p:cBhvr>
                                    </p:animMotion>
                                  </p:childTnLst>
                                </p:cTn>
                              </p:par>
                              <p:par>
                                <p:cTn id="35"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6" dur="6000" fill="hold"/>
                                        <p:tgtEl>
                                          <p:spTgt spid="151"/>
                                        </p:tgtEl>
                                        <p:attrNameLst>
                                          <p:attrName>ppt_x</p:attrName>
                                          <p:attrName>ppt_y</p:attrName>
                                        </p:attrNameLst>
                                      </p:cBhvr>
                                    </p:animMotion>
                                  </p:childTnLst>
                                </p:cTn>
                              </p:par>
                              <p:par>
                                <p:cTn id="37"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8" dur="9000" fill="hold"/>
                                        <p:tgtEl>
                                          <p:spTgt spid="152"/>
                                        </p:tgtEl>
                                        <p:attrNameLst>
                                          <p:attrName>ppt_x</p:attrName>
                                          <p:attrName>ppt_y</p:attrName>
                                        </p:attrNameLst>
                                      </p:cBhvr>
                                    </p:animMotion>
                                  </p:childTnLst>
                                </p:cTn>
                              </p:par>
                              <p:par>
                                <p:cTn id="39"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0" dur="6000" fill="hold"/>
                                        <p:tgtEl>
                                          <p:spTgt spid="154"/>
                                        </p:tgtEl>
                                        <p:attrNameLst>
                                          <p:attrName>ppt_x</p:attrName>
                                          <p:attrName>ppt_y</p:attrName>
                                        </p:attrNameLst>
                                      </p:cBhvr>
                                    </p:animMotion>
                                  </p:childTnLst>
                                </p:cTn>
                              </p:par>
                              <p:par>
                                <p:cTn id="4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2" dur="4000" fill="hold"/>
                                        <p:tgtEl>
                                          <p:spTgt spid="153"/>
                                        </p:tgtEl>
                                        <p:attrNameLst>
                                          <p:attrName>ppt_x</p:attrName>
                                          <p:attrName>ppt_y</p:attrName>
                                        </p:attrNameLst>
                                      </p:cBhvr>
                                    </p:animMotion>
                                  </p:childTnLst>
                                </p:cTn>
                              </p:par>
                              <p:par>
                                <p:cTn id="43"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4" dur="8000" fill="hold"/>
                                        <p:tgtEl>
                                          <p:spTgt spid="155"/>
                                        </p:tgtEl>
                                        <p:attrNameLst>
                                          <p:attrName>ppt_x</p:attrName>
                                          <p:attrName>ppt_y</p:attrName>
                                        </p:attrNameLst>
                                      </p:cBhvr>
                                    </p:animMotion>
                                  </p:childTnLst>
                                </p:cTn>
                              </p:par>
                              <p:par>
                                <p:cTn id="45"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6" dur="9000" fill="hold"/>
                                        <p:tgtEl>
                                          <p:spTgt spid="156"/>
                                        </p:tgtEl>
                                        <p:attrNameLst>
                                          <p:attrName>ppt_x</p:attrName>
                                          <p:attrName>ppt_y</p:attrName>
                                        </p:attrNameLst>
                                      </p:cBhvr>
                                    </p:animMotion>
                                  </p:childTnLst>
                                </p:cTn>
                              </p:par>
                              <p:par>
                                <p:cTn id="47"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6000" fill="hold"/>
                                        <p:tgtEl>
                                          <p:spTgt spid="157"/>
                                        </p:tgtEl>
                                        <p:attrNameLst>
                                          <p:attrName>ppt_x</p:attrName>
                                          <p:attrName>ppt_y</p:attrName>
                                        </p:attrNameLst>
                                      </p:cBhvr>
                                    </p:animMotion>
                                  </p:childTnLst>
                                </p:cTn>
                              </p:par>
                              <p:par>
                                <p:cTn id="4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10000" fill="hold"/>
                                        <p:tgtEl>
                                          <p:spTgt spid="158"/>
                                        </p:tgtEl>
                                        <p:attrNameLst>
                                          <p:attrName>ppt_x</p:attrName>
                                          <p:attrName>ppt_y</p:attrName>
                                        </p:attrNameLst>
                                      </p:cBhvr>
                                    </p:animMotion>
                                  </p:childTnLst>
                                </p:cTn>
                              </p:par>
                              <p:par>
                                <p:cTn id="51"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2" dur="8000" fill="hold"/>
                                        <p:tgtEl>
                                          <p:spTgt spid="159"/>
                                        </p:tgtEl>
                                        <p:attrNameLst>
                                          <p:attrName>ppt_x</p:attrName>
                                          <p:attrName>ppt_y</p:attrName>
                                        </p:attrNameLst>
                                      </p:cBhvr>
                                    </p:animMotion>
                                  </p:childTnLst>
                                </p:cTn>
                              </p:par>
                              <p:par>
                                <p:cTn id="53"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4" dur="9000" fill="hold"/>
                                        <p:tgtEl>
                                          <p:spTgt spid="160"/>
                                        </p:tgtEl>
                                        <p:attrNameLst>
                                          <p:attrName>ppt_x</p:attrName>
                                          <p:attrName>ppt_y</p:attrName>
                                        </p:attrNameLst>
                                      </p:cBhvr>
                                    </p:animMotion>
                                  </p:childTnLst>
                                </p:cTn>
                              </p:par>
                              <p:par>
                                <p:cTn id="55"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6" dur="10000" fill="hold"/>
                                        <p:tgtEl>
                                          <p:spTgt spid="162"/>
                                        </p:tgtEl>
                                        <p:attrNameLst>
                                          <p:attrName>ppt_x</p:attrName>
                                          <p:attrName>ppt_y</p:attrName>
                                        </p:attrNameLst>
                                      </p:cBhvr>
                                    </p:animMotion>
                                  </p:childTnLst>
                                </p:cTn>
                              </p:par>
                              <p:par>
                                <p:cTn id="57"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6000" fill="hold"/>
                                        <p:tgtEl>
                                          <p:spTgt spid="161"/>
                                        </p:tgtEl>
                                        <p:attrNameLst>
                                          <p:attrName>ppt_x</p:attrName>
                                          <p:attrName>ppt_y</p:attrName>
                                        </p:attrNameLst>
                                      </p:cBhvr>
                                    </p:animMotion>
                                  </p:childTnLst>
                                </p:cTn>
                              </p:par>
                              <p:par>
                                <p:cTn id="5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7000" fill="hold"/>
                                        <p:tgtEl>
                                          <p:spTgt spid="163"/>
                                        </p:tgtEl>
                                        <p:attrNameLst>
                                          <p:attrName>ppt_x</p:attrName>
                                          <p:attrName>ppt_y</p:attrName>
                                        </p:attrNameLst>
                                      </p:cBhvr>
                                    </p:animMotion>
                                  </p:childTnLst>
                                </p:cTn>
                              </p:par>
                              <p:par>
                                <p:cTn id="6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9000" fill="hold"/>
                                        <p:tgtEl>
                                          <p:spTgt spid="1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9"/>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subTnLst>
                                    <p:audio>
                                      <p:cMediaNode>
                                        <p:cTn display="0" masterRel="sameClick">
                                          <p:stCondLst>
                                            <p:cond evt="begin" delay="0">
                                              <p:tn val="66"/>
                                            </p:cond>
                                          </p:stCondLst>
                                          <p:endCondLst>
                                            <p:cond evt="onStopAudio" delay="0">
                                              <p:tgtEl>
                                                <p:sldTgt/>
                                              </p:tgtEl>
                                            </p:cond>
                                          </p:endCondLst>
                                        </p:cTn>
                                        <p:tgtEl>
                                          <p:sndTgt r:embed="rId2" name="Bling.wav"/>
                                        </p:tgtEl>
                                      </p:cMediaNode>
                                    </p:audio>
                                  </p:subTnLst>
                                </p:cTn>
                              </p:par>
                              <p:par>
                                <p:cTn id="71" presetID="26" presetClass="emph" presetSubtype="0" fill="hold" grpId="1" nodeType="withEffect">
                                  <p:stCondLst>
                                    <p:cond delay="50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31"/>
                                        </p:tgtEl>
                                      </p:cBhvr>
                                    </p:animEffect>
                                    <p:animScale>
                                      <p:cBhvr>
                                        <p:cTn id="84" dur="250" autoRev="1" fill="hold"/>
                                        <p:tgtEl>
                                          <p:spTgt spid="31"/>
                                        </p:tgtEl>
                                      </p:cBhvr>
                                      <p:by x="105000" y="105000"/>
                                    </p:animScale>
                                  </p:childTnLst>
                                </p:cTn>
                              </p:par>
                            </p:childTnLst>
                          </p:cTn>
                        </p:par>
                      </p:childTnLst>
                    </p:cTn>
                  </p:par>
                </p:childTnLst>
              </p:cTn>
              <p:nextCondLst>
                <p:cond evt="onClick" delay="0">
                  <p:tgtEl>
                    <p:spTgt spid="10"/>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childTnLst>
                                  <p:subTnLst>
                                    <p:audio>
                                      <p:cMediaNode>
                                        <p:cTn display="0" masterRel="sameClick">
                                          <p:stCondLst>
                                            <p:cond evt="begin" delay="0">
                                              <p:tn val="88"/>
                                            </p:cond>
                                          </p:stCondLst>
                                          <p:endCondLst>
                                            <p:cond evt="onStopAudio" delay="0">
                                              <p:tgtEl>
                                                <p:sldTgt/>
                                              </p:tgtEl>
                                            </p:cond>
                                          </p:endCondLst>
                                        </p:cTn>
                                        <p:tgtEl>
                                          <p:sndTgt r:embed="rId2" name="Bling.wav"/>
                                        </p:tgtEl>
                                      </p:cMediaNode>
                                    </p:audio>
                                  </p:subTnLst>
                                </p:cTn>
                              </p:par>
                              <p:par>
                                <p:cTn id="93" presetID="26" presetClass="emph" presetSubtype="0" fill="hold" grpId="1" nodeType="withEffect">
                                  <p:stCondLst>
                                    <p:cond delay="500"/>
                                  </p:stCondLst>
                                  <p:childTnLst>
                                    <p:animEffect transition="out" filter="fade">
                                      <p:cBhvr>
                                        <p:cTn id="94" dur="500" tmFilter="0, 0; .2, .5; .8, .5; 1, 0"/>
                                        <p:tgtEl>
                                          <p:spTgt spid="32"/>
                                        </p:tgtEl>
                                      </p:cBhvr>
                                    </p:animEffect>
                                    <p:animScale>
                                      <p:cBhvr>
                                        <p:cTn id="95" dur="250" autoRev="1" fill="hold"/>
                                        <p:tgtEl>
                                          <p:spTgt spid="32"/>
                                        </p:tgtEl>
                                      </p:cBhvr>
                                      <p:by x="105000" y="105000"/>
                                    </p:animScale>
                                  </p:childTnLst>
                                </p:cTn>
                              </p:par>
                            </p:childTnLst>
                          </p:cTn>
                        </p:par>
                      </p:childTnLst>
                    </p:cTn>
                  </p:par>
                </p:childTnLst>
              </p:cTn>
              <p:nextCondLst>
                <p:cond evt="onClick" delay="0">
                  <p:tgtEl>
                    <p:spTgt spid="11"/>
                  </p:tgtEl>
                </p:cond>
              </p:nextCondLst>
            </p:seq>
            <p:seq concurrent="1" nextAc="seek">
              <p:cTn id="96" restart="whenNotActive" fill="hold" evtFilter="cancelBubble" nodeType="interactiveSeq">
                <p:stCondLst>
                  <p:cond evt="onClick" delay="0">
                    <p:tgtEl>
                      <p:spTgt spid="57"/>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p:cTn id="101" dur="500" fill="hold"/>
                                        <p:tgtEl>
                                          <p:spTgt spid="60"/>
                                        </p:tgtEl>
                                        <p:attrNameLst>
                                          <p:attrName>ppt_w</p:attrName>
                                        </p:attrNameLst>
                                      </p:cBhvr>
                                      <p:tavLst>
                                        <p:tav tm="0">
                                          <p:val>
                                            <p:fltVal val="0"/>
                                          </p:val>
                                        </p:tav>
                                        <p:tav tm="100000">
                                          <p:val>
                                            <p:strVal val="#ppt_w"/>
                                          </p:val>
                                        </p:tav>
                                      </p:tavLst>
                                    </p:anim>
                                    <p:anim calcmode="lin" valueType="num">
                                      <p:cBhvr>
                                        <p:cTn id="102" dur="500" fill="hold"/>
                                        <p:tgtEl>
                                          <p:spTgt spid="60"/>
                                        </p:tgtEl>
                                        <p:attrNameLst>
                                          <p:attrName>ppt_h</p:attrName>
                                        </p:attrNameLst>
                                      </p:cBhvr>
                                      <p:tavLst>
                                        <p:tav tm="0">
                                          <p:val>
                                            <p:fltVal val="0"/>
                                          </p:val>
                                        </p:tav>
                                        <p:tav tm="100000">
                                          <p:val>
                                            <p:strVal val="#ppt_h"/>
                                          </p:val>
                                        </p:tav>
                                      </p:tavLst>
                                    </p:anim>
                                    <p:animEffect transition="in" filter="fade">
                                      <p:cBhvr>
                                        <p:cTn id="103" dur="500"/>
                                        <p:tgtEl>
                                          <p:spTgt spid="60"/>
                                        </p:tgtEl>
                                      </p:cBhvr>
                                    </p:animEffect>
                                  </p:childTnLst>
                                  <p:subTnLst>
                                    <p:audio>
                                      <p:cMediaNode>
                                        <p:cTn display="0" masterRel="sameClick">
                                          <p:stCondLst>
                                            <p:cond evt="begin" delay="0">
                                              <p:tn val="99"/>
                                            </p:cond>
                                          </p:stCondLst>
                                          <p:endCondLst>
                                            <p:cond evt="onStopAudio" delay="0">
                                              <p:tgtEl>
                                                <p:sldTgt/>
                                              </p:tgtEl>
                                            </p:cond>
                                          </p:endCondLst>
                                        </p:cTn>
                                        <p:tgtEl>
                                          <p:sndTgt r:embed="rId2" name="Bling.wav"/>
                                        </p:tgtEl>
                                      </p:cMediaNode>
                                    </p:audio>
                                  </p:subTnLst>
                                </p:cTn>
                              </p:par>
                              <p:par>
                                <p:cTn id="104" presetID="26" presetClass="emph" presetSubtype="0" fill="hold" grpId="1" nodeType="withEffect">
                                  <p:stCondLst>
                                    <p:cond delay="500"/>
                                  </p:stCondLst>
                                  <p:childTnLst>
                                    <p:animEffect transition="out" filter="fade">
                                      <p:cBhvr>
                                        <p:cTn id="105" dur="500" tmFilter="0, 0; .2, .5; .8, .5; 1, 0"/>
                                        <p:tgtEl>
                                          <p:spTgt spid="60"/>
                                        </p:tgtEl>
                                      </p:cBhvr>
                                    </p:animEffect>
                                    <p:animScale>
                                      <p:cBhvr>
                                        <p:cTn id="106" dur="250" autoRev="1" fill="hold"/>
                                        <p:tgtEl>
                                          <p:spTgt spid="60"/>
                                        </p:tgtEl>
                                      </p:cBhvr>
                                      <p:by x="105000" y="105000"/>
                                    </p:animScale>
                                  </p:childTnLst>
                                </p:cTn>
                              </p:par>
                            </p:childTnLst>
                          </p:cTn>
                        </p:par>
                      </p:childTnLst>
                    </p:cTn>
                  </p:par>
                </p:childTnLst>
              </p:cTn>
              <p:nextCondLst>
                <p:cond evt="onClick" delay="0">
                  <p:tgtEl>
                    <p:spTgt spid="57"/>
                  </p:tgtEl>
                </p:cond>
              </p:nextCondLst>
            </p:seq>
            <p:seq concurrent="1" nextAc="seek">
              <p:cTn id="107" restart="whenNotActive" fill="hold" evtFilter="cancelBubble" nodeType="interactiveSeq">
                <p:stCondLst>
                  <p:cond evt="onClick" delay="0">
                    <p:tgtEl>
                      <p:spTgt spid="58"/>
                    </p:tgtEl>
                  </p:cond>
                </p:stCondLst>
                <p:endSync evt="end" delay="0">
                  <p:rtn val="all"/>
                </p:endSync>
                <p:childTnLst>
                  <p:par>
                    <p:cTn id="108" fill="hold">
                      <p:stCondLst>
                        <p:cond delay="0"/>
                      </p:stCondLst>
                      <p:childTnLst>
                        <p:par>
                          <p:cTn id="109" fill="hold">
                            <p:stCondLst>
                              <p:cond delay="0"/>
                            </p:stCondLst>
                            <p:childTnLst>
                              <p:par>
                                <p:cTn id="110" presetID="53" presetClass="entr" presetSubtype="16"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subTnLst>
                                    <p:audio>
                                      <p:cMediaNode>
                                        <p:cTn display="0" masterRel="sameClick">
                                          <p:stCondLst>
                                            <p:cond evt="begin" delay="0">
                                              <p:tn val="110"/>
                                            </p:cond>
                                          </p:stCondLst>
                                          <p:endCondLst>
                                            <p:cond evt="onStopAudio" delay="0">
                                              <p:tgtEl>
                                                <p:sldTgt/>
                                              </p:tgtEl>
                                            </p:cond>
                                          </p:endCondLst>
                                        </p:cTn>
                                        <p:tgtEl>
                                          <p:sndTgt r:embed="rId2" name="Bling.wav"/>
                                        </p:tgtEl>
                                      </p:cMediaNode>
                                    </p:audio>
                                  </p:subTnLst>
                                </p:cTn>
                              </p:par>
                              <p:par>
                                <p:cTn id="115" presetID="26" presetClass="emph" presetSubtype="0" fill="hold" grpId="1" nodeType="withEffect">
                                  <p:stCondLst>
                                    <p:cond delay="500"/>
                                  </p:stCondLst>
                                  <p:childTnLst>
                                    <p:animEffect transition="out" filter="fade">
                                      <p:cBhvr>
                                        <p:cTn id="116" dur="500" tmFilter="0, 0; .2, .5; .8, .5; 1, 0"/>
                                        <p:tgtEl>
                                          <p:spTgt spid="62"/>
                                        </p:tgtEl>
                                      </p:cBhvr>
                                    </p:animEffect>
                                    <p:animScale>
                                      <p:cBhvr>
                                        <p:cTn id="117" dur="250" autoRev="1" fill="hold"/>
                                        <p:tgtEl>
                                          <p:spTgt spid="62"/>
                                        </p:tgtEl>
                                      </p:cBhvr>
                                      <p:by x="105000" y="105000"/>
                                    </p:animScale>
                                  </p:childTnLst>
                                </p:cTn>
                              </p:par>
                            </p:childTnLst>
                          </p:cTn>
                        </p:par>
                      </p:childTnLst>
                    </p:cTn>
                  </p:par>
                </p:childTnLst>
              </p:cTn>
              <p:nextCondLst>
                <p:cond evt="onClick" delay="0">
                  <p:tgtEl>
                    <p:spTgt spid="58"/>
                  </p:tgtEl>
                </p:cond>
              </p:nextCondLst>
            </p:seq>
            <p:seq concurrent="1" nextAc="seek">
              <p:cTn id="118" restart="whenNotActive" fill="hold" evtFilter="cancelBubble" nodeType="interactiveSeq">
                <p:stCondLst>
                  <p:cond evt="onClick" delay="0">
                    <p:tgtEl>
                      <p:spTgt spid="59"/>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 calcmode="lin" valueType="num">
                                      <p:cBhvr>
                                        <p:cTn id="123" dur="500" fill="hold"/>
                                        <p:tgtEl>
                                          <p:spTgt spid="67"/>
                                        </p:tgtEl>
                                        <p:attrNameLst>
                                          <p:attrName>ppt_w</p:attrName>
                                        </p:attrNameLst>
                                      </p:cBhvr>
                                      <p:tavLst>
                                        <p:tav tm="0">
                                          <p:val>
                                            <p:fltVal val="0"/>
                                          </p:val>
                                        </p:tav>
                                        <p:tav tm="100000">
                                          <p:val>
                                            <p:strVal val="#ppt_w"/>
                                          </p:val>
                                        </p:tav>
                                      </p:tavLst>
                                    </p:anim>
                                    <p:anim calcmode="lin" valueType="num">
                                      <p:cBhvr>
                                        <p:cTn id="124" dur="500" fill="hold"/>
                                        <p:tgtEl>
                                          <p:spTgt spid="67"/>
                                        </p:tgtEl>
                                        <p:attrNameLst>
                                          <p:attrName>ppt_h</p:attrName>
                                        </p:attrNameLst>
                                      </p:cBhvr>
                                      <p:tavLst>
                                        <p:tav tm="0">
                                          <p:val>
                                            <p:fltVal val="0"/>
                                          </p:val>
                                        </p:tav>
                                        <p:tav tm="100000">
                                          <p:val>
                                            <p:strVal val="#ppt_h"/>
                                          </p:val>
                                        </p:tav>
                                      </p:tavLst>
                                    </p:anim>
                                    <p:animEffect transition="in" filter="fade">
                                      <p:cBhvr>
                                        <p:cTn id="125" dur="500"/>
                                        <p:tgtEl>
                                          <p:spTgt spid="67"/>
                                        </p:tgtEl>
                                      </p:cBhvr>
                                    </p:animEffect>
                                  </p:childTnLst>
                                  <p:subTnLst>
                                    <p:audio>
                                      <p:cMediaNode>
                                        <p:cTn display="0" masterRel="sameClick">
                                          <p:stCondLst>
                                            <p:cond evt="begin" delay="0">
                                              <p:tn val="121"/>
                                            </p:cond>
                                          </p:stCondLst>
                                          <p:endCondLst>
                                            <p:cond evt="onStopAudio" delay="0">
                                              <p:tgtEl>
                                                <p:sldTgt/>
                                              </p:tgtEl>
                                            </p:cond>
                                          </p:endCondLst>
                                        </p:cTn>
                                        <p:tgtEl>
                                          <p:sndTgt r:embed="rId2" name="Bling.wav"/>
                                        </p:tgtEl>
                                      </p:cMediaNode>
                                    </p:audio>
                                  </p:subTnLst>
                                </p:cTn>
                              </p:par>
                              <p:par>
                                <p:cTn id="126" presetID="26" presetClass="emph" presetSubtype="0" fill="hold" grpId="1" nodeType="withEffect">
                                  <p:stCondLst>
                                    <p:cond delay="500"/>
                                  </p:stCondLst>
                                  <p:childTnLst>
                                    <p:animEffect transition="out" filter="fade">
                                      <p:cBhvr>
                                        <p:cTn id="127" dur="500" tmFilter="0, 0; .2, .5; .8, .5; 1, 0"/>
                                        <p:tgtEl>
                                          <p:spTgt spid="67"/>
                                        </p:tgtEl>
                                      </p:cBhvr>
                                    </p:animEffect>
                                    <p:animScale>
                                      <p:cBhvr>
                                        <p:cTn id="128" dur="250" autoRev="1" fill="hold"/>
                                        <p:tgtEl>
                                          <p:spTgt spid="67"/>
                                        </p:tgtEl>
                                      </p:cBhvr>
                                      <p:by x="105000" y="105000"/>
                                    </p:animScale>
                                  </p:childTnLst>
                                </p:cTn>
                              </p:par>
                            </p:childTnLst>
                          </p:cTn>
                        </p:par>
                      </p:childTnLst>
                    </p:cTn>
                  </p:par>
                </p:childTnLst>
              </p:cTn>
              <p:nextCondLst>
                <p:cond evt="onClick" delay="0">
                  <p:tgtEl>
                    <p:spTgt spid="59"/>
                  </p:tgtEl>
                </p:cond>
              </p:nextCondLst>
            </p:seq>
          </p:childTnLst>
        </p:cTn>
      </p:par>
    </p:tnLst>
    <p:bldLst>
      <p:bldP spid="30" grpId="0"/>
      <p:bldP spid="30" grpId="1"/>
      <p:bldP spid="31" grpId="0"/>
      <p:bldP spid="31" grpId="1"/>
      <p:bldP spid="32" grpId="0"/>
      <p:bldP spid="32" grpId="1"/>
      <p:bldP spid="60" grpId="0"/>
      <p:bldP spid="60" grpId="1"/>
      <p:bldP spid="62" grpId="0"/>
      <p:bldP spid="62" grpId="1"/>
      <p:bldP spid="67" grpId="0"/>
      <p:bldP spid="67"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71" name="Google Shape;1171;p44"/>
          <p:cNvSpPr txBox="1">
            <a:spLocks noGrp="1"/>
          </p:cNvSpPr>
          <p:nvPr>
            <p:ph type="title"/>
          </p:nvPr>
        </p:nvSpPr>
        <p:spPr>
          <a:xfrm>
            <a:off x="713225" y="445025"/>
            <a:ext cx="77271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VIDEO</a:t>
            </a:r>
            <a:endParaRPr b="1" dirty="0">
              <a:solidFill>
                <a:schemeClr val="l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58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34"/>
        <p:cNvGrpSpPr/>
        <p:nvPr/>
      </p:nvGrpSpPr>
      <p:grpSpPr>
        <a:xfrm>
          <a:off x="0" y="0"/>
          <a:ext cx="0" cy="0"/>
          <a:chOff x="0" y="0"/>
          <a:chExt cx="0" cy="0"/>
        </a:xfrm>
      </p:grpSpPr>
      <p:grpSp>
        <p:nvGrpSpPr>
          <p:cNvPr id="2035" name="Google Shape;2035;p56"/>
          <p:cNvGrpSpPr/>
          <p:nvPr/>
        </p:nvGrpSpPr>
        <p:grpSpPr>
          <a:xfrm rot="10800000">
            <a:off x="4319089" y="-20156"/>
            <a:ext cx="5033271" cy="5257868"/>
            <a:chOff x="4318075" y="1161550"/>
            <a:chExt cx="1550225" cy="1619400"/>
          </a:xfrm>
        </p:grpSpPr>
        <p:sp>
          <p:nvSpPr>
            <p:cNvPr id="2036" name="Google Shape;2036;p56"/>
            <p:cNvSpPr/>
            <p:nvPr/>
          </p:nvSpPr>
          <p:spPr>
            <a:xfrm>
              <a:off x="4318075" y="1161550"/>
              <a:ext cx="1550225" cy="1619400"/>
            </a:xfrm>
            <a:custGeom>
              <a:avLst/>
              <a:gdLst/>
              <a:ahLst/>
              <a:cxnLst/>
              <a:rect l="l" t="t" r="r" b="b"/>
              <a:pathLst>
                <a:path w="62009" h="64776" extrusionOk="0">
                  <a:moveTo>
                    <a:pt x="30803" y="64775"/>
                  </a:moveTo>
                  <a:cubicBezTo>
                    <a:pt x="26450" y="57448"/>
                    <a:pt x="30284" y="51986"/>
                    <a:pt x="40234" y="46991"/>
                  </a:cubicBezTo>
                  <a:cubicBezTo>
                    <a:pt x="54495" y="39829"/>
                    <a:pt x="52194" y="28719"/>
                    <a:pt x="51831" y="13360"/>
                  </a:cubicBezTo>
                  <a:cubicBezTo>
                    <a:pt x="51551" y="1907"/>
                    <a:pt x="62009" y="0"/>
                    <a:pt x="62009" y="0"/>
                  </a:cubicBezTo>
                  <a:lnTo>
                    <a:pt x="1" y="0"/>
                  </a:lnTo>
                  <a:lnTo>
                    <a:pt x="1" y="6477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rot="8823699">
              <a:off x="5059569" y="2508436"/>
              <a:ext cx="194087" cy="169464"/>
            </a:xfrm>
            <a:custGeom>
              <a:avLst/>
              <a:gdLst/>
              <a:ahLst/>
              <a:cxnLst/>
              <a:rect l="l" t="t" r="r" b="b"/>
              <a:pathLst>
                <a:path w="7764" h="6779" extrusionOk="0">
                  <a:moveTo>
                    <a:pt x="540" y="5649"/>
                  </a:moveTo>
                  <a:cubicBezTo>
                    <a:pt x="1" y="6779"/>
                    <a:pt x="6043" y="6768"/>
                    <a:pt x="6903" y="3960"/>
                  </a:cubicBezTo>
                  <a:cubicBezTo>
                    <a:pt x="7764" y="1141"/>
                    <a:pt x="5059" y="0"/>
                    <a:pt x="3908" y="1120"/>
                  </a:cubicBezTo>
                  <a:cubicBezTo>
                    <a:pt x="2758" y="2249"/>
                    <a:pt x="2613" y="3161"/>
                    <a:pt x="1939" y="3918"/>
                  </a:cubicBezTo>
                  <a:cubicBezTo>
                    <a:pt x="1317" y="4633"/>
                    <a:pt x="830" y="5037"/>
                    <a:pt x="540" y="56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9" name="Google Shape;2039;p56"/>
          <p:cNvSpPr txBox="1">
            <a:spLocks noGrp="1"/>
          </p:cNvSpPr>
          <p:nvPr>
            <p:ph type="subTitle" idx="1"/>
          </p:nvPr>
        </p:nvSpPr>
        <p:spPr>
          <a:xfrm>
            <a:off x="512645" y="1608587"/>
            <a:ext cx="3862714" cy="1166700"/>
          </a:xfrm>
          <a:prstGeom prst="rect">
            <a:avLst/>
          </a:prstGeom>
        </p:spPr>
        <p:txBody>
          <a:bodyPr spcFirstLastPara="1" wrap="square" lIns="91425" tIns="91425" rIns="91425" bIns="91425" anchor="t" anchorCtr="0">
            <a:noAutofit/>
          </a:bodyPr>
          <a:lstStyle/>
          <a:p>
            <a:pPr marL="0" lvl="0" indent="0" algn="ctr"/>
            <a:r>
              <a:rPr lang="vi-VN" sz="4800" b="1" i="1">
                <a:solidFill>
                  <a:schemeClr val="tx1">
                    <a:lumMod val="50000"/>
                  </a:schemeClr>
                </a:solidFill>
                <a:latin typeface="Times New Roman" panose="02020603050405020304" pitchFamily="18" charset="0"/>
                <a:cs typeface="Times New Roman" panose="02020603050405020304" pitchFamily="18" charset="0"/>
              </a:rPr>
              <a:t>Làm phân bón hữu cơ</a:t>
            </a:r>
            <a:endParaRPr sz="4800" b="1" i="1"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2041" name="Google Shape;2041;p56"/>
          <p:cNvGrpSpPr/>
          <p:nvPr/>
        </p:nvGrpSpPr>
        <p:grpSpPr>
          <a:xfrm>
            <a:off x="4478724" y="1106534"/>
            <a:ext cx="3762336" cy="2998940"/>
            <a:chOff x="659150" y="1640700"/>
            <a:chExt cx="2499227" cy="1992122"/>
          </a:xfrm>
        </p:grpSpPr>
        <p:sp>
          <p:nvSpPr>
            <p:cNvPr id="2042" name="Google Shape;2042;p56"/>
            <p:cNvSpPr/>
            <p:nvPr/>
          </p:nvSpPr>
          <p:spPr>
            <a:xfrm>
              <a:off x="1465183" y="3354197"/>
              <a:ext cx="905141" cy="278625"/>
            </a:xfrm>
            <a:custGeom>
              <a:avLst/>
              <a:gdLst/>
              <a:ahLst/>
              <a:cxnLst/>
              <a:rect l="l" t="t" r="r" b="b"/>
              <a:pathLst>
                <a:path w="30592" h="9417" extrusionOk="0">
                  <a:moveTo>
                    <a:pt x="25842" y="5922"/>
                  </a:moveTo>
                  <a:cubicBezTo>
                    <a:pt x="24000" y="4039"/>
                    <a:pt x="23917" y="1"/>
                    <a:pt x="23917" y="1"/>
                  </a:cubicBezTo>
                  <a:lnTo>
                    <a:pt x="15610" y="1"/>
                  </a:lnTo>
                  <a:lnTo>
                    <a:pt x="14982" y="1"/>
                  </a:lnTo>
                  <a:lnTo>
                    <a:pt x="6676" y="1"/>
                  </a:lnTo>
                  <a:cubicBezTo>
                    <a:pt x="6676" y="1"/>
                    <a:pt x="6592" y="4039"/>
                    <a:pt x="4751" y="5922"/>
                  </a:cubicBezTo>
                  <a:cubicBezTo>
                    <a:pt x="2909" y="7805"/>
                    <a:pt x="1" y="9417"/>
                    <a:pt x="5023" y="9417"/>
                  </a:cubicBezTo>
                  <a:lnTo>
                    <a:pt x="14982" y="9417"/>
                  </a:lnTo>
                  <a:lnTo>
                    <a:pt x="15610" y="9417"/>
                  </a:lnTo>
                  <a:lnTo>
                    <a:pt x="25570" y="9417"/>
                  </a:lnTo>
                  <a:cubicBezTo>
                    <a:pt x="30591" y="9417"/>
                    <a:pt x="27704" y="7805"/>
                    <a:pt x="25842" y="5922"/>
                  </a:cubicBezTo>
                  <a:close/>
                </a:path>
              </a:pathLst>
            </a:custGeom>
            <a:solidFill>
              <a:schemeClr val="accent3"/>
            </a:solidFill>
            <a:ln w="76200" cap="flat" cmpd="sng">
              <a:solidFill>
                <a:schemeClr val="lt1"/>
              </a:solidFill>
              <a:prstDash val="solid"/>
              <a:round/>
              <a:headEnd type="none" w="sm" len="sm"/>
              <a:tailEnd type="none" w="sm" len="sm"/>
            </a:ln>
            <a:effectLst>
              <a:outerShdw blurRad="57150" dist="19050" dir="5400000" algn="bl" rotWithShape="0">
                <a:schemeClr val="dk2">
                  <a:alpha val="4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6"/>
            <p:cNvSpPr/>
            <p:nvPr/>
          </p:nvSpPr>
          <p:spPr>
            <a:xfrm>
              <a:off x="659150" y="3134557"/>
              <a:ext cx="2499227" cy="216699"/>
            </a:xfrm>
            <a:custGeom>
              <a:avLst/>
              <a:gdLst/>
              <a:ahLst/>
              <a:cxnLst/>
              <a:rect l="l" t="t" r="r" b="b"/>
              <a:pathLst>
                <a:path w="84469" h="7324" extrusionOk="0">
                  <a:moveTo>
                    <a:pt x="0" y="4855"/>
                  </a:moveTo>
                  <a:cubicBezTo>
                    <a:pt x="0" y="6236"/>
                    <a:pt x="1298" y="7324"/>
                    <a:pt x="2679" y="7324"/>
                  </a:cubicBezTo>
                  <a:lnTo>
                    <a:pt x="41659" y="7324"/>
                  </a:lnTo>
                  <a:lnTo>
                    <a:pt x="42998" y="7324"/>
                  </a:lnTo>
                  <a:lnTo>
                    <a:pt x="81979" y="7324"/>
                  </a:lnTo>
                  <a:cubicBezTo>
                    <a:pt x="83360" y="7324"/>
                    <a:pt x="84469" y="6236"/>
                    <a:pt x="84469" y="4855"/>
                  </a:cubicBezTo>
                  <a:lnTo>
                    <a:pt x="84469" y="1"/>
                  </a:lnTo>
                  <a:lnTo>
                    <a:pt x="0" y="1"/>
                  </a:lnTo>
                  <a:close/>
                </a:path>
              </a:pathLst>
            </a:custGeom>
            <a:solidFill>
              <a:srgbClr val="8FDDEF"/>
            </a:solidFill>
            <a:ln w="76200" cap="flat" cmpd="sng">
              <a:solidFill>
                <a:srgbClr val="FFFDF5"/>
              </a:solidFill>
              <a:prstDash val="solid"/>
              <a:round/>
              <a:headEnd type="none" w="sm" len="sm"/>
              <a:tailEnd type="none" w="sm" len="sm"/>
            </a:ln>
            <a:effectLst>
              <a:outerShdw blurRad="57150" dist="19050" dir="5400000" algn="bl" rotWithShape="0">
                <a:srgbClr val="372D31">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6"/>
            <p:cNvSpPr/>
            <p:nvPr/>
          </p:nvSpPr>
          <p:spPr>
            <a:xfrm>
              <a:off x="659150" y="1640700"/>
              <a:ext cx="2499227" cy="1493873"/>
            </a:xfrm>
            <a:custGeom>
              <a:avLst/>
              <a:gdLst/>
              <a:ahLst/>
              <a:cxnLst/>
              <a:rect l="l" t="t" r="r" b="b"/>
              <a:pathLst>
                <a:path w="84469" h="50490" extrusionOk="0">
                  <a:moveTo>
                    <a:pt x="80807" y="3140"/>
                  </a:moveTo>
                  <a:lnTo>
                    <a:pt x="80807" y="46828"/>
                  </a:lnTo>
                  <a:lnTo>
                    <a:pt x="3662" y="46828"/>
                  </a:lnTo>
                  <a:lnTo>
                    <a:pt x="3662" y="3140"/>
                  </a:lnTo>
                  <a:close/>
                  <a:moveTo>
                    <a:pt x="2679" y="1"/>
                  </a:moveTo>
                  <a:cubicBezTo>
                    <a:pt x="1298" y="1"/>
                    <a:pt x="0" y="984"/>
                    <a:pt x="0" y="2386"/>
                  </a:cubicBezTo>
                  <a:lnTo>
                    <a:pt x="0" y="50490"/>
                  </a:lnTo>
                  <a:lnTo>
                    <a:pt x="84469" y="50490"/>
                  </a:lnTo>
                  <a:lnTo>
                    <a:pt x="84469" y="2386"/>
                  </a:lnTo>
                  <a:cubicBezTo>
                    <a:pt x="84469" y="984"/>
                    <a:pt x="83360" y="1"/>
                    <a:pt x="81979" y="1"/>
                  </a:cubicBezTo>
                  <a:close/>
                </a:path>
              </a:pathLst>
            </a:cu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659150" y="3134557"/>
              <a:ext cx="2499227" cy="216699"/>
            </a:xfrm>
            <a:custGeom>
              <a:avLst/>
              <a:gdLst/>
              <a:ahLst/>
              <a:cxnLst/>
              <a:rect l="l" t="t" r="r" b="b"/>
              <a:pathLst>
                <a:path w="84469" h="7324" extrusionOk="0">
                  <a:moveTo>
                    <a:pt x="0" y="4562"/>
                  </a:moveTo>
                  <a:cubicBezTo>
                    <a:pt x="0" y="5964"/>
                    <a:pt x="1298" y="7324"/>
                    <a:pt x="2679" y="7324"/>
                  </a:cubicBezTo>
                  <a:lnTo>
                    <a:pt x="41659" y="7324"/>
                  </a:lnTo>
                  <a:lnTo>
                    <a:pt x="42998" y="7324"/>
                  </a:lnTo>
                  <a:lnTo>
                    <a:pt x="81979" y="7324"/>
                  </a:lnTo>
                  <a:cubicBezTo>
                    <a:pt x="83360" y="7324"/>
                    <a:pt x="84469" y="5964"/>
                    <a:pt x="84469" y="4562"/>
                  </a:cubicBezTo>
                  <a:lnTo>
                    <a:pt x="84469" y="1"/>
                  </a:lnTo>
                  <a:lnTo>
                    <a:pt x="0" y="1"/>
                  </a:lnTo>
                  <a:close/>
                </a:path>
              </a:pathLst>
            </a:custGeom>
            <a:solidFill>
              <a:schemeClr val="lt2"/>
            </a:solidFill>
            <a:ln w="76200" cap="flat" cmpd="sng">
              <a:solidFill>
                <a:schemeClr val="lt1"/>
              </a:solidFill>
              <a:prstDash val="solid"/>
              <a:round/>
              <a:headEnd type="none" w="sm" len="sm"/>
              <a:tailEnd type="none" w="sm" len="sm"/>
            </a:ln>
            <a:effectLst>
              <a:outerShdw blurRad="57150" dist="19050" dir="5400000" algn="bl" rotWithShape="0">
                <a:schemeClr val="dk2">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6" name="Google Shape;2046;p56"/>
          <p:cNvGrpSpPr/>
          <p:nvPr/>
        </p:nvGrpSpPr>
        <p:grpSpPr>
          <a:xfrm flipH="1">
            <a:off x="973956" y="343492"/>
            <a:ext cx="7794820" cy="4263181"/>
            <a:chOff x="4248750" y="1271112"/>
            <a:chExt cx="2360207" cy="1290856"/>
          </a:xfrm>
        </p:grpSpPr>
        <p:sp>
          <p:nvSpPr>
            <p:cNvPr id="2047" name="Google Shape;2047;p56"/>
            <p:cNvSpPr/>
            <p:nvPr/>
          </p:nvSpPr>
          <p:spPr>
            <a:xfrm>
              <a:off x="4372763" y="2483361"/>
              <a:ext cx="56000" cy="48000"/>
            </a:xfrm>
            <a:custGeom>
              <a:avLst/>
              <a:gdLst/>
              <a:ahLst/>
              <a:cxnLst/>
              <a:rect l="l" t="t" r="r" b="b"/>
              <a:pathLst>
                <a:path w="2240" h="1920" extrusionOk="0">
                  <a:moveTo>
                    <a:pt x="1275" y="334"/>
                  </a:moveTo>
                  <a:cubicBezTo>
                    <a:pt x="1617" y="334"/>
                    <a:pt x="1897" y="614"/>
                    <a:pt x="1897" y="956"/>
                  </a:cubicBezTo>
                  <a:cubicBezTo>
                    <a:pt x="1897" y="1328"/>
                    <a:pt x="1594" y="1576"/>
                    <a:pt x="1276" y="1576"/>
                  </a:cubicBezTo>
                  <a:cubicBezTo>
                    <a:pt x="1123" y="1576"/>
                    <a:pt x="968" y="1519"/>
                    <a:pt x="840" y="1391"/>
                  </a:cubicBezTo>
                  <a:cubicBezTo>
                    <a:pt x="449" y="1011"/>
                    <a:pt x="722" y="344"/>
                    <a:pt x="1263" y="344"/>
                  </a:cubicBezTo>
                  <a:cubicBezTo>
                    <a:pt x="1267" y="344"/>
                    <a:pt x="1271" y="345"/>
                    <a:pt x="1275" y="345"/>
                  </a:cubicBezTo>
                  <a:lnTo>
                    <a:pt x="1275" y="334"/>
                  </a:lnTo>
                  <a:close/>
                  <a:moveTo>
                    <a:pt x="1272" y="1"/>
                  </a:moveTo>
                  <a:cubicBezTo>
                    <a:pt x="1036" y="1"/>
                    <a:pt x="796" y="88"/>
                    <a:pt x="602" y="282"/>
                  </a:cubicBezTo>
                  <a:cubicBezTo>
                    <a:pt x="1" y="884"/>
                    <a:pt x="425" y="1920"/>
                    <a:pt x="1275" y="1920"/>
                  </a:cubicBezTo>
                  <a:cubicBezTo>
                    <a:pt x="1804" y="1910"/>
                    <a:pt x="2239" y="1485"/>
                    <a:pt x="2239" y="956"/>
                  </a:cubicBezTo>
                  <a:cubicBezTo>
                    <a:pt x="2239" y="381"/>
                    <a:pt x="1765"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6"/>
            <p:cNvSpPr/>
            <p:nvPr/>
          </p:nvSpPr>
          <p:spPr>
            <a:xfrm>
              <a:off x="5284250" y="1857352"/>
              <a:ext cx="54700" cy="50050"/>
            </a:xfrm>
            <a:custGeom>
              <a:avLst/>
              <a:gdLst/>
              <a:ahLst/>
              <a:cxnLst/>
              <a:rect l="l" t="t" r="r" b="b"/>
              <a:pathLst>
                <a:path w="2188" h="2002" extrusionOk="0">
                  <a:moveTo>
                    <a:pt x="850" y="2001"/>
                  </a:moveTo>
                  <a:cubicBezTo>
                    <a:pt x="632" y="2001"/>
                    <a:pt x="425" y="1928"/>
                    <a:pt x="249" y="1804"/>
                  </a:cubicBezTo>
                  <a:cubicBezTo>
                    <a:pt x="0" y="1618"/>
                    <a:pt x="280" y="1255"/>
                    <a:pt x="518" y="1441"/>
                  </a:cubicBezTo>
                  <a:cubicBezTo>
                    <a:pt x="1120" y="1918"/>
                    <a:pt x="1824" y="985"/>
                    <a:pt x="1192" y="540"/>
                  </a:cubicBezTo>
                  <a:cubicBezTo>
                    <a:pt x="954" y="363"/>
                    <a:pt x="1223" y="1"/>
                    <a:pt x="1462" y="177"/>
                  </a:cubicBezTo>
                  <a:cubicBezTo>
                    <a:pt x="2187" y="726"/>
                    <a:pt x="1886" y="1866"/>
                    <a:pt x="995" y="1991"/>
                  </a:cubicBezTo>
                  <a:cubicBezTo>
                    <a:pt x="954" y="2001"/>
                    <a:pt x="902" y="2001"/>
                    <a:pt x="850" y="20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6"/>
            <p:cNvSpPr/>
            <p:nvPr/>
          </p:nvSpPr>
          <p:spPr>
            <a:xfrm>
              <a:off x="5624791" y="1774471"/>
              <a:ext cx="41325" cy="19925"/>
            </a:xfrm>
            <a:custGeom>
              <a:avLst/>
              <a:gdLst/>
              <a:ahLst/>
              <a:cxnLst/>
              <a:rect l="l" t="t" r="r" b="b"/>
              <a:pathLst>
                <a:path w="1653" h="797" extrusionOk="0">
                  <a:moveTo>
                    <a:pt x="250" y="0"/>
                  </a:moveTo>
                  <a:cubicBezTo>
                    <a:pt x="207" y="0"/>
                    <a:pt x="163" y="13"/>
                    <a:pt x="124" y="40"/>
                  </a:cubicBezTo>
                  <a:cubicBezTo>
                    <a:pt x="21" y="112"/>
                    <a:pt x="0" y="247"/>
                    <a:pt x="62" y="351"/>
                  </a:cubicBezTo>
                  <a:cubicBezTo>
                    <a:pt x="259" y="631"/>
                    <a:pt x="570" y="796"/>
                    <a:pt x="912" y="796"/>
                  </a:cubicBezTo>
                  <a:cubicBezTo>
                    <a:pt x="1109" y="796"/>
                    <a:pt x="1306" y="745"/>
                    <a:pt x="1472" y="631"/>
                  </a:cubicBezTo>
                  <a:cubicBezTo>
                    <a:pt x="1653" y="484"/>
                    <a:pt x="1525" y="222"/>
                    <a:pt x="1334" y="222"/>
                  </a:cubicBezTo>
                  <a:cubicBezTo>
                    <a:pt x="1296" y="222"/>
                    <a:pt x="1254" y="233"/>
                    <a:pt x="1213" y="257"/>
                  </a:cubicBezTo>
                  <a:cubicBezTo>
                    <a:pt x="1122" y="318"/>
                    <a:pt x="1017" y="347"/>
                    <a:pt x="912" y="347"/>
                  </a:cubicBezTo>
                  <a:cubicBezTo>
                    <a:pt x="730" y="347"/>
                    <a:pt x="547" y="260"/>
                    <a:pt x="435" y="102"/>
                  </a:cubicBezTo>
                  <a:cubicBezTo>
                    <a:pt x="396" y="37"/>
                    <a:pt x="324" y="0"/>
                    <a:pt x="2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6"/>
            <p:cNvSpPr/>
            <p:nvPr/>
          </p:nvSpPr>
          <p:spPr>
            <a:xfrm>
              <a:off x="6084141" y="1330459"/>
              <a:ext cx="31625" cy="28525"/>
            </a:xfrm>
            <a:custGeom>
              <a:avLst/>
              <a:gdLst/>
              <a:ahLst/>
              <a:cxnLst/>
              <a:rect l="l" t="t" r="r" b="b"/>
              <a:pathLst>
                <a:path w="1265" h="1141" extrusionOk="0">
                  <a:moveTo>
                    <a:pt x="1068" y="1140"/>
                  </a:moveTo>
                  <a:cubicBezTo>
                    <a:pt x="964" y="1140"/>
                    <a:pt x="881" y="1068"/>
                    <a:pt x="871" y="964"/>
                  </a:cubicBezTo>
                  <a:cubicBezTo>
                    <a:pt x="840" y="643"/>
                    <a:pt x="550" y="405"/>
                    <a:pt x="218" y="436"/>
                  </a:cubicBezTo>
                  <a:cubicBezTo>
                    <a:pt x="114" y="446"/>
                    <a:pt x="21" y="374"/>
                    <a:pt x="11" y="270"/>
                  </a:cubicBezTo>
                  <a:cubicBezTo>
                    <a:pt x="0" y="156"/>
                    <a:pt x="73" y="63"/>
                    <a:pt x="177" y="52"/>
                  </a:cubicBezTo>
                  <a:cubicBezTo>
                    <a:pt x="715" y="0"/>
                    <a:pt x="1203" y="384"/>
                    <a:pt x="1254" y="923"/>
                  </a:cubicBezTo>
                  <a:cubicBezTo>
                    <a:pt x="1265" y="1037"/>
                    <a:pt x="1192" y="1130"/>
                    <a:pt x="1089" y="11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p:nvPr/>
          </p:nvSpPr>
          <p:spPr>
            <a:xfrm>
              <a:off x="6318502" y="2496393"/>
              <a:ext cx="65850" cy="65575"/>
            </a:xfrm>
            <a:custGeom>
              <a:avLst/>
              <a:gdLst/>
              <a:ahLst/>
              <a:cxnLst/>
              <a:rect l="l" t="t" r="r" b="b"/>
              <a:pathLst>
                <a:path w="2634" h="2623" extrusionOk="0">
                  <a:moveTo>
                    <a:pt x="1514" y="2623"/>
                  </a:moveTo>
                  <a:cubicBezTo>
                    <a:pt x="509" y="2623"/>
                    <a:pt x="1" y="1420"/>
                    <a:pt x="716" y="705"/>
                  </a:cubicBezTo>
                  <a:cubicBezTo>
                    <a:pt x="1421" y="1"/>
                    <a:pt x="2633" y="498"/>
                    <a:pt x="2633" y="1503"/>
                  </a:cubicBezTo>
                  <a:cubicBezTo>
                    <a:pt x="2633" y="2125"/>
                    <a:pt x="2125" y="2623"/>
                    <a:pt x="1514" y="2623"/>
                  </a:cubicBezTo>
                  <a:close/>
                  <a:moveTo>
                    <a:pt x="1514" y="705"/>
                  </a:moveTo>
                  <a:cubicBezTo>
                    <a:pt x="799" y="705"/>
                    <a:pt x="447" y="1566"/>
                    <a:pt x="944" y="2063"/>
                  </a:cubicBezTo>
                  <a:cubicBezTo>
                    <a:pt x="1452" y="2561"/>
                    <a:pt x="2302" y="2208"/>
                    <a:pt x="2302" y="1503"/>
                  </a:cubicBezTo>
                  <a:cubicBezTo>
                    <a:pt x="2302" y="1058"/>
                    <a:pt x="1949" y="705"/>
                    <a:pt x="1514" y="7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6"/>
            <p:cNvSpPr/>
            <p:nvPr/>
          </p:nvSpPr>
          <p:spPr>
            <a:xfrm>
              <a:off x="4248750" y="1380350"/>
              <a:ext cx="59100" cy="59100"/>
            </a:xfrm>
            <a:custGeom>
              <a:avLst/>
              <a:gdLst/>
              <a:ahLst/>
              <a:cxnLst/>
              <a:rect l="l" t="t" r="r" b="b"/>
              <a:pathLst>
                <a:path w="2364" h="2364" extrusionOk="0">
                  <a:moveTo>
                    <a:pt x="1348" y="2363"/>
                  </a:moveTo>
                  <a:cubicBezTo>
                    <a:pt x="447" y="2363"/>
                    <a:pt x="1" y="1275"/>
                    <a:pt x="633" y="633"/>
                  </a:cubicBezTo>
                  <a:cubicBezTo>
                    <a:pt x="1276" y="0"/>
                    <a:pt x="2364" y="446"/>
                    <a:pt x="2364" y="1348"/>
                  </a:cubicBezTo>
                  <a:cubicBezTo>
                    <a:pt x="2364" y="1907"/>
                    <a:pt x="1908" y="2363"/>
                    <a:pt x="1348" y="2363"/>
                  </a:cubicBezTo>
                  <a:close/>
                  <a:moveTo>
                    <a:pt x="1348" y="788"/>
                  </a:moveTo>
                  <a:cubicBezTo>
                    <a:pt x="851" y="788"/>
                    <a:pt x="602" y="1399"/>
                    <a:pt x="954" y="1752"/>
                  </a:cubicBezTo>
                  <a:cubicBezTo>
                    <a:pt x="1307" y="2104"/>
                    <a:pt x="1918" y="1855"/>
                    <a:pt x="1918" y="1348"/>
                  </a:cubicBezTo>
                  <a:cubicBezTo>
                    <a:pt x="1918" y="1037"/>
                    <a:pt x="1659" y="788"/>
                    <a:pt x="1348" y="7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6"/>
            <p:cNvSpPr/>
            <p:nvPr/>
          </p:nvSpPr>
          <p:spPr>
            <a:xfrm>
              <a:off x="6549857" y="1271112"/>
              <a:ext cx="59100" cy="59350"/>
            </a:xfrm>
            <a:custGeom>
              <a:avLst/>
              <a:gdLst/>
              <a:ahLst/>
              <a:cxnLst/>
              <a:rect l="l" t="t" r="r" b="b"/>
              <a:pathLst>
                <a:path w="2364" h="2374" extrusionOk="0">
                  <a:moveTo>
                    <a:pt x="1348" y="2374"/>
                  </a:moveTo>
                  <a:cubicBezTo>
                    <a:pt x="447" y="2363"/>
                    <a:pt x="1" y="1275"/>
                    <a:pt x="633" y="643"/>
                  </a:cubicBezTo>
                  <a:cubicBezTo>
                    <a:pt x="1276" y="0"/>
                    <a:pt x="2364" y="456"/>
                    <a:pt x="2364" y="1358"/>
                  </a:cubicBezTo>
                  <a:cubicBezTo>
                    <a:pt x="2364" y="1918"/>
                    <a:pt x="1908" y="2374"/>
                    <a:pt x="1348" y="2374"/>
                  </a:cubicBezTo>
                  <a:close/>
                  <a:moveTo>
                    <a:pt x="1348" y="788"/>
                  </a:moveTo>
                  <a:cubicBezTo>
                    <a:pt x="851" y="788"/>
                    <a:pt x="602" y="1399"/>
                    <a:pt x="954" y="1752"/>
                  </a:cubicBezTo>
                  <a:cubicBezTo>
                    <a:pt x="1307" y="2115"/>
                    <a:pt x="1918" y="1855"/>
                    <a:pt x="1918" y="1358"/>
                  </a:cubicBezTo>
                  <a:cubicBezTo>
                    <a:pt x="1908" y="1047"/>
                    <a:pt x="1659" y="798"/>
                    <a:pt x="1348" y="79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p:nvPr/>
          </p:nvSpPr>
          <p:spPr>
            <a:xfrm>
              <a:off x="4307848" y="1999172"/>
              <a:ext cx="24650" cy="51325"/>
            </a:xfrm>
            <a:custGeom>
              <a:avLst/>
              <a:gdLst/>
              <a:ahLst/>
              <a:cxnLst/>
              <a:rect l="l" t="t" r="r" b="b"/>
              <a:pathLst>
                <a:path w="986" h="2053" extrusionOk="0">
                  <a:moveTo>
                    <a:pt x="737" y="2052"/>
                  </a:moveTo>
                  <a:cubicBezTo>
                    <a:pt x="633" y="2052"/>
                    <a:pt x="550" y="1980"/>
                    <a:pt x="519" y="1886"/>
                  </a:cubicBezTo>
                  <a:lnTo>
                    <a:pt x="74" y="404"/>
                  </a:lnTo>
                  <a:cubicBezTo>
                    <a:pt x="1" y="125"/>
                    <a:pt x="405" y="0"/>
                    <a:pt x="498" y="270"/>
                  </a:cubicBezTo>
                  <a:lnTo>
                    <a:pt x="954" y="1762"/>
                  </a:lnTo>
                  <a:cubicBezTo>
                    <a:pt x="986" y="1876"/>
                    <a:pt x="923" y="2000"/>
                    <a:pt x="799" y="2042"/>
                  </a:cubicBezTo>
                  <a:cubicBezTo>
                    <a:pt x="778" y="2042"/>
                    <a:pt x="758" y="2052"/>
                    <a:pt x="737" y="2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6"/>
            <p:cNvSpPr/>
            <p:nvPr/>
          </p:nvSpPr>
          <p:spPr>
            <a:xfrm>
              <a:off x="4818925" y="1397575"/>
              <a:ext cx="25925" cy="33975"/>
            </a:xfrm>
            <a:custGeom>
              <a:avLst/>
              <a:gdLst/>
              <a:ahLst/>
              <a:cxnLst/>
              <a:rect l="l" t="t" r="r" b="b"/>
              <a:pathLst>
                <a:path w="1037" h="1359" extrusionOk="0">
                  <a:moveTo>
                    <a:pt x="0" y="1162"/>
                  </a:moveTo>
                  <a:lnTo>
                    <a:pt x="705" y="1"/>
                  </a:lnTo>
                  <a:lnTo>
                    <a:pt x="1037" y="198"/>
                  </a:lnTo>
                  <a:lnTo>
                    <a:pt x="332" y="135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6"/>
            <p:cNvSpPr/>
            <p:nvPr/>
          </p:nvSpPr>
          <p:spPr>
            <a:xfrm>
              <a:off x="4992784" y="2531367"/>
              <a:ext cx="33975" cy="30600"/>
            </a:xfrm>
            <a:custGeom>
              <a:avLst/>
              <a:gdLst/>
              <a:ahLst/>
              <a:cxnLst/>
              <a:rect l="l" t="t" r="r" b="b"/>
              <a:pathLst>
                <a:path w="1359" h="1224" extrusionOk="0">
                  <a:moveTo>
                    <a:pt x="1130" y="1223"/>
                  </a:moveTo>
                  <a:cubicBezTo>
                    <a:pt x="1089" y="1223"/>
                    <a:pt x="1047" y="1213"/>
                    <a:pt x="1016" y="1182"/>
                  </a:cubicBezTo>
                  <a:lnTo>
                    <a:pt x="156" y="384"/>
                  </a:lnTo>
                  <a:cubicBezTo>
                    <a:pt x="1" y="239"/>
                    <a:pt x="218" y="0"/>
                    <a:pt x="384" y="145"/>
                  </a:cubicBezTo>
                  <a:lnTo>
                    <a:pt x="1244" y="933"/>
                  </a:lnTo>
                  <a:cubicBezTo>
                    <a:pt x="1358" y="1037"/>
                    <a:pt x="1286" y="1223"/>
                    <a:pt x="1130" y="122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56"/>
          <p:cNvGrpSpPr/>
          <p:nvPr/>
        </p:nvGrpSpPr>
        <p:grpSpPr>
          <a:xfrm rot="2973920">
            <a:off x="7456116" y="4006247"/>
            <a:ext cx="1396949" cy="709706"/>
            <a:chOff x="10533749" y="4791252"/>
            <a:chExt cx="1580383" cy="802899"/>
          </a:xfrm>
        </p:grpSpPr>
        <p:sp>
          <p:nvSpPr>
            <p:cNvPr id="2058" name="Google Shape;2058;p56"/>
            <p:cNvSpPr/>
            <p:nvPr/>
          </p:nvSpPr>
          <p:spPr>
            <a:xfrm>
              <a:off x="10533749" y="4791610"/>
              <a:ext cx="1580310" cy="801901"/>
            </a:xfrm>
            <a:custGeom>
              <a:avLst/>
              <a:gdLst/>
              <a:ahLst/>
              <a:cxnLst/>
              <a:rect l="l" t="t" r="r" b="b"/>
              <a:pathLst>
                <a:path w="17423" h="8841" extrusionOk="0">
                  <a:moveTo>
                    <a:pt x="15484" y="1"/>
                  </a:moveTo>
                  <a:lnTo>
                    <a:pt x="11971" y="1379"/>
                  </a:lnTo>
                  <a:cubicBezTo>
                    <a:pt x="11971" y="1379"/>
                    <a:pt x="12044" y="1524"/>
                    <a:pt x="12147" y="1773"/>
                  </a:cubicBezTo>
                  <a:lnTo>
                    <a:pt x="11743" y="1939"/>
                  </a:lnTo>
                  <a:lnTo>
                    <a:pt x="11235" y="1617"/>
                  </a:lnTo>
                  <a:lnTo>
                    <a:pt x="2529" y="5110"/>
                  </a:lnTo>
                  <a:lnTo>
                    <a:pt x="2001" y="5286"/>
                  </a:lnTo>
                  <a:lnTo>
                    <a:pt x="1804" y="6447"/>
                  </a:lnTo>
                  <a:lnTo>
                    <a:pt x="1286" y="6727"/>
                  </a:lnTo>
                  <a:lnTo>
                    <a:pt x="1332" y="6864"/>
                  </a:lnTo>
                  <a:lnTo>
                    <a:pt x="882" y="7038"/>
                  </a:lnTo>
                  <a:lnTo>
                    <a:pt x="1" y="7369"/>
                  </a:lnTo>
                  <a:lnTo>
                    <a:pt x="954" y="8292"/>
                  </a:lnTo>
                  <a:lnTo>
                    <a:pt x="1731" y="8033"/>
                  </a:lnTo>
                  <a:lnTo>
                    <a:pt x="1783" y="8188"/>
                  </a:lnTo>
                  <a:lnTo>
                    <a:pt x="2395" y="8084"/>
                  </a:lnTo>
                  <a:lnTo>
                    <a:pt x="3079" y="8841"/>
                  </a:lnTo>
                  <a:lnTo>
                    <a:pt x="3721" y="8686"/>
                  </a:lnTo>
                  <a:lnTo>
                    <a:pt x="3794" y="8665"/>
                  </a:lnTo>
                  <a:lnTo>
                    <a:pt x="12945" y="6219"/>
                  </a:lnTo>
                  <a:lnTo>
                    <a:pt x="13277" y="5618"/>
                  </a:lnTo>
                  <a:lnTo>
                    <a:pt x="13495" y="5566"/>
                  </a:lnTo>
                  <a:cubicBezTo>
                    <a:pt x="13526" y="5711"/>
                    <a:pt x="13557" y="5846"/>
                    <a:pt x="13578" y="5981"/>
                  </a:cubicBezTo>
                  <a:lnTo>
                    <a:pt x="17132" y="4965"/>
                  </a:lnTo>
                  <a:lnTo>
                    <a:pt x="17163" y="4695"/>
                  </a:lnTo>
                  <a:lnTo>
                    <a:pt x="17423" y="4612"/>
                  </a:lnTo>
                  <a:lnTo>
                    <a:pt x="17329" y="3576"/>
                  </a:lnTo>
                  <a:cubicBezTo>
                    <a:pt x="17070" y="2685"/>
                    <a:pt x="16759" y="1814"/>
                    <a:pt x="16397" y="964"/>
                  </a:cubicBezTo>
                  <a:lnTo>
                    <a:pt x="15972" y="260"/>
                  </a:lnTo>
                  <a:lnTo>
                    <a:pt x="15764" y="332"/>
                  </a:lnTo>
                  <a:lnTo>
                    <a:pt x="15484" y="1"/>
                  </a:ln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9" name="Google Shape;2059;p56"/>
            <p:cNvGrpSpPr/>
            <p:nvPr/>
          </p:nvGrpSpPr>
          <p:grpSpPr>
            <a:xfrm>
              <a:off x="10533914" y="4791252"/>
              <a:ext cx="1580219" cy="802899"/>
              <a:chOff x="4796650" y="3254825"/>
              <a:chExt cx="435550" cy="221300"/>
            </a:xfrm>
          </p:grpSpPr>
          <p:sp>
            <p:nvSpPr>
              <p:cNvPr id="2060" name="Google Shape;2060;p56"/>
              <p:cNvSpPr/>
              <p:nvPr/>
            </p:nvSpPr>
            <p:spPr>
              <a:xfrm>
                <a:off x="4860125" y="3295500"/>
                <a:ext cx="260425" cy="176475"/>
              </a:xfrm>
              <a:custGeom>
                <a:avLst/>
                <a:gdLst/>
                <a:ahLst/>
                <a:cxnLst/>
                <a:rect l="l" t="t" r="r" b="b"/>
                <a:pathLst>
                  <a:path w="10417" h="7059" extrusionOk="0">
                    <a:moveTo>
                      <a:pt x="0" y="3493"/>
                    </a:moveTo>
                    <a:lnTo>
                      <a:pt x="8706" y="0"/>
                    </a:lnTo>
                    <a:cubicBezTo>
                      <a:pt x="9587" y="1400"/>
                      <a:pt x="10167" y="2964"/>
                      <a:pt x="10416" y="4602"/>
                    </a:cubicBezTo>
                    <a:lnTo>
                      <a:pt x="1182" y="7058"/>
                    </a:lnTo>
                    <a:cubicBezTo>
                      <a:pt x="1182" y="7058"/>
                      <a:pt x="633" y="5721"/>
                      <a:pt x="0" y="34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6"/>
              <p:cNvSpPr/>
              <p:nvPr/>
            </p:nvSpPr>
            <p:spPr>
              <a:xfrm>
                <a:off x="5077775" y="3295500"/>
                <a:ext cx="52350" cy="115050"/>
              </a:xfrm>
              <a:custGeom>
                <a:avLst/>
                <a:gdLst/>
                <a:ahLst/>
                <a:cxnLst/>
                <a:rect l="l" t="t" r="r" b="b"/>
                <a:pathLst>
                  <a:path w="2094" h="4602" extrusionOk="0">
                    <a:moveTo>
                      <a:pt x="0" y="0"/>
                    </a:moveTo>
                    <a:lnTo>
                      <a:pt x="0" y="0"/>
                    </a:lnTo>
                    <a:cubicBezTo>
                      <a:pt x="1399" y="2954"/>
                      <a:pt x="1710" y="4602"/>
                      <a:pt x="1710" y="4602"/>
                    </a:cubicBezTo>
                    <a:lnTo>
                      <a:pt x="2094" y="3804"/>
                    </a:lnTo>
                    <a:cubicBezTo>
                      <a:pt x="1803" y="2622"/>
                      <a:pt x="1337" y="1482"/>
                      <a:pt x="705" y="44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6"/>
              <p:cNvSpPr/>
              <p:nvPr/>
            </p:nvSpPr>
            <p:spPr>
              <a:xfrm>
                <a:off x="5087100" y="3289275"/>
                <a:ext cx="72300" cy="108075"/>
              </a:xfrm>
              <a:custGeom>
                <a:avLst/>
                <a:gdLst/>
                <a:ahLst/>
                <a:cxnLst/>
                <a:rect l="l" t="t" r="r" b="b"/>
                <a:pathLst>
                  <a:path w="2892" h="4323" extrusionOk="0">
                    <a:moveTo>
                      <a:pt x="0" y="612"/>
                    </a:moveTo>
                    <a:cubicBezTo>
                      <a:pt x="570" y="1804"/>
                      <a:pt x="1016" y="3048"/>
                      <a:pt x="1347" y="4322"/>
                    </a:cubicBezTo>
                    <a:lnTo>
                      <a:pt x="2892" y="3970"/>
                    </a:lnTo>
                    <a:cubicBezTo>
                      <a:pt x="2892" y="3970"/>
                      <a:pt x="2747" y="2478"/>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6"/>
              <p:cNvSpPr/>
              <p:nvPr/>
            </p:nvSpPr>
            <p:spPr>
              <a:xfrm>
                <a:off x="5125175" y="3289275"/>
                <a:ext cx="37075" cy="99275"/>
              </a:xfrm>
              <a:custGeom>
                <a:avLst/>
                <a:gdLst/>
                <a:ahLst/>
                <a:cxnLst/>
                <a:rect l="l" t="t" r="r" b="b"/>
                <a:pathLst>
                  <a:path w="1483" h="3971" extrusionOk="0">
                    <a:moveTo>
                      <a:pt x="1" y="1"/>
                    </a:moveTo>
                    <a:lnTo>
                      <a:pt x="716" y="705"/>
                    </a:lnTo>
                    <a:cubicBezTo>
                      <a:pt x="1089" y="1503"/>
                      <a:pt x="1348" y="2343"/>
                      <a:pt x="1483" y="3203"/>
                    </a:cubicBezTo>
                    <a:lnTo>
                      <a:pt x="1369" y="3970"/>
                    </a:lnTo>
                    <a:cubicBezTo>
                      <a:pt x="1369" y="3970"/>
                      <a:pt x="1089" y="2291"/>
                      <a:pt x="1" y="1"/>
                    </a:cubicBezTo>
                    <a:close/>
                  </a:path>
                </a:pathLst>
              </a:custGeom>
              <a:solidFill>
                <a:srgbClr val="6E7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6"/>
              <p:cNvSpPr/>
              <p:nvPr/>
            </p:nvSpPr>
            <p:spPr>
              <a:xfrm>
                <a:off x="4829025" y="3382825"/>
                <a:ext cx="60650" cy="93300"/>
              </a:xfrm>
              <a:custGeom>
                <a:avLst/>
                <a:gdLst/>
                <a:ahLst/>
                <a:cxnLst/>
                <a:rect l="l" t="t" r="r" b="b"/>
                <a:pathLst>
                  <a:path w="2426" h="3732" extrusionOk="0">
                    <a:moveTo>
                      <a:pt x="1244" y="0"/>
                    </a:moveTo>
                    <a:lnTo>
                      <a:pt x="716" y="176"/>
                    </a:lnTo>
                    <a:lnTo>
                      <a:pt x="519" y="1337"/>
                    </a:lnTo>
                    <a:lnTo>
                      <a:pt x="1" y="1617"/>
                    </a:lnTo>
                    <a:lnTo>
                      <a:pt x="488" y="3078"/>
                    </a:lnTo>
                    <a:lnTo>
                      <a:pt x="1099" y="2975"/>
                    </a:lnTo>
                    <a:lnTo>
                      <a:pt x="1783" y="3731"/>
                    </a:lnTo>
                    <a:lnTo>
                      <a:pt x="2426" y="3576"/>
                    </a:lnTo>
                    <a:cubicBezTo>
                      <a:pt x="2426" y="3576"/>
                      <a:pt x="1762" y="1876"/>
                      <a:pt x="1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6"/>
              <p:cNvSpPr/>
              <p:nvPr/>
            </p:nvSpPr>
            <p:spPr>
              <a:xfrm>
                <a:off x="4796650" y="3426350"/>
                <a:ext cx="43275" cy="35775"/>
              </a:xfrm>
              <a:custGeom>
                <a:avLst/>
                <a:gdLst/>
                <a:ahLst/>
                <a:cxnLst/>
                <a:rect l="l" t="t" r="r" b="b"/>
                <a:pathLst>
                  <a:path w="1731" h="1431" extrusionOk="0">
                    <a:moveTo>
                      <a:pt x="1337" y="0"/>
                    </a:moveTo>
                    <a:lnTo>
                      <a:pt x="0" y="508"/>
                    </a:lnTo>
                    <a:lnTo>
                      <a:pt x="954" y="1430"/>
                    </a:lnTo>
                    <a:lnTo>
                      <a:pt x="1731" y="117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6"/>
              <p:cNvSpPr/>
              <p:nvPr/>
            </p:nvSpPr>
            <p:spPr>
              <a:xfrm>
                <a:off x="4841975" y="3387225"/>
                <a:ext cx="31650" cy="88625"/>
              </a:xfrm>
              <a:custGeom>
                <a:avLst/>
                <a:gdLst/>
                <a:ahLst/>
                <a:cxnLst/>
                <a:rect l="l" t="t" r="r" b="b"/>
                <a:pathLst>
                  <a:path w="1266" h="3545" extrusionOk="0">
                    <a:moveTo>
                      <a:pt x="187" y="0"/>
                    </a:moveTo>
                    <a:cubicBezTo>
                      <a:pt x="187" y="0"/>
                      <a:pt x="218" y="1524"/>
                      <a:pt x="1265" y="3545"/>
                    </a:cubicBezTo>
                    <a:lnTo>
                      <a:pt x="581" y="2788"/>
                    </a:lnTo>
                    <a:lnTo>
                      <a:pt x="1" y="11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6"/>
              <p:cNvSpPr/>
              <p:nvPr/>
            </p:nvSpPr>
            <p:spPr>
              <a:xfrm>
                <a:off x="4860125" y="3382825"/>
                <a:ext cx="29550" cy="89150"/>
              </a:xfrm>
              <a:custGeom>
                <a:avLst/>
                <a:gdLst/>
                <a:ahLst/>
                <a:cxnLst/>
                <a:rect l="l" t="t" r="r" b="b"/>
                <a:pathLst>
                  <a:path w="1182" h="3566" extrusionOk="0">
                    <a:moveTo>
                      <a:pt x="0" y="0"/>
                    </a:moveTo>
                    <a:cubicBezTo>
                      <a:pt x="0" y="0"/>
                      <a:pt x="850" y="2270"/>
                      <a:pt x="1182" y="3565"/>
                    </a:cubicBezTo>
                    <a:cubicBezTo>
                      <a:pt x="1182" y="3565"/>
                      <a:pt x="622" y="2394"/>
                      <a:pt x="0" y="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6"/>
              <p:cNvSpPr/>
              <p:nvPr/>
            </p:nvSpPr>
            <p:spPr>
              <a:xfrm>
                <a:off x="5083200" y="3304575"/>
                <a:ext cx="37600" cy="93025"/>
              </a:xfrm>
              <a:custGeom>
                <a:avLst/>
                <a:gdLst/>
                <a:ahLst/>
                <a:cxnLst/>
                <a:rect l="l" t="t" r="r" b="b"/>
                <a:pathLst>
                  <a:path w="1504" h="3721" extrusionOk="0">
                    <a:moveTo>
                      <a:pt x="156" y="0"/>
                    </a:moveTo>
                    <a:lnTo>
                      <a:pt x="1" y="104"/>
                    </a:lnTo>
                    <a:cubicBezTo>
                      <a:pt x="1" y="104"/>
                      <a:pt x="996" y="2342"/>
                      <a:pt x="1358" y="3721"/>
                    </a:cubicBezTo>
                    <a:lnTo>
                      <a:pt x="1503" y="3710"/>
                    </a:lnTo>
                    <a:cubicBezTo>
                      <a:pt x="1182" y="2436"/>
                      <a:pt x="726" y="1192"/>
                      <a:pt x="1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a:off x="5117150" y="3395500"/>
                <a:ext cx="11675" cy="15050"/>
              </a:xfrm>
              <a:custGeom>
                <a:avLst/>
                <a:gdLst/>
                <a:ahLst/>
                <a:cxnLst/>
                <a:rect l="l" t="t" r="r" b="b"/>
                <a:pathLst>
                  <a:path w="467" h="602" extrusionOk="0">
                    <a:moveTo>
                      <a:pt x="467" y="1"/>
                    </a:moveTo>
                    <a:lnTo>
                      <a:pt x="145" y="73"/>
                    </a:lnTo>
                    <a:lnTo>
                      <a:pt x="0" y="84"/>
                    </a:lnTo>
                    <a:lnTo>
                      <a:pt x="135" y="602"/>
                    </a:lnTo>
                    <a:lnTo>
                      <a:pt x="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a:off x="5095900" y="3254825"/>
                <a:ext cx="129325" cy="149525"/>
              </a:xfrm>
              <a:custGeom>
                <a:avLst/>
                <a:gdLst/>
                <a:ahLst/>
                <a:cxnLst/>
                <a:rect l="l" t="t" r="r" b="b"/>
                <a:pathLst>
                  <a:path w="5173" h="5981" extrusionOk="0">
                    <a:moveTo>
                      <a:pt x="1" y="1389"/>
                    </a:moveTo>
                    <a:cubicBezTo>
                      <a:pt x="1" y="1389"/>
                      <a:pt x="1244" y="4001"/>
                      <a:pt x="1617" y="5980"/>
                    </a:cubicBezTo>
                    <a:lnTo>
                      <a:pt x="5172" y="4975"/>
                    </a:lnTo>
                    <a:cubicBezTo>
                      <a:pt x="5172" y="4975"/>
                      <a:pt x="4882" y="2716"/>
                      <a:pt x="3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a:off x="5183725" y="3254825"/>
                <a:ext cx="44600" cy="124375"/>
              </a:xfrm>
              <a:custGeom>
                <a:avLst/>
                <a:gdLst/>
                <a:ahLst/>
                <a:cxnLst/>
                <a:rect l="l" t="t" r="r" b="b"/>
                <a:pathLst>
                  <a:path w="1784" h="4975" extrusionOk="0">
                    <a:moveTo>
                      <a:pt x="1" y="0"/>
                    </a:moveTo>
                    <a:lnTo>
                      <a:pt x="1" y="0"/>
                    </a:lnTo>
                    <a:cubicBezTo>
                      <a:pt x="1545" y="3742"/>
                      <a:pt x="1659" y="4975"/>
                      <a:pt x="1659" y="4975"/>
                    </a:cubicBezTo>
                    <a:lnTo>
                      <a:pt x="1784" y="3752"/>
                    </a:lnTo>
                    <a:cubicBezTo>
                      <a:pt x="1545" y="2788"/>
                      <a:pt x="1214" y="1845"/>
                      <a:pt x="778" y="943"/>
                    </a:cubicBez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6"/>
              <p:cNvSpPr/>
              <p:nvPr/>
            </p:nvSpPr>
            <p:spPr>
              <a:xfrm>
                <a:off x="4818675" y="3426350"/>
                <a:ext cx="21250" cy="31375"/>
              </a:xfrm>
              <a:custGeom>
                <a:avLst/>
                <a:gdLst/>
                <a:ahLst/>
                <a:cxnLst/>
                <a:rect l="l" t="t" r="r" b="b"/>
                <a:pathLst>
                  <a:path w="850" h="1255" extrusionOk="0">
                    <a:moveTo>
                      <a:pt x="0" y="176"/>
                    </a:moveTo>
                    <a:lnTo>
                      <a:pt x="591" y="1254"/>
                    </a:lnTo>
                    <a:lnTo>
                      <a:pt x="850" y="1171"/>
                    </a:lnTo>
                    <a:lnTo>
                      <a:pt x="456" y="0"/>
                    </a:ln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a:off x="5189175" y="3261550"/>
                <a:ext cx="43025" cy="110925"/>
              </a:xfrm>
              <a:custGeom>
                <a:avLst/>
                <a:gdLst/>
                <a:ahLst/>
                <a:cxnLst/>
                <a:rect l="l" t="t" r="r" b="b"/>
                <a:pathLst>
                  <a:path w="1721" h="4437" extrusionOk="0">
                    <a:moveTo>
                      <a:pt x="270" y="1"/>
                    </a:moveTo>
                    <a:lnTo>
                      <a:pt x="1" y="94"/>
                    </a:lnTo>
                    <a:cubicBezTo>
                      <a:pt x="622" y="1493"/>
                      <a:pt x="1110" y="2944"/>
                      <a:pt x="1462" y="4436"/>
                    </a:cubicBezTo>
                    <a:lnTo>
                      <a:pt x="1721" y="4354"/>
                    </a:lnTo>
                    <a:cubicBezTo>
                      <a:pt x="1472" y="2861"/>
                      <a:pt x="270"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a:off x="5196175" y="3261550"/>
                <a:ext cx="36025" cy="108850"/>
              </a:xfrm>
              <a:custGeom>
                <a:avLst/>
                <a:gdLst/>
                <a:ahLst/>
                <a:cxnLst/>
                <a:rect l="l" t="t" r="r" b="b"/>
                <a:pathLst>
                  <a:path w="1441" h="4354" extrusionOk="0">
                    <a:moveTo>
                      <a:pt x="0" y="1"/>
                    </a:moveTo>
                    <a:cubicBezTo>
                      <a:pt x="1" y="1"/>
                      <a:pt x="1130" y="2872"/>
                      <a:pt x="1441" y="4354"/>
                    </a:cubicBezTo>
                    <a:lnTo>
                      <a:pt x="1348" y="3317"/>
                    </a:lnTo>
                    <a:cubicBezTo>
                      <a:pt x="1099" y="2426"/>
                      <a:pt x="778" y="1555"/>
                      <a:pt x="415" y="70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a:off x="4860125" y="3295500"/>
                <a:ext cx="217675" cy="97175"/>
              </a:xfrm>
              <a:custGeom>
                <a:avLst/>
                <a:gdLst/>
                <a:ahLst/>
                <a:cxnLst/>
                <a:rect l="l" t="t" r="r" b="b"/>
                <a:pathLst>
                  <a:path w="8707" h="3887" extrusionOk="0">
                    <a:moveTo>
                      <a:pt x="8706" y="0"/>
                    </a:moveTo>
                    <a:cubicBezTo>
                      <a:pt x="8706" y="0"/>
                      <a:pt x="7348" y="1887"/>
                      <a:pt x="5276" y="2892"/>
                    </a:cubicBezTo>
                    <a:cubicBezTo>
                      <a:pt x="3192" y="3887"/>
                      <a:pt x="0" y="3483"/>
                      <a:pt x="0" y="3483"/>
                    </a:cubicBezTo>
                    <a:lnTo>
                      <a:pt x="239" y="3410"/>
                    </a:lnTo>
                    <a:cubicBezTo>
                      <a:pt x="239" y="3410"/>
                      <a:pt x="2695" y="3669"/>
                      <a:pt x="4560" y="3016"/>
                    </a:cubicBezTo>
                    <a:cubicBezTo>
                      <a:pt x="6416" y="2374"/>
                      <a:pt x="8250" y="187"/>
                      <a:pt x="8250" y="187"/>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a:off x="4889925" y="3393950"/>
                <a:ext cx="226475" cy="78275"/>
              </a:xfrm>
              <a:custGeom>
                <a:avLst/>
                <a:gdLst/>
                <a:ahLst/>
                <a:cxnLst/>
                <a:rect l="l" t="t" r="r" b="b"/>
                <a:pathLst>
                  <a:path w="9059" h="3131" extrusionOk="0">
                    <a:moveTo>
                      <a:pt x="9058" y="705"/>
                    </a:moveTo>
                    <a:cubicBezTo>
                      <a:pt x="9058" y="705"/>
                      <a:pt x="6840" y="1"/>
                      <a:pt x="4581" y="446"/>
                    </a:cubicBezTo>
                    <a:cubicBezTo>
                      <a:pt x="2311" y="892"/>
                      <a:pt x="0" y="3131"/>
                      <a:pt x="0" y="3131"/>
                    </a:cubicBezTo>
                    <a:lnTo>
                      <a:pt x="228" y="3048"/>
                    </a:lnTo>
                    <a:cubicBezTo>
                      <a:pt x="228" y="3048"/>
                      <a:pt x="2042" y="1369"/>
                      <a:pt x="3928" y="768"/>
                    </a:cubicBezTo>
                    <a:cubicBezTo>
                      <a:pt x="5804" y="177"/>
                      <a:pt x="8582" y="830"/>
                      <a:pt x="8582" y="830"/>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7" name="Google Shape;2077;p56"/>
          <p:cNvGrpSpPr/>
          <p:nvPr/>
        </p:nvGrpSpPr>
        <p:grpSpPr>
          <a:xfrm rot="-900014">
            <a:off x="437969" y="302574"/>
            <a:ext cx="1016436" cy="935487"/>
            <a:chOff x="5823094" y="-504988"/>
            <a:chExt cx="1058659" cy="974347"/>
          </a:xfrm>
        </p:grpSpPr>
        <p:sp>
          <p:nvSpPr>
            <p:cNvPr id="2078" name="Google Shape;2078;p56"/>
            <p:cNvSpPr/>
            <p:nvPr/>
          </p:nvSpPr>
          <p:spPr>
            <a:xfrm>
              <a:off x="5886429" y="-502181"/>
              <a:ext cx="969933" cy="930633"/>
            </a:xfrm>
            <a:custGeom>
              <a:avLst/>
              <a:gdLst/>
              <a:ahLst/>
              <a:cxnLst/>
              <a:rect l="l" t="t" r="r" b="b"/>
              <a:pathLst>
                <a:path w="11205" h="10751" extrusionOk="0">
                  <a:moveTo>
                    <a:pt x="6603" y="1"/>
                  </a:moveTo>
                  <a:cubicBezTo>
                    <a:pt x="5950" y="467"/>
                    <a:pt x="5649" y="1338"/>
                    <a:pt x="5514" y="2012"/>
                  </a:cubicBezTo>
                  <a:cubicBezTo>
                    <a:pt x="5317" y="2032"/>
                    <a:pt x="5100" y="2043"/>
                    <a:pt x="4872" y="2043"/>
                  </a:cubicBezTo>
                  <a:lnTo>
                    <a:pt x="4758" y="2043"/>
                  </a:lnTo>
                  <a:lnTo>
                    <a:pt x="4509" y="2053"/>
                  </a:lnTo>
                  <a:cubicBezTo>
                    <a:pt x="2291" y="2115"/>
                    <a:pt x="861" y="2644"/>
                    <a:pt x="312" y="3836"/>
                  </a:cubicBezTo>
                  <a:cubicBezTo>
                    <a:pt x="301" y="3877"/>
                    <a:pt x="291" y="3908"/>
                    <a:pt x="270" y="3939"/>
                  </a:cubicBezTo>
                  <a:cubicBezTo>
                    <a:pt x="53" y="4489"/>
                    <a:pt x="1" y="5152"/>
                    <a:pt x="125" y="5971"/>
                  </a:cubicBezTo>
                  <a:cubicBezTo>
                    <a:pt x="135" y="6074"/>
                    <a:pt x="156" y="6167"/>
                    <a:pt x="177" y="6271"/>
                  </a:cubicBezTo>
                  <a:cubicBezTo>
                    <a:pt x="208" y="6447"/>
                    <a:pt x="249" y="6623"/>
                    <a:pt x="301" y="6820"/>
                  </a:cubicBezTo>
                  <a:cubicBezTo>
                    <a:pt x="312" y="6852"/>
                    <a:pt x="332" y="6893"/>
                    <a:pt x="343" y="6934"/>
                  </a:cubicBezTo>
                  <a:lnTo>
                    <a:pt x="363" y="7038"/>
                  </a:lnTo>
                  <a:lnTo>
                    <a:pt x="384" y="7111"/>
                  </a:lnTo>
                  <a:cubicBezTo>
                    <a:pt x="477" y="7411"/>
                    <a:pt x="591" y="7712"/>
                    <a:pt x="716" y="8002"/>
                  </a:cubicBezTo>
                  <a:lnTo>
                    <a:pt x="737" y="8054"/>
                  </a:lnTo>
                  <a:cubicBezTo>
                    <a:pt x="768" y="8106"/>
                    <a:pt x="788" y="8168"/>
                    <a:pt x="819" y="8220"/>
                  </a:cubicBezTo>
                  <a:cubicBezTo>
                    <a:pt x="1904" y="10447"/>
                    <a:pt x="3673" y="10747"/>
                    <a:pt x="4846" y="10747"/>
                  </a:cubicBezTo>
                  <a:cubicBezTo>
                    <a:pt x="5131" y="10747"/>
                    <a:pt x="5380" y="10729"/>
                    <a:pt x="5577" y="10717"/>
                  </a:cubicBezTo>
                  <a:lnTo>
                    <a:pt x="5763" y="10707"/>
                  </a:lnTo>
                  <a:lnTo>
                    <a:pt x="6022" y="10707"/>
                  </a:lnTo>
                  <a:cubicBezTo>
                    <a:pt x="6341" y="10716"/>
                    <a:pt x="6683" y="10750"/>
                    <a:pt x="7037" y="10750"/>
                  </a:cubicBezTo>
                  <a:cubicBezTo>
                    <a:pt x="7935" y="10750"/>
                    <a:pt x="8913" y="10528"/>
                    <a:pt x="9805" y="9100"/>
                  </a:cubicBezTo>
                  <a:lnTo>
                    <a:pt x="9846" y="9049"/>
                  </a:lnTo>
                  <a:cubicBezTo>
                    <a:pt x="9919" y="8935"/>
                    <a:pt x="9992" y="8821"/>
                    <a:pt x="10064" y="8707"/>
                  </a:cubicBezTo>
                  <a:cubicBezTo>
                    <a:pt x="10189" y="8489"/>
                    <a:pt x="10313" y="8251"/>
                    <a:pt x="10417" y="8023"/>
                  </a:cubicBezTo>
                  <a:cubicBezTo>
                    <a:pt x="10468" y="7898"/>
                    <a:pt x="10520" y="7774"/>
                    <a:pt x="10562" y="7650"/>
                  </a:cubicBezTo>
                  <a:cubicBezTo>
                    <a:pt x="10562" y="7639"/>
                    <a:pt x="10572" y="7629"/>
                    <a:pt x="10582" y="7608"/>
                  </a:cubicBezTo>
                  <a:cubicBezTo>
                    <a:pt x="11152" y="6085"/>
                    <a:pt x="11204" y="4395"/>
                    <a:pt x="10748" y="3234"/>
                  </a:cubicBezTo>
                  <a:cubicBezTo>
                    <a:pt x="10624" y="2913"/>
                    <a:pt x="10437" y="2613"/>
                    <a:pt x="10199" y="2364"/>
                  </a:cubicBezTo>
                  <a:cubicBezTo>
                    <a:pt x="10116" y="2281"/>
                    <a:pt x="10033" y="2208"/>
                    <a:pt x="9940" y="2146"/>
                  </a:cubicBezTo>
                  <a:cubicBezTo>
                    <a:pt x="9774" y="2043"/>
                    <a:pt x="9598" y="1970"/>
                    <a:pt x="9422" y="1918"/>
                  </a:cubicBezTo>
                  <a:cubicBezTo>
                    <a:pt x="8852" y="1774"/>
                    <a:pt x="8392" y="1723"/>
                    <a:pt x="7980" y="1723"/>
                  </a:cubicBezTo>
                  <a:cubicBezTo>
                    <a:pt x="7206" y="1723"/>
                    <a:pt x="6597" y="1903"/>
                    <a:pt x="5732" y="1991"/>
                  </a:cubicBezTo>
                  <a:cubicBezTo>
                    <a:pt x="6105" y="820"/>
                    <a:pt x="6996" y="467"/>
                    <a:pt x="6996" y="467"/>
                  </a:cubicBezTo>
                  <a:cubicBezTo>
                    <a:pt x="6945" y="260"/>
                    <a:pt x="6799" y="84"/>
                    <a:pt x="6603"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56"/>
            <p:cNvGrpSpPr/>
            <p:nvPr/>
          </p:nvGrpSpPr>
          <p:grpSpPr>
            <a:xfrm>
              <a:off x="5823094" y="-504988"/>
              <a:ext cx="1058659" cy="974347"/>
              <a:chOff x="3618000" y="1395000"/>
              <a:chExt cx="305750" cy="281400"/>
            </a:xfrm>
          </p:grpSpPr>
          <p:sp>
            <p:nvSpPr>
              <p:cNvPr id="2080" name="Google Shape;2080;p56"/>
              <p:cNvSpPr/>
              <p:nvPr/>
            </p:nvSpPr>
            <p:spPr>
              <a:xfrm>
                <a:off x="3618000" y="1430500"/>
                <a:ext cx="305750" cy="245900"/>
              </a:xfrm>
              <a:custGeom>
                <a:avLst/>
                <a:gdLst/>
                <a:ahLst/>
                <a:cxnLst/>
                <a:rect l="l" t="t" r="r" b="b"/>
                <a:pathLst>
                  <a:path w="12230" h="9836" extrusionOk="0">
                    <a:moveTo>
                      <a:pt x="5638" y="612"/>
                    </a:moveTo>
                    <a:cubicBezTo>
                      <a:pt x="1700" y="653"/>
                      <a:pt x="0" y="2280"/>
                      <a:pt x="1223" y="5928"/>
                    </a:cubicBezTo>
                    <a:cubicBezTo>
                      <a:pt x="2529" y="9825"/>
                      <a:pt x="5586" y="9317"/>
                      <a:pt x="6519" y="9286"/>
                    </a:cubicBezTo>
                    <a:cubicBezTo>
                      <a:pt x="7680" y="9235"/>
                      <a:pt x="9235" y="9836"/>
                      <a:pt x="10592" y="7628"/>
                    </a:cubicBezTo>
                    <a:cubicBezTo>
                      <a:pt x="12230" y="4965"/>
                      <a:pt x="12199" y="1006"/>
                      <a:pt x="10178" y="498"/>
                    </a:cubicBezTo>
                    <a:cubicBezTo>
                      <a:pt x="8229" y="0"/>
                      <a:pt x="7566" y="601"/>
                      <a:pt x="5638" y="612"/>
                    </a:cubicBezTo>
                    <a:close/>
                  </a:path>
                </a:pathLst>
              </a:custGeom>
              <a:solidFill>
                <a:srgbClr val="BBB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a:off x="3636400" y="1430500"/>
                <a:ext cx="284500" cy="242525"/>
              </a:xfrm>
              <a:custGeom>
                <a:avLst/>
                <a:gdLst/>
                <a:ahLst/>
                <a:cxnLst/>
                <a:rect l="l" t="t" r="r" b="b"/>
                <a:pathLst>
                  <a:path w="11380" h="9701" extrusionOk="0">
                    <a:moveTo>
                      <a:pt x="9867" y="7628"/>
                    </a:moveTo>
                    <a:cubicBezTo>
                      <a:pt x="8747" y="9255"/>
                      <a:pt x="7649" y="9338"/>
                      <a:pt x="6664" y="9307"/>
                    </a:cubicBezTo>
                    <a:lnTo>
                      <a:pt x="6353" y="9297"/>
                    </a:lnTo>
                    <a:cubicBezTo>
                      <a:pt x="6156" y="9286"/>
                      <a:pt x="5970" y="9276"/>
                      <a:pt x="5783" y="9286"/>
                    </a:cubicBezTo>
                    <a:cubicBezTo>
                      <a:pt x="4850" y="9317"/>
                      <a:pt x="1596" y="9701"/>
                      <a:pt x="415" y="5690"/>
                    </a:cubicBezTo>
                    <a:cubicBezTo>
                      <a:pt x="83" y="4602"/>
                      <a:pt x="0" y="3711"/>
                      <a:pt x="156" y="3006"/>
                    </a:cubicBezTo>
                    <a:cubicBezTo>
                      <a:pt x="187" y="2798"/>
                      <a:pt x="249" y="2602"/>
                      <a:pt x="342" y="2415"/>
                    </a:cubicBezTo>
                    <a:cubicBezTo>
                      <a:pt x="923" y="1161"/>
                      <a:pt x="2477" y="643"/>
                      <a:pt x="4892" y="612"/>
                    </a:cubicBezTo>
                    <a:cubicBezTo>
                      <a:pt x="6830" y="601"/>
                      <a:pt x="7483" y="0"/>
                      <a:pt x="9442" y="498"/>
                    </a:cubicBezTo>
                    <a:cubicBezTo>
                      <a:pt x="9628" y="539"/>
                      <a:pt x="9804" y="612"/>
                      <a:pt x="9960" y="726"/>
                    </a:cubicBezTo>
                    <a:cubicBezTo>
                      <a:pt x="10053" y="788"/>
                      <a:pt x="10136" y="860"/>
                      <a:pt x="10219" y="943"/>
                    </a:cubicBezTo>
                    <a:cubicBezTo>
                      <a:pt x="10457" y="1182"/>
                      <a:pt x="10644" y="1482"/>
                      <a:pt x="10768" y="1804"/>
                    </a:cubicBezTo>
                    <a:cubicBezTo>
                      <a:pt x="11380" y="3348"/>
                      <a:pt x="11079" y="5845"/>
                      <a:pt x="9867" y="762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a:off x="3729150" y="1448625"/>
                <a:ext cx="82425" cy="23100"/>
              </a:xfrm>
              <a:custGeom>
                <a:avLst/>
                <a:gdLst/>
                <a:ahLst/>
                <a:cxnLst/>
                <a:rect l="l" t="t" r="r" b="b"/>
                <a:pathLst>
                  <a:path w="3297" h="924" extrusionOk="0">
                    <a:moveTo>
                      <a:pt x="0" y="249"/>
                    </a:moveTo>
                    <a:cubicBezTo>
                      <a:pt x="0" y="249"/>
                      <a:pt x="830" y="840"/>
                      <a:pt x="1690" y="882"/>
                    </a:cubicBezTo>
                    <a:cubicBezTo>
                      <a:pt x="2550" y="923"/>
                      <a:pt x="3296" y="1"/>
                      <a:pt x="3296" y="1"/>
                    </a:cubicBezTo>
                    <a:cubicBezTo>
                      <a:pt x="2757" y="63"/>
                      <a:pt x="2229" y="94"/>
                      <a:pt x="1690" y="104"/>
                    </a:cubicBezTo>
                    <a:cubicBezTo>
                      <a:pt x="1120" y="104"/>
                      <a:pt x="560" y="156"/>
                      <a:pt x="0" y="249"/>
                    </a:cubicBezTo>
                    <a:close/>
                  </a:path>
                </a:pathLst>
              </a:custGeom>
              <a:solidFill>
                <a:srgbClr val="343063">
                  <a:alpha val="45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a:off x="3771900" y="1395000"/>
                <a:ext cx="39925" cy="74125"/>
              </a:xfrm>
              <a:custGeom>
                <a:avLst/>
                <a:gdLst/>
                <a:ahLst/>
                <a:cxnLst/>
                <a:rect l="l" t="t" r="r" b="b"/>
                <a:pathLst>
                  <a:path w="1597" h="2965" extrusionOk="0">
                    <a:moveTo>
                      <a:pt x="0" y="2964"/>
                    </a:moveTo>
                    <a:cubicBezTo>
                      <a:pt x="0" y="2964"/>
                      <a:pt x="32" y="819"/>
                      <a:pt x="1203" y="0"/>
                    </a:cubicBezTo>
                    <a:lnTo>
                      <a:pt x="1597" y="456"/>
                    </a:lnTo>
                    <a:cubicBezTo>
                      <a:pt x="1597" y="456"/>
                      <a:pt x="239" y="995"/>
                      <a:pt x="177" y="29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a:off x="3624725" y="1475575"/>
                <a:ext cx="296175" cy="199275"/>
              </a:xfrm>
              <a:custGeom>
                <a:avLst/>
                <a:gdLst/>
                <a:ahLst/>
                <a:cxnLst/>
                <a:rect l="l" t="t" r="r" b="b"/>
                <a:pathLst>
                  <a:path w="11847" h="7971" extrusionOk="0">
                    <a:moveTo>
                      <a:pt x="10334" y="5825"/>
                    </a:moveTo>
                    <a:cubicBezTo>
                      <a:pt x="8862" y="7970"/>
                      <a:pt x="7411" y="7432"/>
                      <a:pt x="6250" y="7483"/>
                    </a:cubicBezTo>
                    <a:cubicBezTo>
                      <a:pt x="5317" y="7514"/>
                      <a:pt x="2063" y="7898"/>
                      <a:pt x="882" y="3887"/>
                    </a:cubicBezTo>
                    <a:cubicBezTo>
                      <a:pt x="457" y="2467"/>
                      <a:pt x="436" y="1400"/>
                      <a:pt x="809" y="612"/>
                    </a:cubicBezTo>
                    <a:lnTo>
                      <a:pt x="913" y="560"/>
                    </a:lnTo>
                    <a:cubicBezTo>
                      <a:pt x="1" y="2312"/>
                      <a:pt x="2416" y="4830"/>
                      <a:pt x="5836" y="5442"/>
                    </a:cubicBezTo>
                    <a:cubicBezTo>
                      <a:pt x="9256" y="6043"/>
                      <a:pt x="10769" y="3897"/>
                      <a:pt x="11225" y="2902"/>
                    </a:cubicBezTo>
                    <a:cubicBezTo>
                      <a:pt x="11681" y="1908"/>
                      <a:pt x="11225" y="1"/>
                      <a:pt x="11225" y="1"/>
                    </a:cubicBezTo>
                    <a:lnTo>
                      <a:pt x="11235" y="1"/>
                    </a:lnTo>
                    <a:cubicBezTo>
                      <a:pt x="11847" y="1545"/>
                      <a:pt x="11546" y="4042"/>
                      <a:pt x="10334" y="5825"/>
                    </a:cubicBezTo>
                    <a:close/>
                  </a:path>
                </a:pathLst>
              </a:custGeom>
              <a:solidFill>
                <a:srgbClr val="343063">
                  <a:alpha val="6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a:off x="3787175" y="1467800"/>
                <a:ext cx="19975" cy="14275"/>
              </a:xfrm>
              <a:custGeom>
                <a:avLst/>
                <a:gdLst/>
                <a:ahLst/>
                <a:cxnLst/>
                <a:rect l="l" t="t" r="r" b="b"/>
                <a:pathLst>
                  <a:path w="799" h="571" extrusionOk="0">
                    <a:moveTo>
                      <a:pt x="1" y="1"/>
                    </a:moveTo>
                    <a:cubicBezTo>
                      <a:pt x="312" y="115"/>
                      <a:pt x="581" y="312"/>
                      <a:pt x="799" y="571"/>
                    </a:cubicBezTo>
                    <a:cubicBezTo>
                      <a:pt x="571" y="332"/>
                      <a:pt x="302" y="135"/>
                      <a:pt x="1" y="1"/>
                    </a:cubicBezTo>
                    <a:close/>
                  </a:path>
                </a:pathLst>
              </a:custGeom>
              <a:solidFill>
                <a:srgbClr val="D9A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a:off x="3632500" y="1459775"/>
                <a:ext cx="237875" cy="213250"/>
              </a:xfrm>
              <a:custGeom>
                <a:avLst/>
                <a:gdLst/>
                <a:ahLst/>
                <a:cxnLst/>
                <a:rect l="l" t="t" r="r" b="b"/>
                <a:pathLst>
                  <a:path w="9515" h="8530" extrusionOk="0">
                    <a:moveTo>
                      <a:pt x="9318" y="3949"/>
                    </a:moveTo>
                    <a:cubicBezTo>
                      <a:pt x="8966" y="7234"/>
                      <a:pt x="6509" y="8126"/>
                      <a:pt x="6509" y="8126"/>
                    </a:cubicBezTo>
                    <a:cubicBezTo>
                      <a:pt x="6312" y="8115"/>
                      <a:pt x="6126" y="8105"/>
                      <a:pt x="5939" y="8115"/>
                    </a:cubicBezTo>
                    <a:cubicBezTo>
                      <a:pt x="5006" y="8146"/>
                      <a:pt x="1763" y="8530"/>
                      <a:pt x="571" y="4519"/>
                    </a:cubicBezTo>
                    <a:cubicBezTo>
                      <a:pt x="239" y="3431"/>
                      <a:pt x="156" y="2540"/>
                      <a:pt x="312" y="1835"/>
                    </a:cubicBezTo>
                    <a:lnTo>
                      <a:pt x="353" y="1855"/>
                    </a:lnTo>
                    <a:cubicBezTo>
                      <a:pt x="1" y="3783"/>
                      <a:pt x="1016" y="6395"/>
                      <a:pt x="2768" y="7266"/>
                    </a:cubicBezTo>
                    <a:cubicBezTo>
                      <a:pt x="4519" y="8146"/>
                      <a:pt x="2156" y="5701"/>
                      <a:pt x="1825" y="3110"/>
                    </a:cubicBezTo>
                    <a:cubicBezTo>
                      <a:pt x="1503" y="684"/>
                      <a:pt x="3877" y="63"/>
                      <a:pt x="4157" y="0"/>
                    </a:cubicBezTo>
                    <a:cubicBezTo>
                      <a:pt x="3949" y="52"/>
                      <a:pt x="2612" y="415"/>
                      <a:pt x="2146" y="1721"/>
                    </a:cubicBezTo>
                    <a:cubicBezTo>
                      <a:pt x="1638" y="3130"/>
                      <a:pt x="2467" y="5804"/>
                      <a:pt x="3649" y="6965"/>
                    </a:cubicBezTo>
                    <a:cubicBezTo>
                      <a:pt x="4820" y="8126"/>
                      <a:pt x="4778" y="6167"/>
                      <a:pt x="4571" y="3876"/>
                    </a:cubicBezTo>
                    <a:cubicBezTo>
                      <a:pt x="4374" y="1576"/>
                      <a:pt x="5131" y="373"/>
                      <a:pt x="5131" y="373"/>
                    </a:cubicBezTo>
                    <a:cubicBezTo>
                      <a:pt x="5131" y="373"/>
                      <a:pt x="4571" y="1493"/>
                      <a:pt x="4696" y="3638"/>
                    </a:cubicBezTo>
                    <a:cubicBezTo>
                      <a:pt x="4810" y="5783"/>
                      <a:pt x="4706" y="6664"/>
                      <a:pt x="4892" y="7120"/>
                    </a:cubicBezTo>
                    <a:cubicBezTo>
                      <a:pt x="5079" y="7576"/>
                      <a:pt x="5991" y="8022"/>
                      <a:pt x="5991" y="8022"/>
                    </a:cubicBezTo>
                    <a:cubicBezTo>
                      <a:pt x="5991" y="8022"/>
                      <a:pt x="5193" y="6416"/>
                      <a:pt x="5234" y="3856"/>
                    </a:cubicBezTo>
                    <a:cubicBezTo>
                      <a:pt x="5286" y="1368"/>
                      <a:pt x="5939" y="508"/>
                      <a:pt x="5898" y="436"/>
                    </a:cubicBezTo>
                    <a:cubicBezTo>
                      <a:pt x="5950" y="487"/>
                      <a:pt x="5431" y="1265"/>
                      <a:pt x="5431" y="4063"/>
                    </a:cubicBezTo>
                    <a:cubicBezTo>
                      <a:pt x="5431" y="6955"/>
                      <a:pt x="6209" y="8022"/>
                      <a:pt x="6209" y="8022"/>
                    </a:cubicBezTo>
                    <a:cubicBezTo>
                      <a:pt x="6209" y="8022"/>
                      <a:pt x="8966" y="7483"/>
                      <a:pt x="9214" y="3949"/>
                    </a:cubicBezTo>
                    <a:cubicBezTo>
                      <a:pt x="9349" y="2032"/>
                      <a:pt x="7939" y="861"/>
                      <a:pt x="7463" y="322"/>
                    </a:cubicBezTo>
                    <a:cubicBezTo>
                      <a:pt x="8012" y="881"/>
                      <a:pt x="9515" y="2083"/>
                      <a:pt x="9318" y="3949"/>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a:off x="3801950" y="1453550"/>
                <a:ext cx="118950" cy="210425"/>
              </a:xfrm>
              <a:custGeom>
                <a:avLst/>
                <a:gdLst/>
                <a:ahLst/>
                <a:cxnLst/>
                <a:rect l="l" t="t" r="r" b="b"/>
                <a:pathLst>
                  <a:path w="4758" h="8417" extrusionOk="0">
                    <a:moveTo>
                      <a:pt x="3245" y="6706"/>
                    </a:moveTo>
                    <a:cubicBezTo>
                      <a:pt x="2125" y="8333"/>
                      <a:pt x="1027" y="8416"/>
                      <a:pt x="42" y="8385"/>
                    </a:cubicBezTo>
                    <a:cubicBezTo>
                      <a:pt x="612" y="8344"/>
                      <a:pt x="1856" y="7888"/>
                      <a:pt x="2571" y="5017"/>
                    </a:cubicBezTo>
                    <a:cubicBezTo>
                      <a:pt x="3535" y="1192"/>
                      <a:pt x="1" y="177"/>
                      <a:pt x="1" y="177"/>
                    </a:cubicBezTo>
                    <a:lnTo>
                      <a:pt x="198" y="1"/>
                    </a:lnTo>
                    <a:cubicBezTo>
                      <a:pt x="198" y="1"/>
                      <a:pt x="2602" y="830"/>
                      <a:pt x="2809" y="3441"/>
                    </a:cubicBezTo>
                    <a:cubicBezTo>
                      <a:pt x="3006" y="6043"/>
                      <a:pt x="1037" y="8126"/>
                      <a:pt x="1037" y="8126"/>
                    </a:cubicBezTo>
                    <a:cubicBezTo>
                      <a:pt x="1037" y="8126"/>
                      <a:pt x="3587" y="7483"/>
                      <a:pt x="4074" y="3897"/>
                    </a:cubicBezTo>
                    <a:cubicBezTo>
                      <a:pt x="4416" y="1410"/>
                      <a:pt x="3929" y="405"/>
                      <a:pt x="3597" y="21"/>
                    </a:cubicBezTo>
                    <a:cubicBezTo>
                      <a:pt x="3835" y="270"/>
                      <a:pt x="4022" y="560"/>
                      <a:pt x="4146" y="892"/>
                    </a:cubicBezTo>
                    <a:cubicBezTo>
                      <a:pt x="4758" y="2426"/>
                      <a:pt x="4457" y="4923"/>
                      <a:pt x="3245" y="6706"/>
                    </a:cubicBezTo>
                    <a:close/>
                  </a:path>
                </a:pathLst>
              </a:custGeom>
              <a:solidFill>
                <a:srgbClr val="343063">
                  <a:alpha val="1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6"/>
              <p:cNvSpPr/>
              <p:nvPr/>
            </p:nvSpPr>
            <p:spPr>
              <a:xfrm>
                <a:off x="3687425" y="1463400"/>
                <a:ext cx="71275" cy="43025"/>
              </a:xfrm>
              <a:custGeom>
                <a:avLst/>
                <a:gdLst/>
                <a:ahLst/>
                <a:cxnLst/>
                <a:rect l="l" t="t" r="r" b="b"/>
                <a:pathLst>
                  <a:path w="2851" h="1721" extrusionOk="0">
                    <a:moveTo>
                      <a:pt x="2758" y="1026"/>
                    </a:moveTo>
                    <a:cubicBezTo>
                      <a:pt x="2851" y="1451"/>
                      <a:pt x="2322" y="1721"/>
                      <a:pt x="1597" y="1628"/>
                    </a:cubicBezTo>
                    <a:cubicBezTo>
                      <a:pt x="861" y="1534"/>
                      <a:pt x="187" y="1120"/>
                      <a:pt x="94" y="695"/>
                    </a:cubicBezTo>
                    <a:cubicBezTo>
                      <a:pt x="1" y="270"/>
                      <a:pt x="529" y="0"/>
                      <a:pt x="1255" y="83"/>
                    </a:cubicBezTo>
                    <a:cubicBezTo>
                      <a:pt x="1991" y="177"/>
                      <a:pt x="2664" y="602"/>
                      <a:pt x="2758" y="102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6"/>
              <p:cNvSpPr/>
              <p:nvPr/>
            </p:nvSpPr>
            <p:spPr>
              <a:xfrm>
                <a:off x="3755825" y="1484125"/>
                <a:ext cx="32175" cy="17375"/>
              </a:xfrm>
              <a:custGeom>
                <a:avLst/>
                <a:gdLst/>
                <a:ahLst/>
                <a:cxnLst/>
                <a:rect l="l" t="t" r="r" b="b"/>
                <a:pathLst>
                  <a:path w="1287" h="695" extrusionOk="0">
                    <a:moveTo>
                      <a:pt x="1193" y="218"/>
                    </a:moveTo>
                    <a:cubicBezTo>
                      <a:pt x="1286" y="374"/>
                      <a:pt x="1120" y="550"/>
                      <a:pt x="820" y="622"/>
                    </a:cubicBezTo>
                    <a:cubicBezTo>
                      <a:pt x="519" y="695"/>
                      <a:pt x="198" y="622"/>
                      <a:pt x="105" y="477"/>
                    </a:cubicBezTo>
                    <a:cubicBezTo>
                      <a:pt x="1" y="322"/>
                      <a:pt x="167" y="135"/>
                      <a:pt x="467" y="63"/>
                    </a:cubicBezTo>
                    <a:cubicBezTo>
                      <a:pt x="778" y="1"/>
                      <a:pt x="1100" y="63"/>
                      <a:pt x="1193" y="218"/>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a:off x="3801175" y="1442675"/>
                <a:ext cx="54450" cy="45625"/>
              </a:xfrm>
              <a:custGeom>
                <a:avLst/>
                <a:gdLst/>
                <a:ahLst/>
                <a:cxnLst/>
                <a:rect l="l" t="t" r="r" b="b"/>
                <a:pathLst>
                  <a:path w="2178" h="1825" extrusionOk="0">
                    <a:moveTo>
                      <a:pt x="1856" y="156"/>
                    </a:moveTo>
                    <a:cubicBezTo>
                      <a:pt x="2177" y="311"/>
                      <a:pt x="2084" y="778"/>
                      <a:pt x="1649" y="1192"/>
                    </a:cubicBezTo>
                    <a:cubicBezTo>
                      <a:pt x="1224" y="1607"/>
                      <a:pt x="622" y="1824"/>
                      <a:pt x="312" y="1669"/>
                    </a:cubicBezTo>
                    <a:cubicBezTo>
                      <a:pt x="1" y="1513"/>
                      <a:pt x="94" y="1047"/>
                      <a:pt x="519" y="633"/>
                    </a:cubicBezTo>
                    <a:cubicBezTo>
                      <a:pt x="944" y="218"/>
                      <a:pt x="1545" y="0"/>
                      <a:pt x="1856" y="156"/>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a:off x="3841850" y="1510025"/>
                <a:ext cx="66875" cy="116125"/>
              </a:xfrm>
              <a:custGeom>
                <a:avLst/>
                <a:gdLst/>
                <a:ahLst/>
                <a:cxnLst/>
                <a:rect l="l" t="t" r="r" b="b"/>
                <a:pathLst>
                  <a:path w="2675" h="4645" extrusionOk="0">
                    <a:moveTo>
                      <a:pt x="1535" y="167"/>
                    </a:moveTo>
                    <a:cubicBezTo>
                      <a:pt x="2208" y="1"/>
                      <a:pt x="2675" y="830"/>
                      <a:pt x="2571" y="2012"/>
                    </a:cubicBezTo>
                    <a:cubicBezTo>
                      <a:pt x="2457" y="3203"/>
                      <a:pt x="1825" y="4312"/>
                      <a:pt x="1141" y="4478"/>
                    </a:cubicBezTo>
                    <a:cubicBezTo>
                      <a:pt x="457" y="4644"/>
                      <a:pt x="1" y="3825"/>
                      <a:pt x="104" y="2633"/>
                    </a:cubicBezTo>
                    <a:cubicBezTo>
                      <a:pt x="218" y="1442"/>
                      <a:pt x="851" y="333"/>
                      <a:pt x="1535" y="167"/>
                    </a:cubicBezTo>
                    <a:close/>
                  </a:path>
                </a:pathLst>
              </a:custGeom>
              <a:solidFill>
                <a:srgbClr val="FCFCFC">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1773;p59">
            <a:extLst>
              <a:ext uri="{FF2B5EF4-FFF2-40B4-BE49-F238E27FC236}">
                <a16:creationId xmlns:a16="http://schemas.microsoft.com/office/drawing/2014/main" id="{82C87AF4-919C-FF4A-672E-462F576C14CE}"/>
              </a:ext>
            </a:extLst>
          </p:cNvPr>
          <p:cNvSpPr txBox="1">
            <a:spLocks noGrp="1"/>
          </p:cNvSpPr>
          <p:nvPr>
            <p:ph type="title"/>
          </p:nvPr>
        </p:nvSpPr>
        <p:spPr>
          <a:xfrm>
            <a:off x="4809067" y="1326992"/>
            <a:ext cx="3194756" cy="17538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spcFirstLastPara="1" wrap="square" lIns="91425" tIns="91425" rIns="91425" bIns="91425" anchor="t" anchorCtr="0">
            <a:noAutofit/>
          </a:bodyPr>
          <a:lstStyle/>
          <a:p>
            <a:pPr marL="0" lvl="0" indent="0" algn="ctr" rtl="0">
              <a:spcBef>
                <a:spcPts val="0"/>
              </a:spcBef>
              <a:spcAft>
                <a:spcPts val="0"/>
              </a:spcAft>
              <a:buNone/>
            </a:pPr>
            <a:r>
              <a:rPr lang="en-US" sz="5400" b="1" dirty="0">
                <a:latin typeface="Times New Roman" panose="02020603050405020304" pitchFamily="18" charset="0"/>
                <a:cs typeface="Times New Roman" panose="02020603050405020304" pitchFamily="18" charset="0"/>
              </a:rPr>
              <a:t>HOẠT ĐỘNG</a:t>
            </a:r>
          </a:p>
        </p:txBody>
      </p:sp>
    </p:spTree>
    <p:extLst>
      <p:ext uri="{BB962C8B-B14F-4D97-AF65-F5344CB8AC3E}">
        <p14:creationId xmlns:p14="http://schemas.microsoft.com/office/powerpoint/2010/main" val="10177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39">
                                            <p:txEl>
                                              <p:pRg st="0" end="0"/>
                                            </p:txEl>
                                          </p:spTgt>
                                        </p:tgtEl>
                                        <p:attrNameLst>
                                          <p:attrName>style.visibility</p:attrName>
                                        </p:attrNameLst>
                                      </p:cBhvr>
                                      <p:to>
                                        <p:strVal val="visible"/>
                                      </p:to>
                                    </p:set>
                                    <p:animEffect transition="in" filter="fade">
                                      <p:cBhvr>
                                        <p:cTn id="7" dur="1000"/>
                                        <p:tgtEl>
                                          <p:spTgt spid="2039">
                                            <p:txEl>
                                              <p:pRg st="0" end="0"/>
                                            </p:txEl>
                                          </p:spTgt>
                                        </p:tgtEl>
                                      </p:cBhvr>
                                    </p:animEffect>
                                    <p:anim calcmode="lin" valueType="num">
                                      <p:cBhvr>
                                        <p:cTn id="8" dur="1000" fill="hold"/>
                                        <p:tgtEl>
                                          <p:spTgt spid="20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BEB00-FBDE-B59F-4BF0-792F840B5EC5}"/>
              </a:ext>
            </a:extLst>
          </p:cNvPr>
          <p:cNvSpPr txBox="1"/>
          <p:nvPr/>
        </p:nvSpPr>
        <p:spPr>
          <a:xfrm>
            <a:off x="428978" y="1099167"/>
            <a:ext cx="8398932" cy="2312171"/>
          </a:xfrm>
          <a:prstGeom prst="rect">
            <a:avLst/>
          </a:prstGeom>
          <a:noFill/>
        </p:spPr>
        <p:txBody>
          <a:bodyPr wrap="square">
            <a:spAutoFit/>
          </a:bodyPr>
          <a:lstStyle/>
          <a:p>
            <a:pPr marL="190500" marR="0" algn="just">
              <a:lnSpc>
                <a:spcPct val="115000"/>
              </a:lnSpc>
              <a:spcBef>
                <a:spcPts val="0"/>
              </a:spcBef>
              <a:spcAft>
                <a:spcPts val="0"/>
              </a:spcAft>
            </a:pPr>
            <a:r>
              <a:rPr lang="en-US" sz="3200" b="1" i="1" dirty="0">
                <a:solidFill>
                  <a:srgbClr val="FF0000"/>
                </a:solidFill>
                <a:effectLst/>
                <a:latin typeface="Times New Roman" panose="02020603050405020304" pitchFamily="18" charset="0"/>
                <a:ea typeface="Times New Roman" panose="02020603050405020304" pitchFamily="18" charset="0"/>
              </a:rPr>
              <a:t>- </a:t>
            </a:r>
            <a:r>
              <a:rPr lang="vi-VN" sz="3200" b="1" i="1" dirty="0">
                <a:solidFill>
                  <a:srgbClr val="FF0000"/>
                </a:solidFill>
                <a:effectLst/>
                <a:latin typeface="Times New Roman" panose="02020603050405020304" pitchFamily="18" charset="0"/>
                <a:ea typeface="Times New Roman" panose="02020603050405020304" pitchFamily="18" charset="0"/>
              </a:rPr>
              <a:t>Chuẩn bị:</a:t>
            </a:r>
            <a:r>
              <a:rPr lang="vi-VN" sz="3200" b="1"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Khoảng 3 kg các loại rác th</a:t>
            </a:r>
            <a:r>
              <a:rPr lang="en-US" sz="3200" dirty="0">
                <a:latin typeface="Times New Roman" panose="02020603050405020304" pitchFamily="18" charset="0"/>
                <a:ea typeface="Times New Roman" panose="02020603050405020304" pitchFamily="18" charset="0"/>
              </a:rPr>
              <a:t>ả</a:t>
            </a:r>
            <a:r>
              <a:rPr lang="vi-VN" sz="3200" dirty="0">
                <a:solidFill>
                  <a:srgbClr val="000000"/>
                </a:solidFill>
                <a:effectLst/>
                <a:latin typeface="Times New Roman" panose="02020603050405020304" pitchFamily="18" charset="0"/>
                <a:ea typeface="Times New Roman" panose="02020603050405020304" pitchFamily="18" charset="0"/>
              </a:rPr>
              <a:t>i hữu cơ (rau thừa; vỏ củ quả;...), khoảng 6 gam ch</a:t>
            </a:r>
            <a:r>
              <a:rPr lang="en-US" sz="3200" dirty="0">
                <a:latin typeface="Times New Roman" panose="02020603050405020304" pitchFamily="18" charset="0"/>
                <a:ea typeface="Times New Roman" panose="02020603050405020304" pitchFamily="18" charset="0"/>
              </a:rPr>
              <a:t>ế</a:t>
            </a:r>
            <a:r>
              <a:rPr lang="vi-VN" sz="3200" dirty="0">
                <a:solidFill>
                  <a:srgbClr val="000000"/>
                </a:solidFill>
                <a:effectLst/>
                <a:latin typeface="Times New Roman" panose="02020603050405020304" pitchFamily="18" charset="0"/>
                <a:ea typeface="Times New Roman" panose="02020603050405020304" pitchFamily="18" charset="0"/>
              </a:rPr>
              <a:t> phẩm vi sinh (ví dụ: Trichoderma - Bacillus), nước, thùng nhựa (khoảng 5 L), dao, kéo.</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85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BEB00-FBDE-B59F-4BF0-792F840B5EC5}"/>
              </a:ext>
            </a:extLst>
          </p:cNvPr>
          <p:cNvSpPr txBox="1"/>
          <p:nvPr/>
        </p:nvSpPr>
        <p:spPr>
          <a:xfrm>
            <a:off x="496711" y="1017478"/>
            <a:ext cx="8150577" cy="3108543"/>
          </a:xfrm>
          <a:prstGeom prst="rect">
            <a:avLst/>
          </a:prstGeom>
          <a:noFill/>
        </p:spPr>
        <p:txBody>
          <a:bodyPr wrap="square">
            <a:spAutoFit/>
          </a:bodyPr>
          <a:lstStyle/>
          <a:p>
            <a:pPr marL="190500" algn="just"/>
            <a:r>
              <a:rPr lang="en-US" sz="2800" b="1" i="1" dirty="0">
                <a:solidFill>
                  <a:srgbClr val="FF0000"/>
                </a:solidFill>
                <a:effectLst/>
                <a:latin typeface="Times New Roman" panose="02020603050405020304" pitchFamily="18" charset="0"/>
                <a:ea typeface="Times New Roman" panose="02020603050405020304" pitchFamily="18" charset="0"/>
              </a:rPr>
              <a:t>- </a:t>
            </a:r>
            <a:r>
              <a:rPr lang="vi-VN" sz="2800" b="1" i="1" dirty="0">
                <a:solidFill>
                  <a:srgbClr val="FF0000"/>
                </a:solidFill>
                <a:latin typeface="Times New Roman" panose="02020603050405020304" pitchFamily="18" charset="0"/>
                <a:ea typeface="Times New Roman" panose="02020603050405020304" pitchFamily="18" charset="0"/>
              </a:rPr>
              <a:t>Tiến hành: </a:t>
            </a:r>
            <a:r>
              <a:rPr lang="vi-VN" sz="2800" dirty="0">
                <a:latin typeface="Times New Roman" panose="02020603050405020304" pitchFamily="18" charset="0"/>
                <a:ea typeface="Times New Roman" panose="02020603050405020304" pitchFamily="18" charset="0"/>
              </a:rPr>
              <a:t>Chia lớp thành các nhóm, mỗi nhóm g</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m 5 học sinh đ</a:t>
            </a:r>
            <a:r>
              <a:rPr lang="en-US" sz="2800" dirty="0">
                <a:latin typeface="Times New Roman" panose="02020603050405020304" pitchFamily="18" charset="0"/>
                <a:ea typeface="Times New Roman" panose="02020603050405020304" pitchFamily="18" charset="0"/>
              </a:rPr>
              <a:t>ể </a:t>
            </a:r>
            <a:r>
              <a:rPr lang="vi-VN" sz="2800" dirty="0">
                <a:latin typeface="Times New Roman" panose="02020603050405020304" pitchFamily="18" charset="0"/>
                <a:ea typeface="Times New Roman" panose="02020603050405020304" pitchFamily="18" charset="0"/>
              </a:rPr>
              <a:t>thực hiện các bước như sau:</a:t>
            </a:r>
          </a:p>
          <a:p>
            <a:pPr marL="190500" algn="just"/>
            <a:r>
              <a:rPr lang="vi-VN" sz="2800"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Băm nhỏ rác thải hữu cơ, xếp vào thùng nhựa.</a:t>
            </a:r>
          </a:p>
          <a:p>
            <a:pPr marL="190500" algn="just"/>
            <a:r>
              <a:rPr lang="vi-VN" sz="2800"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Rắc ch</a:t>
            </a:r>
            <a:r>
              <a:rPr lang="en-US" sz="2800" dirty="0">
                <a:latin typeface="Times New Roman" panose="02020603050405020304" pitchFamily="18" charset="0"/>
                <a:ea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rPr>
              <a:t> phẩm vi sinh Trichoderma - Bacillus lên rác th</a:t>
            </a:r>
            <a:r>
              <a:rPr lang="en-US" sz="2800" dirty="0">
                <a:latin typeface="Times New Roman" panose="02020603050405020304" pitchFamily="18" charset="0"/>
                <a:ea typeface="Times New Roman" panose="02020603050405020304" pitchFamily="18" charset="0"/>
              </a:rPr>
              <a:t>ả</a:t>
            </a:r>
            <a:r>
              <a:rPr lang="vi-VN" sz="2800" dirty="0">
                <a:latin typeface="Times New Roman" panose="02020603050405020304" pitchFamily="18" charset="0"/>
                <a:ea typeface="Times New Roman" panose="02020603050405020304" pitchFamily="18" charset="0"/>
              </a:rPr>
              <a:t>i và trộn đ</a:t>
            </a:r>
            <a:r>
              <a:rPr lang="en-US" sz="2800" dirty="0">
                <a:latin typeface="Times New Roman" panose="02020603050405020304" pitchFamily="18" charset="0"/>
                <a:ea typeface="Times New Roman" panose="02020603050405020304" pitchFamily="18" charset="0"/>
              </a:rPr>
              <a:t>ề</a:t>
            </a:r>
            <a:r>
              <a:rPr lang="vi-VN" sz="2800" dirty="0">
                <a:latin typeface="Times New Roman" panose="02020603050405020304" pitchFamily="18" charset="0"/>
                <a:ea typeface="Times New Roman" panose="02020603050405020304" pitchFamily="18" charset="0"/>
              </a:rPr>
              <a:t>u. Đậy nắp thùng nhựa.</a:t>
            </a:r>
          </a:p>
          <a:p>
            <a:pPr marL="190500" algn="just"/>
            <a:r>
              <a:rPr lang="vi-VN" sz="2800"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Thỉnh thoảng bổ sung nước đ</a:t>
            </a:r>
            <a:r>
              <a:rPr lang="en-US" sz="2800" dirty="0">
                <a:latin typeface="Times New Roman" panose="02020603050405020304" pitchFamily="18" charset="0"/>
                <a:ea typeface="Times New Roman" panose="02020603050405020304" pitchFamily="18" charset="0"/>
              </a:rPr>
              <a:t>ể </a:t>
            </a:r>
            <a:r>
              <a:rPr lang="vi-VN" sz="2800" dirty="0">
                <a:latin typeface="Times New Roman" panose="02020603050405020304" pitchFamily="18" charset="0"/>
                <a:ea typeface="Times New Roman" panose="02020603050405020304" pitchFamily="18" charset="0"/>
              </a:rPr>
              <a:t>giữ cho hỗn hợp ẩm.</a:t>
            </a:r>
          </a:p>
          <a:p>
            <a:pPr marL="190500" algn="just"/>
            <a:r>
              <a:rPr lang="vi-VN" sz="2800" dirty="0">
                <a:latin typeface="Times New Roman" panose="02020603050405020304" pitchFamily="18" charset="0"/>
                <a:ea typeface="Times New Roman" panose="02020603050405020304" pitchFamily="18" charset="0"/>
              </a:rPr>
              <a:t>Sau 25 - 30 ngày sẽ thu được ph</a:t>
            </a:r>
            <a:r>
              <a:rPr lang="en-US" sz="2800" dirty="0">
                <a:latin typeface="Times New Roman" panose="02020603050405020304" pitchFamily="18" charset="0"/>
                <a:ea typeface="Times New Roman" panose="02020603050405020304" pitchFamily="18" charset="0"/>
              </a:rPr>
              <a:t>â</a:t>
            </a:r>
            <a:r>
              <a:rPr lang="vi-VN" sz="2800" dirty="0">
                <a:latin typeface="Times New Roman" panose="02020603050405020304" pitchFamily="18" charset="0"/>
                <a:ea typeface="Times New Roman" panose="02020603050405020304" pitchFamily="18" charset="0"/>
              </a:rPr>
              <a:t>n bón hữu cơ.</a:t>
            </a:r>
          </a:p>
        </p:txBody>
      </p:sp>
    </p:spTree>
    <p:extLst>
      <p:ext uri="{BB962C8B-B14F-4D97-AF65-F5344CB8AC3E}">
        <p14:creationId xmlns:p14="http://schemas.microsoft.com/office/powerpoint/2010/main" val="15383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1BEB00-FBDE-B59F-4BF0-792F840B5EC5}"/>
              </a:ext>
            </a:extLst>
          </p:cNvPr>
          <p:cNvSpPr txBox="1"/>
          <p:nvPr/>
        </p:nvSpPr>
        <p:spPr>
          <a:xfrm>
            <a:off x="203201" y="678924"/>
            <a:ext cx="6152444" cy="1569660"/>
          </a:xfrm>
          <a:prstGeom prst="rect">
            <a:avLst/>
          </a:prstGeom>
          <a:noFill/>
        </p:spPr>
        <p:txBody>
          <a:bodyPr wrap="square">
            <a:spAutoFit/>
          </a:bodyPr>
          <a:lstStyle/>
          <a:p>
            <a:pPr marL="190500" algn="just"/>
            <a:r>
              <a:rPr lang="vi-VN" sz="3200" b="1" i="1" dirty="0">
                <a:solidFill>
                  <a:srgbClr val="FF0000"/>
                </a:solidFill>
                <a:latin typeface="Times New Roman" panose="02020603050405020304" pitchFamily="18" charset="0"/>
                <a:ea typeface="Times New Roman" panose="02020603050405020304" pitchFamily="18" charset="0"/>
              </a:rPr>
              <a:t>Lưu ý: </a:t>
            </a:r>
            <a:r>
              <a:rPr lang="vi-VN" sz="3200" i="1" dirty="0">
                <a:solidFill>
                  <a:schemeClr val="bg1">
                    <a:lumMod val="10000"/>
                  </a:schemeClr>
                </a:solidFill>
                <a:latin typeface="Times New Roman" panose="02020603050405020304" pitchFamily="18" charset="0"/>
                <a:ea typeface="Times New Roman" panose="02020603050405020304" pitchFamily="18" charset="0"/>
              </a:rPr>
              <a:t>Không sử dụng các thức ăn bỏ di có nguồn gốc </a:t>
            </a:r>
            <a:r>
              <a:rPr lang="en-US" sz="3200" i="1" dirty="0">
                <a:solidFill>
                  <a:schemeClr val="bg1">
                    <a:lumMod val="10000"/>
                  </a:schemeClr>
                </a:solidFill>
                <a:latin typeface="Times New Roman" panose="02020603050405020304" pitchFamily="18" charset="0"/>
                <a:ea typeface="Times New Roman" panose="02020603050405020304" pitchFamily="18" charset="0"/>
              </a:rPr>
              <a:t>đ</a:t>
            </a:r>
            <a:r>
              <a:rPr lang="vi-VN" sz="3200" i="1" dirty="0">
                <a:solidFill>
                  <a:schemeClr val="bg1">
                    <a:lumMod val="10000"/>
                  </a:schemeClr>
                </a:solidFill>
                <a:latin typeface="Times New Roman" panose="02020603050405020304" pitchFamily="18" charset="0"/>
                <a:ea typeface="Times New Roman" panose="02020603050405020304" pitchFamily="18" charset="0"/>
              </a:rPr>
              <a:t>ộng vật đ</a:t>
            </a:r>
            <a:r>
              <a:rPr lang="en-US" sz="3200" i="1" dirty="0">
                <a:solidFill>
                  <a:schemeClr val="bg1">
                    <a:lumMod val="10000"/>
                  </a:schemeClr>
                </a:solidFill>
                <a:latin typeface="Times New Roman" panose="02020603050405020304" pitchFamily="18" charset="0"/>
                <a:ea typeface="Times New Roman" panose="02020603050405020304" pitchFamily="18" charset="0"/>
              </a:rPr>
              <a:t>ể </a:t>
            </a:r>
            <a:r>
              <a:rPr lang="vi-VN" sz="3200" i="1" dirty="0">
                <a:solidFill>
                  <a:schemeClr val="bg1">
                    <a:lumMod val="10000"/>
                  </a:schemeClr>
                </a:solidFill>
                <a:latin typeface="Times New Roman" panose="02020603050405020304" pitchFamily="18" charset="0"/>
                <a:ea typeface="Times New Roman" panose="02020603050405020304" pitchFamily="18" charset="0"/>
              </a:rPr>
              <a:t>làm phân bón hữu cơ.</a:t>
            </a:r>
            <a:endParaRPr lang="vi-VN" sz="3200" dirty="0">
              <a:solidFill>
                <a:schemeClr val="bg1">
                  <a:lumMod val="10000"/>
                </a:schemeClr>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EB7259AC-D2C1-06ED-DE20-21856CDF6D63}"/>
              </a:ext>
            </a:extLst>
          </p:cNvPr>
          <p:cNvPicPr>
            <a:picLocks noChangeAspect="1"/>
          </p:cNvPicPr>
          <p:nvPr/>
        </p:nvPicPr>
        <p:blipFill>
          <a:blip r:embed="rId2"/>
          <a:stretch>
            <a:fillRect/>
          </a:stretch>
        </p:blipFill>
        <p:spPr>
          <a:xfrm>
            <a:off x="6603012" y="398849"/>
            <a:ext cx="2236188" cy="4345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5DEF5175-0623-69BD-F82F-9D45D5746AB2}"/>
              </a:ext>
            </a:extLst>
          </p:cNvPr>
          <p:cNvSpPr txBox="1"/>
          <p:nvPr/>
        </p:nvSpPr>
        <p:spPr>
          <a:xfrm>
            <a:off x="398585" y="2571749"/>
            <a:ext cx="5947508" cy="17458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190500" marR="0">
              <a:lnSpc>
                <a:spcPct val="115000"/>
              </a:lnSpc>
              <a:spcBef>
                <a:spcPts val="0"/>
              </a:spcBef>
              <a:spcAft>
                <a:spcPts val="1400"/>
              </a:spcAft>
            </a:pPr>
            <a:r>
              <a:rPr lang="en-US" sz="3200" i="1" dirty="0">
                <a:solidFill>
                  <a:srgbClr val="000000"/>
                </a:solidFill>
                <a:effectLst/>
                <a:latin typeface="Times New Roman" panose="02020603050405020304" pitchFamily="18" charset="0"/>
                <a:ea typeface="Times New Roman" panose="02020603050405020304" pitchFamily="18" charset="0"/>
              </a:rPr>
              <a:t>* </a:t>
            </a:r>
            <a:r>
              <a:rPr lang="vi-VN" sz="3200" i="1" dirty="0">
                <a:solidFill>
                  <a:srgbClr val="000000"/>
                </a:solidFill>
                <a:effectLst/>
                <a:latin typeface="Times New Roman" panose="02020603050405020304" pitchFamily="18" charset="0"/>
                <a:ea typeface="Times New Roman" panose="02020603050405020304" pitchFamily="18" charset="0"/>
              </a:rPr>
              <a:t>Thảo luận nhóm và cho biết lợi ích của việc sử dụng phân hữu cơ so với phân vô cơ.</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078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0BA255D0-1F01-867F-E353-FF88428A86AC}"/>
              </a:ext>
            </a:extLst>
          </p:cNvPr>
          <p:cNvSpPr/>
          <p:nvPr/>
        </p:nvSpPr>
        <p:spPr>
          <a:xfrm>
            <a:off x="2508737" y="451338"/>
            <a:ext cx="4513385" cy="574431"/>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Câu hỏi và bài tập</a:t>
            </a:r>
          </a:p>
        </p:txBody>
      </p:sp>
      <p:sp>
        <p:nvSpPr>
          <p:cNvPr id="17" name="TextBox 16">
            <a:extLst>
              <a:ext uri="{FF2B5EF4-FFF2-40B4-BE49-F238E27FC236}">
                <a16:creationId xmlns:a16="http://schemas.microsoft.com/office/drawing/2014/main" id="{5A1DB04A-B02F-880D-1839-E5FA84AB6BC4}"/>
              </a:ext>
            </a:extLst>
          </p:cNvPr>
          <p:cNvSpPr txBox="1"/>
          <p:nvPr/>
        </p:nvSpPr>
        <p:spPr>
          <a:xfrm>
            <a:off x="813287" y="1373758"/>
            <a:ext cx="7693269"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1.</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Giải thích tại sao c</a:t>
            </a:r>
            <a:r>
              <a:rPr lang="en-US"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ầ</a:t>
            </a:r>
            <a:r>
              <a:rPr lang="vi-VN" sz="28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 phải bón phân theo bốn quy tắc: đúng liều, đúng loại, đúng lúc, đúng nơi.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6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533480"/>
            </a:xfrm>
            <a:prstGeom prst="rect">
              <a:avLst/>
            </a:prstGeom>
            <a:noFill/>
          </p:spPr>
          <p:txBody>
            <a:bodyPr wrap="square" rtlCol="0">
              <a:spAutoFit/>
            </a:bodyPr>
            <a:lstStyle/>
            <a:p>
              <a:pPr algn="ct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741204" y="960922"/>
            <a:ext cx="7658100" cy="2206892"/>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471903" y="3309061"/>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2173268" cy="615554"/>
            </a:xfrm>
            <a:prstGeom prst="rect">
              <a:avLst/>
            </a:prstGeom>
            <a:noFill/>
          </p:spPr>
          <p:txBody>
            <a:bodyPr wrap="square">
              <a:spAutoFit/>
            </a:bodyPr>
            <a:lstStyle/>
            <a:p>
              <a:pPr algn="ctr"/>
              <a:r>
                <a:rPr lang="en-US" sz="2400" dirty="0" err="1">
                  <a:solidFill>
                    <a:srgbClr val="EE4036"/>
                  </a:solidFill>
                  <a:latin typeface="Times New Roman" panose="02020603050405020304" pitchFamily="18" charset="0"/>
                  <a:cs typeface="Times New Roman" panose="02020603050405020304" pitchFamily="18" charset="0"/>
                </a:rPr>
                <a:t>Đây</a:t>
              </a:r>
              <a:r>
                <a:rPr lang="en-US" sz="2400" dirty="0">
                  <a:solidFill>
                    <a:srgbClr val="EE4036"/>
                  </a:solidFill>
                  <a:latin typeface="Times New Roman" panose="02020603050405020304" pitchFamily="18" charset="0"/>
                  <a:cs typeface="Times New Roman" panose="02020603050405020304" pitchFamily="18" charset="0"/>
                </a:rPr>
                <a:t> </a:t>
              </a:r>
              <a:r>
                <a:rPr lang="en-US" sz="2400" dirty="0" err="1">
                  <a:solidFill>
                    <a:srgbClr val="EE4036"/>
                  </a:solidFill>
                  <a:latin typeface="Times New Roman" panose="02020603050405020304" pitchFamily="18" charset="0"/>
                  <a:cs typeface="Times New Roman" panose="02020603050405020304" pitchFamily="18" charset="0"/>
                </a:rPr>
                <a:t>là</a:t>
              </a:r>
              <a:r>
                <a:rPr lang="en-US" sz="2400" dirty="0">
                  <a:solidFill>
                    <a:srgbClr val="EE4036"/>
                  </a:solidFill>
                  <a:latin typeface="Times New Roman" panose="02020603050405020304" pitchFamily="18" charset="0"/>
                  <a:cs typeface="Times New Roman" panose="02020603050405020304" pitchFamily="18" charset="0"/>
                </a:rPr>
                <a:t> </a:t>
              </a:r>
              <a:r>
                <a:rPr lang="en-US" sz="2400" dirty="0" err="1">
                  <a:solidFill>
                    <a:srgbClr val="EE4036"/>
                  </a:solidFill>
                  <a:latin typeface="Times New Roman" panose="02020603050405020304" pitchFamily="18" charset="0"/>
                  <a:cs typeface="Times New Roman" panose="02020603050405020304" pitchFamily="18" charset="0"/>
                </a:rPr>
                <a:t>gì</a:t>
              </a:r>
              <a:r>
                <a:rPr lang="en-US" sz="2400" dirty="0">
                  <a:solidFill>
                    <a:srgbClr val="EE4036"/>
                  </a:solidFill>
                  <a:latin typeface="Times New Roman" panose="02020603050405020304" pitchFamily="18" charset="0"/>
                  <a:cs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10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100" dirty="0">
                    <a:latin typeface="Times New Roman" panose="02020603050405020304" pitchFamily="18" charset="0"/>
                    <a:cs typeface="Times New Roman" panose="02020603050405020304" pitchFamily="18" charset="0"/>
                  </a:endParaRPr>
                </a:p>
              </p:txBody>
            </p:sp>
          </p:grpSp>
        </p:grpSp>
      </p:grpSp>
      <p:sp>
        <p:nvSpPr>
          <p:cNvPr id="37" name="!!o2a">
            <a:extLst>
              <a:ext uri="{FF2B5EF4-FFF2-40B4-BE49-F238E27FC236}">
                <a16:creationId xmlns:a16="http://schemas.microsoft.com/office/drawing/2014/main" id="{6EC9969B-21CB-4D98-8627-337ABB761D81}"/>
              </a:ext>
            </a:extLst>
          </p:cNvPr>
          <p:cNvSpPr/>
          <p:nvPr/>
        </p:nvSpPr>
        <p:spPr>
          <a:xfrm>
            <a:off x="1517167" y="4156900"/>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8" name="!!o2b">
            <a:extLst>
              <a:ext uri="{FF2B5EF4-FFF2-40B4-BE49-F238E27FC236}">
                <a16:creationId xmlns:a16="http://schemas.microsoft.com/office/drawing/2014/main" id="{78069A1B-D926-4C5A-B89C-A303ADAD4239}"/>
              </a:ext>
            </a:extLst>
          </p:cNvPr>
          <p:cNvSpPr/>
          <p:nvPr/>
        </p:nvSpPr>
        <p:spPr>
          <a:xfrm>
            <a:off x="2423557" y="4156900"/>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9" name="!!o2c">
            <a:extLst>
              <a:ext uri="{FF2B5EF4-FFF2-40B4-BE49-F238E27FC236}">
                <a16:creationId xmlns:a16="http://schemas.microsoft.com/office/drawing/2014/main" id="{25117B70-0FC6-4C2D-91BD-44B574FE73BA}"/>
              </a:ext>
            </a:extLst>
          </p:cNvPr>
          <p:cNvSpPr/>
          <p:nvPr/>
        </p:nvSpPr>
        <p:spPr>
          <a:xfrm>
            <a:off x="3329947" y="4156900"/>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0" name="!!2a">
            <a:extLst>
              <a:ext uri="{FF2B5EF4-FFF2-40B4-BE49-F238E27FC236}">
                <a16:creationId xmlns:a16="http://schemas.microsoft.com/office/drawing/2014/main" id="{BC6B0D28-E661-4560-AE7B-10549049C7B9}"/>
              </a:ext>
            </a:extLst>
          </p:cNvPr>
          <p:cNvSpPr txBox="1"/>
          <p:nvPr/>
        </p:nvSpPr>
        <p:spPr>
          <a:xfrm>
            <a:off x="1649340" y="4231365"/>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p:txBody>
      </p:sp>
      <p:sp>
        <p:nvSpPr>
          <p:cNvPr id="41" name="!!1b">
            <a:extLst>
              <a:ext uri="{FF2B5EF4-FFF2-40B4-BE49-F238E27FC236}">
                <a16:creationId xmlns:a16="http://schemas.microsoft.com/office/drawing/2014/main" id="{1CD069B4-5CF6-458A-B83D-7557A574044E}"/>
              </a:ext>
            </a:extLst>
          </p:cNvPr>
          <p:cNvSpPr txBox="1"/>
          <p:nvPr/>
        </p:nvSpPr>
        <p:spPr>
          <a:xfrm>
            <a:off x="2554443" y="4231365"/>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a:t>
            </a:r>
          </a:p>
        </p:txBody>
      </p:sp>
      <p:sp>
        <p:nvSpPr>
          <p:cNvPr id="42" name="!!2c">
            <a:extLst>
              <a:ext uri="{FF2B5EF4-FFF2-40B4-BE49-F238E27FC236}">
                <a16:creationId xmlns:a16="http://schemas.microsoft.com/office/drawing/2014/main" id="{F4982626-B297-4298-81A0-46C7C0A1CACB}"/>
              </a:ext>
            </a:extLst>
          </p:cNvPr>
          <p:cNvSpPr txBox="1"/>
          <p:nvPr/>
        </p:nvSpPr>
        <p:spPr>
          <a:xfrm>
            <a:off x="3462120" y="4231365"/>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78" name="TextBox 77">
            <a:extLst>
              <a:ext uri="{FF2B5EF4-FFF2-40B4-BE49-F238E27FC236}">
                <a16:creationId xmlns:a16="http://schemas.microsoft.com/office/drawing/2014/main" id="{32846A3D-BAE2-4FFE-B054-AE802C1398BF}"/>
              </a:ext>
            </a:extLst>
          </p:cNvPr>
          <p:cNvSpPr txBox="1"/>
          <p:nvPr/>
        </p:nvSpPr>
        <p:spPr>
          <a:xfrm>
            <a:off x="1094708" y="1218957"/>
            <a:ext cx="7131186" cy="1815882"/>
          </a:xfrm>
          <a:prstGeom prst="rect">
            <a:avLst/>
          </a:prstGeom>
          <a:noFill/>
          <a:ln>
            <a:noFill/>
          </a:ln>
        </p:spPr>
        <p:txBody>
          <a:bodyPr wrap="square">
            <a:spAutoFit/>
          </a:bodyPr>
          <a:lstStyle/>
          <a:p>
            <a:pPr algn="ctr"/>
            <a:r>
              <a:rPr lang="en-US" sz="2800" b="1" dirty="0" err="1">
                <a:solidFill>
                  <a:srgbClr val="EE4036"/>
                </a:solidFill>
                <a:latin typeface="Times New Roman" panose="02020603050405020304" pitchFamily="18" charset="0"/>
                <a:cs typeface="Times New Roman" panose="02020603050405020304" pitchFamily="18" charset="0"/>
              </a:rPr>
              <a:t>Cây</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hấp</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thụ</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nhiều</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chất</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dinh</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dưỡng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quá</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đến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khi</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thu</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hoạch</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vẫn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còn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tồn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đọng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hóa</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chất</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trên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hoa</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quả</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ảnh</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hưởng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tới</a:t>
            </a:r>
            <a:r>
              <a:rPr lang="en-US" sz="2800" b="1" dirty="0">
                <a:solidFill>
                  <a:srgbClr val="EE4036"/>
                </a:solidFill>
                <a:latin typeface="Times New Roman" panose="02020603050405020304" pitchFamily="18" charset="0"/>
                <a:cs typeface="Times New Roman" panose="02020603050405020304" pitchFamily="18" charset="0"/>
              </a:rPr>
              <a:t> ______</a:t>
            </a:r>
            <a:r>
              <a:rPr lang="en-US" sz="2800" b="1" dirty="0" err="1">
                <a:solidFill>
                  <a:srgbClr val="EE4036"/>
                </a:solidFill>
                <a:latin typeface="Times New Roman" panose="02020603050405020304" pitchFamily="18" charset="0"/>
                <a:cs typeface="Times New Roman" panose="02020603050405020304" pitchFamily="18" charset="0"/>
              </a:rPr>
              <a:t>người</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tiêu</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dùng</a:t>
            </a:r>
            <a:r>
              <a:rPr lang="en-US" sz="2800" b="1" dirty="0">
                <a:solidFill>
                  <a:srgbClr val="EE4036"/>
                </a:solidFill>
                <a:latin typeface="Times New Roman" panose="02020603050405020304" pitchFamily="18" charset="0"/>
                <a:cs typeface="Times New Roman" panose="02020603050405020304" pitchFamily="18" charset="0"/>
              </a:rPr>
              <a:t>.</a:t>
            </a: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8"/>
          <a:stretch>
            <a:fillRect/>
          </a:stretch>
        </p:blipFill>
        <p:spPr>
          <a:xfrm>
            <a:off x="525251" y="-423583"/>
            <a:ext cx="270000" cy="163556"/>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7"/>
          <a:stretch>
            <a:fillRect/>
          </a:stretch>
        </p:blipFill>
        <p:spPr>
          <a:xfrm>
            <a:off x="2912260" y="-378066"/>
            <a:ext cx="270000" cy="163556"/>
          </a:xfrm>
          <a:prstGeom prst="rect">
            <a:avLst/>
          </a:prstGeom>
        </p:spPr>
      </p:pic>
      <p:sp>
        <p:nvSpPr>
          <p:cNvPr id="55" name="!!o2a">
            <a:extLst>
              <a:ext uri="{FF2B5EF4-FFF2-40B4-BE49-F238E27FC236}">
                <a16:creationId xmlns:a16="http://schemas.microsoft.com/office/drawing/2014/main" id="{6EC9969B-21CB-4D98-8627-337ABB761D81}"/>
              </a:ext>
            </a:extLst>
          </p:cNvPr>
          <p:cNvSpPr/>
          <p:nvPr/>
        </p:nvSpPr>
        <p:spPr>
          <a:xfrm>
            <a:off x="4660301" y="4165922"/>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6" name="!!o2b">
            <a:extLst>
              <a:ext uri="{FF2B5EF4-FFF2-40B4-BE49-F238E27FC236}">
                <a16:creationId xmlns:a16="http://schemas.microsoft.com/office/drawing/2014/main" id="{78069A1B-D926-4C5A-B89C-A303ADAD4239}"/>
              </a:ext>
            </a:extLst>
          </p:cNvPr>
          <p:cNvSpPr/>
          <p:nvPr/>
        </p:nvSpPr>
        <p:spPr>
          <a:xfrm>
            <a:off x="5566691" y="4165922"/>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7" name="!!o2c">
            <a:extLst>
              <a:ext uri="{FF2B5EF4-FFF2-40B4-BE49-F238E27FC236}">
                <a16:creationId xmlns:a16="http://schemas.microsoft.com/office/drawing/2014/main" id="{25117B70-0FC6-4C2D-91BD-44B574FE73BA}"/>
              </a:ext>
            </a:extLst>
          </p:cNvPr>
          <p:cNvSpPr/>
          <p:nvPr/>
        </p:nvSpPr>
        <p:spPr>
          <a:xfrm>
            <a:off x="6473081" y="4165922"/>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58" name="!!2a">
            <a:extLst>
              <a:ext uri="{FF2B5EF4-FFF2-40B4-BE49-F238E27FC236}">
                <a16:creationId xmlns:a16="http://schemas.microsoft.com/office/drawing/2014/main" id="{BC6B0D28-E661-4560-AE7B-10549049C7B9}"/>
              </a:ext>
            </a:extLst>
          </p:cNvPr>
          <p:cNvSpPr txBox="1"/>
          <p:nvPr/>
        </p:nvSpPr>
        <p:spPr>
          <a:xfrm>
            <a:off x="4792474" y="4240387"/>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p>
        </p:txBody>
      </p:sp>
      <p:sp>
        <p:nvSpPr>
          <p:cNvPr id="59" name="!!1b">
            <a:extLst>
              <a:ext uri="{FF2B5EF4-FFF2-40B4-BE49-F238E27FC236}">
                <a16:creationId xmlns:a16="http://schemas.microsoft.com/office/drawing/2014/main" id="{1CD069B4-5CF6-458A-B83D-7557A574044E}"/>
              </a:ext>
            </a:extLst>
          </p:cNvPr>
          <p:cNvSpPr txBox="1"/>
          <p:nvPr/>
        </p:nvSpPr>
        <p:spPr>
          <a:xfrm>
            <a:off x="5697577" y="4240387"/>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60" name="!!2c">
            <a:extLst>
              <a:ext uri="{FF2B5EF4-FFF2-40B4-BE49-F238E27FC236}">
                <a16:creationId xmlns:a16="http://schemas.microsoft.com/office/drawing/2014/main" id="{F4982626-B297-4298-81A0-46C7C0A1CACB}"/>
              </a:ext>
            </a:extLst>
          </p:cNvPr>
          <p:cNvSpPr txBox="1"/>
          <p:nvPr/>
        </p:nvSpPr>
        <p:spPr>
          <a:xfrm>
            <a:off x="6605254" y="4240387"/>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Ỏ</a:t>
            </a:r>
          </a:p>
        </p:txBody>
      </p:sp>
      <p:sp>
        <p:nvSpPr>
          <p:cNvPr id="62" name="!!o2c">
            <a:extLst>
              <a:ext uri="{FF2B5EF4-FFF2-40B4-BE49-F238E27FC236}">
                <a16:creationId xmlns:a16="http://schemas.microsoft.com/office/drawing/2014/main" id="{25117B70-0FC6-4C2D-91BD-44B574FE73BA}"/>
              </a:ext>
            </a:extLst>
          </p:cNvPr>
          <p:cNvSpPr/>
          <p:nvPr/>
        </p:nvSpPr>
        <p:spPr>
          <a:xfrm>
            <a:off x="7377431" y="4156900"/>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65" name="!!2c">
            <a:extLst>
              <a:ext uri="{FF2B5EF4-FFF2-40B4-BE49-F238E27FC236}">
                <a16:creationId xmlns:a16="http://schemas.microsoft.com/office/drawing/2014/main" id="{F4982626-B297-4298-81A0-46C7C0A1CACB}"/>
              </a:ext>
            </a:extLst>
          </p:cNvPr>
          <p:cNvSpPr txBox="1"/>
          <p:nvPr/>
        </p:nvSpPr>
        <p:spPr>
          <a:xfrm>
            <a:off x="7509604" y="4231365"/>
            <a:ext cx="521750"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p>
        </p:txBody>
      </p:sp>
      <p:grpSp>
        <p:nvGrpSpPr>
          <p:cNvPr id="2" name="Group 1">
            <a:extLst>
              <a:ext uri="{FF2B5EF4-FFF2-40B4-BE49-F238E27FC236}">
                <a16:creationId xmlns:a16="http://schemas.microsoft.com/office/drawing/2014/main" id="{9E758C0B-984A-DF0C-B28B-41DE808945E4}"/>
              </a:ext>
            </a:extLst>
          </p:cNvPr>
          <p:cNvGrpSpPr/>
          <p:nvPr/>
        </p:nvGrpSpPr>
        <p:grpSpPr>
          <a:xfrm>
            <a:off x="8595520" y="116545"/>
            <a:ext cx="497247" cy="497247"/>
            <a:chOff x="11409342" y="180900"/>
            <a:chExt cx="662996" cy="662996"/>
          </a:xfrm>
        </p:grpSpPr>
        <p:sp>
          <p:nvSpPr>
            <p:cNvPr id="3" name="!!MatThu1">
              <a:hlinkClick r:id="rId15" action="ppaction://hlinksldjump"/>
              <a:extLst>
                <a:ext uri="{FF2B5EF4-FFF2-40B4-BE49-F238E27FC236}">
                  <a16:creationId xmlns:a16="http://schemas.microsoft.com/office/drawing/2014/main" id="{8E6FBB89-436F-D6CA-F06C-143CBABDCC11}"/>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4" name="Graphic 3">
              <a:hlinkClick r:id="rId16" action="ppaction://hlinksldjump"/>
              <a:extLst>
                <a:ext uri="{FF2B5EF4-FFF2-40B4-BE49-F238E27FC236}">
                  <a16:creationId xmlns:a16="http://schemas.microsoft.com/office/drawing/2014/main" id="{5457ECB3-7690-BC40-262A-A947E42180A1}"/>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1180826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 dur="5000" fill="hold"/>
                                        <p:tgtEl>
                                          <p:spTgt spid="92"/>
                                        </p:tgtEl>
                                        <p:attrNameLst>
                                          <p:attrName>ppt_x</p:attrName>
                                          <p:attrName>ppt_y</p:attrName>
                                        </p:attrNameLst>
                                      </p:cBhvr>
                                    </p:animMotion>
                                  </p:childTnLst>
                                </p:cTn>
                              </p:par>
                              <p:par>
                                <p:cTn id="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 dur="8000" fill="hold"/>
                                        <p:tgtEl>
                                          <p:spTgt spid="100"/>
                                        </p:tgtEl>
                                        <p:attrNameLst>
                                          <p:attrName>ppt_x</p:attrName>
                                          <p:attrName>ppt_y</p:attrName>
                                        </p:attrNameLst>
                                      </p:cBhvr>
                                    </p:animMotion>
                                  </p:childTnLst>
                                </p:cTn>
                              </p:par>
                              <p:par>
                                <p:cTn id="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 dur="6000" fill="hold"/>
                                        <p:tgtEl>
                                          <p:spTgt spid="93"/>
                                        </p:tgtEl>
                                        <p:attrNameLst>
                                          <p:attrName>ppt_x</p:attrName>
                                          <p:attrName>ppt_y</p:attrName>
                                        </p:attrNameLst>
                                      </p:cBhvr>
                                    </p:animMotion>
                                  </p:childTnLst>
                                </p:cTn>
                              </p:par>
                              <p:par>
                                <p:cTn id="11"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2" dur="7000" fill="hold"/>
                                        <p:tgtEl>
                                          <p:spTgt spid="91"/>
                                        </p:tgtEl>
                                        <p:attrNameLst>
                                          <p:attrName>ppt_x</p:attrName>
                                          <p:attrName>ppt_y</p:attrName>
                                        </p:attrNameLst>
                                      </p:cBhvr>
                                    </p:animMotion>
                                  </p:childTnLst>
                                </p:cTn>
                              </p:par>
                              <p:par>
                                <p:cTn id="13"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14" dur="5000" fill="hold"/>
                                        <p:tgtEl>
                                          <p:spTgt spid="94"/>
                                        </p:tgtEl>
                                        <p:attrNameLst>
                                          <p:attrName>ppt_x</p:attrName>
                                          <p:attrName>ppt_y</p:attrName>
                                        </p:attrNameLst>
                                      </p:cBhvr>
                                    </p:animMotion>
                                  </p:childTnLst>
                                </p:cTn>
                              </p:par>
                              <p:par>
                                <p:cTn id="15"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6" dur="5000" fill="hold"/>
                                        <p:tgtEl>
                                          <p:spTgt spid="95"/>
                                        </p:tgtEl>
                                        <p:attrNameLst>
                                          <p:attrName>ppt_x</p:attrName>
                                          <p:attrName>ppt_y</p:attrName>
                                        </p:attrNameLst>
                                      </p:cBhvr>
                                      <p:rCtr x="-4792" y="65810"/>
                                    </p:animMotion>
                                  </p:childTnLst>
                                </p:cTn>
                              </p:par>
                              <p:par>
                                <p:cTn id="17"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8" dur="4000" fill="hold"/>
                                        <p:tgtEl>
                                          <p:spTgt spid="99"/>
                                        </p:tgtEl>
                                        <p:attrNameLst>
                                          <p:attrName>ppt_x</p:attrName>
                                          <p:attrName>ppt_y</p:attrName>
                                        </p:attrNameLst>
                                      </p:cBhvr>
                                    </p:animMotion>
                                  </p:childTnLst>
                                </p:cTn>
                              </p:par>
                              <p:par>
                                <p:cTn id="19"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0" dur="6000" fill="hold"/>
                                        <p:tgtEl>
                                          <p:spTgt spid="96"/>
                                        </p:tgtEl>
                                        <p:attrNameLst>
                                          <p:attrName>ppt_x</p:attrName>
                                          <p:attrName>ppt_y</p:attrName>
                                        </p:attrNameLst>
                                      </p:cBhvr>
                                    </p:animMotion>
                                  </p:childTnLst>
                                </p:cTn>
                              </p:par>
                              <p:par>
                                <p:cTn id="21"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2" dur="5000" fill="hold"/>
                                        <p:tgtEl>
                                          <p:spTgt spid="97"/>
                                        </p:tgtEl>
                                        <p:attrNameLst>
                                          <p:attrName>ppt_x</p:attrName>
                                          <p:attrName>ppt_y</p:attrName>
                                        </p:attrNameLst>
                                      </p:cBhvr>
                                    </p:animMotion>
                                  </p:childTnLst>
                                </p:cTn>
                              </p:par>
                              <p:par>
                                <p:cTn id="23"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24" dur="5000" fill="hold"/>
                                        <p:tgtEl>
                                          <p:spTgt spid="98"/>
                                        </p:tgtEl>
                                        <p:attrNameLst>
                                          <p:attrName>ppt_x</p:attrName>
                                          <p:attrName>ppt_y</p:attrName>
                                        </p:attrNameLst>
                                      </p:cBhvr>
                                    </p:animMotion>
                                  </p:childTnLst>
                                </p:cTn>
                              </p:par>
                              <p:par>
                                <p:cTn id="2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6" dur="9000" fill="hold"/>
                                        <p:tgtEl>
                                          <p:spTgt spid="101"/>
                                        </p:tgtEl>
                                        <p:attrNameLst>
                                          <p:attrName>ppt_x</p:attrName>
                                          <p:attrName>ppt_y</p:attrName>
                                        </p:attrNameLst>
                                      </p:cBhvr>
                                    </p:animMotion>
                                  </p:childTnLst>
                                </p:cTn>
                              </p:par>
                              <p:par>
                                <p:cTn id="2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8" dur="6000" fill="hold"/>
                                        <p:tgtEl>
                                          <p:spTgt spid="103"/>
                                        </p:tgtEl>
                                        <p:attrNameLst>
                                          <p:attrName>ppt_x</p:attrName>
                                          <p:attrName>ppt_y</p:attrName>
                                        </p:attrNameLst>
                                      </p:cBhvr>
                                    </p:animMotion>
                                  </p:childTnLst>
                                </p:cTn>
                              </p:par>
                              <p:par>
                                <p:cTn id="2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0" dur="4000" fill="hold"/>
                                        <p:tgtEl>
                                          <p:spTgt spid="102"/>
                                        </p:tgtEl>
                                        <p:attrNameLst>
                                          <p:attrName>ppt_x</p:attrName>
                                          <p:attrName>ppt_y</p:attrName>
                                        </p:attrNameLst>
                                      </p:cBhvr>
                                    </p:animMotion>
                                  </p:childTnLst>
                                </p:cTn>
                              </p:par>
                              <p:par>
                                <p:cTn id="31"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2" dur="5000" fill="hold"/>
                                        <p:tgtEl>
                                          <p:spTgt spid="104"/>
                                        </p:tgtEl>
                                        <p:attrNameLst>
                                          <p:attrName>ppt_x</p:attrName>
                                          <p:attrName>ppt_y</p:attrName>
                                        </p:attrNameLst>
                                      </p:cBhvr>
                                      <p:rCtr x="18750" y="58287"/>
                                    </p:animMotion>
                                  </p:childTnLst>
                                </p:cTn>
                              </p:par>
                              <p:par>
                                <p:cTn id="33"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34" dur="5000" fill="hold"/>
                                        <p:tgtEl>
                                          <p:spTgt spid="105"/>
                                        </p:tgtEl>
                                        <p:attrNameLst>
                                          <p:attrName>ppt_x</p:attrName>
                                          <p:attrName>ppt_y</p:attrName>
                                        </p:attrNameLst>
                                      </p:cBhvr>
                                    </p:animMotion>
                                  </p:childTnLst>
                                </p:cTn>
                              </p:par>
                              <p:par>
                                <p:cTn id="35"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6" dur="6000" fill="hold"/>
                                        <p:tgtEl>
                                          <p:spTgt spid="106"/>
                                        </p:tgtEl>
                                        <p:attrNameLst>
                                          <p:attrName>ppt_x</p:attrName>
                                          <p:attrName>ppt_y</p:attrName>
                                        </p:attrNameLst>
                                      </p:cBhvr>
                                    </p:animMotion>
                                  </p:childTnLst>
                                </p:cTn>
                              </p:par>
                              <p:par>
                                <p:cTn id="37"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8" dur="9000" fill="hold"/>
                                        <p:tgtEl>
                                          <p:spTgt spid="107"/>
                                        </p:tgtEl>
                                        <p:attrNameLst>
                                          <p:attrName>ppt_x</p:attrName>
                                          <p:attrName>ppt_y</p:attrName>
                                        </p:attrNameLst>
                                      </p:cBhvr>
                                    </p:animMotion>
                                  </p:childTnLst>
                                </p:cTn>
                              </p:par>
                              <p:par>
                                <p:cTn id="39"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0" dur="6000" fill="hold"/>
                                        <p:tgtEl>
                                          <p:spTgt spid="109"/>
                                        </p:tgtEl>
                                        <p:attrNameLst>
                                          <p:attrName>ppt_x</p:attrName>
                                          <p:attrName>ppt_y</p:attrName>
                                        </p:attrNameLst>
                                      </p:cBhvr>
                                    </p:animMotion>
                                  </p:childTnLst>
                                </p:cTn>
                              </p:par>
                              <p:par>
                                <p:cTn id="4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2" dur="4000" fill="hold"/>
                                        <p:tgtEl>
                                          <p:spTgt spid="108"/>
                                        </p:tgtEl>
                                        <p:attrNameLst>
                                          <p:attrName>ppt_x</p:attrName>
                                          <p:attrName>ppt_y</p:attrName>
                                        </p:attrNameLst>
                                      </p:cBhvr>
                                    </p:animMotion>
                                  </p:childTnLst>
                                </p:cTn>
                              </p:par>
                              <p:par>
                                <p:cTn id="43"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4" dur="8000" fill="hold"/>
                                        <p:tgtEl>
                                          <p:spTgt spid="110"/>
                                        </p:tgtEl>
                                        <p:attrNameLst>
                                          <p:attrName>ppt_x</p:attrName>
                                          <p:attrName>ppt_y</p:attrName>
                                        </p:attrNameLst>
                                      </p:cBhvr>
                                    </p:animMotion>
                                  </p:childTnLst>
                                </p:cTn>
                              </p:par>
                              <p:par>
                                <p:cTn id="45"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6" dur="9000" fill="hold"/>
                                        <p:tgtEl>
                                          <p:spTgt spid="111"/>
                                        </p:tgtEl>
                                        <p:attrNameLst>
                                          <p:attrName>ppt_x</p:attrName>
                                          <p:attrName>ppt_y</p:attrName>
                                        </p:attrNameLst>
                                      </p:cBhvr>
                                    </p:animMotion>
                                  </p:childTnLst>
                                </p:cTn>
                              </p:par>
                              <p:par>
                                <p:cTn id="47"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6000" fill="hold"/>
                                        <p:tgtEl>
                                          <p:spTgt spid="112"/>
                                        </p:tgtEl>
                                        <p:attrNameLst>
                                          <p:attrName>ppt_x</p:attrName>
                                          <p:attrName>ppt_y</p:attrName>
                                        </p:attrNameLst>
                                      </p:cBhvr>
                                    </p:animMotion>
                                  </p:childTnLst>
                                </p:cTn>
                              </p:par>
                              <p:par>
                                <p:cTn id="4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10000" fill="hold"/>
                                        <p:tgtEl>
                                          <p:spTgt spid="113"/>
                                        </p:tgtEl>
                                        <p:attrNameLst>
                                          <p:attrName>ppt_x</p:attrName>
                                          <p:attrName>ppt_y</p:attrName>
                                        </p:attrNameLst>
                                      </p:cBhvr>
                                    </p:animMotion>
                                  </p:childTnLst>
                                </p:cTn>
                              </p:par>
                              <p:par>
                                <p:cTn id="51"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2" dur="8000" fill="hold"/>
                                        <p:tgtEl>
                                          <p:spTgt spid="114"/>
                                        </p:tgtEl>
                                        <p:attrNameLst>
                                          <p:attrName>ppt_x</p:attrName>
                                          <p:attrName>ppt_y</p:attrName>
                                        </p:attrNameLst>
                                      </p:cBhvr>
                                    </p:animMotion>
                                  </p:childTnLst>
                                </p:cTn>
                              </p:par>
                              <p:par>
                                <p:cTn id="53"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4" dur="9000" fill="hold"/>
                                        <p:tgtEl>
                                          <p:spTgt spid="115"/>
                                        </p:tgtEl>
                                        <p:attrNameLst>
                                          <p:attrName>ppt_x</p:attrName>
                                          <p:attrName>ppt_y</p:attrName>
                                        </p:attrNameLst>
                                      </p:cBhvr>
                                    </p:animMotion>
                                  </p:childTnLst>
                                </p:cTn>
                              </p:par>
                              <p:par>
                                <p:cTn id="55"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6" dur="10000" fill="hold"/>
                                        <p:tgtEl>
                                          <p:spTgt spid="117"/>
                                        </p:tgtEl>
                                        <p:attrNameLst>
                                          <p:attrName>ppt_x</p:attrName>
                                          <p:attrName>ppt_y</p:attrName>
                                        </p:attrNameLst>
                                      </p:cBhvr>
                                    </p:animMotion>
                                  </p:childTnLst>
                                </p:cTn>
                              </p:par>
                              <p:par>
                                <p:cTn id="57"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6000" fill="hold"/>
                                        <p:tgtEl>
                                          <p:spTgt spid="116"/>
                                        </p:tgtEl>
                                        <p:attrNameLst>
                                          <p:attrName>ppt_x</p:attrName>
                                          <p:attrName>ppt_y</p:attrName>
                                        </p:attrNameLst>
                                      </p:cBhvr>
                                    </p:animMotion>
                                  </p:childTnLst>
                                </p:cTn>
                              </p:par>
                              <p:par>
                                <p:cTn id="5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7000" fill="hold"/>
                                        <p:tgtEl>
                                          <p:spTgt spid="118"/>
                                        </p:tgtEl>
                                        <p:attrNameLst>
                                          <p:attrName>ppt_x</p:attrName>
                                          <p:attrName>ppt_y</p:attrName>
                                        </p:attrNameLst>
                                      </p:cBhvr>
                                    </p:animMotion>
                                  </p:childTnLst>
                                </p:cTn>
                              </p:par>
                              <p:par>
                                <p:cTn id="6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9000" fill="hold"/>
                                        <p:tgtEl>
                                          <p:spTgt spid="1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animEffect transition="in" filter="fade">
                                      <p:cBhvr>
                                        <p:cTn id="70" dur="500"/>
                                        <p:tgtEl>
                                          <p:spTgt spid="40"/>
                                        </p:tgtEl>
                                      </p:cBhvr>
                                    </p:animEffect>
                                  </p:childTnLst>
                                  <p:subTnLst>
                                    <p:audio>
                                      <p:cMediaNode>
                                        <p:cTn display="0" masterRel="sameClick">
                                          <p:stCondLst>
                                            <p:cond evt="begin" delay="0">
                                              <p:tn val="66"/>
                                            </p:cond>
                                          </p:stCondLst>
                                          <p:endCondLst>
                                            <p:cond evt="onStopAudio" delay="0">
                                              <p:tgtEl>
                                                <p:sldTgt/>
                                              </p:tgtEl>
                                            </p:cond>
                                          </p:endCondLst>
                                        </p:cTn>
                                        <p:tgtEl>
                                          <p:sndTgt r:embed="rId2" name="Bling.wav"/>
                                        </p:tgtEl>
                                      </p:cMediaNode>
                                    </p:audio>
                                  </p:subTnLst>
                                </p:cTn>
                              </p:par>
                              <p:par>
                                <p:cTn id="71" presetID="26" presetClass="emph" presetSubtype="0" fill="hold" grpId="1" nodeType="withEffect">
                                  <p:stCondLst>
                                    <p:cond delay="500"/>
                                  </p:stCondLst>
                                  <p:childTnLst>
                                    <p:animEffect transition="out" filter="fade">
                                      <p:cBhvr>
                                        <p:cTn id="72" dur="500" tmFilter="0, 0; .2, .5; .8, .5; 1, 0"/>
                                        <p:tgtEl>
                                          <p:spTgt spid="40"/>
                                        </p:tgtEl>
                                      </p:cBhvr>
                                    </p:animEffect>
                                    <p:animScale>
                                      <p:cBhvr>
                                        <p:cTn id="73" dur="250" autoRev="1" fill="hold"/>
                                        <p:tgtEl>
                                          <p:spTgt spid="40"/>
                                        </p:tgtEl>
                                      </p:cBhvr>
                                      <p:by x="105000" y="105000"/>
                                    </p:animScale>
                                  </p:childTnLst>
                                </p:cTn>
                              </p:par>
                            </p:childTnLst>
                          </p:cTn>
                        </p:par>
                      </p:childTnLst>
                    </p:cTn>
                  </p:par>
                </p:childTnLst>
              </p:cTn>
              <p:nextCondLst>
                <p:cond evt="onClick" delay="0">
                  <p:tgtEl>
                    <p:spTgt spid="37"/>
                  </p:tgtEl>
                </p:cond>
              </p:nextCondLst>
            </p:seq>
            <p:seq concurrent="1" nextAc="seek">
              <p:cTn id="74" restart="whenNotActive" fill="hold" evtFilter="cancelBubble" nodeType="interactiveSeq">
                <p:stCondLst>
                  <p:cond evt="onClick" delay="0">
                    <p:tgtEl>
                      <p:spTgt spid="38"/>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41"/>
                                        </p:tgtEl>
                                      </p:cBhvr>
                                    </p:animEffect>
                                    <p:animScale>
                                      <p:cBhvr>
                                        <p:cTn id="84" dur="250" autoRev="1" fill="hold"/>
                                        <p:tgtEl>
                                          <p:spTgt spid="41"/>
                                        </p:tgtEl>
                                      </p:cBhvr>
                                      <p:by x="105000" y="105000"/>
                                    </p:animScale>
                                  </p:childTnLst>
                                </p:cTn>
                              </p:par>
                            </p:childTnLst>
                          </p:cTn>
                        </p:par>
                      </p:childTnLst>
                    </p:cTn>
                  </p:par>
                </p:childTnLst>
              </p:cTn>
              <p:nextCondLst>
                <p:cond evt="onClick" delay="0">
                  <p:tgtEl>
                    <p:spTgt spid="38"/>
                  </p:tgtEl>
                </p:cond>
              </p:nextCondLst>
            </p:seq>
            <p:seq concurrent="1" nextAc="seek">
              <p:cTn id="85" restart="whenNotActive" fill="hold" evtFilter="cancelBubble" nodeType="interactiveSeq">
                <p:stCondLst>
                  <p:cond evt="onClick" delay="0">
                    <p:tgtEl>
                      <p:spTgt spid="39"/>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subTnLst>
                                    <p:audio>
                                      <p:cMediaNode>
                                        <p:cTn display="0" masterRel="sameClick">
                                          <p:stCondLst>
                                            <p:cond evt="begin" delay="0">
                                              <p:tn val="88"/>
                                            </p:cond>
                                          </p:stCondLst>
                                          <p:endCondLst>
                                            <p:cond evt="onStopAudio" delay="0">
                                              <p:tgtEl>
                                                <p:sldTgt/>
                                              </p:tgtEl>
                                            </p:cond>
                                          </p:endCondLst>
                                        </p:cTn>
                                        <p:tgtEl>
                                          <p:sndTgt r:embed="rId2" name="Bling.wav"/>
                                        </p:tgtEl>
                                      </p:cMediaNode>
                                    </p:audio>
                                  </p:subTnLst>
                                </p:cTn>
                              </p:par>
                              <p:par>
                                <p:cTn id="93" presetID="26" presetClass="emph" presetSubtype="0" fill="hold" grpId="1" nodeType="withEffect">
                                  <p:stCondLst>
                                    <p:cond delay="500"/>
                                  </p:stCondLst>
                                  <p:childTnLst>
                                    <p:animEffect transition="out" filter="fade">
                                      <p:cBhvr>
                                        <p:cTn id="94" dur="500" tmFilter="0, 0; .2, .5; .8, .5; 1, 0"/>
                                        <p:tgtEl>
                                          <p:spTgt spid="42"/>
                                        </p:tgtEl>
                                      </p:cBhvr>
                                    </p:animEffect>
                                    <p:animScale>
                                      <p:cBhvr>
                                        <p:cTn id="95"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96" restart="whenNotActive" fill="hold" evtFilter="cancelBubble" nodeType="interactiveSeq">
                <p:stCondLst>
                  <p:cond evt="onClick" delay="0">
                    <p:tgtEl>
                      <p:spTgt spid="55"/>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subTnLst>
                                    <p:audio>
                                      <p:cMediaNode>
                                        <p:cTn display="0" masterRel="sameClick">
                                          <p:stCondLst>
                                            <p:cond evt="begin" delay="0">
                                              <p:tn val="99"/>
                                            </p:cond>
                                          </p:stCondLst>
                                          <p:endCondLst>
                                            <p:cond evt="onStopAudio" delay="0">
                                              <p:tgtEl>
                                                <p:sldTgt/>
                                              </p:tgtEl>
                                            </p:cond>
                                          </p:endCondLst>
                                        </p:cTn>
                                        <p:tgtEl>
                                          <p:sndTgt r:embed="rId2" name="Bling.wav"/>
                                        </p:tgtEl>
                                      </p:cMediaNode>
                                    </p:audio>
                                  </p:subTnLst>
                                </p:cTn>
                              </p:par>
                              <p:par>
                                <p:cTn id="104" presetID="26" presetClass="emph" presetSubtype="0" fill="hold" grpId="1" nodeType="withEffect">
                                  <p:stCondLst>
                                    <p:cond delay="500"/>
                                  </p:stCondLst>
                                  <p:childTnLst>
                                    <p:animEffect transition="out" filter="fade">
                                      <p:cBhvr>
                                        <p:cTn id="105" dur="500" tmFilter="0, 0; .2, .5; .8, .5; 1, 0"/>
                                        <p:tgtEl>
                                          <p:spTgt spid="58"/>
                                        </p:tgtEl>
                                      </p:cBhvr>
                                    </p:animEffect>
                                    <p:animScale>
                                      <p:cBhvr>
                                        <p:cTn id="106" dur="250" autoRev="1" fill="hold"/>
                                        <p:tgtEl>
                                          <p:spTgt spid="58"/>
                                        </p:tgtEl>
                                      </p:cBhvr>
                                      <p:by x="105000" y="105000"/>
                                    </p:animScale>
                                  </p:childTnLst>
                                </p:cTn>
                              </p:par>
                            </p:childTnLst>
                          </p:cTn>
                        </p:par>
                      </p:childTnLst>
                    </p:cTn>
                  </p:par>
                </p:childTnLst>
              </p:cTn>
              <p:nextCondLst>
                <p:cond evt="onClick" delay="0">
                  <p:tgtEl>
                    <p:spTgt spid="55"/>
                  </p:tgtEl>
                </p:cond>
              </p:nextCondLst>
            </p:seq>
            <p:seq concurrent="1" nextAc="seek">
              <p:cTn id="107" restart="whenNotActive" fill="hold" evtFilter="cancelBubble" nodeType="interactiveSeq">
                <p:stCondLst>
                  <p:cond evt="onClick" delay="0">
                    <p:tgtEl>
                      <p:spTgt spid="56"/>
                    </p:tgtEl>
                  </p:cond>
                </p:stCondLst>
                <p:endSync evt="end" delay="0">
                  <p:rtn val="all"/>
                </p:endSync>
                <p:childTnLst>
                  <p:par>
                    <p:cTn id="108" fill="hold">
                      <p:stCondLst>
                        <p:cond delay="0"/>
                      </p:stCondLst>
                      <p:childTnLst>
                        <p:par>
                          <p:cTn id="109" fill="hold">
                            <p:stCondLst>
                              <p:cond delay="0"/>
                            </p:stCondLst>
                            <p:childTnLst>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subTnLst>
                                    <p:audio>
                                      <p:cMediaNode>
                                        <p:cTn display="0" masterRel="sameClick">
                                          <p:stCondLst>
                                            <p:cond evt="begin" delay="0">
                                              <p:tn val="110"/>
                                            </p:cond>
                                          </p:stCondLst>
                                          <p:endCondLst>
                                            <p:cond evt="onStopAudio" delay="0">
                                              <p:tgtEl>
                                                <p:sldTgt/>
                                              </p:tgtEl>
                                            </p:cond>
                                          </p:endCondLst>
                                        </p:cTn>
                                        <p:tgtEl>
                                          <p:sndTgt r:embed="rId2" name="Bling.wav"/>
                                        </p:tgtEl>
                                      </p:cMediaNode>
                                    </p:audio>
                                  </p:subTnLst>
                                </p:cTn>
                              </p:par>
                              <p:par>
                                <p:cTn id="115" presetID="26" presetClass="emph" presetSubtype="0" fill="hold" grpId="1" nodeType="withEffect">
                                  <p:stCondLst>
                                    <p:cond delay="500"/>
                                  </p:stCondLst>
                                  <p:childTnLst>
                                    <p:animEffect transition="out" filter="fade">
                                      <p:cBhvr>
                                        <p:cTn id="116" dur="500" tmFilter="0, 0; .2, .5; .8, .5; 1, 0"/>
                                        <p:tgtEl>
                                          <p:spTgt spid="59"/>
                                        </p:tgtEl>
                                      </p:cBhvr>
                                    </p:animEffect>
                                    <p:animScale>
                                      <p:cBhvr>
                                        <p:cTn id="117" dur="250" autoRev="1" fill="hold"/>
                                        <p:tgtEl>
                                          <p:spTgt spid="59"/>
                                        </p:tgtEl>
                                      </p:cBhvr>
                                      <p:by x="105000" y="105000"/>
                                    </p:animScale>
                                  </p:childTnLst>
                                </p:cTn>
                              </p:par>
                            </p:childTnLst>
                          </p:cTn>
                        </p:par>
                      </p:childTnLst>
                    </p:cTn>
                  </p:par>
                </p:childTnLst>
              </p:cTn>
              <p:nextCondLst>
                <p:cond evt="onClick" delay="0">
                  <p:tgtEl>
                    <p:spTgt spid="56"/>
                  </p:tgtEl>
                </p:cond>
              </p:nextCondLst>
            </p:seq>
            <p:seq concurrent="1" nextAc="seek">
              <p:cTn id="118" restart="whenNotActive" fill="hold" evtFilter="cancelBubble" nodeType="interactiveSeq">
                <p:stCondLst>
                  <p:cond evt="onClick" delay="0">
                    <p:tgtEl>
                      <p:spTgt spid="57"/>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subTnLst>
                                    <p:audio>
                                      <p:cMediaNode>
                                        <p:cTn display="0" masterRel="sameClick">
                                          <p:stCondLst>
                                            <p:cond evt="begin" delay="0">
                                              <p:tn val="121"/>
                                            </p:cond>
                                          </p:stCondLst>
                                          <p:endCondLst>
                                            <p:cond evt="onStopAudio" delay="0">
                                              <p:tgtEl>
                                                <p:sldTgt/>
                                              </p:tgtEl>
                                            </p:cond>
                                          </p:endCondLst>
                                        </p:cTn>
                                        <p:tgtEl>
                                          <p:sndTgt r:embed="rId2" name="Bling.wav"/>
                                        </p:tgtEl>
                                      </p:cMediaNode>
                                    </p:audio>
                                  </p:subTnLst>
                                </p:cTn>
                              </p:par>
                              <p:par>
                                <p:cTn id="126" presetID="26" presetClass="emph" presetSubtype="0" fill="hold" grpId="1" nodeType="withEffect">
                                  <p:stCondLst>
                                    <p:cond delay="500"/>
                                  </p:stCondLst>
                                  <p:childTnLst>
                                    <p:animEffect transition="out" filter="fade">
                                      <p:cBhvr>
                                        <p:cTn id="127" dur="500" tmFilter="0, 0; .2, .5; .8, .5; 1, 0"/>
                                        <p:tgtEl>
                                          <p:spTgt spid="60"/>
                                        </p:tgtEl>
                                      </p:cBhvr>
                                    </p:animEffect>
                                    <p:animScale>
                                      <p:cBhvr>
                                        <p:cTn id="128" dur="250" autoRev="1" fill="hold"/>
                                        <p:tgtEl>
                                          <p:spTgt spid="60"/>
                                        </p:tgtEl>
                                      </p:cBhvr>
                                      <p:by x="105000" y="105000"/>
                                    </p:animScale>
                                  </p:childTnLst>
                                </p:cTn>
                              </p:par>
                            </p:childTnLst>
                          </p:cTn>
                        </p:par>
                      </p:childTnLst>
                    </p:cTn>
                  </p:par>
                </p:childTnLst>
              </p:cTn>
              <p:nextCondLst>
                <p:cond evt="onClick" delay="0">
                  <p:tgtEl>
                    <p:spTgt spid="57"/>
                  </p:tgtEl>
                </p:cond>
              </p:nextCondLst>
            </p:seq>
            <p:seq concurrent="1" nextAc="seek">
              <p:cTn id="129" restart="whenNotActive" fill="hold" evtFilter="cancelBubble" nodeType="interactiveSeq">
                <p:stCondLst>
                  <p:cond evt="onClick" delay="0">
                    <p:tgtEl>
                      <p:spTgt spid="62"/>
                    </p:tgtEl>
                  </p:cond>
                </p:stCondLst>
                <p:endSync evt="end" delay="0">
                  <p:rtn val="all"/>
                </p:endSync>
                <p:childTnLst>
                  <p:par>
                    <p:cTn id="130" fill="hold">
                      <p:stCondLst>
                        <p:cond delay="0"/>
                      </p:stCondLst>
                      <p:childTnLst>
                        <p:par>
                          <p:cTn id="131" fill="hold">
                            <p:stCondLst>
                              <p:cond delay="0"/>
                            </p:stCondLst>
                            <p:childTnLst>
                              <p:par>
                                <p:cTn id="132" presetID="53" presetClass="entr" presetSubtype="16" fill="hold" grpId="0" nodeType="withEffect">
                                  <p:stCondLst>
                                    <p:cond delay="0"/>
                                  </p:stCondLst>
                                  <p:childTnLst>
                                    <p:set>
                                      <p:cBhvr>
                                        <p:cTn id="133" dur="1" fill="hold">
                                          <p:stCondLst>
                                            <p:cond delay="0"/>
                                          </p:stCondLst>
                                        </p:cTn>
                                        <p:tgtEl>
                                          <p:spTgt spid="65"/>
                                        </p:tgtEl>
                                        <p:attrNameLst>
                                          <p:attrName>style.visibility</p:attrName>
                                        </p:attrNameLst>
                                      </p:cBhvr>
                                      <p:to>
                                        <p:strVal val="visible"/>
                                      </p:to>
                                    </p:set>
                                    <p:anim calcmode="lin" valueType="num">
                                      <p:cBhvr>
                                        <p:cTn id="134" dur="500" fill="hold"/>
                                        <p:tgtEl>
                                          <p:spTgt spid="65"/>
                                        </p:tgtEl>
                                        <p:attrNameLst>
                                          <p:attrName>ppt_w</p:attrName>
                                        </p:attrNameLst>
                                      </p:cBhvr>
                                      <p:tavLst>
                                        <p:tav tm="0">
                                          <p:val>
                                            <p:fltVal val="0"/>
                                          </p:val>
                                        </p:tav>
                                        <p:tav tm="100000">
                                          <p:val>
                                            <p:strVal val="#ppt_w"/>
                                          </p:val>
                                        </p:tav>
                                      </p:tavLst>
                                    </p:anim>
                                    <p:anim calcmode="lin" valueType="num">
                                      <p:cBhvr>
                                        <p:cTn id="135" dur="500" fill="hold"/>
                                        <p:tgtEl>
                                          <p:spTgt spid="65"/>
                                        </p:tgtEl>
                                        <p:attrNameLst>
                                          <p:attrName>ppt_h</p:attrName>
                                        </p:attrNameLst>
                                      </p:cBhvr>
                                      <p:tavLst>
                                        <p:tav tm="0">
                                          <p:val>
                                            <p:fltVal val="0"/>
                                          </p:val>
                                        </p:tav>
                                        <p:tav tm="100000">
                                          <p:val>
                                            <p:strVal val="#ppt_h"/>
                                          </p:val>
                                        </p:tav>
                                      </p:tavLst>
                                    </p:anim>
                                    <p:animEffect transition="in" filter="fade">
                                      <p:cBhvr>
                                        <p:cTn id="136" dur="500"/>
                                        <p:tgtEl>
                                          <p:spTgt spid="65"/>
                                        </p:tgtEl>
                                      </p:cBhvr>
                                    </p:animEffect>
                                  </p:childTnLst>
                                  <p:subTnLst>
                                    <p:audio>
                                      <p:cMediaNode>
                                        <p:cTn display="0" masterRel="sameClick">
                                          <p:stCondLst>
                                            <p:cond evt="begin" delay="0">
                                              <p:tn val="132"/>
                                            </p:cond>
                                          </p:stCondLst>
                                          <p:endCondLst>
                                            <p:cond evt="onStopAudio" delay="0">
                                              <p:tgtEl>
                                                <p:sldTgt/>
                                              </p:tgtEl>
                                            </p:cond>
                                          </p:endCondLst>
                                        </p:cTn>
                                        <p:tgtEl>
                                          <p:sndTgt r:embed="rId2" name="Bling.wav"/>
                                        </p:tgtEl>
                                      </p:cMediaNode>
                                    </p:audio>
                                  </p:subTnLst>
                                </p:cTn>
                              </p:par>
                              <p:par>
                                <p:cTn id="137" presetID="26" presetClass="emph" presetSubtype="0" fill="hold" grpId="1" nodeType="withEffect">
                                  <p:stCondLst>
                                    <p:cond delay="500"/>
                                  </p:stCondLst>
                                  <p:childTnLst>
                                    <p:animEffect transition="out" filter="fade">
                                      <p:cBhvr>
                                        <p:cTn id="138" dur="500" tmFilter="0, 0; .2, .5; .8, .5; 1, 0"/>
                                        <p:tgtEl>
                                          <p:spTgt spid="65"/>
                                        </p:tgtEl>
                                      </p:cBhvr>
                                    </p:animEffect>
                                    <p:animScale>
                                      <p:cBhvr>
                                        <p:cTn id="139" dur="250" autoRev="1" fill="hold"/>
                                        <p:tgtEl>
                                          <p:spTgt spid="65"/>
                                        </p:tgtEl>
                                      </p:cBhvr>
                                      <p:by x="105000" y="105000"/>
                                    </p:animScale>
                                  </p:childTnLst>
                                </p:cTn>
                              </p:par>
                            </p:childTnLst>
                          </p:cTn>
                        </p:par>
                      </p:childTnLst>
                    </p:cTn>
                  </p:par>
                </p:childTnLst>
              </p:cTn>
              <p:nextCondLst>
                <p:cond evt="onClick" delay="0">
                  <p:tgtEl>
                    <p:spTgt spid="62"/>
                  </p:tgtEl>
                </p:cond>
              </p:nextCondLst>
            </p:seq>
          </p:childTnLst>
        </p:cTn>
      </p:par>
    </p:tnLst>
    <p:bldLst>
      <p:bldP spid="40" grpId="0"/>
      <p:bldP spid="40" grpId="1"/>
      <p:bldP spid="41" grpId="0"/>
      <p:bldP spid="41" grpId="1"/>
      <p:bldP spid="42" grpId="0"/>
      <p:bldP spid="42" grpId="1"/>
      <p:bldP spid="58" grpId="0"/>
      <p:bldP spid="58" grpId="1"/>
      <p:bldP spid="59" grpId="0"/>
      <p:bldP spid="59" grpId="1"/>
      <p:bldP spid="60" grpId="0"/>
      <p:bldP spid="60" grpId="1"/>
      <p:bldP spid="65" grpId="0"/>
      <p:bldP spid="6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533480"/>
            </a:xfrm>
            <a:prstGeom prst="rect">
              <a:avLst/>
            </a:prstGeom>
            <a:noFill/>
          </p:spPr>
          <p:txBody>
            <a:bodyPr wrap="square" rtlCol="0">
              <a:spAutoFit/>
            </a:bodyPr>
            <a:lstStyle/>
            <a:p>
              <a:pPr algn="ct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93915" y="844738"/>
            <a:ext cx="7114493" cy="2016077"/>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412449" y="3257293"/>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4936505" y="4726520"/>
              <a:ext cx="2032857" cy="615554"/>
            </a:xfrm>
            <a:prstGeom prst="rect">
              <a:avLst/>
            </a:prstGeom>
            <a:noFill/>
          </p:spPr>
          <p:txBody>
            <a:bodyPr wrap="square">
              <a:spAutoFit/>
            </a:bodyPr>
            <a:lstStyle/>
            <a:p>
              <a:pPr algn="ctr"/>
              <a:r>
                <a:rPr lang="en-US" sz="2400" dirty="0" err="1">
                  <a:solidFill>
                    <a:srgbClr val="EE4036"/>
                  </a:solidFill>
                  <a:latin typeface="Times New Roman" panose="02020603050405020304" pitchFamily="18" charset="0"/>
                  <a:cs typeface="Times New Roman" panose="02020603050405020304" pitchFamily="18" charset="0"/>
                </a:rPr>
                <a:t>Đây</a:t>
              </a:r>
              <a:r>
                <a:rPr lang="en-US" sz="2400" dirty="0">
                  <a:solidFill>
                    <a:srgbClr val="EE4036"/>
                  </a:solidFill>
                  <a:latin typeface="Times New Roman" panose="02020603050405020304" pitchFamily="18" charset="0"/>
                  <a:cs typeface="Times New Roman" panose="02020603050405020304" pitchFamily="18" charset="0"/>
                </a:rPr>
                <a:t> </a:t>
              </a:r>
              <a:r>
                <a:rPr lang="en-US" sz="2400" dirty="0" err="1">
                  <a:solidFill>
                    <a:srgbClr val="EE4036"/>
                  </a:solidFill>
                  <a:latin typeface="Times New Roman" panose="02020603050405020304" pitchFamily="18" charset="0"/>
                  <a:cs typeface="Times New Roman" panose="02020603050405020304" pitchFamily="18" charset="0"/>
                </a:rPr>
                <a:t>là</a:t>
              </a:r>
              <a:r>
                <a:rPr lang="en-US" sz="2400" dirty="0">
                  <a:solidFill>
                    <a:srgbClr val="EE4036"/>
                  </a:solidFill>
                  <a:latin typeface="Times New Roman" panose="02020603050405020304" pitchFamily="18" charset="0"/>
                  <a:cs typeface="Times New Roman" panose="02020603050405020304" pitchFamily="18" charset="0"/>
                </a:rPr>
                <a:t> </a:t>
              </a:r>
              <a:r>
                <a:rPr lang="en-US" sz="2400" dirty="0" err="1">
                  <a:solidFill>
                    <a:srgbClr val="EE4036"/>
                  </a:solidFill>
                  <a:latin typeface="Times New Roman" panose="02020603050405020304" pitchFamily="18" charset="0"/>
                  <a:cs typeface="Times New Roman" panose="02020603050405020304" pitchFamily="18" charset="0"/>
                </a:rPr>
                <a:t>gì</a:t>
              </a:r>
              <a:r>
                <a:rPr lang="en-US" sz="2400" dirty="0">
                  <a:solidFill>
                    <a:srgbClr val="EE4036"/>
                  </a:solidFill>
                  <a:latin typeface="Times New Roman" panose="02020603050405020304" pitchFamily="18" charset="0"/>
                  <a:cs typeface="Times New Roman" panose="02020603050405020304" pitchFamily="18"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10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100" dirty="0">
                    <a:latin typeface="Times New Roman" panose="02020603050405020304" pitchFamily="18" charset="0"/>
                    <a:cs typeface="Times New Roman" panose="02020603050405020304" pitchFamily="18" charset="0"/>
                  </a:endParaRPr>
                </a:p>
              </p:txBody>
            </p:sp>
          </p:grpSp>
        </p:grpSp>
      </p:grpSp>
      <p:sp>
        <p:nvSpPr>
          <p:cNvPr id="30" name="!!o3b">
            <a:extLst>
              <a:ext uri="{FF2B5EF4-FFF2-40B4-BE49-F238E27FC236}">
                <a16:creationId xmlns:a16="http://schemas.microsoft.com/office/drawing/2014/main" id="{727977B5-F189-4A81-8746-8651162923AF}"/>
              </a:ext>
            </a:extLst>
          </p:cNvPr>
          <p:cNvSpPr/>
          <p:nvPr/>
        </p:nvSpPr>
        <p:spPr>
          <a:xfrm>
            <a:off x="3383136" y="4179902"/>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31" name="!!o3c">
            <a:extLst>
              <a:ext uri="{FF2B5EF4-FFF2-40B4-BE49-F238E27FC236}">
                <a16:creationId xmlns:a16="http://schemas.microsoft.com/office/drawing/2014/main" id="{FF9E2E47-AF30-4140-9174-D1F1B2A7ACE4}"/>
              </a:ext>
            </a:extLst>
          </p:cNvPr>
          <p:cNvSpPr/>
          <p:nvPr/>
        </p:nvSpPr>
        <p:spPr>
          <a:xfrm>
            <a:off x="4245281" y="4179902"/>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43" name="!!3b">
            <a:extLst>
              <a:ext uri="{FF2B5EF4-FFF2-40B4-BE49-F238E27FC236}">
                <a16:creationId xmlns:a16="http://schemas.microsoft.com/office/drawing/2014/main" id="{1A273D81-3FC5-40F3-8DBC-43408EECA659}"/>
              </a:ext>
            </a:extLst>
          </p:cNvPr>
          <p:cNvSpPr txBox="1"/>
          <p:nvPr/>
        </p:nvSpPr>
        <p:spPr>
          <a:xfrm>
            <a:off x="3482872" y="4219742"/>
            <a:ext cx="521750"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t>
            </a:r>
          </a:p>
        </p:txBody>
      </p:sp>
      <p:sp>
        <p:nvSpPr>
          <p:cNvPr id="44" name="!!3c">
            <a:extLst>
              <a:ext uri="{FF2B5EF4-FFF2-40B4-BE49-F238E27FC236}">
                <a16:creationId xmlns:a16="http://schemas.microsoft.com/office/drawing/2014/main" id="{47834679-DA72-43D6-958F-A53074407007}"/>
              </a:ext>
            </a:extLst>
          </p:cNvPr>
          <p:cNvSpPr txBox="1"/>
          <p:nvPr/>
        </p:nvSpPr>
        <p:spPr>
          <a:xfrm>
            <a:off x="4346304" y="4219742"/>
            <a:ext cx="521750"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Ơ</a:t>
            </a:r>
          </a:p>
        </p:txBody>
      </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8"/>
          <a:stretch>
            <a:fillRect/>
          </a:stretch>
        </p:blipFill>
        <p:spPr>
          <a:xfrm>
            <a:off x="525251" y="-423583"/>
            <a:ext cx="270000" cy="163556"/>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7"/>
          <a:stretch>
            <a:fillRect/>
          </a:stretch>
        </p:blipFill>
        <p:spPr>
          <a:xfrm>
            <a:off x="2912260" y="-378066"/>
            <a:ext cx="270000" cy="163556"/>
          </a:xfrm>
          <a:prstGeom prst="rect">
            <a:avLst/>
          </a:prstGeom>
        </p:spPr>
      </p:pic>
      <p:sp>
        <p:nvSpPr>
          <p:cNvPr id="92" name="!!o3a">
            <a:extLst>
              <a:ext uri="{FF2B5EF4-FFF2-40B4-BE49-F238E27FC236}">
                <a16:creationId xmlns:a16="http://schemas.microsoft.com/office/drawing/2014/main" id="{1966C6BC-5829-4F16-A504-4CE1C7609161}"/>
              </a:ext>
            </a:extLst>
          </p:cNvPr>
          <p:cNvSpPr/>
          <p:nvPr/>
        </p:nvSpPr>
        <p:spPr>
          <a:xfrm>
            <a:off x="5118101" y="4179902"/>
            <a:ext cx="772176" cy="77217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Times New Roman" panose="02020603050405020304" pitchFamily="18" charset="0"/>
              <a:cs typeface="Times New Roman" panose="02020603050405020304" pitchFamily="18" charset="0"/>
            </a:endParaRPr>
          </a:p>
        </p:txBody>
      </p:sp>
      <p:sp>
        <p:nvSpPr>
          <p:cNvPr id="93" name="!!3a">
            <a:extLst>
              <a:ext uri="{FF2B5EF4-FFF2-40B4-BE49-F238E27FC236}">
                <a16:creationId xmlns:a16="http://schemas.microsoft.com/office/drawing/2014/main" id="{3AFE8AE5-A9AA-4637-A979-EE1B11736C0D}"/>
              </a:ext>
            </a:extLst>
          </p:cNvPr>
          <p:cNvSpPr txBox="1"/>
          <p:nvPr/>
        </p:nvSpPr>
        <p:spPr>
          <a:xfrm>
            <a:off x="5219124" y="4219742"/>
            <a:ext cx="521750"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2" name="TextBox 1"/>
          <p:cNvSpPr txBox="1"/>
          <p:nvPr/>
        </p:nvSpPr>
        <p:spPr>
          <a:xfrm>
            <a:off x="1370940" y="997880"/>
            <a:ext cx="6668629" cy="1815882"/>
          </a:xfrm>
          <a:prstGeom prst="rect">
            <a:avLst/>
          </a:prstGeom>
          <a:noFill/>
        </p:spPr>
        <p:txBody>
          <a:bodyPr wrap="square" rtlCol="0">
            <a:spAutoFit/>
          </a:bodyPr>
          <a:lstStyle/>
          <a:p>
            <a:pPr algn="ctr"/>
            <a:r>
              <a:rPr lang="en-US" sz="2800" b="1" dirty="0" err="1">
                <a:solidFill>
                  <a:srgbClr val="EE4036"/>
                </a:solidFill>
                <a:latin typeface="Times New Roman" panose="02020603050405020304" pitchFamily="18" charset="0"/>
                <a:cs typeface="Times New Roman" panose="02020603050405020304" pitchFamily="18" charset="0"/>
              </a:rPr>
              <a:t>Những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hóa</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chất</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có</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chứa</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các</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nguyên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tố</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dinh</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dưỡng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cần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thiết</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được</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bón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cho</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cây</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trồng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nhằm</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nâng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cao</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năng</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suất</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được</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gọi</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là</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phân</a:t>
            </a:r>
            <a:r>
              <a:rPr lang="en-US" sz="2800" b="1" dirty="0">
                <a:solidFill>
                  <a:srgbClr val="EE4036"/>
                </a:solidFill>
                <a:latin typeface="Times New Roman" panose="02020603050405020304" pitchFamily="18" charset="0"/>
                <a:cs typeface="Times New Roman" panose="02020603050405020304" pitchFamily="18" charset="0"/>
              </a:rPr>
              <a:t> </a:t>
            </a:r>
            <a:r>
              <a:rPr lang="en-US" sz="2800" b="1" dirty="0" err="1">
                <a:solidFill>
                  <a:srgbClr val="EE4036"/>
                </a:solidFill>
                <a:latin typeface="Times New Roman" panose="02020603050405020304" pitchFamily="18" charset="0"/>
                <a:cs typeface="Times New Roman" panose="02020603050405020304" pitchFamily="18" charset="0"/>
              </a:rPr>
              <a:t>bón</a:t>
            </a:r>
            <a:r>
              <a:rPr lang="en-US" sz="2800" b="1" dirty="0">
                <a:solidFill>
                  <a:srgbClr val="EE4036"/>
                </a:solidFill>
                <a:latin typeface="Times New Roman" panose="02020603050405020304" pitchFamily="18" charset="0"/>
                <a:cs typeface="Times New Roman" panose="02020603050405020304" pitchFamily="18" charset="0"/>
              </a:rPr>
              <a:t>____ </a:t>
            </a:r>
          </a:p>
        </p:txBody>
      </p:sp>
      <p:grpSp>
        <p:nvGrpSpPr>
          <p:cNvPr id="3" name="Group 2">
            <a:extLst>
              <a:ext uri="{FF2B5EF4-FFF2-40B4-BE49-F238E27FC236}">
                <a16:creationId xmlns:a16="http://schemas.microsoft.com/office/drawing/2014/main" id="{ABCBDEE2-5FD2-2716-5D8D-199C4603BCF9}"/>
              </a:ext>
            </a:extLst>
          </p:cNvPr>
          <p:cNvGrpSpPr/>
          <p:nvPr/>
        </p:nvGrpSpPr>
        <p:grpSpPr>
          <a:xfrm>
            <a:off x="8595520" y="116545"/>
            <a:ext cx="497247" cy="497247"/>
            <a:chOff x="11409342" y="180900"/>
            <a:chExt cx="662996" cy="662996"/>
          </a:xfrm>
        </p:grpSpPr>
        <p:sp>
          <p:nvSpPr>
            <p:cNvPr id="4" name="!!MatThu1">
              <a:hlinkClick r:id="rId15" action="ppaction://hlinksldjump"/>
              <a:extLst>
                <a:ext uri="{FF2B5EF4-FFF2-40B4-BE49-F238E27FC236}">
                  <a16:creationId xmlns:a16="http://schemas.microsoft.com/office/drawing/2014/main" id="{198BA751-8E1A-5086-04BF-A32EB14FB47F}"/>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5" name="Graphic 4">
              <a:hlinkClick r:id="rId16" action="ppaction://hlinksldjump"/>
              <a:extLst>
                <a:ext uri="{FF2B5EF4-FFF2-40B4-BE49-F238E27FC236}">
                  <a16:creationId xmlns:a16="http://schemas.microsoft.com/office/drawing/2014/main" id="{65F4956F-4B84-70FC-2084-EE2830A4ACC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90264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fill="hold" nodeType="withEffect">
                                  <p:stCondLst>
                                    <p:cond delay="40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 dur="5000" fill="hold"/>
                                        <p:tgtEl>
                                          <p:spTgt spid="50"/>
                                        </p:tgtEl>
                                        <p:attrNameLst>
                                          <p:attrName>ppt_x</p:attrName>
                                          <p:attrName>ppt_y</p:attrName>
                                        </p:attrNameLst>
                                      </p:cBhvr>
                                    </p:animMotion>
                                  </p:childTnLst>
                                </p:cTn>
                              </p:par>
                              <p:par>
                                <p:cTn id="7" presetID="0" presetClass="path" presetSubtype="0" repeatCount="10000" fill="hold" nodeType="withEffect">
                                  <p:stCondLst>
                                    <p:cond delay="40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 dur="8000" fill="hold"/>
                                        <p:tgtEl>
                                          <p:spTgt spid="58"/>
                                        </p:tgtEl>
                                        <p:attrNameLst>
                                          <p:attrName>ppt_x</p:attrName>
                                          <p:attrName>ppt_y</p:attrName>
                                        </p:attrNameLst>
                                      </p:cBhvr>
                                    </p:animMotion>
                                  </p:childTnLst>
                                </p:cTn>
                              </p:par>
                              <p:par>
                                <p:cTn id="9"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 dur="6000" fill="hold"/>
                                        <p:tgtEl>
                                          <p:spTgt spid="51"/>
                                        </p:tgtEl>
                                        <p:attrNameLst>
                                          <p:attrName>ppt_x</p:attrName>
                                          <p:attrName>ppt_y</p:attrName>
                                        </p:attrNameLst>
                                      </p:cBhvr>
                                    </p:animMotion>
                                  </p:childTnLst>
                                </p:cTn>
                              </p:par>
                              <p:par>
                                <p:cTn id="11" presetID="0" presetClass="path" presetSubtype="0" repeatCount="10000" fill="hold" nodeType="withEffect">
                                  <p:stCondLst>
                                    <p:cond delay="40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2" dur="7000" fill="hold"/>
                                        <p:tgtEl>
                                          <p:spTgt spid="49"/>
                                        </p:tgtEl>
                                        <p:attrNameLst>
                                          <p:attrName>ppt_x</p:attrName>
                                          <p:attrName>ppt_y</p:attrName>
                                        </p:attrNameLst>
                                      </p:cBhvr>
                                    </p:animMotion>
                                  </p:childTnLst>
                                </p:cTn>
                              </p:par>
                              <p:par>
                                <p:cTn id="13" presetID="0" presetClass="path" presetSubtype="0" repeatCount="10000" fill="hold" nodeType="withEffect">
                                  <p:stCondLst>
                                    <p:cond delay="40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14" dur="5000" fill="hold"/>
                                        <p:tgtEl>
                                          <p:spTgt spid="52"/>
                                        </p:tgtEl>
                                        <p:attrNameLst>
                                          <p:attrName>ppt_x</p:attrName>
                                          <p:attrName>ppt_y</p:attrName>
                                        </p:attrNameLst>
                                      </p:cBhvr>
                                    </p:animMotion>
                                  </p:childTnLst>
                                </p:cTn>
                              </p:par>
                              <p:par>
                                <p:cTn id="15" presetID="0" presetClass="path" presetSubtype="0" repeatCount="10000" fill="hold" nodeType="withEffect">
                                  <p:stCondLst>
                                    <p:cond delay="40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6" dur="5000" fill="hold"/>
                                        <p:tgtEl>
                                          <p:spTgt spid="53"/>
                                        </p:tgtEl>
                                        <p:attrNameLst>
                                          <p:attrName>ppt_x</p:attrName>
                                          <p:attrName>ppt_y</p:attrName>
                                        </p:attrNameLst>
                                      </p:cBhvr>
                                      <p:rCtr x="-4792" y="65810"/>
                                    </p:animMotion>
                                  </p:childTnLst>
                                </p:cTn>
                              </p:par>
                              <p:par>
                                <p:cTn id="17" presetID="0" presetClass="path" presetSubtype="0" repeatCount="10000" fill="hold" nodeType="withEffect">
                                  <p:stCondLst>
                                    <p:cond delay="40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8" dur="4000" fill="hold"/>
                                        <p:tgtEl>
                                          <p:spTgt spid="57"/>
                                        </p:tgtEl>
                                        <p:attrNameLst>
                                          <p:attrName>ppt_x</p:attrName>
                                          <p:attrName>ppt_y</p:attrName>
                                        </p:attrNameLst>
                                      </p:cBhvr>
                                    </p:animMotion>
                                  </p:childTnLst>
                                </p:cTn>
                              </p:par>
                              <p:par>
                                <p:cTn id="19" presetID="0" presetClass="path" presetSubtype="0" repeatCount="10000" fill="hold" nodeType="withEffect">
                                  <p:stCondLst>
                                    <p:cond delay="40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0" dur="6000" fill="hold"/>
                                        <p:tgtEl>
                                          <p:spTgt spid="54"/>
                                        </p:tgtEl>
                                        <p:attrNameLst>
                                          <p:attrName>ppt_x</p:attrName>
                                          <p:attrName>ppt_y</p:attrName>
                                        </p:attrNameLst>
                                      </p:cBhvr>
                                    </p:animMotion>
                                  </p:childTnLst>
                                </p:cTn>
                              </p:par>
                              <p:par>
                                <p:cTn id="21" presetID="0" presetClass="path" presetSubtype="0" repeatCount="10000" fill="hold" nodeType="withEffect">
                                  <p:stCondLst>
                                    <p:cond delay="40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2" dur="5000" fill="hold"/>
                                        <p:tgtEl>
                                          <p:spTgt spid="55"/>
                                        </p:tgtEl>
                                        <p:attrNameLst>
                                          <p:attrName>ppt_x</p:attrName>
                                          <p:attrName>ppt_y</p:attrName>
                                        </p:attrNameLst>
                                      </p:cBhvr>
                                    </p:animMotion>
                                  </p:childTnLst>
                                </p:cTn>
                              </p:par>
                              <p:par>
                                <p:cTn id="23" presetID="0" presetClass="path" presetSubtype="0" repeatCount="10000" fill="hold" nodeType="withEffect">
                                  <p:stCondLst>
                                    <p:cond delay="40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24" dur="5000" fill="hold"/>
                                        <p:tgtEl>
                                          <p:spTgt spid="56"/>
                                        </p:tgtEl>
                                        <p:attrNameLst>
                                          <p:attrName>ppt_x</p:attrName>
                                          <p:attrName>ppt_y</p:attrName>
                                        </p:attrNameLst>
                                      </p:cBhvr>
                                    </p:animMotion>
                                  </p:childTnLst>
                                </p:cTn>
                              </p:par>
                              <p:par>
                                <p:cTn id="25" presetID="0" presetClass="path" presetSubtype="0" repeatCount="10000" fill="hold" nodeType="withEffect">
                                  <p:stCondLst>
                                    <p:cond delay="40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6" dur="9000" fill="hold"/>
                                        <p:tgtEl>
                                          <p:spTgt spid="59"/>
                                        </p:tgtEl>
                                        <p:attrNameLst>
                                          <p:attrName>ppt_x</p:attrName>
                                          <p:attrName>ppt_y</p:attrName>
                                        </p:attrNameLst>
                                      </p:cBhvr>
                                    </p:animMotion>
                                  </p:childTnLst>
                                </p:cTn>
                              </p:par>
                              <p:par>
                                <p:cTn id="27" presetID="0" presetClass="path" presetSubtype="0" repeatCount="10000" fill="hold" nodeType="withEffect">
                                  <p:stCondLst>
                                    <p:cond delay="40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8" dur="6000" fill="hold"/>
                                        <p:tgtEl>
                                          <p:spTgt spid="62"/>
                                        </p:tgtEl>
                                        <p:attrNameLst>
                                          <p:attrName>ppt_x</p:attrName>
                                          <p:attrName>ppt_y</p:attrName>
                                        </p:attrNameLst>
                                      </p:cBhvr>
                                    </p:animMotion>
                                  </p:childTnLst>
                                </p:cTn>
                              </p:par>
                              <p:par>
                                <p:cTn id="29"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0" dur="4000" fill="hold"/>
                                        <p:tgtEl>
                                          <p:spTgt spid="60"/>
                                        </p:tgtEl>
                                        <p:attrNameLst>
                                          <p:attrName>ppt_x</p:attrName>
                                          <p:attrName>ppt_y</p:attrName>
                                        </p:attrNameLst>
                                      </p:cBhvr>
                                    </p:animMotion>
                                  </p:childTnLst>
                                </p:cTn>
                              </p:par>
                              <p:par>
                                <p:cTn id="31" presetID="0" presetClass="path" presetSubtype="0" repeatCount="10000" fill="hold" nodeType="withEffect">
                                  <p:stCondLst>
                                    <p:cond delay="40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2" dur="5000" fill="hold"/>
                                        <p:tgtEl>
                                          <p:spTgt spid="65"/>
                                        </p:tgtEl>
                                        <p:attrNameLst>
                                          <p:attrName>ppt_x</p:attrName>
                                          <p:attrName>ppt_y</p:attrName>
                                        </p:attrNameLst>
                                      </p:cBhvr>
                                      <p:rCtr x="18750" y="58287"/>
                                    </p:animMotion>
                                  </p:childTnLst>
                                </p:cTn>
                              </p:par>
                              <p:par>
                                <p:cTn id="33" presetID="0" presetClass="path" presetSubtype="0" repeatCount="10000" fill="hold" nodeType="withEffect">
                                  <p:stCondLst>
                                    <p:cond delay="40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34" dur="5000" fill="hold"/>
                                        <p:tgtEl>
                                          <p:spTgt spid="66"/>
                                        </p:tgtEl>
                                        <p:attrNameLst>
                                          <p:attrName>ppt_x</p:attrName>
                                          <p:attrName>ppt_y</p:attrName>
                                        </p:attrNameLst>
                                      </p:cBhvr>
                                    </p:animMotion>
                                  </p:childTnLst>
                                </p:cTn>
                              </p:par>
                              <p:par>
                                <p:cTn id="35" presetID="0" presetClass="path" presetSubtype="0" repeatCount="10000" fill="hold" nodeType="withEffect">
                                  <p:stCondLst>
                                    <p:cond delay="40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6" dur="6000" fill="hold"/>
                                        <p:tgtEl>
                                          <p:spTgt spid="67"/>
                                        </p:tgtEl>
                                        <p:attrNameLst>
                                          <p:attrName>ppt_x</p:attrName>
                                          <p:attrName>ppt_y</p:attrName>
                                        </p:attrNameLst>
                                      </p:cBhvr>
                                    </p:animMotion>
                                  </p:childTnLst>
                                </p:cTn>
                              </p:par>
                              <p:par>
                                <p:cTn id="37" presetID="0" presetClass="path" presetSubtype="0" repeatCount="10000" fill="hold" nodeType="withEffect">
                                  <p:stCondLst>
                                    <p:cond delay="40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8" dur="9000" fill="hold"/>
                                        <p:tgtEl>
                                          <p:spTgt spid="76"/>
                                        </p:tgtEl>
                                        <p:attrNameLst>
                                          <p:attrName>ppt_x</p:attrName>
                                          <p:attrName>ppt_y</p:attrName>
                                        </p:attrNameLst>
                                      </p:cBhvr>
                                    </p:animMotion>
                                  </p:childTnLst>
                                </p:cTn>
                              </p:par>
                              <p:par>
                                <p:cTn id="39" presetID="0" presetClass="path" presetSubtype="0" repeatCount="10000" fill="hold" nodeType="withEffect">
                                  <p:stCondLst>
                                    <p:cond delay="40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0" dur="6000" fill="hold"/>
                                        <p:tgtEl>
                                          <p:spTgt spid="79"/>
                                        </p:tgtEl>
                                        <p:attrNameLst>
                                          <p:attrName>ppt_x</p:attrName>
                                          <p:attrName>ppt_y</p:attrName>
                                        </p:attrNameLst>
                                      </p:cBhvr>
                                    </p:animMotion>
                                  </p:childTnLst>
                                </p:cTn>
                              </p:par>
                              <p:par>
                                <p:cTn id="41"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2" dur="4000" fill="hold"/>
                                        <p:tgtEl>
                                          <p:spTgt spid="77"/>
                                        </p:tgtEl>
                                        <p:attrNameLst>
                                          <p:attrName>ppt_x</p:attrName>
                                          <p:attrName>ppt_y</p:attrName>
                                        </p:attrNameLst>
                                      </p:cBhvr>
                                    </p:animMotion>
                                  </p:childTnLst>
                                </p:cTn>
                              </p:par>
                              <p:par>
                                <p:cTn id="43"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4" dur="8000" fill="hold"/>
                                        <p:tgtEl>
                                          <p:spTgt spid="80"/>
                                        </p:tgtEl>
                                        <p:attrNameLst>
                                          <p:attrName>ppt_x</p:attrName>
                                          <p:attrName>ppt_y</p:attrName>
                                        </p:attrNameLst>
                                      </p:cBhvr>
                                    </p:animMotion>
                                  </p:childTnLst>
                                </p:cTn>
                              </p:par>
                              <p:par>
                                <p:cTn id="45" presetID="0" presetClass="path" presetSubtype="0" repeatCount="10000" fill="hold" nodeType="withEffect">
                                  <p:stCondLst>
                                    <p:cond delay="40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6" dur="9000" fill="hold"/>
                                        <p:tgtEl>
                                          <p:spTgt spid="81"/>
                                        </p:tgtEl>
                                        <p:attrNameLst>
                                          <p:attrName>ppt_x</p:attrName>
                                          <p:attrName>ppt_y</p:attrName>
                                        </p:attrNameLst>
                                      </p:cBhvr>
                                    </p:animMotion>
                                  </p:childTnLst>
                                </p:cTn>
                              </p:par>
                              <p:par>
                                <p:cTn id="47" presetID="0" presetClass="path" presetSubtype="0" repeatCount="10000" fill="hold" nodeType="withEffect">
                                  <p:stCondLst>
                                    <p:cond delay="40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6000" fill="hold"/>
                                        <p:tgtEl>
                                          <p:spTgt spid="82"/>
                                        </p:tgtEl>
                                        <p:attrNameLst>
                                          <p:attrName>ppt_x</p:attrName>
                                          <p:attrName>ppt_y</p:attrName>
                                        </p:attrNameLst>
                                      </p:cBhvr>
                                    </p:animMotion>
                                  </p:childTnLst>
                                </p:cTn>
                              </p:par>
                              <p:par>
                                <p:cTn id="49"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10000" fill="hold"/>
                                        <p:tgtEl>
                                          <p:spTgt spid="83"/>
                                        </p:tgtEl>
                                        <p:attrNameLst>
                                          <p:attrName>ppt_x</p:attrName>
                                          <p:attrName>ppt_y</p:attrName>
                                        </p:attrNameLst>
                                      </p:cBhvr>
                                    </p:animMotion>
                                  </p:childTnLst>
                                </p:cTn>
                              </p:par>
                              <p:par>
                                <p:cTn id="51" presetID="0" presetClass="path" presetSubtype="0" repeatCount="10000" fill="hold" nodeType="withEffect">
                                  <p:stCondLst>
                                    <p:cond delay="40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2" dur="8000" fill="hold"/>
                                        <p:tgtEl>
                                          <p:spTgt spid="84"/>
                                        </p:tgtEl>
                                        <p:attrNameLst>
                                          <p:attrName>ppt_x</p:attrName>
                                          <p:attrName>ppt_y</p:attrName>
                                        </p:attrNameLst>
                                      </p:cBhvr>
                                    </p:animMotion>
                                  </p:childTnLst>
                                </p:cTn>
                              </p:par>
                              <p:par>
                                <p:cTn id="53" presetID="0" presetClass="path" presetSubtype="0" repeatCount="10000" fill="hold" nodeType="withEffect">
                                  <p:stCondLst>
                                    <p:cond delay="40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4" dur="9000" fill="hold"/>
                                        <p:tgtEl>
                                          <p:spTgt spid="85"/>
                                        </p:tgtEl>
                                        <p:attrNameLst>
                                          <p:attrName>ppt_x</p:attrName>
                                          <p:attrName>ppt_y</p:attrName>
                                        </p:attrNameLst>
                                      </p:cBhvr>
                                    </p:animMotion>
                                  </p:childTnLst>
                                </p:cTn>
                              </p:par>
                              <p:par>
                                <p:cTn id="55" presetID="0" presetClass="path" presetSubtype="0" repeatCount="10000" fill="hold" nodeType="withEffect">
                                  <p:stCondLst>
                                    <p:cond delay="40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6" dur="10000" fill="hold"/>
                                        <p:tgtEl>
                                          <p:spTgt spid="87"/>
                                        </p:tgtEl>
                                        <p:attrNameLst>
                                          <p:attrName>ppt_x</p:attrName>
                                          <p:attrName>ppt_y</p:attrName>
                                        </p:attrNameLst>
                                      </p:cBhvr>
                                    </p:animMotion>
                                  </p:childTnLst>
                                </p:cTn>
                              </p:par>
                              <p:par>
                                <p:cTn id="57"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6000" fill="hold"/>
                                        <p:tgtEl>
                                          <p:spTgt spid="86"/>
                                        </p:tgtEl>
                                        <p:attrNameLst>
                                          <p:attrName>ppt_x</p:attrName>
                                          <p:attrName>ppt_y</p:attrName>
                                        </p:attrNameLst>
                                      </p:cBhvr>
                                    </p:animMotion>
                                  </p:childTnLst>
                                </p:cTn>
                              </p:par>
                              <p:par>
                                <p:cTn id="59"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7000" fill="hold"/>
                                        <p:tgtEl>
                                          <p:spTgt spid="88"/>
                                        </p:tgtEl>
                                        <p:attrNameLst>
                                          <p:attrName>ppt_x</p:attrName>
                                          <p:attrName>ppt_y</p:attrName>
                                        </p:attrNameLst>
                                      </p:cBhvr>
                                    </p:animMotion>
                                  </p:childTnLst>
                                </p:cTn>
                              </p:par>
                              <p:par>
                                <p:cTn id="61" presetID="0" presetClass="path" presetSubtype="0" repeatCount="10000" fill="hold" nodeType="withEffect">
                                  <p:stCondLst>
                                    <p:cond delay="40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9000" fill="hold"/>
                                        <p:tgtEl>
                                          <p:spTgt spid="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0"/>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fltVal val="0"/>
                                          </p:val>
                                        </p:tav>
                                        <p:tav tm="100000">
                                          <p:val>
                                            <p:strVal val="#ppt_h"/>
                                          </p:val>
                                        </p:tav>
                                      </p:tavLst>
                                    </p:anim>
                                    <p:animEffect transition="in" filter="fade">
                                      <p:cBhvr>
                                        <p:cTn id="70" dur="500"/>
                                        <p:tgtEl>
                                          <p:spTgt spid="43"/>
                                        </p:tgtEl>
                                      </p:cBhvr>
                                    </p:animEffect>
                                  </p:childTnLst>
                                  <p:subTnLst>
                                    <p:audio>
                                      <p:cMediaNode>
                                        <p:cTn display="0" masterRel="sameClick">
                                          <p:stCondLst>
                                            <p:cond evt="begin" delay="0">
                                              <p:tn val="66"/>
                                            </p:cond>
                                          </p:stCondLst>
                                          <p:endCondLst>
                                            <p:cond evt="onStopAudio" delay="0">
                                              <p:tgtEl>
                                                <p:sldTgt/>
                                              </p:tgtEl>
                                            </p:cond>
                                          </p:endCondLst>
                                        </p:cTn>
                                        <p:tgtEl>
                                          <p:sndTgt r:embed="rId2" name="Bling.wav"/>
                                        </p:tgtEl>
                                      </p:cMediaNode>
                                    </p:audio>
                                  </p:subTnLst>
                                </p:cTn>
                              </p:par>
                              <p:par>
                                <p:cTn id="71" presetID="26" presetClass="emph" presetSubtype="0" fill="hold" grpId="1" nodeType="withEffect">
                                  <p:stCondLst>
                                    <p:cond delay="500"/>
                                  </p:stCondLst>
                                  <p:childTnLst>
                                    <p:animEffect transition="out" filter="fade">
                                      <p:cBhvr>
                                        <p:cTn id="72" dur="500" tmFilter="0, 0; .2, .5; .8, .5; 1, 0"/>
                                        <p:tgtEl>
                                          <p:spTgt spid="43"/>
                                        </p:tgtEl>
                                      </p:cBhvr>
                                    </p:animEffect>
                                    <p:animScale>
                                      <p:cBhvr>
                                        <p:cTn id="73" dur="250" autoRev="1" fill="hold"/>
                                        <p:tgtEl>
                                          <p:spTgt spid="43"/>
                                        </p:tgtEl>
                                      </p:cBhvr>
                                      <p:by x="105000" y="105000"/>
                                    </p:animScale>
                                  </p:childTnLst>
                                </p:cTn>
                              </p:par>
                            </p:childTnLst>
                          </p:cTn>
                        </p:par>
                      </p:childTnLst>
                    </p:cTn>
                  </p:par>
                </p:childTnLst>
              </p:cTn>
              <p:nextCondLst>
                <p:cond evt="onClick" delay="0">
                  <p:tgtEl>
                    <p:spTgt spid="30"/>
                  </p:tgtEl>
                </p:cond>
              </p:nextCondLst>
            </p:seq>
            <p:seq concurrent="1" nextAc="seek">
              <p:cTn id="74" restart="whenNotActive" fill="hold" evtFilter="cancelBubble" nodeType="interactiveSeq">
                <p:stCondLst>
                  <p:cond evt="onClick" delay="0">
                    <p:tgtEl>
                      <p:spTgt spid="31"/>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44"/>
                                        </p:tgtEl>
                                      </p:cBhvr>
                                    </p:animEffect>
                                    <p:animScale>
                                      <p:cBhvr>
                                        <p:cTn id="84" dur="250" autoRev="1" fill="hold"/>
                                        <p:tgtEl>
                                          <p:spTgt spid="44"/>
                                        </p:tgtEl>
                                      </p:cBhvr>
                                      <p:by x="105000" y="105000"/>
                                    </p:animScale>
                                  </p:childTnLst>
                                </p:cTn>
                              </p:par>
                            </p:childTnLst>
                          </p:cTn>
                        </p:par>
                      </p:childTnLst>
                    </p:cTn>
                  </p:par>
                </p:childTnLst>
              </p:cTn>
              <p:nextCondLst>
                <p:cond evt="onClick" delay="0">
                  <p:tgtEl>
                    <p:spTgt spid="31"/>
                  </p:tgtEl>
                </p:cond>
              </p:nextCondLst>
            </p:seq>
            <p:seq concurrent="1" nextAc="seek">
              <p:cTn id="85" restart="whenNotActive" fill="hold" evtFilter="cancelBubble" nodeType="interactiveSeq">
                <p:stCondLst>
                  <p:cond evt="onClick" delay="0">
                    <p:tgtEl>
                      <p:spTgt spid="92"/>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 calcmode="lin" valueType="num">
                                      <p:cBhvr>
                                        <p:cTn id="90" dur="500" fill="hold"/>
                                        <p:tgtEl>
                                          <p:spTgt spid="93"/>
                                        </p:tgtEl>
                                        <p:attrNameLst>
                                          <p:attrName>ppt_w</p:attrName>
                                        </p:attrNameLst>
                                      </p:cBhvr>
                                      <p:tavLst>
                                        <p:tav tm="0">
                                          <p:val>
                                            <p:fltVal val="0"/>
                                          </p:val>
                                        </p:tav>
                                        <p:tav tm="100000">
                                          <p:val>
                                            <p:strVal val="#ppt_w"/>
                                          </p:val>
                                        </p:tav>
                                      </p:tavLst>
                                    </p:anim>
                                    <p:anim calcmode="lin" valueType="num">
                                      <p:cBhvr>
                                        <p:cTn id="91" dur="500" fill="hold"/>
                                        <p:tgtEl>
                                          <p:spTgt spid="93"/>
                                        </p:tgtEl>
                                        <p:attrNameLst>
                                          <p:attrName>ppt_h</p:attrName>
                                        </p:attrNameLst>
                                      </p:cBhvr>
                                      <p:tavLst>
                                        <p:tav tm="0">
                                          <p:val>
                                            <p:fltVal val="0"/>
                                          </p:val>
                                        </p:tav>
                                        <p:tav tm="100000">
                                          <p:val>
                                            <p:strVal val="#ppt_h"/>
                                          </p:val>
                                        </p:tav>
                                      </p:tavLst>
                                    </p:anim>
                                    <p:animEffect transition="in" filter="fade">
                                      <p:cBhvr>
                                        <p:cTn id="92" dur="500"/>
                                        <p:tgtEl>
                                          <p:spTgt spid="93"/>
                                        </p:tgtEl>
                                      </p:cBhvr>
                                    </p:animEffect>
                                  </p:childTnLst>
                                  <p:subTnLst>
                                    <p:audio>
                                      <p:cMediaNode>
                                        <p:cTn display="0" masterRel="sameClick">
                                          <p:stCondLst>
                                            <p:cond evt="begin" delay="0">
                                              <p:tn val="88"/>
                                            </p:cond>
                                          </p:stCondLst>
                                          <p:endCondLst>
                                            <p:cond evt="onStopAudio" delay="0">
                                              <p:tgtEl>
                                                <p:sldTgt/>
                                              </p:tgtEl>
                                            </p:cond>
                                          </p:endCondLst>
                                        </p:cTn>
                                        <p:tgtEl>
                                          <p:sndTgt r:embed="rId2" name="Bling.wav"/>
                                        </p:tgtEl>
                                      </p:cMediaNode>
                                    </p:audio>
                                  </p:subTnLst>
                                </p:cTn>
                              </p:par>
                              <p:par>
                                <p:cTn id="93" presetID="26" presetClass="emph" presetSubtype="0" fill="hold" grpId="1" nodeType="withEffect">
                                  <p:stCondLst>
                                    <p:cond delay="500"/>
                                  </p:stCondLst>
                                  <p:childTnLst>
                                    <p:animEffect transition="out" filter="fade">
                                      <p:cBhvr>
                                        <p:cTn id="94" dur="500" tmFilter="0, 0; .2, .5; .8, .5; 1, 0"/>
                                        <p:tgtEl>
                                          <p:spTgt spid="93"/>
                                        </p:tgtEl>
                                      </p:cBhvr>
                                    </p:animEffect>
                                    <p:animScale>
                                      <p:cBhvr>
                                        <p:cTn id="95" dur="250" autoRev="1" fill="hold"/>
                                        <p:tgtEl>
                                          <p:spTgt spid="93"/>
                                        </p:tgtEl>
                                      </p:cBhvr>
                                      <p:by x="105000" y="105000"/>
                                    </p:animScale>
                                  </p:childTnLst>
                                </p:cTn>
                              </p:par>
                            </p:childTnLst>
                          </p:cTn>
                        </p:par>
                      </p:childTnLst>
                    </p:cTn>
                  </p:par>
                </p:childTnLst>
              </p:cTn>
              <p:nextCondLst>
                <p:cond evt="onClick" delay="0">
                  <p:tgtEl>
                    <p:spTgt spid="92"/>
                  </p:tgtEl>
                </p:cond>
              </p:nextCondLst>
            </p:seq>
          </p:childTnLst>
        </p:cTn>
      </p:par>
    </p:tnLst>
    <p:bldLst>
      <p:bldP spid="43" grpId="0"/>
      <p:bldP spid="43" grpId="1"/>
      <p:bldP spid="44" grpId="0"/>
      <p:bldP spid="44" grpId="1"/>
      <p:bldP spid="93" grpId="0"/>
      <p:bldP spid="9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92443"/>
            </a:xfrm>
            <a:prstGeom prst="rect">
              <a:avLst/>
            </a:prstGeom>
            <a:noFill/>
          </p:spPr>
          <p:txBody>
            <a:bodyPr wrap="square" rtlCol="0">
              <a:spAutoFit/>
            </a:bodyPr>
            <a:lstStyle/>
            <a:p>
              <a:pPr algn="ct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641194" y="725137"/>
            <a:ext cx="7689272" cy="2506226"/>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307472" y="3418850"/>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33480"/>
            </a:xfrm>
            <a:prstGeom prst="rect">
              <a:avLst/>
            </a:prstGeom>
            <a:noFill/>
          </p:spPr>
          <p:txBody>
            <a:bodyPr wrap="square">
              <a:spAutoFit/>
            </a:bodyPr>
            <a:lstStyle/>
            <a:p>
              <a:pPr algn="ctr"/>
              <a:r>
                <a:rPr lang="en-US" sz="2000">
                  <a:solidFill>
                    <a:srgbClr val="EE4036"/>
                  </a:solidFill>
                  <a:latin typeface="Times New Roman" panose="02020603050405020304" pitchFamily="18" charset="0"/>
                  <a:cs typeface="Times New Roman" panose="02020603050405020304" pitchFamily="18"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668019" y="842201"/>
            <a:ext cx="4718301" cy="2308324"/>
          </a:xfrm>
          <a:prstGeom prst="rect">
            <a:avLst/>
          </a:prstGeom>
          <a:noFill/>
          <a:ln>
            <a:noFill/>
          </a:ln>
        </p:spPr>
        <p:txBody>
          <a:bodyPr wrap="square">
            <a:spAutoFit/>
          </a:bodyPr>
          <a:lstStyle/>
          <a:p>
            <a:pPr algn="ctr"/>
            <a:r>
              <a:rPr lang="en-US" sz="2400" b="1" dirty="0" err="1">
                <a:solidFill>
                  <a:srgbClr val="EE4036"/>
                </a:solidFill>
                <a:latin typeface="Times New Roman" panose="02020603050405020304" pitchFamily="18" charset="0"/>
                <a:cs typeface="Times New Roman" panose="02020603050405020304" pitchFamily="18" charset="0"/>
              </a:rPr>
              <a:t>Cần</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bón</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phân</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hóa</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học</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cho</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cây</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trồng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vì</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cây</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trồng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cần</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các</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chất</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dinh</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dưỡng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trong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quá</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trình</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sinh</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trưởng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và</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phát</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triển</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nhưng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đất</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trồng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trọt</a:t>
            </a:r>
            <a:r>
              <a:rPr lang="en-US" sz="2400" b="1" dirty="0">
                <a:solidFill>
                  <a:srgbClr val="EE4036"/>
                </a:solidFill>
                <a:latin typeface="Times New Roman" panose="02020603050405020304" pitchFamily="18" charset="0"/>
                <a:cs typeface="Times New Roman" panose="02020603050405020304" pitchFamily="18" charset="0"/>
              </a:rPr>
              <a:t> _____ </a:t>
            </a:r>
            <a:r>
              <a:rPr lang="en-US" sz="2400" b="1" dirty="0" err="1">
                <a:solidFill>
                  <a:srgbClr val="EE4036"/>
                </a:solidFill>
                <a:latin typeface="Times New Roman" panose="02020603050405020304" pitchFamily="18" charset="0"/>
                <a:cs typeface="Times New Roman" panose="02020603050405020304" pitchFamily="18" charset="0"/>
              </a:rPr>
              <a:t>cung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cấp</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đủ</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chất</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dinh</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dưỡng</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cho</a:t>
            </a:r>
            <a:r>
              <a:rPr lang="en-US" sz="2400" b="1" dirty="0">
                <a:solidFill>
                  <a:srgbClr val="EE4036"/>
                </a:solidFill>
                <a:latin typeface="Times New Roman" panose="02020603050405020304" pitchFamily="18" charset="0"/>
                <a:cs typeface="Times New Roman" panose="02020603050405020304" pitchFamily="18" charset="0"/>
              </a:rPr>
              <a:t> </a:t>
            </a:r>
            <a:r>
              <a:rPr lang="en-US" sz="2400" b="1" dirty="0" err="1">
                <a:solidFill>
                  <a:srgbClr val="EE4036"/>
                </a:solidFill>
                <a:latin typeface="Times New Roman" panose="02020603050405020304" pitchFamily="18" charset="0"/>
                <a:cs typeface="Times New Roman" panose="02020603050405020304" pitchFamily="18" charset="0"/>
              </a:rPr>
              <a:t>cây</a:t>
            </a:r>
            <a:r>
              <a:rPr lang="en-US" sz="2400" b="1" dirty="0">
                <a:solidFill>
                  <a:srgbClr val="EE4036"/>
                </a:solidFill>
                <a:latin typeface="Times New Roman" panose="02020603050405020304" pitchFamily="18" charset="0"/>
                <a:cs typeface="Times New Roman" panose="02020603050405020304" pitchFamily="18" charset="0"/>
              </a:rPr>
              <a:t>.</a:t>
            </a:r>
          </a:p>
        </p:txBody>
      </p:sp>
      <p:sp>
        <p:nvSpPr>
          <p:cNvPr id="39" name="!!o4c">
            <a:extLst>
              <a:ext uri="{FF2B5EF4-FFF2-40B4-BE49-F238E27FC236}">
                <a16:creationId xmlns:a16="http://schemas.microsoft.com/office/drawing/2014/main" id="{A6C41A5A-F1F3-479E-886F-F6915960E5FC}"/>
              </a:ext>
            </a:extLst>
          </p:cNvPr>
          <p:cNvSpPr/>
          <p:nvPr/>
        </p:nvSpPr>
        <p:spPr>
          <a:xfrm>
            <a:off x="2258880" y="4243876"/>
            <a:ext cx="768290" cy="76829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0" name="!!o4e">
            <a:extLst>
              <a:ext uri="{FF2B5EF4-FFF2-40B4-BE49-F238E27FC236}">
                <a16:creationId xmlns:a16="http://schemas.microsoft.com/office/drawing/2014/main" id="{2B69F630-790F-40F1-9409-5FED05C643CC}"/>
              </a:ext>
            </a:extLst>
          </p:cNvPr>
          <p:cNvSpPr/>
          <p:nvPr/>
        </p:nvSpPr>
        <p:spPr>
          <a:xfrm>
            <a:off x="4098169" y="4243876"/>
            <a:ext cx="768290" cy="76829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1" name="!!o4d">
            <a:extLst>
              <a:ext uri="{FF2B5EF4-FFF2-40B4-BE49-F238E27FC236}">
                <a16:creationId xmlns:a16="http://schemas.microsoft.com/office/drawing/2014/main" id="{4F25EBDF-CBF5-41AC-B842-A65F65CAC58C}"/>
              </a:ext>
            </a:extLst>
          </p:cNvPr>
          <p:cNvSpPr/>
          <p:nvPr/>
        </p:nvSpPr>
        <p:spPr>
          <a:xfrm>
            <a:off x="3196341" y="4243876"/>
            <a:ext cx="768290" cy="76829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42" name="!!o4f">
            <a:extLst>
              <a:ext uri="{FF2B5EF4-FFF2-40B4-BE49-F238E27FC236}">
                <a16:creationId xmlns:a16="http://schemas.microsoft.com/office/drawing/2014/main" id="{5DA15074-0AD1-49F9-B1B2-60C4CCFB051C}"/>
              </a:ext>
            </a:extLst>
          </p:cNvPr>
          <p:cNvSpPr/>
          <p:nvPr/>
        </p:nvSpPr>
        <p:spPr>
          <a:xfrm>
            <a:off x="4998717" y="4243876"/>
            <a:ext cx="768290" cy="76829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51" name="!!4c">
            <a:extLst>
              <a:ext uri="{FF2B5EF4-FFF2-40B4-BE49-F238E27FC236}">
                <a16:creationId xmlns:a16="http://schemas.microsoft.com/office/drawing/2014/main" id="{6CE2AC29-8488-4255-8CC5-B05EF8ED2BCC}"/>
              </a:ext>
            </a:extLst>
          </p:cNvPr>
          <p:cNvSpPr txBox="1"/>
          <p:nvPr/>
        </p:nvSpPr>
        <p:spPr>
          <a:xfrm>
            <a:off x="2391668" y="4281773"/>
            <a:ext cx="519123"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t>
            </a:r>
          </a:p>
        </p:txBody>
      </p:sp>
      <p:sp>
        <p:nvSpPr>
          <p:cNvPr id="52" name="!!4f">
            <a:extLst>
              <a:ext uri="{FF2B5EF4-FFF2-40B4-BE49-F238E27FC236}">
                <a16:creationId xmlns:a16="http://schemas.microsoft.com/office/drawing/2014/main" id="{C51BF43D-E7F7-4679-A159-E9B548C3F170}"/>
              </a:ext>
            </a:extLst>
          </p:cNvPr>
          <p:cNvSpPr txBox="1"/>
          <p:nvPr/>
        </p:nvSpPr>
        <p:spPr>
          <a:xfrm>
            <a:off x="5123300" y="4281773"/>
            <a:ext cx="519123"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53" name="!!4d">
            <a:extLst>
              <a:ext uri="{FF2B5EF4-FFF2-40B4-BE49-F238E27FC236}">
                <a16:creationId xmlns:a16="http://schemas.microsoft.com/office/drawing/2014/main" id="{F1D91E72-6B13-4F75-B80B-E69921871F06}"/>
              </a:ext>
            </a:extLst>
          </p:cNvPr>
          <p:cNvSpPr txBox="1"/>
          <p:nvPr/>
        </p:nvSpPr>
        <p:spPr>
          <a:xfrm>
            <a:off x="3324763" y="4281773"/>
            <a:ext cx="519123"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p>
        </p:txBody>
      </p:sp>
      <p:sp>
        <p:nvSpPr>
          <p:cNvPr id="54" name="!!4e">
            <a:extLst>
              <a:ext uri="{FF2B5EF4-FFF2-40B4-BE49-F238E27FC236}">
                <a16:creationId xmlns:a16="http://schemas.microsoft.com/office/drawing/2014/main" id="{20739767-18F8-4699-B60F-D6CFC7127DDF}"/>
              </a:ext>
            </a:extLst>
          </p:cNvPr>
          <p:cNvSpPr txBox="1"/>
          <p:nvPr/>
        </p:nvSpPr>
        <p:spPr>
          <a:xfrm>
            <a:off x="4227871" y="4281773"/>
            <a:ext cx="519123"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a:t>
            </a: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8"/>
          <a:stretch>
            <a:fillRect/>
          </a:stretch>
        </p:blipFill>
        <p:spPr>
          <a:xfrm>
            <a:off x="525251" y="-423583"/>
            <a:ext cx="270000" cy="163556"/>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7"/>
          <a:stretch>
            <a:fillRect/>
          </a:stretch>
        </p:blipFill>
        <p:spPr>
          <a:xfrm>
            <a:off x="2912260" y="-378066"/>
            <a:ext cx="270000" cy="163556"/>
          </a:xfrm>
          <a:prstGeom prst="rect">
            <a:avLst/>
          </a:prstGeom>
        </p:spPr>
      </p:pic>
      <p:sp>
        <p:nvSpPr>
          <p:cNvPr id="98" name="!!o4f">
            <a:extLst>
              <a:ext uri="{FF2B5EF4-FFF2-40B4-BE49-F238E27FC236}">
                <a16:creationId xmlns:a16="http://schemas.microsoft.com/office/drawing/2014/main" id="{5DA15074-0AD1-49F9-B1B2-60C4CCFB051C}"/>
              </a:ext>
            </a:extLst>
          </p:cNvPr>
          <p:cNvSpPr/>
          <p:nvPr/>
        </p:nvSpPr>
        <p:spPr>
          <a:xfrm>
            <a:off x="5895579" y="4243876"/>
            <a:ext cx="768290" cy="768290"/>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99" name="!!4f">
            <a:extLst>
              <a:ext uri="{FF2B5EF4-FFF2-40B4-BE49-F238E27FC236}">
                <a16:creationId xmlns:a16="http://schemas.microsoft.com/office/drawing/2014/main" id="{C51BF43D-E7F7-4679-A159-E9B548C3F170}"/>
              </a:ext>
            </a:extLst>
          </p:cNvPr>
          <p:cNvSpPr txBox="1"/>
          <p:nvPr/>
        </p:nvSpPr>
        <p:spPr>
          <a:xfrm>
            <a:off x="6020162" y="4281773"/>
            <a:ext cx="519123" cy="707886"/>
          </a:xfrm>
          <a:prstGeom prst="rect">
            <a:avLst/>
          </a:prstGeom>
          <a:noFill/>
        </p:spPr>
        <p:txBody>
          <a:bodyPr wrap="square" rtlCol="0">
            <a:spAutoFit/>
          </a:bodyPr>
          <a:lstStyle/>
          <a:p>
            <a:pPr algn="ctr"/>
            <a:r>
              <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pic>
        <p:nvPicPr>
          <p:cNvPr id="96" name="Picture 2" descr="https://vietjack.me/storage/uploads/images/8/lthb1211-163755230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83908" y="1319638"/>
            <a:ext cx="2893219" cy="14930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CFF812DA-64EC-AB62-561D-25A3505A1A6D}"/>
              </a:ext>
            </a:extLst>
          </p:cNvPr>
          <p:cNvGrpSpPr/>
          <p:nvPr/>
        </p:nvGrpSpPr>
        <p:grpSpPr>
          <a:xfrm>
            <a:off x="8595520" y="116545"/>
            <a:ext cx="497247" cy="497247"/>
            <a:chOff x="11409342" y="180900"/>
            <a:chExt cx="662996" cy="662996"/>
          </a:xfrm>
        </p:grpSpPr>
        <p:sp>
          <p:nvSpPr>
            <p:cNvPr id="3" name="!!MatThu1">
              <a:hlinkClick r:id="rId16" action="ppaction://hlinksldjump"/>
              <a:extLst>
                <a:ext uri="{FF2B5EF4-FFF2-40B4-BE49-F238E27FC236}">
                  <a16:creationId xmlns:a16="http://schemas.microsoft.com/office/drawing/2014/main" id="{7D1243E3-3DD9-A1BA-A478-BD0BA5013894}"/>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4" name="Graphic 3">
              <a:hlinkClick r:id="rId17" action="ppaction://hlinksldjump"/>
              <a:extLst>
                <a:ext uri="{FF2B5EF4-FFF2-40B4-BE49-F238E27FC236}">
                  <a16:creationId xmlns:a16="http://schemas.microsoft.com/office/drawing/2014/main" id="{7AD1B480-049B-B181-70FE-50EB664AABE4}"/>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226369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par>
                                <p:cTn id="9" presetID="22" presetClass="exit" presetSubtype="1" fill="hold" nodeType="withEffect">
                                  <p:stCondLst>
                                    <p:cond delay="0"/>
                                  </p:stCondLst>
                                  <p:childTnLst>
                                    <p:animEffect transition="out" filter="wipe(up)">
                                      <p:cBhvr>
                                        <p:cTn id="10" dur="500"/>
                                        <p:tgtEl>
                                          <p:spTgt spid="96"/>
                                        </p:tgtEl>
                                      </p:cBhvr>
                                    </p:animEffect>
                                    <p:set>
                                      <p:cBhvr>
                                        <p:cTn id="11"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9"/>
                    </p:tgtEl>
                  </p:cond>
                </p:stCondLst>
                <p:endSync evt="end" delay="0">
                  <p:rtn val="all"/>
                </p:endSync>
                <p:childTnLst>
                  <p:par>
                    <p:cTn id="13" fill="hold">
                      <p:stCondLst>
                        <p:cond delay="0"/>
                      </p:stCondLst>
                      <p:childTnLst>
                        <p:par>
                          <p:cTn id="14" fill="hold">
                            <p:stCondLst>
                              <p:cond delay="0"/>
                            </p:stCondLst>
                            <p:childTnLst>
                              <p:par>
                                <p:cTn id="15" presetID="53" presetClass="entr" presetSubtype="16"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subTnLst>
                                    <p:audio>
                                      <p:cMediaNode>
                                        <p:cTn display="0" masterRel="sameClick">
                                          <p:stCondLst>
                                            <p:cond evt="begin" delay="0">
                                              <p:tn val="15"/>
                                            </p:cond>
                                          </p:stCondLst>
                                          <p:endCondLst>
                                            <p:cond evt="onStopAudio" delay="0">
                                              <p:tgtEl>
                                                <p:sldTgt/>
                                              </p:tgtEl>
                                            </p:cond>
                                          </p:endCondLst>
                                        </p:cTn>
                                        <p:tgtEl>
                                          <p:sndTgt r:embed="rId2" name="Bling.wav"/>
                                        </p:tgtEl>
                                      </p:cMediaNode>
                                    </p:audio>
                                  </p:subTnLst>
                                </p:cTn>
                              </p:par>
                              <p:par>
                                <p:cTn id="20" presetID="26" presetClass="emph" presetSubtype="0" fill="hold" grpId="1" nodeType="withEffect">
                                  <p:stCondLst>
                                    <p:cond delay="500"/>
                                  </p:stCondLst>
                                  <p:childTnLst>
                                    <p:animEffect transition="out" filter="fade">
                                      <p:cBhvr>
                                        <p:cTn id="21" dur="500" tmFilter="0, 0; .2, .5; .8, .5; 1, 0"/>
                                        <p:tgtEl>
                                          <p:spTgt spid="51"/>
                                        </p:tgtEl>
                                      </p:cBhvr>
                                    </p:animEffect>
                                    <p:animScale>
                                      <p:cBhvr>
                                        <p:cTn id="22" dur="250" autoRev="1" fill="hold"/>
                                        <p:tgtEl>
                                          <p:spTgt spid="51"/>
                                        </p:tgtEl>
                                      </p:cBhvr>
                                      <p:by x="105000" y="105000"/>
                                    </p:animScale>
                                  </p:childTnLst>
                                </p:cTn>
                              </p:par>
                            </p:childTnLst>
                          </p:cTn>
                        </p:par>
                      </p:childTnLst>
                    </p:cTn>
                  </p:par>
                </p:childTnLst>
              </p:cTn>
              <p:nextCondLst>
                <p:cond evt="onClick" delay="0">
                  <p:tgtEl>
                    <p:spTgt spid="39"/>
                  </p:tgtEl>
                </p:cond>
              </p:nextCondLst>
            </p:seq>
            <p:seq concurrent="1" nextAc="seek">
              <p:cTn id="23" restart="whenNotActive" fill="hold" evtFilter="cancelBubble" nodeType="interactiveSeq">
                <p:stCondLst>
                  <p:cond evt="onClick" delay="0">
                    <p:tgtEl>
                      <p:spTgt spid="41"/>
                    </p:tgtEl>
                  </p:cond>
                </p:stCondLst>
                <p:endSync evt="end" delay="0">
                  <p:rtn val="all"/>
                </p:endSync>
                <p:childTnLst>
                  <p:par>
                    <p:cTn id="24" fill="hold">
                      <p:stCondLst>
                        <p:cond delay="0"/>
                      </p:stCondLst>
                      <p:childTnLst>
                        <p:par>
                          <p:cTn id="25" fill="hold">
                            <p:stCondLst>
                              <p:cond delay="0"/>
                            </p:stCondLst>
                            <p:childTnLst>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subTnLst>
                                    <p:audio>
                                      <p:cMediaNode>
                                        <p:cTn display="0" masterRel="sameClick">
                                          <p:stCondLst>
                                            <p:cond evt="begin" delay="0">
                                              <p:tn val="26"/>
                                            </p:cond>
                                          </p:stCondLst>
                                          <p:endCondLst>
                                            <p:cond evt="onStopAudio" delay="0">
                                              <p:tgtEl>
                                                <p:sldTgt/>
                                              </p:tgtEl>
                                            </p:cond>
                                          </p:endCondLst>
                                        </p:cTn>
                                        <p:tgtEl>
                                          <p:sndTgt r:embed="rId2" name="Bling.wav"/>
                                        </p:tgtEl>
                                      </p:cMediaNode>
                                    </p:audio>
                                  </p:subTnLst>
                                </p:cTn>
                              </p:par>
                              <p:par>
                                <p:cTn id="31" presetID="26" presetClass="emph" presetSubtype="0" fill="hold" grpId="1" nodeType="withEffect">
                                  <p:stCondLst>
                                    <p:cond delay="500"/>
                                  </p:stCondLst>
                                  <p:childTnLst>
                                    <p:animEffect transition="out" filter="fade">
                                      <p:cBhvr>
                                        <p:cTn id="32" dur="500" tmFilter="0, 0; .2, .5; .8, .5; 1, 0"/>
                                        <p:tgtEl>
                                          <p:spTgt spid="53"/>
                                        </p:tgtEl>
                                      </p:cBhvr>
                                    </p:animEffect>
                                    <p:animScale>
                                      <p:cBhvr>
                                        <p:cTn id="33" dur="250" autoRev="1" fill="hold"/>
                                        <p:tgtEl>
                                          <p:spTgt spid="53"/>
                                        </p:tgtEl>
                                      </p:cBhvr>
                                      <p:by x="105000" y="105000"/>
                                    </p:animScale>
                                  </p:childTnLst>
                                </p:cTn>
                              </p:par>
                            </p:childTnLst>
                          </p:cTn>
                        </p:par>
                      </p:childTnLst>
                    </p:cTn>
                  </p:par>
                </p:childTnLst>
              </p:cTn>
              <p:nextCondLst>
                <p:cond evt="onClick" delay="0">
                  <p:tgtEl>
                    <p:spTgt spid="41"/>
                  </p:tgtEl>
                </p:cond>
              </p:nextCondLst>
            </p:seq>
            <p:seq concurrent="1" nextAc="seek">
              <p:cTn id="34" restart="whenNotActive" fill="hold" evtFilter="cancelBubble" nodeType="interactiveSeq">
                <p:stCondLst>
                  <p:cond evt="onClick" delay="0">
                    <p:tgtEl>
                      <p:spTgt spid="40"/>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subTnLst>
                                    <p:audio>
                                      <p:cMediaNode>
                                        <p:cTn display="0" masterRel="sameClick">
                                          <p:stCondLst>
                                            <p:cond evt="begin" delay="0">
                                              <p:tn val="37"/>
                                            </p:cond>
                                          </p:stCondLst>
                                          <p:endCondLst>
                                            <p:cond evt="onStopAudio" delay="0">
                                              <p:tgtEl>
                                                <p:sldTgt/>
                                              </p:tgtEl>
                                            </p:cond>
                                          </p:endCondLst>
                                        </p:cTn>
                                        <p:tgtEl>
                                          <p:sndTgt r:embed="rId2" name="Bling.wav"/>
                                        </p:tgtEl>
                                      </p:cMediaNode>
                                    </p:audio>
                                  </p:subTnLst>
                                </p:cTn>
                              </p:par>
                              <p:par>
                                <p:cTn id="42" presetID="26" presetClass="emph" presetSubtype="0" fill="hold" grpId="1" nodeType="withEffect">
                                  <p:stCondLst>
                                    <p:cond delay="500"/>
                                  </p:stCondLst>
                                  <p:childTnLst>
                                    <p:animEffect transition="out" filter="fade">
                                      <p:cBhvr>
                                        <p:cTn id="43" dur="500" tmFilter="0, 0; .2, .5; .8, .5; 1, 0"/>
                                        <p:tgtEl>
                                          <p:spTgt spid="54"/>
                                        </p:tgtEl>
                                      </p:cBhvr>
                                    </p:animEffect>
                                    <p:animScale>
                                      <p:cBhvr>
                                        <p:cTn id="44" dur="250" autoRev="1" fill="hold"/>
                                        <p:tgtEl>
                                          <p:spTgt spid="54"/>
                                        </p:tgtEl>
                                      </p:cBhvr>
                                      <p:by x="105000" y="105000"/>
                                    </p:animScale>
                                  </p:childTnLst>
                                </p:cTn>
                              </p:par>
                            </p:childTnLst>
                          </p:cTn>
                        </p:par>
                      </p:childTnLst>
                    </p:cTn>
                  </p:par>
                </p:childTnLst>
              </p:cTn>
              <p:nextCondLst>
                <p:cond evt="onClick" delay="0">
                  <p:tgtEl>
                    <p:spTgt spid="40"/>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500" fill="hold"/>
                                        <p:tgtEl>
                                          <p:spTgt spid="52"/>
                                        </p:tgtEl>
                                        <p:attrNameLst>
                                          <p:attrName>ppt_w</p:attrName>
                                        </p:attrNameLst>
                                      </p:cBhvr>
                                      <p:tavLst>
                                        <p:tav tm="0">
                                          <p:val>
                                            <p:fltVal val="0"/>
                                          </p:val>
                                        </p:tav>
                                        <p:tav tm="100000">
                                          <p:val>
                                            <p:strVal val="#ppt_w"/>
                                          </p:val>
                                        </p:tav>
                                      </p:tavLst>
                                    </p:anim>
                                    <p:anim calcmode="lin" valueType="num">
                                      <p:cBhvr>
                                        <p:cTn id="51" dur="500" fill="hold"/>
                                        <p:tgtEl>
                                          <p:spTgt spid="52"/>
                                        </p:tgtEl>
                                        <p:attrNameLst>
                                          <p:attrName>ppt_h</p:attrName>
                                        </p:attrNameLst>
                                      </p:cBhvr>
                                      <p:tavLst>
                                        <p:tav tm="0">
                                          <p:val>
                                            <p:fltVal val="0"/>
                                          </p:val>
                                        </p:tav>
                                        <p:tav tm="100000">
                                          <p:val>
                                            <p:strVal val="#ppt_h"/>
                                          </p:val>
                                        </p:tav>
                                      </p:tavLst>
                                    </p:anim>
                                    <p:animEffect transition="in" filter="fade">
                                      <p:cBhvr>
                                        <p:cTn id="52" dur="500"/>
                                        <p:tgtEl>
                                          <p:spTgt spid="52"/>
                                        </p:tgtEl>
                                      </p:cBhvr>
                                    </p:animEffect>
                                  </p:childTnLst>
                                  <p:subTnLst>
                                    <p:audio>
                                      <p:cMediaNode>
                                        <p:cTn display="0" masterRel="sameClick">
                                          <p:stCondLst>
                                            <p:cond evt="begin" delay="0">
                                              <p:tn val="48"/>
                                            </p:cond>
                                          </p:stCondLst>
                                          <p:endCondLst>
                                            <p:cond evt="onStopAudio" delay="0">
                                              <p:tgtEl>
                                                <p:sldTgt/>
                                              </p:tgtEl>
                                            </p:cond>
                                          </p:endCondLst>
                                        </p:cTn>
                                        <p:tgtEl>
                                          <p:sndTgt r:embed="rId2" name="Bling.wav"/>
                                        </p:tgtEl>
                                      </p:cMediaNode>
                                    </p:audio>
                                  </p:subTnLst>
                                </p:cTn>
                              </p:par>
                              <p:par>
                                <p:cTn id="53" presetID="26" presetClass="emph" presetSubtype="0" fill="hold" grpId="1" nodeType="withEffect">
                                  <p:stCondLst>
                                    <p:cond delay="500"/>
                                  </p:stCondLst>
                                  <p:childTnLst>
                                    <p:animEffect transition="out" filter="fade">
                                      <p:cBhvr>
                                        <p:cTn id="54" dur="500" tmFilter="0, 0; .2, .5; .8, .5; 1, 0"/>
                                        <p:tgtEl>
                                          <p:spTgt spid="52"/>
                                        </p:tgtEl>
                                      </p:cBhvr>
                                    </p:animEffect>
                                    <p:animScale>
                                      <p:cBhvr>
                                        <p:cTn id="55" dur="250" autoRev="1" fill="hold"/>
                                        <p:tgtEl>
                                          <p:spTgt spid="52"/>
                                        </p:tgtEl>
                                      </p:cBhvr>
                                      <p:by x="105000" y="105000"/>
                                    </p:animScale>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98"/>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fill="hold" grpId="0" nodeType="withEffect">
                                  <p:stCondLst>
                                    <p:cond delay="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Effect transition="in" filter="fade">
                                      <p:cBhvr>
                                        <p:cTn id="63" dur="500"/>
                                        <p:tgtEl>
                                          <p:spTgt spid="99"/>
                                        </p:tgtEl>
                                      </p:cBhvr>
                                    </p:animEffect>
                                  </p:childTnLst>
                                  <p:subTnLst>
                                    <p:audio>
                                      <p:cMediaNode>
                                        <p:cTn display="0" masterRel="sameClick">
                                          <p:stCondLst>
                                            <p:cond evt="begin" delay="0">
                                              <p:tn val="59"/>
                                            </p:cond>
                                          </p:stCondLst>
                                          <p:endCondLst>
                                            <p:cond evt="onStopAudio" delay="0">
                                              <p:tgtEl>
                                                <p:sldTgt/>
                                              </p:tgtEl>
                                            </p:cond>
                                          </p:endCondLst>
                                        </p:cTn>
                                        <p:tgtEl>
                                          <p:sndTgt r:embed="rId2" name="Bling.wav"/>
                                        </p:tgtEl>
                                      </p:cMediaNode>
                                    </p:audio>
                                  </p:subTnLst>
                                </p:cTn>
                              </p:par>
                              <p:par>
                                <p:cTn id="64" presetID="26" presetClass="emph" presetSubtype="0" fill="hold" grpId="1" nodeType="withEffect">
                                  <p:stCondLst>
                                    <p:cond delay="500"/>
                                  </p:stCondLst>
                                  <p:childTnLst>
                                    <p:animEffect transition="out" filter="fade">
                                      <p:cBhvr>
                                        <p:cTn id="65" dur="500" tmFilter="0, 0; .2, .5; .8, .5; 1, 0"/>
                                        <p:tgtEl>
                                          <p:spTgt spid="99"/>
                                        </p:tgtEl>
                                      </p:cBhvr>
                                    </p:animEffect>
                                    <p:animScale>
                                      <p:cBhvr>
                                        <p:cTn id="66" dur="250" autoRev="1" fill="hold"/>
                                        <p:tgtEl>
                                          <p:spTgt spid="99"/>
                                        </p:tgtEl>
                                      </p:cBhvr>
                                      <p:by x="105000" y="105000"/>
                                    </p:animScale>
                                  </p:childTnLst>
                                </p:cTn>
                              </p:par>
                              <p:par>
                                <p:cTn id="67" presetID="0" presetClass="path" presetSubtype="0" repeatCount="10000" fill="hold" nodeType="withEffect">
                                  <p:stCondLst>
                                    <p:cond delay="1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5000" fill="hold"/>
                                        <p:tgtEl>
                                          <p:spTgt spid="56"/>
                                        </p:tgtEl>
                                        <p:attrNameLst>
                                          <p:attrName>ppt_x</p:attrName>
                                          <p:attrName>ppt_y</p:attrName>
                                        </p:attrNameLst>
                                      </p:cBhvr>
                                    </p:animMotion>
                                  </p:childTnLst>
                                </p:cTn>
                              </p:par>
                              <p:par>
                                <p:cTn id="69" presetID="0" presetClass="path" presetSubtype="0" repeatCount="10000" fill="hold" nodeType="withEffect">
                                  <p:stCondLst>
                                    <p:cond delay="1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8000" fill="hold"/>
                                        <p:tgtEl>
                                          <p:spTgt spid="67"/>
                                        </p:tgtEl>
                                        <p:attrNameLst>
                                          <p:attrName>ppt_x</p:attrName>
                                          <p:attrName>ppt_y</p:attrName>
                                        </p:attrNameLst>
                                      </p:cBhvr>
                                    </p:animMotion>
                                  </p:childTnLst>
                                </p:cTn>
                              </p:par>
                              <p:par>
                                <p:cTn id="71"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6000" fill="hold"/>
                                        <p:tgtEl>
                                          <p:spTgt spid="57"/>
                                        </p:tgtEl>
                                        <p:attrNameLst>
                                          <p:attrName>ppt_x</p:attrName>
                                          <p:attrName>ppt_y</p:attrName>
                                        </p:attrNameLst>
                                      </p:cBhvr>
                                    </p:animMotion>
                                  </p:childTnLst>
                                </p:cTn>
                              </p:par>
                              <p:par>
                                <p:cTn id="73" presetID="0" presetClass="path" presetSubtype="0" repeatCount="10000" fill="hold" nodeType="withEffect">
                                  <p:stCondLst>
                                    <p:cond delay="1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4" dur="7000" fill="hold"/>
                                        <p:tgtEl>
                                          <p:spTgt spid="55"/>
                                        </p:tgtEl>
                                        <p:attrNameLst>
                                          <p:attrName>ppt_x</p:attrName>
                                          <p:attrName>ppt_y</p:attrName>
                                        </p:attrNameLst>
                                      </p:cBhvr>
                                    </p:animMotion>
                                  </p:childTnLst>
                                </p:cTn>
                              </p:par>
                              <p:par>
                                <p:cTn id="75" presetID="0" presetClass="path" presetSubtype="0" repeatCount="10000" fill="hold" nodeType="withEffect">
                                  <p:stCondLst>
                                    <p:cond delay="1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6" dur="5000" fill="hold"/>
                                        <p:tgtEl>
                                          <p:spTgt spid="58"/>
                                        </p:tgtEl>
                                        <p:attrNameLst>
                                          <p:attrName>ppt_x</p:attrName>
                                          <p:attrName>ppt_y</p:attrName>
                                        </p:attrNameLst>
                                      </p:cBhvr>
                                    </p:animMotion>
                                  </p:childTnLst>
                                </p:cTn>
                              </p:par>
                              <p:par>
                                <p:cTn id="77" presetID="0" presetClass="path" presetSubtype="0" repeatCount="10000" fill="hold" nodeType="withEffect">
                                  <p:stCondLst>
                                    <p:cond delay="1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8" dur="5000" fill="hold"/>
                                        <p:tgtEl>
                                          <p:spTgt spid="59"/>
                                        </p:tgtEl>
                                        <p:attrNameLst>
                                          <p:attrName>ppt_x</p:attrName>
                                          <p:attrName>ppt_y</p:attrName>
                                        </p:attrNameLst>
                                      </p:cBhvr>
                                      <p:rCtr x="-4792" y="65810"/>
                                    </p:animMotion>
                                  </p:childTnLst>
                                </p:cTn>
                              </p:par>
                              <p:par>
                                <p:cTn id="79" presetID="0" presetClass="path" presetSubtype="0" repeatCount="10000" fill="hold" nodeType="withEffect">
                                  <p:stCondLst>
                                    <p:cond delay="1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80" dur="4000" fill="hold"/>
                                        <p:tgtEl>
                                          <p:spTgt spid="66"/>
                                        </p:tgtEl>
                                        <p:attrNameLst>
                                          <p:attrName>ppt_x</p:attrName>
                                          <p:attrName>ppt_y</p:attrName>
                                        </p:attrNameLst>
                                      </p:cBhvr>
                                    </p:animMotion>
                                  </p:childTnLst>
                                </p:cTn>
                              </p:par>
                              <p:par>
                                <p:cTn id="81" presetID="0" presetClass="path" presetSubtype="0" repeatCount="10000" fill="hold" nodeType="withEffect">
                                  <p:stCondLst>
                                    <p:cond delay="1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6000" fill="hold"/>
                                        <p:tgtEl>
                                          <p:spTgt spid="60"/>
                                        </p:tgtEl>
                                        <p:attrNameLst>
                                          <p:attrName>ppt_x</p:attrName>
                                          <p:attrName>ppt_y</p:attrName>
                                        </p:attrNameLst>
                                      </p:cBhvr>
                                    </p:animMotion>
                                  </p:childTnLst>
                                </p:cTn>
                              </p:par>
                              <p:par>
                                <p:cTn id="83" presetID="0" presetClass="path" presetSubtype="0" repeatCount="10000" fill="hold" nodeType="withEffect">
                                  <p:stCondLst>
                                    <p:cond delay="1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4" dur="5000" fill="hold"/>
                                        <p:tgtEl>
                                          <p:spTgt spid="62"/>
                                        </p:tgtEl>
                                        <p:attrNameLst>
                                          <p:attrName>ppt_x</p:attrName>
                                          <p:attrName>ppt_y</p:attrName>
                                        </p:attrNameLst>
                                      </p:cBhvr>
                                    </p:animMotion>
                                  </p:childTnLst>
                                </p:cTn>
                              </p:par>
                              <p:par>
                                <p:cTn id="85" presetID="0" presetClass="path" presetSubtype="0" repeatCount="10000" fill="hold" nodeType="withEffect">
                                  <p:stCondLst>
                                    <p:cond delay="1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6" dur="5000" fill="hold"/>
                                        <p:tgtEl>
                                          <p:spTgt spid="65"/>
                                        </p:tgtEl>
                                        <p:attrNameLst>
                                          <p:attrName>ppt_x</p:attrName>
                                          <p:attrName>ppt_y</p:attrName>
                                        </p:attrNameLst>
                                      </p:cBhvr>
                                    </p:animMotion>
                                  </p:childTnLst>
                                </p:cTn>
                              </p:par>
                              <p:par>
                                <p:cTn id="87" presetID="0" presetClass="path" presetSubtype="0" repeatCount="10000" fill="hold" nodeType="withEffect">
                                  <p:stCondLst>
                                    <p:cond delay="1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8" dur="9000" fill="hold"/>
                                        <p:tgtEl>
                                          <p:spTgt spid="76"/>
                                        </p:tgtEl>
                                        <p:attrNameLst>
                                          <p:attrName>ppt_x</p:attrName>
                                          <p:attrName>ppt_y</p:attrName>
                                        </p:attrNameLst>
                                      </p:cBhvr>
                                    </p:animMotion>
                                  </p:childTnLst>
                                </p:cTn>
                              </p:par>
                              <p:par>
                                <p:cTn id="89" presetID="0" presetClass="path" presetSubtype="0" repeatCount="10000" fill="hold" nodeType="withEffect">
                                  <p:stCondLst>
                                    <p:cond delay="1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0" dur="6000" fill="hold"/>
                                        <p:tgtEl>
                                          <p:spTgt spid="79"/>
                                        </p:tgtEl>
                                        <p:attrNameLst>
                                          <p:attrName>ppt_x</p:attrName>
                                          <p:attrName>ppt_y</p:attrName>
                                        </p:attrNameLst>
                                      </p:cBhvr>
                                    </p:animMotion>
                                  </p:childTnLst>
                                </p:cTn>
                              </p:par>
                              <p:par>
                                <p:cTn id="91"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4000" fill="hold"/>
                                        <p:tgtEl>
                                          <p:spTgt spid="77"/>
                                        </p:tgtEl>
                                        <p:attrNameLst>
                                          <p:attrName>ppt_x</p:attrName>
                                          <p:attrName>ppt_y</p:attrName>
                                        </p:attrNameLst>
                                      </p:cBhvr>
                                    </p:animMotion>
                                  </p:childTnLst>
                                </p:cTn>
                              </p:par>
                              <p:par>
                                <p:cTn id="93" presetID="0" presetClass="path" presetSubtype="0" repeatCount="10000" fill="hold" nodeType="withEffect">
                                  <p:stCondLst>
                                    <p:cond delay="1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4" dur="5000" fill="hold"/>
                                        <p:tgtEl>
                                          <p:spTgt spid="80"/>
                                        </p:tgtEl>
                                        <p:attrNameLst>
                                          <p:attrName>ppt_x</p:attrName>
                                          <p:attrName>ppt_y</p:attrName>
                                        </p:attrNameLst>
                                      </p:cBhvr>
                                      <p:rCtr x="18750" y="58287"/>
                                    </p:animMotion>
                                  </p:childTnLst>
                                </p:cTn>
                              </p:par>
                              <p:par>
                                <p:cTn id="95" presetID="0" presetClass="path" presetSubtype="0" repeatCount="10000" fill="hold" nodeType="withEffect">
                                  <p:stCondLst>
                                    <p:cond delay="1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6" dur="5000" fill="hold"/>
                                        <p:tgtEl>
                                          <p:spTgt spid="81"/>
                                        </p:tgtEl>
                                        <p:attrNameLst>
                                          <p:attrName>ppt_x</p:attrName>
                                          <p:attrName>ppt_y</p:attrName>
                                        </p:attrNameLst>
                                      </p:cBhvr>
                                    </p:animMotion>
                                  </p:childTnLst>
                                </p:cTn>
                              </p:par>
                              <p:par>
                                <p:cTn id="97" presetID="0" presetClass="path" presetSubtype="0" repeatCount="10000" fill="hold" nodeType="withEffect">
                                  <p:stCondLst>
                                    <p:cond delay="1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8" dur="6000" fill="hold"/>
                                        <p:tgtEl>
                                          <p:spTgt spid="82"/>
                                        </p:tgtEl>
                                        <p:attrNameLst>
                                          <p:attrName>ppt_x</p:attrName>
                                          <p:attrName>ppt_y</p:attrName>
                                        </p:attrNameLst>
                                      </p:cBhvr>
                                    </p:animMotion>
                                  </p:childTnLst>
                                </p:cTn>
                              </p:par>
                              <p:par>
                                <p:cTn id="99" presetID="0" presetClass="path" presetSubtype="0" repeatCount="10000" fill="hold" nodeType="withEffect">
                                  <p:stCondLst>
                                    <p:cond delay="1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0" dur="9000" fill="hold"/>
                                        <p:tgtEl>
                                          <p:spTgt spid="83"/>
                                        </p:tgtEl>
                                        <p:attrNameLst>
                                          <p:attrName>ppt_x</p:attrName>
                                          <p:attrName>ppt_y</p:attrName>
                                        </p:attrNameLst>
                                      </p:cBhvr>
                                    </p:animMotion>
                                  </p:childTnLst>
                                </p:cTn>
                              </p:par>
                              <p:par>
                                <p:cTn id="101" presetID="0" presetClass="path" presetSubtype="0" repeatCount="10000" fill="hold" nodeType="withEffect">
                                  <p:stCondLst>
                                    <p:cond delay="1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2" dur="6000" fill="hold"/>
                                        <p:tgtEl>
                                          <p:spTgt spid="85"/>
                                        </p:tgtEl>
                                        <p:attrNameLst>
                                          <p:attrName>ppt_x</p:attrName>
                                          <p:attrName>ppt_y</p:attrName>
                                        </p:attrNameLst>
                                      </p:cBhvr>
                                    </p:animMotion>
                                  </p:childTnLst>
                                </p:cTn>
                              </p:par>
                              <p:par>
                                <p:cTn id="103"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4" dur="4000" fill="hold"/>
                                        <p:tgtEl>
                                          <p:spTgt spid="84"/>
                                        </p:tgtEl>
                                        <p:attrNameLst>
                                          <p:attrName>ppt_x</p:attrName>
                                          <p:attrName>ppt_y</p:attrName>
                                        </p:attrNameLst>
                                      </p:cBhvr>
                                    </p:animMotion>
                                  </p:childTnLst>
                                </p:cTn>
                              </p:par>
                              <p:par>
                                <p:cTn id="105"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6" dur="8000" fill="hold"/>
                                        <p:tgtEl>
                                          <p:spTgt spid="86"/>
                                        </p:tgtEl>
                                        <p:attrNameLst>
                                          <p:attrName>ppt_x</p:attrName>
                                          <p:attrName>ppt_y</p:attrName>
                                        </p:attrNameLst>
                                      </p:cBhvr>
                                    </p:animMotion>
                                  </p:childTnLst>
                                </p:cTn>
                              </p:par>
                              <p:par>
                                <p:cTn id="107" presetID="0" presetClass="path" presetSubtype="0" repeatCount="10000" fill="hold" nodeType="withEffect">
                                  <p:stCondLst>
                                    <p:cond delay="1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8" dur="9000" fill="hold"/>
                                        <p:tgtEl>
                                          <p:spTgt spid="87"/>
                                        </p:tgtEl>
                                        <p:attrNameLst>
                                          <p:attrName>ppt_x</p:attrName>
                                          <p:attrName>ppt_y</p:attrName>
                                        </p:attrNameLst>
                                      </p:cBhvr>
                                    </p:animMotion>
                                  </p:childTnLst>
                                </p:cTn>
                              </p:par>
                              <p:par>
                                <p:cTn id="109" presetID="0" presetClass="path" presetSubtype="0" repeatCount="10000" fill="hold" nodeType="withEffect">
                                  <p:stCondLst>
                                    <p:cond delay="1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0" dur="6000" fill="hold"/>
                                        <p:tgtEl>
                                          <p:spTgt spid="88"/>
                                        </p:tgtEl>
                                        <p:attrNameLst>
                                          <p:attrName>ppt_x</p:attrName>
                                          <p:attrName>ppt_y</p:attrName>
                                        </p:attrNameLst>
                                      </p:cBhvr>
                                    </p:animMotion>
                                  </p:childTnLst>
                                </p:cTn>
                              </p:par>
                              <p:par>
                                <p:cTn id="111"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2" dur="10000" fill="hold"/>
                                        <p:tgtEl>
                                          <p:spTgt spid="89"/>
                                        </p:tgtEl>
                                        <p:attrNameLst>
                                          <p:attrName>ppt_x</p:attrName>
                                          <p:attrName>ppt_y</p:attrName>
                                        </p:attrNameLst>
                                      </p:cBhvr>
                                    </p:animMotion>
                                  </p:childTnLst>
                                </p:cTn>
                              </p:par>
                              <p:par>
                                <p:cTn id="113" presetID="0" presetClass="path" presetSubtype="0" repeatCount="10000" fill="hold" nodeType="withEffect">
                                  <p:stCondLst>
                                    <p:cond delay="1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4" dur="8000" fill="hold"/>
                                        <p:tgtEl>
                                          <p:spTgt spid="90"/>
                                        </p:tgtEl>
                                        <p:attrNameLst>
                                          <p:attrName>ppt_x</p:attrName>
                                          <p:attrName>ppt_y</p:attrName>
                                        </p:attrNameLst>
                                      </p:cBhvr>
                                    </p:animMotion>
                                  </p:childTnLst>
                                </p:cTn>
                              </p:par>
                              <p:par>
                                <p:cTn id="115" presetID="0" presetClass="path" presetSubtype="0" repeatCount="10000" fill="hold" nodeType="withEffect">
                                  <p:stCondLst>
                                    <p:cond delay="1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6" dur="9000" fill="hold"/>
                                        <p:tgtEl>
                                          <p:spTgt spid="91"/>
                                        </p:tgtEl>
                                        <p:attrNameLst>
                                          <p:attrName>ppt_x</p:attrName>
                                          <p:attrName>ppt_y</p:attrName>
                                        </p:attrNameLst>
                                      </p:cBhvr>
                                    </p:animMotion>
                                  </p:childTnLst>
                                </p:cTn>
                              </p:par>
                              <p:par>
                                <p:cTn id="117" presetID="0" presetClass="path" presetSubtype="0" repeatCount="10000" fill="hold" nodeType="withEffect">
                                  <p:stCondLst>
                                    <p:cond delay="1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8" dur="10000" fill="hold"/>
                                        <p:tgtEl>
                                          <p:spTgt spid="93"/>
                                        </p:tgtEl>
                                        <p:attrNameLst>
                                          <p:attrName>ppt_x</p:attrName>
                                          <p:attrName>ppt_y</p:attrName>
                                        </p:attrNameLst>
                                      </p:cBhvr>
                                    </p:animMotion>
                                  </p:childTnLst>
                                </p:cTn>
                              </p:par>
                              <p:par>
                                <p:cTn id="119"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0" dur="6000" fill="hold"/>
                                        <p:tgtEl>
                                          <p:spTgt spid="92"/>
                                        </p:tgtEl>
                                        <p:attrNameLst>
                                          <p:attrName>ppt_x</p:attrName>
                                          <p:attrName>ppt_y</p:attrName>
                                        </p:attrNameLst>
                                      </p:cBhvr>
                                    </p:animMotion>
                                  </p:childTnLst>
                                </p:cTn>
                              </p:par>
                              <p:par>
                                <p:cTn id="121"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2" dur="7000" fill="hold"/>
                                        <p:tgtEl>
                                          <p:spTgt spid="94"/>
                                        </p:tgtEl>
                                        <p:attrNameLst>
                                          <p:attrName>ppt_x</p:attrName>
                                          <p:attrName>ppt_y</p:attrName>
                                        </p:attrNameLst>
                                      </p:cBhvr>
                                    </p:animMotion>
                                  </p:childTnLst>
                                </p:cTn>
                              </p:par>
                              <p:par>
                                <p:cTn id="123" presetID="0" presetClass="path" presetSubtype="0" repeatCount="10000" fill="hold" nodeType="withEffect">
                                  <p:stCondLst>
                                    <p:cond delay="1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4" dur="9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childTnLst>
        </p:cTn>
      </p:par>
    </p:tnLst>
    <p:bldLst>
      <p:bldP spid="51" grpId="0"/>
      <p:bldP spid="51" grpId="1"/>
      <p:bldP spid="52" grpId="0"/>
      <p:bldP spid="52" grpId="1"/>
      <p:bldP spid="53" grpId="0"/>
      <p:bldP spid="53" grpId="1"/>
      <p:bldP spid="54" grpId="0"/>
      <p:bldP spid="54" grpId="1"/>
      <p:bldP spid="99" grpId="0"/>
      <p:bldP spid="9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92443"/>
            </a:xfrm>
            <a:prstGeom prst="rect">
              <a:avLst/>
            </a:prstGeom>
            <a:noFill/>
          </p:spPr>
          <p:txBody>
            <a:bodyPr wrap="square" rtlCol="0">
              <a:spAutoFit/>
            </a:bodyPr>
            <a:lstStyle/>
            <a:p>
              <a:pPr algn="ct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358445" y="876454"/>
            <a:ext cx="6891434" cy="1741365"/>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471903" y="2919896"/>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38610"/>
            </a:xfrm>
            <a:prstGeom prst="rect">
              <a:avLst/>
            </a:prstGeom>
            <a:noFill/>
          </p:spPr>
          <p:txBody>
            <a:bodyPr wrap="square">
              <a:spAutoFit/>
            </a:bodyPr>
            <a:lstStyle/>
            <a:p>
              <a:pPr algn="ctr"/>
              <a:r>
                <a:rPr lang="en-US" sz="2025">
                  <a:solidFill>
                    <a:srgbClr val="EE4036"/>
                  </a:solidFill>
                  <a:latin typeface="Times New Roman" panose="02020603050405020304" pitchFamily="18" charset="0"/>
                  <a:cs typeface="Times New Roman" panose="02020603050405020304" pitchFamily="18"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grpSp>
        </p:grpSp>
      </p:grpSp>
      <p:sp>
        <p:nvSpPr>
          <p:cNvPr id="32" name="!!o5a">
            <a:extLst>
              <a:ext uri="{FF2B5EF4-FFF2-40B4-BE49-F238E27FC236}">
                <a16:creationId xmlns:a16="http://schemas.microsoft.com/office/drawing/2014/main" id="{833194F5-FAA3-473A-80F3-5F6B4998B12A}"/>
              </a:ext>
            </a:extLst>
          </p:cNvPr>
          <p:cNvSpPr/>
          <p:nvPr/>
        </p:nvSpPr>
        <p:spPr>
          <a:xfrm>
            <a:off x="6287767" y="3934258"/>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3" name="!!o5c">
            <a:extLst>
              <a:ext uri="{FF2B5EF4-FFF2-40B4-BE49-F238E27FC236}">
                <a16:creationId xmlns:a16="http://schemas.microsoft.com/office/drawing/2014/main" id="{673CAFDE-B68D-47CB-8AA3-41E1A1C1E46D}"/>
              </a:ext>
            </a:extLst>
          </p:cNvPr>
          <p:cNvSpPr/>
          <p:nvPr/>
        </p:nvSpPr>
        <p:spPr>
          <a:xfrm>
            <a:off x="1443707" y="3956029"/>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4" name="!!o5d">
            <a:extLst>
              <a:ext uri="{FF2B5EF4-FFF2-40B4-BE49-F238E27FC236}">
                <a16:creationId xmlns:a16="http://schemas.microsoft.com/office/drawing/2014/main" id="{121FEF90-E000-4BAD-8000-AD589BDE7A8A}"/>
              </a:ext>
            </a:extLst>
          </p:cNvPr>
          <p:cNvSpPr/>
          <p:nvPr/>
        </p:nvSpPr>
        <p:spPr>
          <a:xfrm>
            <a:off x="2308778" y="3945143"/>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5" name="!!o5b">
            <a:extLst>
              <a:ext uri="{FF2B5EF4-FFF2-40B4-BE49-F238E27FC236}">
                <a16:creationId xmlns:a16="http://schemas.microsoft.com/office/drawing/2014/main" id="{4022DC57-682F-48C9-B455-BC2F47B2A7CD}"/>
              </a:ext>
            </a:extLst>
          </p:cNvPr>
          <p:cNvSpPr/>
          <p:nvPr/>
        </p:nvSpPr>
        <p:spPr>
          <a:xfrm>
            <a:off x="7141953" y="3934258"/>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6" name="!!5a">
            <a:extLst>
              <a:ext uri="{FF2B5EF4-FFF2-40B4-BE49-F238E27FC236}">
                <a16:creationId xmlns:a16="http://schemas.microsoft.com/office/drawing/2014/main" id="{B3001B51-02D0-44D7-9324-BE8EE43E5F35}"/>
              </a:ext>
            </a:extLst>
          </p:cNvPr>
          <p:cNvSpPr txBox="1"/>
          <p:nvPr/>
        </p:nvSpPr>
        <p:spPr>
          <a:xfrm>
            <a:off x="6418349" y="3965771"/>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Ụ</a:t>
            </a:r>
          </a:p>
        </p:txBody>
      </p:sp>
      <p:sp>
        <p:nvSpPr>
          <p:cNvPr id="43" name="!!5b">
            <a:extLst>
              <a:ext uri="{FF2B5EF4-FFF2-40B4-BE49-F238E27FC236}">
                <a16:creationId xmlns:a16="http://schemas.microsoft.com/office/drawing/2014/main" id="{3A552431-BB66-4B10-8A03-6BFCCA0B77CF}"/>
              </a:ext>
            </a:extLst>
          </p:cNvPr>
          <p:cNvSpPr txBox="1"/>
          <p:nvPr/>
        </p:nvSpPr>
        <p:spPr>
          <a:xfrm>
            <a:off x="7271276" y="3965771"/>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44" name="!!5c">
            <a:extLst>
              <a:ext uri="{FF2B5EF4-FFF2-40B4-BE49-F238E27FC236}">
                <a16:creationId xmlns:a16="http://schemas.microsoft.com/office/drawing/2014/main" id="{7F5B694B-2479-4CD2-9CE8-23E3C0878E32}"/>
              </a:ext>
            </a:extLst>
          </p:cNvPr>
          <p:cNvSpPr txBox="1"/>
          <p:nvPr/>
        </p:nvSpPr>
        <p:spPr>
          <a:xfrm>
            <a:off x="1574289" y="3987542"/>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
        <p:nvSpPr>
          <p:cNvPr id="45" name="!!5d">
            <a:extLst>
              <a:ext uri="{FF2B5EF4-FFF2-40B4-BE49-F238E27FC236}">
                <a16:creationId xmlns:a16="http://schemas.microsoft.com/office/drawing/2014/main" id="{37AF6AB1-3E28-402A-A071-89E9E2974DE0}"/>
              </a:ext>
            </a:extLst>
          </p:cNvPr>
          <p:cNvSpPr txBox="1"/>
          <p:nvPr/>
        </p:nvSpPr>
        <p:spPr>
          <a:xfrm>
            <a:off x="2414467" y="3976656"/>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p:txBody>
      </p:sp>
      <p:pic>
        <p:nvPicPr>
          <p:cNvPr id="46" name="Picture 45">
            <a:extLst>
              <a:ext uri="{FF2B5EF4-FFF2-40B4-BE49-F238E27FC236}">
                <a16:creationId xmlns:a16="http://schemas.microsoft.com/office/drawing/2014/main" id="{23104AC1-4DD7-4703-821A-AF37CE269952}"/>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47" name="Picture 46">
            <a:extLst>
              <a:ext uri="{FF2B5EF4-FFF2-40B4-BE49-F238E27FC236}">
                <a16:creationId xmlns:a16="http://schemas.microsoft.com/office/drawing/2014/main" id="{F8948557-C6A4-490D-8792-FBBC50FB7387}"/>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48" name="Picture 47">
            <a:extLst>
              <a:ext uri="{FF2B5EF4-FFF2-40B4-BE49-F238E27FC236}">
                <a16:creationId xmlns:a16="http://schemas.microsoft.com/office/drawing/2014/main" id="{5A696FA9-1C4E-4D23-9F9C-6929777A6FE1}"/>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55" name="Picture 54">
            <a:extLst>
              <a:ext uri="{FF2B5EF4-FFF2-40B4-BE49-F238E27FC236}">
                <a16:creationId xmlns:a16="http://schemas.microsoft.com/office/drawing/2014/main" id="{8DC349B9-04F9-4A79-8150-776CC0AEB043}"/>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56" name="Picture 55">
            <a:extLst>
              <a:ext uri="{FF2B5EF4-FFF2-40B4-BE49-F238E27FC236}">
                <a16:creationId xmlns:a16="http://schemas.microsoft.com/office/drawing/2014/main" id="{6EE27CDF-668F-4AE9-8136-B009934C3DB9}"/>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57" name="Picture 56">
            <a:extLst>
              <a:ext uri="{FF2B5EF4-FFF2-40B4-BE49-F238E27FC236}">
                <a16:creationId xmlns:a16="http://schemas.microsoft.com/office/drawing/2014/main" id="{317DFE88-6217-4B33-AD5C-45D692F55B5A}"/>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58" name="Picture 57">
            <a:extLst>
              <a:ext uri="{FF2B5EF4-FFF2-40B4-BE49-F238E27FC236}">
                <a16:creationId xmlns:a16="http://schemas.microsoft.com/office/drawing/2014/main" id="{6CDB765B-52D1-4EEE-884E-D6318077F9D6}"/>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59" name="Picture 58">
            <a:extLst>
              <a:ext uri="{FF2B5EF4-FFF2-40B4-BE49-F238E27FC236}">
                <a16:creationId xmlns:a16="http://schemas.microsoft.com/office/drawing/2014/main" id="{B40732CB-B63E-4852-A8BF-B7EC441C3D02}"/>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60" name="Picture 59">
            <a:extLst>
              <a:ext uri="{FF2B5EF4-FFF2-40B4-BE49-F238E27FC236}">
                <a16:creationId xmlns:a16="http://schemas.microsoft.com/office/drawing/2014/main" id="{A385E709-8E53-401E-A088-3C1244D679DA}"/>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62" name="Picture 61">
            <a:extLst>
              <a:ext uri="{FF2B5EF4-FFF2-40B4-BE49-F238E27FC236}">
                <a16:creationId xmlns:a16="http://schemas.microsoft.com/office/drawing/2014/main" id="{55D45EBB-8971-408B-8053-00B55FBCE8EA}"/>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65" name="Picture 64">
            <a:extLst>
              <a:ext uri="{FF2B5EF4-FFF2-40B4-BE49-F238E27FC236}">
                <a16:creationId xmlns:a16="http://schemas.microsoft.com/office/drawing/2014/main" id="{BAA86FC9-2CD1-4CA5-ABE7-28D6C3DC102C}"/>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66" name="Picture 65">
            <a:extLst>
              <a:ext uri="{FF2B5EF4-FFF2-40B4-BE49-F238E27FC236}">
                <a16:creationId xmlns:a16="http://schemas.microsoft.com/office/drawing/2014/main" id="{CDD77D6C-D602-4920-96B3-BDAF9F632E4C}"/>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67" name="Picture 66">
            <a:extLst>
              <a:ext uri="{FF2B5EF4-FFF2-40B4-BE49-F238E27FC236}">
                <a16:creationId xmlns:a16="http://schemas.microsoft.com/office/drawing/2014/main" id="{3A045BEB-19DD-4C55-B444-8F27948E27E7}"/>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76" name="Picture 75">
            <a:extLst>
              <a:ext uri="{FF2B5EF4-FFF2-40B4-BE49-F238E27FC236}">
                <a16:creationId xmlns:a16="http://schemas.microsoft.com/office/drawing/2014/main" id="{DC093378-E9AA-4262-9CE9-7FD57B748569}"/>
              </a:ext>
            </a:extLst>
          </p:cNvPr>
          <p:cNvPicPr>
            <a:picLocks noChangeAspect="1"/>
          </p:cNvPicPr>
          <p:nvPr/>
        </p:nvPicPr>
        <p:blipFill>
          <a:blip r:embed="rId8"/>
          <a:stretch>
            <a:fillRect/>
          </a:stretch>
        </p:blipFill>
        <p:spPr>
          <a:xfrm>
            <a:off x="525251" y="-423583"/>
            <a:ext cx="270000" cy="163556"/>
          </a:xfrm>
          <a:prstGeom prst="rect">
            <a:avLst/>
          </a:prstGeom>
        </p:spPr>
      </p:pic>
      <p:pic>
        <p:nvPicPr>
          <p:cNvPr id="77" name="Picture 76">
            <a:extLst>
              <a:ext uri="{FF2B5EF4-FFF2-40B4-BE49-F238E27FC236}">
                <a16:creationId xmlns:a16="http://schemas.microsoft.com/office/drawing/2014/main" id="{EB97D8F0-95C0-4F61-A4FA-2B5655B7481B}"/>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79" name="Picture 78">
            <a:extLst>
              <a:ext uri="{FF2B5EF4-FFF2-40B4-BE49-F238E27FC236}">
                <a16:creationId xmlns:a16="http://schemas.microsoft.com/office/drawing/2014/main" id="{4491E904-7744-4929-BB9C-9A0EE20189F8}"/>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80" name="Picture 79">
            <a:extLst>
              <a:ext uri="{FF2B5EF4-FFF2-40B4-BE49-F238E27FC236}">
                <a16:creationId xmlns:a16="http://schemas.microsoft.com/office/drawing/2014/main" id="{3DAF7F57-5990-447A-90FB-1A245B1945CB}"/>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81" name="Picture 80">
            <a:extLst>
              <a:ext uri="{FF2B5EF4-FFF2-40B4-BE49-F238E27FC236}">
                <a16:creationId xmlns:a16="http://schemas.microsoft.com/office/drawing/2014/main" id="{9BB7237D-8828-4DF4-B42D-4F81DBAB401A}"/>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82" name="Picture 81">
            <a:extLst>
              <a:ext uri="{FF2B5EF4-FFF2-40B4-BE49-F238E27FC236}">
                <a16:creationId xmlns:a16="http://schemas.microsoft.com/office/drawing/2014/main" id="{16EE5164-0E82-4559-8882-B85056CD4D51}"/>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83" name="Picture 82">
            <a:extLst>
              <a:ext uri="{FF2B5EF4-FFF2-40B4-BE49-F238E27FC236}">
                <a16:creationId xmlns:a16="http://schemas.microsoft.com/office/drawing/2014/main" id="{B91A96DF-5039-4CA0-9827-34A2DE74BB10}"/>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84" name="Picture 83">
            <a:extLst>
              <a:ext uri="{FF2B5EF4-FFF2-40B4-BE49-F238E27FC236}">
                <a16:creationId xmlns:a16="http://schemas.microsoft.com/office/drawing/2014/main" id="{6D9107B0-5E0B-48DA-BF56-18987A4824AD}"/>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85" name="Picture 84">
            <a:extLst>
              <a:ext uri="{FF2B5EF4-FFF2-40B4-BE49-F238E27FC236}">
                <a16:creationId xmlns:a16="http://schemas.microsoft.com/office/drawing/2014/main" id="{D3C7DDC3-2B02-4709-956D-B1606AE9C926}"/>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86" name="Picture 85">
            <a:extLst>
              <a:ext uri="{FF2B5EF4-FFF2-40B4-BE49-F238E27FC236}">
                <a16:creationId xmlns:a16="http://schemas.microsoft.com/office/drawing/2014/main" id="{3B8B71A2-ED97-4A71-9E01-69E43BAB527F}"/>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87" name="Picture 86">
            <a:extLst>
              <a:ext uri="{FF2B5EF4-FFF2-40B4-BE49-F238E27FC236}">
                <a16:creationId xmlns:a16="http://schemas.microsoft.com/office/drawing/2014/main" id="{ED99D13F-7F20-4C8A-9922-2C105B44F6AD}"/>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88" name="Picture 87">
            <a:extLst>
              <a:ext uri="{FF2B5EF4-FFF2-40B4-BE49-F238E27FC236}">
                <a16:creationId xmlns:a16="http://schemas.microsoft.com/office/drawing/2014/main" id="{A55C8C07-D841-40A4-BD74-1B859B5608E6}"/>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89" name="Picture 88">
            <a:extLst>
              <a:ext uri="{FF2B5EF4-FFF2-40B4-BE49-F238E27FC236}">
                <a16:creationId xmlns:a16="http://schemas.microsoft.com/office/drawing/2014/main" id="{55769337-913D-41DF-BE91-0AF2802513A2}"/>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90" name="Picture 89">
            <a:extLst>
              <a:ext uri="{FF2B5EF4-FFF2-40B4-BE49-F238E27FC236}">
                <a16:creationId xmlns:a16="http://schemas.microsoft.com/office/drawing/2014/main" id="{E98C0D1C-9304-470F-8B57-020D70B3DDFA}"/>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91" name="Picture 90">
            <a:extLst>
              <a:ext uri="{FF2B5EF4-FFF2-40B4-BE49-F238E27FC236}">
                <a16:creationId xmlns:a16="http://schemas.microsoft.com/office/drawing/2014/main" id="{0E3A9F78-AE31-4DDE-BFC6-34FB67FC635F}"/>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92" name="Picture 91">
            <a:extLst>
              <a:ext uri="{FF2B5EF4-FFF2-40B4-BE49-F238E27FC236}">
                <a16:creationId xmlns:a16="http://schemas.microsoft.com/office/drawing/2014/main" id="{8BC03C8B-E81B-4183-848B-BE560D8E45B5}"/>
              </a:ext>
            </a:extLst>
          </p:cNvPr>
          <p:cNvPicPr>
            <a:picLocks noChangeAspect="1"/>
          </p:cNvPicPr>
          <p:nvPr/>
        </p:nvPicPr>
        <p:blipFill>
          <a:blip r:embed="rId7"/>
          <a:stretch>
            <a:fillRect/>
          </a:stretch>
        </p:blipFill>
        <p:spPr>
          <a:xfrm>
            <a:off x="2912260" y="-378066"/>
            <a:ext cx="270000" cy="163556"/>
          </a:xfrm>
          <a:prstGeom prst="rect">
            <a:avLst/>
          </a:prstGeom>
        </p:spPr>
      </p:pic>
      <p:sp>
        <p:nvSpPr>
          <p:cNvPr id="93" name="!!o5c">
            <a:extLst>
              <a:ext uri="{FF2B5EF4-FFF2-40B4-BE49-F238E27FC236}">
                <a16:creationId xmlns:a16="http://schemas.microsoft.com/office/drawing/2014/main" id="{673CAFDE-B68D-47CB-8AA3-41E1A1C1E46D}"/>
              </a:ext>
            </a:extLst>
          </p:cNvPr>
          <p:cNvSpPr/>
          <p:nvPr/>
        </p:nvSpPr>
        <p:spPr>
          <a:xfrm>
            <a:off x="3152995" y="3934258"/>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4" name="!!o5d">
            <a:extLst>
              <a:ext uri="{FF2B5EF4-FFF2-40B4-BE49-F238E27FC236}">
                <a16:creationId xmlns:a16="http://schemas.microsoft.com/office/drawing/2014/main" id="{121FEF90-E000-4BAD-8000-AD589BDE7A8A}"/>
              </a:ext>
            </a:extLst>
          </p:cNvPr>
          <p:cNvSpPr/>
          <p:nvPr/>
        </p:nvSpPr>
        <p:spPr>
          <a:xfrm>
            <a:off x="4007181" y="3934258"/>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5" name="!!5c">
            <a:extLst>
              <a:ext uri="{FF2B5EF4-FFF2-40B4-BE49-F238E27FC236}">
                <a16:creationId xmlns:a16="http://schemas.microsoft.com/office/drawing/2014/main" id="{7F5B694B-2479-4CD2-9CE8-23E3C0878E32}"/>
              </a:ext>
            </a:extLst>
          </p:cNvPr>
          <p:cNvSpPr txBox="1"/>
          <p:nvPr/>
        </p:nvSpPr>
        <p:spPr>
          <a:xfrm>
            <a:off x="3283577" y="3965771"/>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Ệ</a:t>
            </a:r>
          </a:p>
        </p:txBody>
      </p:sp>
      <p:sp>
        <p:nvSpPr>
          <p:cNvPr id="96" name="!!5d">
            <a:extLst>
              <a:ext uri="{FF2B5EF4-FFF2-40B4-BE49-F238E27FC236}">
                <a16:creationId xmlns:a16="http://schemas.microsoft.com/office/drawing/2014/main" id="{37AF6AB1-3E28-402A-A071-89E9E2974DE0}"/>
              </a:ext>
            </a:extLst>
          </p:cNvPr>
          <p:cNvSpPr txBox="1"/>
          <p:nvPr/>
        </p:nvSpPr>
        <p:spPr>
          <a:xfrm>
            <a:off x="4112870" y="3965771"/>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t>
            </a:r>
          </a:p>
        </p:txBody>
      </p:sp>
      <p:sp>
        <p:nvSpPr>
          <p:cNvPr id="97" name="!!o5a">
            <a:extLst>
              <a:ext uri="{FF2B5EF4-FFF2-40B4-BE49-F238E27FC236}">
                <a16:creationId xmlns:a16="http://schemas.microsoft.com/office/drawing/2014/main" id="{833194F5-FAA3-473A-80F3-5F6B4998B12A}"/>
              </a:ext>
            </a:extLst>
          </p:cNvPr>
          <p:cNvSpPr/>
          <p:nvPr/>
        </p:nvSpPr>
        <p:spPr>
          <a:xfrm>
            <a:off x="5437567" y="3935417"/>
            <a:ext cx="755523" cy="75552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8" name="!!5a">
            <a:extLst>
              <a:ext uri="{FF2B5EF4-FFF2-40B4-BE49-F238E27FC236}">
                <a16:creationId xmlns:a16="http://schemas.microsoft.com/office/drawing/2014/main" id="{B3001B51-02D0-44D7-9324-BE8EE43E5F35}"/>
              </a:ext>
            </a:extLst>
          </p:cNvPr>
          <p:cNvSpPr txBox="1"/>
          <p:nvPr/>
        </p:nvSpPr>
        <p:spPr>
          <a:xfrm>
            <a:off x="5568149" y="3966930"/>
            <a:ext cx="510497"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
            </a:r>
          </a:p>
        </p:txBody>
      </p:sp>
      <p:sp>
        <p:nvSpPr>
          <p:cNvPr id="2" name="Rectangle 1"/>
          <p:cNvSpPr>
            <a:spLocks noChangeArrowheads="1"/>
          </p:cNvSpPr>
          <p:nvPr/>
        </p:nvSpPr>
        <p:spPr bwMode="auto">
          <a:xfrm>
            <a:off x="1517167" y="1024519"/>
            <a:ext cx="4240592"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fontAlgn="base">
              <a:spcBef>
                <a:spcPct val="0"/>
              </a:spcBef>
              <a:spcAft>
                <a:spcPct val="0"/>
              </a:spcAft>
              <a:buClrTx/>
            </a:pPr>
            <a:r>
              <a:rPr lang="en-US" altLang="en-US" sz="3000" b="1" dirty="0">
                <a:solidFill>
                  <a:srgbClr val="EE4036"/>
                </a:solidFill>
                <a:latin typeface="Times New Roman" panose="02020603050405020304" pitchFamily="18" charset="0"/>
                <a:cs typeface="Times New Roman" panose="02020603050405020304" pitchFamily="18" charset="0"/>
              </a:rPr>
              <a:t>Hai </a:t>
            </a:r>
            <a:r>
              <a:rPr lang="en-US" altLang="en-US" sz="3000" b="1" dirty="0" err="1">
                <a:solidFill>
                  <a:srgbClr val="EE4036"/>
                </a:solidFill>
                <a:latin typeface="Times New Roman" panose="02020603050405020304" pitchFamily="18" charset="0"/>
                <a:cs typeface="Times New Roman" panose="02020603050405020304" pitchFamily="18" charset="0"/>
              </a:rPr>
              <a:t>nguyên</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tố</a:t>
            </a:r>
            <a:r>
              <a:rPr lang="en-US" altLang="en-US" sz="3000" b="1" dirty="0">
                <a:solidFill>
                  <a:srgbClr val="EE4036"/>
                </a:solidFill>
                <a:latin typeface="Times New Roman" panose="02020603050405020304" pitchFamily="18" charset="0"/>
                <a:cs typeface="Times New Roman" panose="02020603050405020304" pitchFamily="18" charset="0"/>
              </a:rPr>
              <a:t> Ca </a:t>
            </a:r>
            <a:r>
              <a:rPr lang="en-US" altLang="en-US" sz="3000" b="1" dirty="0" err="1">
                <a:solidFill>
                  <a:srgbClr val="EE4036"/>
                </a:solidFill>
                <a:latin typeface="Times New Roman" panose="02020603050405020304" pitchFamily="18" charset="0"/>
                <a:cs typeface="Times New Roman" panose="02020603050405020304" pitchFamily="18" charset="0"/>
              </a:rPr>
              <a:t>và</a:t>
            </a:r>
            <a:r>
              <a:rPr lang="en-US" altLang="en-US" sz="3000" b="1" dirty="0">
                <a:solidFill>
                  <a:srgbClr val="EE4036"/>
                </a:solidFill>
                <a:latin typeface="Times New Roman" panose="02020603050405020304" pitchFamily="18" charset="0"/>
                <a:cs typeface="Times New Roman" panose="02020603050405020304" pitchFamily="18" charset="0"/>
              </a:rPr>
              <a:t> Mg </a:t>
            </a:r>
            <a:r>
              <a:rPr lang="en-US" altLang="en-US" sz="3000" b="1" dirty="0" err="1">
                <a:solidFill>
                  <a:srgbClr val="EE4036"/>
                </a:solidFill>
                <a:latin typeface="Times New Roman" panose="02020603050405020304" pitchFamily="18" charset="0"/>
                <a:cs typeface="Times New Roman" panose="02020603050405020304" pitchFamily="18" charset="0"/>
              </a:rPr>
              <a:t>cần</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cho</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thực</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vật</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để</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sản</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sinh</a:t>
            </a:r>
            <a:r>
              <a:rPr lang="en-US" altLang="en-US" sz="3000" b="1" dirty="0">
                <a:solidFill>
                  <a:srgbClr val="EE4036"/>
                </a:solidFill>
                <a:latin typeface="Times New Roman" panose="02020603050405020304" pitchFamily="18" charset="0"/>
                <a:cs typeface="Times New Roman" panose="02020603050405020304" pitchFamily="18" charset="0"/>
              </a:rPr>
              <a:t> </a:t>
            </a:r>
            <a:r>
              <a:rPr lang="en-US" altLang="en-US" sz="3000" b="1" dirty="0" err="1">
                <a:solidFill>
                  <a:srgbClr val="EE4036"/>
                </a:solidFill>
                <a:latin typeface="Times New Roman" panose="02020603050405020304" pitchFamily="18" charset="0"/>
                <a:cs typeface="Times New Roman" panose="02020603050405020304" pitchFamily="18" charset="0"/>
              </a:rPr>
              <a:t>chất</a:t>
            </a:r>
            <a:endParaRPr lang="en-US" altLang="en-US" sz="3000" b="1" dirty="0">
              <a:solidFill>
                <a:srgbClr val="EE4036"/>
              </a:solidFill>
              <a:latin typeface="Times New Roman" panose="02020603050405020304" pitchFamily="18" charset="0"/>
              <a:cs typeface="Times New Roman" panose="02020603050405020304" pitchFamily="18" charset="0"/>
            </a:endParaRPr>
          </a:p>
        </p:txBody>
      </p:sp>
      <p:pic>
        <p:nvPicPr>
          <p:cNvPr id="3074" name="Picture 2" descr="https://usogorsk.com/canxi-co-nguyen-tu-khoi-la-bao-nhieu/imager_1_8694_700.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79340" y="1143729"/>
            <a:ext cx="2499011" cy="12495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9B99B6F-CD9D-33B8-0D5C-669B2C8EE5CC}"/>
              </a:ext>
            </a:extLst>
          </p:cNvPr>
          <p:cNvGrpSpPr/>
          <p:nvPr/>
        </p:nvGrpSpPr>
        <p:grpSpPr>
          <a:xfrm>
            <a:off x="8595520" y="116545"/>
            <a:ext cx="497247" cy="497247"/>
            <a:chOff x="11409342" y="180900"/>
            <a:chExt cx="662996" cy="662996"/>
          </a:xfrm>
        </p:grpSpPr>
        <p:sp>
          <p:nvSpPr>
            <p:cNvPr id="4" name="!!MatThu1">
              <a:hlinkClick r:id="rId16" action="ppaction://hlinksldjump"/>
              <a:extLst>
                <a:ext uri="{FF2B5EF4-FFF2-40B4-BE49-F238E27FC236}">
                  <a16:creationId xmlns:a16="http://schemas.microsoft.com/office/drawing/2014/main" id="{38449DAF-DD09-18A3-3457-D4A223BD39D4}"/>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5" name="Graphic 4">
              <a:hlinkClick r:id="rId17" action="ppaction://hlinksldjump"/>
              <a:extLst>
                <a:ext uri="{FF2B5EF4-FFF2-40B4-BE49-F238E27FC236}">
                  <a16:creationId xmlns:a16="http://schemas.microsoft.com/office/drawing/2014/main" id="{BFA75A01-38C3-9E4E-81E3-B4974773DE4C}"/>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373846691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36"/>
                                        </p:tgtEl>
                                      </p:cBhvr>
                                    </p:animEffect>
                                    <p:animScale>
                                      <p:cBhvr>
                                        <p:cTn id="12" dur="250" autoRev="1" fill="hold"/>
                                        <p:tgtEl>
                                          <p:spTgt spid="36"/>
                                        </p:tgtEl>
                                      </p:cBhvr>
                                      <p:by x="105000" y="105000"/>
                                    </p:animScale>
                                  </p:childTnLst>
                                </p:cTn>
                              </p:par>
                            </p:childTnLst>
                          </p:cTn>
                        </p:par>
                      </p:childTnLst>
                    </p:cTn>
                  </p:par>
                </p:childTnLst>
              </p:cTn>
              <p:nextCondLst>
                <p:cond evt="onClick" delay="0">
                  <p:tgtEl>
                    <p:spTgt spid="32"/>
                  </p:tgtEl>
                </p:cond>
              </p:nextCondLst>
            </p:seq>
            <p:seq concurrent="1" nextAc="seek">
              <p:cTn id="13" restart="whenNotActive" fill="hold" evtFilter="cancelBubble" nodeType="interactiveSeq">
                <p:stCondLst>
                  <p:cond evt="onClick" delay="0">
                    <p:tgtEl>
                      <p:spTgt spid="3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animEffect transition="in" filter="fade">
                                      <p:cBhvr>
                                        <p:cTn id="20" dur="500"/>
                                        <p:tgtEl>
                                          <p:spTgt spid="43"/>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43"/>
                                        </p:tgtEl>
                                      </p:cBhvr>
                                    </p:animEffect>
                                    <p:animScale>
                                      <p:cBhvr>
                                        <p:cTn id="23" dur="250" autoRev="1" fill="hold"/>
                                        <p:tgtEl>
                                          <p:spTgt spid="43"/>
                                        </p:tgtEl>
                                      </p:cBhvr>
                                      <p:by x="105000" y="105000"/>
                                    </p:animScale>
                                  </p:childTnLst>
                                </p:cTn>
                              </p:par>
                            </p:childTnLst>
                          </p:cTn>
                        </p:par>
                      </p:childTnLst>
                    </p:cTn>
                  </p:par>
                </p:childTnLst>
              </p:cTn>
              <p:nextCondLst>
                <p:cond evt="onClick" delay="0">
                  <p:tgtEl>
                    <p:spTgt spid="35"/>
                  </p:tgtEl>
                </p:cond>
              </p:nextCondLst>
            </p:seq>
            <p:seq concurrent="1" nextAc="seek">
              <p:cTn id="24" restart="whenNotActive" fill="hold" evtFilter="cancelBubble" nodeType="interactiveSeq">
                <p:stCondLst>
                  <p:cond evt="onClick" delay="0">
                    <p:tgtEl>
                      <p:spTgt spid="33"/>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44"/>
                                        </p:tgtEl>
                                      </p:cBhvr>
                                    </p:animEffect>
                                    <p:animScale>
                                      <p:cBhvr>
                                        <p:cTn id="34" dur="250" autoRev="1" fill="hold"/>
                                        <p:tgtEl>
                                          <p:spTgt spid="44"/>
                                        </p:tgtEl>
                                      </p:cBhvr>
                                      <p:by x="105000" y="105000"/>
                                    </p:animScale>
                                  </p:childTnLst>
                                </p:cTn>
                              </p:par>
                            </p:childTnLst>
                          </p:cTn>
                        </p:par>
                      </p:childTnLst>
                    </p:cTn>
                  </p:par>
                </p:childTnLst>
              </p:cTn>
              <p:nextCondLst>
                <p:cond evt="onClick" delay="0">
                  <p:tgtEl>
                    <p:spTgt spid="33"/>
                  </p:tgtEl>
                </p:cond>
              </p:nextCondLst>
            </p:seq>
            <p:seq concurrent="1" nextAc="seek">
              <p:cTn id="35" restart="whenNotActive" fill="hold" evtFilter="cancelBubble" nodeType="interactiveSeq">
                <p:stCondLst>
                  <p:cond evt="onClick" delay="0">
                    <p:tgtEl>
                      <p:spTgt spid="34"/>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45"/>
                                        </p:tgtEl>
                                      </p:cBhvr>
                                    </p:animEffect>
                                    <p:animScale>
                                      <p:cBhvr>
                                        <p:cTn id="45" dur="250" autoRev="1" fill="hold"/>
                                        <p:tgtEl>
                                          <p:spTgt spid="45"/>
                                        </p:tgtEl>
                                      </p:cBhvr>
                                      <p:by x="105000" y="105000"/>
                                    </p:animScale>
                                  </p:childTnLst>
                                </p:cTn>
                              </p:par>
                            </p:childTnLst>
                          </p:cTn>
                        </p:par>
                      </p:childTnLst>
                    </p:cTn>
                  </p:par>
                </p:childTnLst>
              </p:cTn>
              <p:nextCondLst>
                <p:cond evt="onClick" delay="0">
                  <p:tgtEl>
                    <p:spTgt spid="34"/>
                  </p:tgtEl>
                </p:cond>
              </p:nextCondLst>
            </p:seq>
            <p:seq concurrent="1" nextAc="seek">
              <p:cTn id="46" restart="whenNotActive" fill="hold" evtFilter="cancelBubble" nodeType="interactiveSeq">
                <p:stCondLst>
                  <p:cond evt="onClick" delay="0">
                    <p:tgtEl>
                      <p:spTgt spid="93"/>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p:cTn id="51" dur="500" fill="hold"/>
                                        <p:tgtEl>
                                          <p:spTgt spid="95"/>
                                        </p:tgtEl>
                                        <p:attrNameLst>
                                          <p:attrName>ppt_w</p:attrName>
                                        </p:attrNameLst>
                                      </p:cBhvr>
                                      <p:tavLst>
                                        <p:tav tm="0">
                                          <p:val>
                                            <p:fltVal val="0"/>
                                          </p:val>
                                        </p:tav>
                                        <p:tav tm="100000">
                                          <p:val>
                                            <p:strVal val="#ppt_w"/>
                                          </p:val>
                                        </p:tav>
                                      </p:tavLst>
                                    </p:anim>
                                    <p:anim calcmode="lin" valueType="num">
                                      <p:cBhvr>
                                        <p:cTn id="52" dur="500" fill="hold"/>
                                        <p:tgtEl>
                                          <p:spTgt spid="95"/>
                                        </p:tgtEl>
                                        <p:attrNameLst>
                                          <p:attrName>ppt_h</p:attrName>
                                        </p:attrNameLst>
                                      </p:cBhvr>
                                      <p:tavLst>
                                        <p:tav tm="0">
                                          <p:val>
                                            <p:fltVal val="0"/>
                                          </p:val>
                                        </p:tav>
                                        <p:tav tm="100000">
                                          <p:val>
                                            <p:strVal val="#ppt_h"/>
                                          </p:val>
                                        </p:tav>
                                      </p:tavLst>
                                    </p:anim>
                                    <p:animEffect transition="in" filter="fade">
                                      <p:cBhvr>
                                        <p:cTn id="53" dur="500"/>
                                        <p:tgtEl>
                                          <p:spTgt spid="95"/>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95"/>
                                        </p:tgtEl>
                                      </p:cBhvr>
                                    </p:animEffect>
                                    <p:animScale>
                                      <p:cBhvr>
                                        <p:cTn id="56" dur="250" autoRev="1" fill="hold"/>
                                        <p:tgtEl>
                                          <p:spTgt spid="95"/>
                                        </p:tgtEl>
                                      </p:cBhvr>
                                      <p:by x="105000" y="105000"/>
                                    </p:animScale>
                                  </p:childTnLst>
                                </p:cTn>
                              </p:par>
                            </p:childTnLst>
                          </p:cTn>
                        </p:par>
                      </p:childTnLst>
                    </p:cTn>
                  </p:par>
                </p:childTnLst>
              </p:cTn>
              <p:nextCondLst>
                <p:cond evt="onClick" delay="0">
                  <p:tgtEl>
                    <p:spTgt spid="93"/>
                  </p:tgtEl>
                </p:cond>
              </p:nextCondLst>
            </p:seq>
            <p:seq concurrent="1" nextAc="seek">
              <p:cTn id="57" restart="whenNotActive" fill="hold" evtFilter="cancelBubble" nodeType="interactiveSeq">
                <p:stCondLst>
                  <p:cond evt="onClick" delay="0">
                    <p:tgtEl>
                      <p:spTgt spid="94"/>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p:cTn id="62" dur="500" fill="hold"/>
                                        <p:tgtEl>
                                          <p:spTgt spid="96"/>
                                        </p:tgtEl>
                                        <p:attrNameLst>
                                          <p:attrName>ppt_w</p:attrName>
                                        </p:attrNameLst>
                                      </p:cBhvr>
                                      <p:tavLst>
                                        <p:tav tm="0">
                                          <p:val>
                                            <p:fltVal val="0"/>
                                          </p:val>
                                        </p:tav>
                                        <p:tav tm="100000">
                                          <p:val>
                                            <p:strVal val="#ppt_w"/>
                                          </p:val>
                                        </p:tav>
                                      </p:tavLst>
                                    </p:anim>
                                    <p:anim calcmode="lin" valueType="num">
                                      <p:cBhvr>
                                        <p:cTn id="63" dur="500" fill="hold"/>
                                        <p:tgtEl>
                                          <p:spTgt spid="96"/>
                                        </p:tgtEl>
                                        <p:attrNameLst>
                                          <p:attrName>ppt_h</p:attrName>
                                        </p:attrNameLst>
                                      </p:cBhvr>
                                      <p:tavLst>
                                        <p:tav tm="0">
                                          <p:val>
                                            <p:fltVal val="0"/>
                                          </p:val>
                                        </p:tav>
                                        <p:tav tm="100000">
                                          <p:val>
                                            <p:strVal val="#ppt_h"/>
                                          </p:val>
                                        </p:tav>
                                      </p:tavLst>
                                    </p:anim>
                                    <p:animEffect transition="in" filter="fade">
                                      <p:cBhvr>
                                        <p:cTn id="64" dur="500"/>
                                        <p:tgtEl>
                                          <p:spTgt spid="96"/>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96"/>
                                        </p:tgtEl>
                                      </p:cBhvr>
                                    </p:animEffect>
                                    <p:animScale>
                                      <p:cBhvr>
                                        <p:cTn id="67" dur="250" autoRev="1" fill="hold"/>
                                        <p:tgtEl>
                                          <p:spTgt spid="96"/>
                                        </p:tgtEl>
                                      </p:cBhvr>
                                      <p:by x="105000" y="105000"/>
                                    </p:animScale>
                                  </p:childTnLst>
                                </p:cTn>
                              </p:par>
                              <p:par>
                                <p:cTn id="68"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5000" fill="hold"/>
                                        <p:tgtEl>
                                          <p:spTgt spid="47"/>
                                        </p:tgtEl>
                                        <p:attrNameLst>
                                          <p:attrName>ppt_x</p:attrName>
                                          <p:attrName>ppt_y</p:attrName>
                                        </p:attrNameLst>
                                      </p:cBhvr>
                                    </p:animMotion>
                                  </p:childTnLst>
                                </p:cTn>
                              </p:par>
                              <p:par>
                                <p:cTn id="70"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8000" fill="hold"/>
                                        <p:tgtEl>
                                          <p:spTgt spid="62"/>
                                        </p:tgtEl>
                                        <p:attrNameLst>
                                          <p:attrName>ppt_x</p:attrName>
                                          <p:attrName>ppt_y</p:attrName>
                                        </p:attrNameLst>
                                      </p:cBhvr>
                                    </p:animMotion>
                                  </p:childTnLst>
                                </p:cTn>
                              </p:par>
                              <p:par>
                                <p:cTn id="72"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3" dur="6000" fill="hold"/>
                                        <p:tgtEl>
                                          <p:spTgt spid="48"/>
                                        </p:tgtEl>
                                        <p:attrNameLst>
                                          <p:attrName>ppt_x</p:attrName>
                                          <p:attrName>ppt_y</p:attrName>
                                        </p:attrNameLst>
                                      </p:cBhvr>
                                    </p:animMotion>
                                  </p:childTnLst>
                                </p:cTn>
                              </p:par>
                              <p:par>
                                <p:cTn id="74"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5" dur="7000" fill="hold"/>
                                        <p:tgtEl>
                                          <p:spTgt spid="46"/>
                                        </p:tgtEl>
                                        <p:attrNameLst>
                                          <p:attrName>ppt_x</p:attrName>
                                          <p:attrName>ppt_y</p:attrName>
                                        </p:attrNameLst>
                                      </p:cBhvr>
                                    </p:animMotion>
                                  </p:childTnLst>
                                </p:cTn>
                              </p:par>
                              <p:par>
                                <p:cTn id="76"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7" dur="5000" fill="hold"/>
                                        <p:tgtEl>
                                          <p:spTgt spid="55"/>
                                        </p:tgtEl>
                                        <p:attrNameLst>
                                          <p:attrName>ppt_x</p:attrName>
                                          <p:attrName>ppt_y</p:attrName>
                                        </p:attrNameLst>
                                      </p:cBhvr>
                                    </p:animMotion>
                                  </p:childTnLst>
                                </p:cTn>
                              </p:par>
                              <p:par>
                                <p:cTn id="78"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9" dur="5000" fill="hold"/>
                                        <p:tgtEl>
                                          <p:spTgt spid="56"/>
                                        </p:tgtEl>
                                        <p:attrNameLst>
                                          <p:attrName>ppt_x</p:attrName>
                                          <p:attrName>ppt_y</p:attrName>
                                        </p:attrNameLst>
                                      </p:cBhvr>
                                      <p:rCtr x="-4792" y="65810"/>
                                    </p:animMotion>
                                  </p:childTnLst>
                                </p:cTn>
                              </p:par>
                              <p:par>
                                <p:cTn id="80"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81" dur="4000" fill="hold"/>
                                        <p:tgtEl>
                                          <p:spTgt spid="60"/>
                                        </p:tgtEl>
                                        <p:attrNameLst>
                                          <p:attrName>ppt_x</p:attrName>
                                          <p:attrName>ppt_y</p:attrName>
                                        </p:attrNameLst>
                                      </p:cBhvr>
                                    </p:animMotion>
                                  </p:childTnLst>
                                </p:cTn>
                              </p:par>
                              <p:par>
                                <p:cTn id="82"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3" dur="6000" fill="hold"/>
                                        <p:tgtEl>
                                          <p:spTgt spid="57"/>
                                        </p:tgtEl>
                                        <p:attrNameLst>
                                          <p:attrName>ppt_x</p:attrName>
                                          <p:attrName>ppt_y</p:attrName>
                                        </p:attrNameLst>
                                      </p:cBhvr>
                                    </p:animMotion>
                                  </p:childTnLst>
                                </p:cTn>
                              </p:par>
                              <p:par>
                                <p:cTn id="84"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5" dur="5000" fill="hold"/>
                                        <p:tgtEl>
                                          <p:spTgt spid="58"/>
                                        </p:tgtEl>
                                        <p:attrNameLst>
                                          <p:attrName>ppt_x</p:attrName>
                                          <p:attrName>ppt_y</p:attrName>
                                        </p:attrNameLst>
                                      </p:cBhvr>
                                    </p:animMotion>
                                  </p:childTnLst>
                                </p:cTn>
                              </p:par>
                              <p:par>
                                <p:cTn id="86"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7" dur="5000" fill="hold"/>
                                        <p:tgtEl>
                                          <p:spTgt spid="59"/>
                                        </p:tgtEl>
                                        <p:attrNameLst>
                                          <p:attrName>ppt_x</p:attrName>
                                          <p:attrName>ppt_y</p:attrName>
                                        </p:attrNameLst>
                                      </p:cBhvr>
                                    </p:animMotion>
                                  </p:childTnLst>
                                </p:cTn>
                              </p:par>
                              <p:par>
                                <p:cTn id="88"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9" dur="9000" fill="hold"/>
                                        <p:tgtEl>
                                          <p:spTgt spid="65"/>
                                        </p:tgtEl>
                                        <p:attrNameLst>
                                          <p:attrName>ppt_x</p:attrName>
                                          <p:attrName>ppt_y</p:attrName>
                                        </p:attrNameLst>
                                      </p:cBhvr>
                                    </p:animMotion>
                                  </p:childTnLst>
                                </p:cTn>
                              </p:par>
                              <p:par>
                                <p:cTn id="90"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1" dur="6000" fill="hold"/>
                                        <p:tgtEl>
                                          <p:spTgt spid="67"/>
                                        </p:tgtEl>
                                        <p:attrNameLst>
                                          <p:attrName>ppt_x</p:attrName>
                                          <p:attrName>ppt_y</p:attrName>
                                        </p:attrNameLst>
                                      </p:cBhvr>
                                    </p:animMotion>
                                  </p:childTnLst>
                                </p:cTn>
                              </p:par>
                              <p:par>
                                <p:cTn id="92"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3" dur="4000" fill="hold"/>
                                        <p:tgtEl>
                                          <p:spTgt spid="66"/>
                                        </p:tgtEl>
                                        <p:attrNameLst>
                                          <p:attrName>ppt_x</p:attrName>
                                          <p:attrName>ppt_y</p:attrName>
                                        </p:attrNameLst>
                                      </p:cBhvr>
                                    </p:animMotion>
                                  </p:childTnLst>
                                </p:cTn>
                              </p:par>
                              <p:par>
                                <p:cTn id="94"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5" dur="5000" fill="hold"/>
                                        <p:tgtEl>
                                          <p:spTgt spid="76"/>
                                        </p:tgtEl>
                                        <p:attrNameLst>
                                          <p:attrName>ppt_x</p:attrName>
                                          <p:attrName>ppt_y</p:attrName>
                                        </p:attrNameLst>
                                      </p:cBhvr>
                                      <p:rCtr x="18750" y="58287"/>
                                    </p:animMotion>
                                  </p:childTnLst>
                                </p:cTn>
                              </p:par>
                              <p:par>
                                <p:cTn id="96"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7" dur="5000" fill="hold"/>
                                        <p:tgtEl>
                                          <p:spTgt spid="77"/>
                                        </p:tgtEl>
                                        <p:attrNameLst>
                                          <p:attrName>ppt_x</p:attrName>
                                          <p:attrName>ppt_y</p:attrName>
                                        </p:attrNameLst>
                                      </p:cBhvr>
                                    </p:animMotion>
                                  </p:childTnLst>
                                </p:cTn>
                              </p:par>
                              <p:par>
                                <p:cTn id="98"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9" dur="6000" fill="hold"/>
                                        <p:tgtEl>
                                          <p:spTgt spid="79"/>
                                        </p:tgtEl>
                                        <p:attrNameLst>
                                          <p:attrName>ppt_x</p:attrName>
                                          <p:attrName>ppt_y</p:attrName>
                                        </p:attrNameLst>
                                      </p:cBhvr>
                                    </p:animMotion>
                                  </p:childTnLst>
                                </p:cTn>
                              </p:par>
                              <p:par>
                                <p:cTn id="100"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1" dur="9000" fill="hold"/>
                                        <p:tgtEl>
                                          <p:spTgt spid="80"/>
                                        </p:tgtEl>
                                        <p:attrNameLst>
                                          <p:attrName>ppt_x</p:attrName>
                                          <p:attrName>ppt_y</p:attrName>
                                        </p:attrNameLst>
                                      </p:cBhvr>
                                    </p:animMotion>
                                  </p:childTnLst>
                                </p:cTn>
                              </p:par>
                              <p:par>
                                <p:cTn id="102"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3" dur="6000" fill="hold"/>
                                        <p:tgtEl>
                                          <p:spTgt spid="82"/>
                                        </p:tgtEl>
                                        <p:attrNameLst>
                                          <p:attrName>ppt_x</p:attrName>
                                          <p:attrName>ppt_y</p:attrName>
                                        </p:attrNameLst>
                                      </p:cBhvr>
                                    </p:animMotion>
                                  </p:childTnLst>
                                </p:cTn>
                              </p:par>
                              <p:par>
                                <p:cTn id="104"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5" dur="4000" fill="hold"/>
                                        <p:tgtEl>
                                          <p:spTgt spid="81"/>
                                        </p:tgtEl>
                                        <p:attrNameLst>
                                          <p:attrName>ppt_x</p:attrName>
                                          <p:attrName>ppt_y</p:attrName>
                                        </p:attrNameLst>
                                      </p:cBhvr>
                                    </p:animMotion>
                                  </p:childTnLst>
                                </p:cTn>
                              </p:par>
                              <p:par>
                                <p:cTn id="106"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7" dur="8000" fill="hold"/>
                                        <p:tgtEl>
                                          <p:spTgt spid="83"/>
                                        </p:tgtEl>
                                        <p:attrNameLst>
                                          <p:attrName>ppt_x</p:attrName>
                                          <p:attrName>ppt_y</p:attrName>
                                        </p:attrNameLst>
                                      </p:cBhvr>
                                    </p:animMotion>
                                  </p:childTnLst>
                                </p:cTn>
                              </p:par>
                              <p:par>
                                <p:cTn id="108"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9" dur="9000" fill="hold"/>
                                        <p:tgtEl>
                                          <p:spTgt spid="84"/>
                                        </p:tgtEl>
                                        <p:attrNameLst>
                                          <p:attrName>ppt_x</p:attrName>
                                          <p:attrName>ppt_y</p:attrName>
                                        </p:attrNameLst>
                                      </p:cBhvr>
                                    </p:animMotion>
                                  </p:childTnLst>
                                </p:cTn>
                              </p:par>
                              <p:par>
                                <p:cTn id="110"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1" dur="6000" fill="hold"/>
                                        <p:tgtEl>
                                          <p:spTgt spid="85"/>
                                        </p:tgtEl>
                                        <p:attrNameLst>
                                          <p:attrName>ppt_x</p:attrName>
                                          <p:attrName>ppt_y</p:attrName>
                                        </p:attrNameLst>
                                      </p:cBhvr>
                                    </p:animMotion>
                                  </p:childTnLst>
                                </p:cTn>
                              </p:par>
                              <p:par>
                                <p:cTn id="112"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10000" fill="hold"/>
                                        <p:tgtEl>
                                          <p:spTgt spid="86"/>
                                        </p:tgtEl>
                                        <p:attrNameLst>
                                          <p:attrName>ppt_x</p:attrName>
                                          <p:attrName>ppt_y</p:attrName>
                                        </p:attrNameLst>
                                      </p:cBhvr>
                                    </p:animMotion>
                                  </p:childTnLst>
                                </p:cTn>
                              </p:par>
                              <p:par>
                                <p:cTn id="114"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5" dur="8000" fill="hold"/>
                                        <p:tgtEl>
                                          <p:spTgt spid="87"/>
                                        </p:tgtEl>
                                        <p:attrNameLst>
                                          <p:attrName>ppt_x</p:attrName>
                                          <p:attrName>ppt_y</p:attrName>
                                        </p:attrNameLst>
                                      </p:cBhvr>
                                    </p:animMotion>
                                  </p:childTnLst>
                                </p:cTn>
                              </p:par>
                              <p:par>
                                <p:cTn id="116"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7" dur="9000" fill="hold"/>
                                        <p:tgtEl>
                                          <p:spTgt spid="88"/>
                                        </p:tgtEl>
                                        <p:attrNameLst>
                                          <p:attrName>ppt_x</p:attrName>
                                          <p:attrName>ppt_y</p:attrName>
                                        </p:attrNameLst>
                                      </p:cBhvr>
                                    </p:animMotion>
                                  </p:childTnLst>
                                </p:cTn>
                              </p:par>
                              <p:par>
                                <p:cTn id="118"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9" dur="10000" fill="hold"/>
                                        <p:tgtEl>
                                          <p:spTgt spid="90"/>
                                        </p:tgtEl>
                                        <p:attrNameLst>
                                          <p:attrName>ppt_x</p:attrName>
                                          <p:attrName>ppt_y</p:attrName>
                                        </p:attrNameLst>
                                      </p:cBhvr>
                                    </p:animMotion>
                                  </p:childTnLst>
                                </p:cTn>
                              </p:par>
                              <p:par>
                                <p:cTn id="120"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1" dur="6000" fill="hold"/>
                                        <p:tgtEl>
                                          <p:spTgt spid="89"/>
                                        </p:tgtEl>
                                        <p:attrNameLst>
                                          <p:attrName>ppt_x</p:attrName>
                                          <p:attrName>ppt_y</p:attrName>
                                        </p:attrNameLst>
                                      </p:cBhvr>
                                    </p:animMotion>
                                  </p:childTnLst>
                                </p:cTn>
                              </p:par>
                              <p:par>
                                <p:cTn id="122"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3" dur="7000" fill="hold"/>
                                        <p:tgtEl>
                                          <p:spTgt spid="91"/>
                                        </p:tgtEl>
                                        <p:attrNameLst>
                                          <p:attrName>ppt_x</p:attrName>
                                          <p:attrName>ppt_y</p:attrName>
                                        </p:attrNameLst>
                                      </p:cBhvr>
                                    </p:animMotion>
                                  </p:childTnLst>
                                </p:cTn>
                              </p:par>
                              <p:par>
                                <p:cTn id="124"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5" dur="9000" fill="hold"/>
                                        <p:tgtEl>
                                          <p:spTgt spid="92"/>
                                        </p:tgtEl>
                                        <p:attrNameLst>
                                          <p:attrName>ppt_x</p:attrName>
                                          <p:attrName>ppt_y</p:attrName>
                                        </p:attrNameLst>
                                      </p:cBhvr>
                                    </p:animMotion>
                                  </p:childTnLst>
                                </p:cTn>
                              </p:par>
                            </p:childTnLst>
                          </p:cTn>
                        </p:par>
                      </p:childTnLst>
                    </p:cTn>
                  </p:par>
                </p:childTnLst>
              </p:cTn>
              <p:nextCondLst>
                <p:cond evt="onClick" delay="0">
                  <p:tgtEl>
                    <p:spTgt spid="94"/>
                  </p:tgtEl>
                </p:cond>
              </p:nextCondLst>
            </p:seq>
            <p:seq concurrent="1" nextAc="seek">
              <p:cTn id="126" restart="whenNotActive" fill="hold" evtFilter="cancelBubble" nodeType="interactiveSeq">
                <p:stCondLst>
                  <p:cond evt="onClick" delay="0">
                    <p:tgtEl>
                      <p:spTgt spid="97"/>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fltVal val="0"/>
                                          </p:val>
                                        </p:tav>
                                        <p:tav tm="100000">
                                          <p:val>
                                            <p:strVal val="#ppt_w"/>
                                          </p:val>
                                        </p:tav>
                                      </p:tavLst>
                                    </p:anim>
                                    <p:anim calcmode="lin" valueType="num">
                                      <p:cBhvr>
                                        <p:cTn id="132" dur="500" fill="hold"/>
                                        <p:tgtEl>
                                          <p:spTgt spid="98"/>
                                        </p:tgtEl>
                                        <p:attrNameLst>
                                          <p:attrName>ppt_h</p:attrName>
                                        </p:attrNameLst>
                                      </p:cBhvr>
                                      <p:tavLst>
                                        <p:tav tm="0">
                                          <p:val>
                                            <p:fltVal val="0"/>
                                          </p:val>
                                        </p:tav>
                                        <p:tav tm="100000">
                                          <p:val>
                                            <p:strVal val="#ppt_h"/>
                                          </p:val>
                                        </p:tav>
                                      </p:tavLst>
                                    </p:anim>
                                    <p:animEffect transition="in" filter="fade">
                                      <p:cBhvr>
                                        <p:cTn id="133" dur="500"/>
                                        <p:tgtEl>
                                          <p:spTgt spid="98"/>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98"/>
                                        </p:tgtEl>
                                      </p:cBhvr>
                                    </p:animEffect>
                                    <p:animScale>
                                      <p:cBhvr>
                                        <p:cTn id="136" dur="250" autoRev="1" fill="hold"/>
                                        <p:tgtEl>
                                          <p:spTgt spid="98"/>
                                        </p:tgtEl>
                                      </p:cBhvr>
                                      <p:by x="105000" y="105000"/>
                                    </p:animScale>
                                  </p:childTnLst>
                                </p:cTn>
                              </p:par>
                            </p:childTnLst>
                          </p:cTn>
                        </p:par>
                      </p:childTnLst>
                    </p:cTn>
                  </p:par>
                </p:childTnLst>
              </p:cTn>
              <p:nextCondLst>
                <p:cond evt="onClick" delay="0">
                  <p:tgtEl>
                    <p:spTgt spid="97"/>
                  </p:tgtEl>
                </p:cond>
              </p:nextCondLst>
            </p:seq>
          </p:childTnLst>
        </p:cTn>
      </p:par>
    </p:tnLst>
    <p:bldLst>
      <p:bldP spid="36" grpId="0"/>
      <p:bldP spid="36" grpId="1"/>
      <p:bldP spid="43" grpId="0"/>
      <p:bldP spid="43" grpId="1"/>
      <p:bldP spid="44" grpId="0"/>
      <p:bldP spid="44" grpId="1"/>
      <p:bldP spid="45" grpId="0"/>
      <p:bldP spid="45" grpId="1"/>
      <p:bldP spid="95" grpId="0"/>
      <p:bldP spid="95" grpId="1"/>
      <p:bldP spid="96" grpId="0"/>
      <p:bldP spid="96" grpId="1"/>
      <p:bldP spid="98" grpId="0"/>
      <p:bldP spid="9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17670" y="118130"/>
            <a:ext cx="2206430" cy="496725"/>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92443"/>
            </a:xfrm>
            <a:prstGeom prst="rect">
              <a:avLst/>
            </a:prstGeom>
            <a:noFill/>
          </p:spPr>
          <p:txBody>
            <a:bodyPr wrap="square" rtlCol="0">
              <a:spAutoFit/>
            </a:bodyPr>
            <a:lstStyle/>
            <a:p>
              <a:pPr algn="ct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17670" y="118130"/>
            <a:ext cx="496725" cy="496725"/>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2752" y="270246"/>
            <a:ext cx="295865" cy="192491"/>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445559" y="880998"/>
            <a:ext cx="6341882" cy="1867289"/>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Times New Roman" panose="02020603050405020304" pitchFamily="18" charset="0"/>
              <a:cs typeface="Times New Roman" panose="02020603050405020304" pitchFamily="18" charset="0"/>
            </a:endParaRPr>
          </a:p>
        </p:txBody>
      </p:sp>
      <p:grpSp>
        <p:nvGrpSpPr>
          <p:cNvPr id="68" name="Group 67">
            <a:extLst>
              <a:ext uri="{FF2B5EF4-FFF2-40B4-BE49-F238E27FC236}">
                <a16:creationId xmlns:a16="http://schemas.microsoft.com/office/drawing/2014/main" id="{63858ED7-2267-4CC5-88D9-750AC4B510B7}"/>
              </a:ext>
            </a:extLst>
          </p:cNvPr>
          <p:cNvGrpSpPr/>
          <p:nvPr/>
        </p:nvGrpSpPr>
        <p:grpSpPr>
          <a:xfrm>
            <a:off x="3322291" y="3055222"/>
            <a:ext cx="2466702" cy="660353"/>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38610"/>
            </a:xfrm>
            <a:prstGeom prst="rect">
              <a:avLst/>
            </a:prstGeom>
            <a:noFill/>
          </p:spPr>
          <p:txBody>
            <a:bodyPr wrap="square">
              <a:spAutoFit/>
            </a:bodyPr>
            <a:lstStyle/>
            <a:p>
              <a:pPr algn="ctr"/>
              <a:r>
                <a:rPr lang="en-US" sz="2025">
                  <a:solidFill>
                    <a:srgbClr val="EE4036"/>
                  </a:solidFill>
                  <a:latin typeface="Times New Roman" panose="02020603050405020304" pitchFamily="18" charset="0"/>
                  <a:cs typeface="Times New Roman" panose="02020603050405020304" pitchFamily="18"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Times New Roman" panose="02020603050405020304" pitchFamily="18" charset="0"/>
                  <a:cs typeface="Times New Roman" panose="02020603050405020304" pitchFamily="18" charset="0"/>
                </a:endParaRPr>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sz="1050" dirty="0">
                    <a:latin typeface="Times New Roman" panose="02020603050405020304" pitchFamily="18" charset="0"/>
                    <a:cs typeface="Times New Roman" panose="02020603050405020304" pitchFamily="18" charset="0"/>
                  </a:endParaRPr>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517167" y="1256688"/>
            <a:ext cx="6076950" cy="1107996"/>
          </a:xfrm>
          <a:prstGeom prst="rect">
            <a:avLst/>
          </a:prstGeom>
          <a:noFill/>
          <a:ln>
            <a:noFill/>
          </a:ln>
        </p:spPr>
        <p:txBody>
          <a:bodyPr wrap="square">
            <a:spAutoFit/>
          </a:bodyPr>
          <a:lstStyle/>
          <a:p>
            <a:pPr algn="ctr"/>
            <a:r>
              <a:rPr lang="en-US" sz="3300" b="1" dirty="0" err="1">
                <a:solidFill>
                  <a:srgbClr val="EE4036"/>
                </a:solidFill>
                <a:latin typeface="Times New Roman" panose="02020603050405020304" pitchFamily="18" charset="0"/>
                <a:cs typeface="Times New Roman" panose="02020603050405020304" pitchFamily="18" charset="0"/>
              </a:rPr>
              <a:t>Nguyên</a:t>
            </a:r>
            <a:r>
              <a:rPr lang="en-US" sz="3300" b="1" dirty="0">
                <a:solidFill>
                  <a:srgbClr val="EE4036"/>
                </a:solidFill>
                <a:latin typeface="Times New Roman" panose="02020603050405020304" pitchFamily="18" charset="0"/>
                <a:cs typeface="Times New Roman" panose="02020603050405020304" pitchFamily="18" charset="0"/>
              </a:rPr>
              <a:t> </a:t>
            </a:r>
            <a:r>
              <a:rPr lang="en-US" sz="3300" b="1" dirty="0" err="1">
                <a:solidFill>
                  <a:srgbClr val="EE4036"/>
                </a:solidFill>
                <a:latin typeface="Times New Roman" panose="02020603050405020304" pitchFamily="18" charset="0"/>
                <a:cs typeface="Times New Roman" panose="02020603050405020304" pitchFamily="18" charset="0"/>
              </a:rPr>
              <a:t>tố</a:t>
            </a:r>
            <a:r>
              <a:rPr lang="en-US" sz="3300" b="1" dirty="0">
                <a:solidFill>
                  <a:srgbClr val="EE4036"/>
                </a:solidFill>
                <a:latin typeface="Times New Roman" panose="02020603050405020304" pitchFamily="18" charset="0"/>
                <a:cs typeface="Times New Roman" panose="02020603050405020304" pitchFamily="18" charset="0"/>
              </a:rPr>
              <a:t> Nitrogen </a:t>
            </a:r>
            <a:r>
              <a:rPr lang="en-US" sz="3300" b="1" dirty="0" err="1">
                <a:solidFill>
                  <a:srgbClr val="EE4036"/>
                </a:solidFill>
                <a:latin typeface="Times New Roman" panose="02020603050405020304" pitchFamily="18" charset="0"/>
                <a:cs typeface="Times New Roman" panose="02020603050405020304" pitchFamily="18" charset="0"/>
              </a:rPr>
              <a:t>giúp</a:t>
            </a:r>
            <a:r>
              <a:rPr lang="en-US" sz="3300" b="1" dirty="0">
                <a:solidFill>
                  <a:srgbClr val="EE4036"/>
                </a:solidFill>
                <a:latin typeface="Times New Roman" panose="02020603050405020304" pitchFamily="18" charset="0"/>
                <a:cs typeface="Times New Roman" panose="02020603050405020304" pitchFamily="18" charset="0"/>
              </a:rPr>
              <a:t> </a:t>
            </a:r>
            <a:r>
              <a:rPr lang="en-US" sz="3300" b="1" dirty="0" err="1">
                <a:solidFill>
                  <a:srgbClr val="EE4036"/>
                </a:solidFill>
                <a:latin typeface="Times New Roman" panose="02020603050405020304" pitchFamily="18" charset="0"/>
                <a:cs typeface="Times New Roman" panose="02020603050405020304" pitchFamily="18" charset="0"/>
              </a:rPr>
              <a:t>kích</a:t>
            </a:r>
            <a:r>
              <a:rPr lang="en-US" sz="3300" b="1" dirty="0">
                <a:solidFill>
                  <a:srgbClr val="EE4036"/>
                </a:solidFill>
                <a:latin typeface="Times New Roman" panose="02020603050405020304" pitchFamily="18" charset="0"/>
                <a:cs typeface="Times New Roman" panose="02020603050405020304" pitchFamily="18" charset="0"/>
              </a:rPr>
              <a:t> </a:t>
            </a:r>
            <a:r>
              <a:rPr lang="en-US" sz="3300" b="1" dirty="0" err="1">
                <a:solidFill>
                  <a:srgbClr val="EE4036"/>
                </a:solidFill>
                <a:latin typeface="Times New Roman" panose="02020603050405020304" pitchFamily="18" charset="0"/>
                <a:cs typeface="Times New Roman" panose="02020603050405020304" pitchFamily="18" charset="0"/>
              </a:rPr>
              <a:t>thích</a:t>
            </a:r>
            <a:r>
              <a:rPr lang="en-US" sz="3300" b="1" dirty="0">
                <a:solidFill>
                  <a:srgbClr val="EE4036"/>
                </a:solidFill>
                <a:latin typeface="Times New Roman" panose="02020603050405020304" pitchFamily="18" charset="0"/>
                <a:cs typeface="Times New Roman" panose="02020603050405020304" pitchFamily="18" charset="0"/>
              </a:rPr>
              <a:t> _____ </a:t>
            </a:r>
            <a:r>
              <a:rPr lang="en-US" sz="3300" b="1" dirty="0" err="1">
                <a:solidFill>
                  <a:srgbClr val="EE4036"/>
                </a:solidFill>
                <a:latin typeface="Times New Roman" panose="02020603050405020304" pitchFamily="18" charset="0"/>
                <a:cs typeface="Times New Roman" panose="02020603050405020304" pitchFamily="18" charset="0"/>
              </a:rPr>
              <a:t>phát</a:t>
            </a:r>
            <a:r>
              <a:rPr lang="en-US" sz="3300" b="1" dirty="0">
                <a:solidFill>
                  <a:srgbClr val="EE4036"/>
                </a:solidFill>
                <a:latin typeface="Times New Roman" panose="02020603050405020304" pitchFamily="18" charset="0"/>
                <a:cs typeface="Times New Roman" panose="02020603050405020304" pitchFamily="18" charset="0"/>
              </a:rPr>
              <a:t> </a:t>
            </a:r>
            <a:r>
              <a:rPr lang="en-US" sz="3300" b="1" dirty="0" err="1">
                <a:solidFill>
                  <a:srgbClr val="EE4036"/>
                </a:solidFill>
                <a:latin typeface="Times New Roman" panose="02020603050405020304" pitchFamily="18" charset="0"/>
                <a:cs typeface="Times New Roman" panose="02020603050405020304" pitchFamily="18" charset="0"/>
              </a:rPr>
              <a:t>triển</a:t>
            </a:r>
            <a:r>
              <a:rPr lang="en-US" sz="3300" b="1" dirty="0">
                <a:solidFill>
                  <a:srgbClr val="EE4036"/>
                </a:solidFill>
                <a:latin typeface="Times New Roman" panose="02020603050405020304" pitchFamily="18" charset="0"/>
                <a:cs typeface="Times New Roman" panose="02020603050405020304" pitchFamily="18" charset="0"/>
              </a:rPr>
              <a:t> </a:t>
            </a:r>
            <a:r>
              <a:rPr lang="en-US" sz="3300" b="1" dirty="0" err="1">
                <a:solidFill>
                  <a:srgbClr val="EE4036"/>
                </a:solidFill>
                <a:latin typeface="Times New Roman" panose="02020603050405020304" pitchFamily="18" charset="0"/>
                <a:cs typeface="Times New Roman" panose="02020603050405020304" pitchFamily="18" charset="0"/>
              </a:rPr>
              <a:t>mạnh</a:t>
            </a:r>
            <a:r>
              <a:rPr lang="en-US" sz="3300" b="1" dirty="0">
                <a:solidFill>
                  <a:srgbClr val="EE4036"/>
                </a:solidFill>
                <a:latin typeface="Times New Roman" panose="02020603050405020304" pitchFamily="18" charset="0"/>
                <a:cs typeface="Times New Roman" panose="02020603050405020304" pitchFamily="18" charset="0"/>
              </a:rPr>
              <a:t>.</a:t>
            </a:r>
          </a:p>
        </p:txBody>
      </p:sp>
      <p:sp>
        <p:nvSpPr>
          <p:cNvPr id="30" name="!!o6d">
            <a:extLst>
              <a:ext uri="{FF2B5EF4-FFF2-40B4-BE49-F238E27FC236}">
                <a16:creationId xmlns:a16="http://schemas.microsoft.com/office/drawing/2014/main" id="{30461D35-D403-49EC-A813-120FE042000B}"/>
              </a:ext>
            </a:extLst>
          </p:cNvPr>
          <p:cNvSpPr/>
          <p:nvPr/>
        </p:nvSpPr>
        <p:spPr>
          <a:xfrm>
            <a:off x="4338763" y="4021666"/>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7" name="!!o6b">
            <a:extLst>
              <a:ext uri="{FF2B5EF4-FFF2-40B4-BE49-F238E27FC236}">
                <a16:creationId xmlns:a16="http://schemas.microsoft.com/office/drawing/2014/main" id="{E24F3C47-40C1-4DA3-A4E2-AF07F6980BB8}"/>
              </a:ext>
            </a:extLst>
          </p:cNvPr>
          <p:cNvSpPr/>
          <p:nvPr/>
        </p:nvSpPr>
        <p:spPr>
          <a:xfrm>
            <a:off x="1951551" y="400516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8" name="!!o6c">
            <a:extLst>
              <a:ext uri="{FF2B5EF4-FFF2-40B4-BE49-F238E27FC236}">
                <a16:creationId xmlns:a16="http://schemas.microsoft.com/office/drawing/2014/main" id="{EAE9D001-261B-418A-8FB7-A875C7A275C4}"/>
              </a:ext>
            </a:extLst>
          </p:cNvPr>
          <p:cNvSpPr/>
          <p:nvPr/>
        </p:nvSpPr>
        <p:spPr>
          <a:xfrm>
            <a:off x="2837135" y="400516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39" name="!!o6a">
            <a:extLst>
              <a:ext uri="{FF2B5EF4-FFF2-40B4-BE49-F238E27FC236}">
                <a16:creationId xmlns:a16="http://schemas.microsoft.com/office/drawing/2014/main" id="{A69446C8-8AE1-4684-80C5-705063A5E993}"/>
              </a:ext>
            </a:extLst>
          </p:cNvPr>
          <p:cNvSpPr/>
          <p:nvPr/>
        </p:nvSpPr>
        <p:spPr>
          <a:xfrm>
            <a:off x="1070292" y="4005162"/>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41" name="!!6c">
            <a:extLst>
              <a:ext uri="{FF2B5EF4-FFF2-40B4-BE49-F238E27FC236}">
                <a16:creationId xmlns:a16="http://schemas.microsoft.com/office/drawing/2014/main" id="{AD6C5DEF-3574-4FD2-BEBD-652E85F4AA64}"/>
              </a:ext>
            </a:extLst>
          </p:cNvPr>
          <p:cNvSpPr txBox="1"/>
          <p:nvPr/>
        </p:nvSpPr>
        <p:spPr>
          <a:xfrm>
            <a:off x="2966457" y="405879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t>
            </a:r>
          </a:p>
        </p:txBody>
      </p:sp>
      <p:sp>
        <p:nvSpPr>
          <p:cNvPr id="42" name="!!6d">
            <a:extLst>
              <a:ext uri="{FF2B5EF4-FFF2-40B4-BE49-F238E27FC236}">
                <a16:creationId xmlns:a16="http://schemas.microsoft.com/office/drawing/2014/main" id="{4FCFA08D-6BB1-459E-9DDC-B015150CA2B2}"/>
              </a:ext>
            </a:extLst>
          </p:cNvPr>
          <p:cNvSpPr txBox="1"/>
          <p:nvPr/>
        </p:nvSpPr>
        <p:spPr>
          <a:xfrm>
            <a:off x="4466826" y="407530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t>
            </a:r>
          </a:p>
        </p:txBody>
      </p:sp>
      <p:sp>
        <p:nvSpPr>
          <p:cNvPr id="48" name="!!6a">
            <a:extLst>
              <a:ext uri="{FF2B5EF4-FFF2-40B4-BE49-F238E27FC236}">
                <a16:creationId xmlns:a16="http://schemas.microsoft.com/office/drawing/2014/main" id="{1A2132AA-48E4-495E-A5D0-6D2BBB8C76E1}"/>
              </a:ext>
            </a:extLst>
          </p:cNvPr>
          <p:cNvSpPr txBox="1"/>
          <p:nvPr/>
        </p:nvSpPr>
        <p:spPr>
          <a:xfrm>
            <a:off x="1167877" y="405879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49" name="!!6b">
            <a:extLst>
              <a:ext uri="{FF2B5EF4-FFF2-40B4-BE49-F238E27FC236}">
                <a16:creationId xmlns:a16="http://schemas.microsoft.com/office/drawing/2014/main" id="{A7072B05-8D61-4044-B9AD-6A9E93B1F745}"/>
              </a:ext>
            </a:extLst>
          </p:cNvPr>
          <p:cNvSpPr txBox="1"/>
          <p:nvPr/>
        </p:nvSpPr>
        <p:spPr>
          <a:xfrm>
            <a:off x="2058950" y="4067478"/>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Â</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5"/>
          <a:stretch>
            <a:fillRect/>
          </a:stretch>
        </p:blipFill>
        <p:spPr>
          <a:xfrm>
            <a:off x="3223189" y="-473440"/>
            <a:ext cx="270000" cy="160961"/>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6"/>
          <a:stretch>
            <a:fillRect/>
          </a:stretch>
        </p:blipFill>
        <p:spPr>
          <a:xfrm>
            <a:off x="1517167" y="-510292"/>
            <a:ext cx="270000" cy="160961"/>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7"/>
          <a:stretch>
            <a:fillRect/>
          </a:stretch>
        </p:blipFill>
        <p:spPr>
          <a:xfrm>
            <a:off x="2671803" y="-758170"/>
            <a:ext cx="270000" cy="163556"/>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8"/>
          <a:stretch>
            <a:fillRect/>
          </a:stretch>
        </p:blipFill>
        <p:spPr>
          <a:xfrm>
            <a:off x="3997272" y="-539434"/>
            <a:ext cx="270000" cy="163556"/>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9"/>
          <a:stretch>
            <a:fillRect/>
          </a:stretch>
        </p:blipFill>
        <p:spPr>
          <a:xfrm>
            <a:off x="7613711" y="-487142"/>
            <a:ext cx="270000" cy="160961"/>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0"/>
          <a:stretch>
            <a:fillRect/>
          </a:stretch>
        </p:blipFill>
        <p:spPr>
          <a:xfrm>
            <a:off x="5609151" y="-826005"/>
            <a:ext cx="270000" cy="163556"/>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1"/>
          <a:stretch>
            <a:fillRect/>
          </a:stretch>
        </p:blipFill>
        <p:spPr>
          <a:xfrm>
            <a:off x="6287767" y="-444772"/>
            <a:ext cx="270000" cy="160961"/>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2"/>
          <a:stretch>
            <a:fillRect/>
          </a:stretch>
        </p:blipFill>
        <p:spPr>
          <a:xfrm>
            <a:off x="6869317" y="-476035"/>
            <a:ext cx="270000" cy="163556"/>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3"/>
          <a:stretch>
            <a:fillRect/>
          </a:stretch>
        </p:blipFill>
        <p:spPr>
          <a:xfrm>
            <a:off x="5185774" y="-417147"/>
            <a:ext cx="270000" cy="163556"/>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4"/>
          <a:stretch>
            <a:fillRect/>
          </a:stretch>
        </p:blipFill>
        <p:spPr>
          <a:xfrm>
            <a:off x="2062406" y="-529233"/>
            <a:ext cx="270000" cy="163556"/>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6"/>
          <a:stretch>
            <a:fillRect/>
          </a:stretch>
        </p:blipFill>
        <p:spPr>
          <a:xfrm>
            <a:off x="5154519" y="-640108"/>
            <a:ext cx="270000" cy="160961"/>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7"/>
          <a:stretch>
            <a:fillRect/>
          </a:stretch>
        </p:blipFill>
        <p:spPr>
          <a:xfrm>
            <a:off x="6309155" y="-887986"/>
            <a:ext cx="270000" cy="163556"/>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4"/>
          <a:stretch>
            <a:fillRect/>
          </a:stretch>
        </p:blipFill>
        <p:spPr>
          <a:xfrm>
            <a:off x="5699758" y="-659049"/>
            <a:ext cx="270000" cy="163556"/>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8"/>
          <a:stretch>
            <a:fillRect/>
          </a:stretch>
        </p:blipFill>
        <p:spPr>
          <a:xfrm>
            <a:off x="525251" y="-423583"/>
            <a:ext cx="270000" cy="163556"/>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9"/>
          <a:stretch>
            <a:fillRect/>
          </a:stretch>
        </p:blipFill>
        <p:spPr>
          <a:xfrm>
            <a:off x="1223445" y="-735054"/>
            <a:ext cx="270000" cy="160961"/>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0"/>
          <a:stretch>
            <a:fillRect/>
          </a:stretch>
        </p:blipFill>
        <p:spPr>
          <a:xfrm>
            <a:off x="2137130" y="-710154"/>
            <a:ext cx="270000" cy="163556"/>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6"/>
          <a:stretch>
            <a:fillRect/>
          </a:stretch>
        </p:blipFill>
        <p:spPr>
          <a:xfrm>
            <a:off x="1682498" y="-524257"/>
            <a:ext cx="270000" cy="160961"/>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7"/>
          <a:stretch>
            <a:fillRect/>
          </a:stretch>
        </p:blipFill>
        <p:spPr>
          <a:xfrm>
            <a:off x="2837135" y="-772135"/>
            <a:ext cx="270000" cy="163556"/>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4"/>
          <a:stretch>
            <a:fillRect/>
          </a:stretch>
        </p:blipFill>
        <p:spPr>
          <a:xfrm>
            <a:off x="2227737" y="-543198"/>
            <a:ext cx="270000" cy="163556"/>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7"/>
          <a:stretch>
            <a:fillRect/>
          </a:stretch>
        </p:blipFill>
        <p:spPr>
          <a:xfrm>
            <a:off x="4485830" y="-756958"/>
            <a:ext cx="270000" cy="163556"/>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9"/>
          <a:stretch>
            <a:fillRect/>
          </a:stretch>
        </p:blipFill>
        <p:spPr>
          <a:xfrm>
            <a:off x="3037472" y="-733842"/>
            <a:ext cx="270000" cy="160961"/>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0"/>
          <a:stretch>
            <a:fillRect/>
          </a:stretch>
        </p:blipFill>
        <p:spPr>
          <a:xfrm>
            <a:off x="3951157" y="-708942"/>
            <a:ext cx="270000" cy="163556"/>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7"/>
          <a:stretch>
            <a:fillRect/>
          </a:stretch>
        </p:blipFill>
        <p:spPr>
          <a:xfrm>
            <a:off x="4651161" y="-770923"/>
            <a:ext cx="270000" cy="163556"/>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0"/>
          <a:stretch>
            <a:fillRect/>
          </a:stretch>
        </p:blipFill>
        <p:spPr>
          <a:xfrm>
            <a:off x="3870250" y="-433148"/>
            <a:ext cx="270000" cy="163556"/>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6"/>
          <a:stretch>
            <a:fillRect/>
          </a:stretch>
        </p:blipFill>
        <p:spPr>
          <a:xfrm>
            <a:off x="3415618" y="-247252"/>
            <a:ext cx="270000" cy="160961"/>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7"/>
          <a:stretch>
            <a:fillRect/>
          </a:stretch>
        </p:blipFill>
        <p:spPr>
          <a:xfrm>
            <a:off x="4570254" y="-495129"/>
            <a:ext cx="270000" cy="163556"/>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4"/>
          <a:stretch>
            <a:fillRect/>
          </a:stretch>
        </p:blipFill>
        <p:spPr>
          <a:xfrm>
            <a:off x="3960857" y="-266192"/>
            <a:ext cx="270000" cy="163556"/>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7"/>
          <a:stretch>
            <a:fillRect/>
          </a:stretch>
        </p:blipFill>
        <p:spPr>
          <a:xfrm>
            <a:off x="2746928" y="-364101"/>
            <a:ext cx="270000" cy="163556"/>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7"/>
          <a:stretch>
            <a:fillRect/>
          </a:stretch>
        </p:blipFill>
        <p:spPr>
          <a:xfrm>
            <a:off x="2912260" y="-378066"/>
            <a:ext cx="270000" cy="163556"/>
          </a:xfrm>
          <a:prstGeom prst="rect">
            <a:avLst/>
          </a:prstGeom>
        </p:spPr>
      </p:pic>
      <p:sp>
        <p:nvSpPr>
          <p:cNvPr id="91" name="!!o6d">
            <a:extLst>
              <a:ext uri="{FF2B5EF4-FFF2-40B4-BE49-F238E27FC236}">
                <a16:creationId xmlns:a16="http://schemas.microsoft.com/office/drawing/2014/main" id="{30461D35-D403-49EC-A813-120FE042000B}"/>
              </a:ext>
            </a:extLst>
          </p:cNvPr>
          <p:cNvSpPr/>
          <p:nvPr/>
        </p:nvSpPr>
        <p:spPr>
          <a:xfrm>
            <a:off x="7929258" y="4021666"/>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2" name="!!o6b">
            <a:extLst>
              <a:ext uri="{FF2B5EF4-FFF2-40B4-BE49-F238E27FC236}">
                <a16:creationId xmlns:a16="http://schemas.microsoft.com/office/drawing/2014/main" id="{E24F3C47-40C1-4DA3-A4E2-AF07F6980BB8}"/>
              </a:ext>
            </a:extLst>
          </p:cNvPr>
          <p:cNvSpPr/>
          <p:nvPr/>
        </p:nvSpPr>
        <p:spPr>
          <a:xfrm>
            <a:off x="6156831" y="4021666"/>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3" name="!!o6c">
            <a:extLst>
              <a:ext uri="{FF2B5EF4-FFF2-40B4-BE49-F238E27FC236}">
                <a16:creationId xmlns:a16="http://schemas.microsoft.com/office/drawing/2014/main" id="{EAE9D001-261B-418A-8FB7-A875C7A275C4}"/>
              </a:ext>
            </a:extLst>
          </p:cNvPr>
          <p:cNvSpPr/>
          <p:nvPr/>
        </p:nvSpPr>
        <p:spPr>
          <a:xfrm>
            <a:off x="7042415" y="4021666"/>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4" name="!!o6a">
            <a:extLst>
              <a:ext uri="{FF2B5EF4-FFF2-40B4-BE49-F238E27FC236}">
                <a16:creationId xmlns:a16="http://schemas.microsoft.com/office/drawing/2014/main" id="{A69446C8-8AE1-4684-80C5-705063A5E993}"/>
              </a:ext>
            </a:extLst>
          </p:cNvPr>
          <p:cNvSpPr/>
          <p:nvPr/>
        </p:nvSpPr>
        <p:spPr>
          <a:xfrm>
            <a:off x="5275572" y="4021666"/>
            <a:ext cx="755524" cy="75552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Times New Roman" panose="02020603050405020304" pitchFamily="18" charset="0"/>
              <a:cs typeface="Times New Roman" panose="02020603050405020304" pitchFamily="18" charset="0"/>
            </a:endParaRPr>
          </a:p>
        </p:txBody>
      </p:sp>
      <p:sp>
        <p:nvSpPr>
          <p:cNvPr id="95" name="!!6c">
            <a:extLst>
              <a:ext uri="{FF2B5EF4-FFF2-40B4-BE49-F238E27FC236}">
                <a16:creationId xmlns:a16="http://schemas.microsoft.com/office/drawing/2014/main" id="{AD6C5DEF-3574-4FD2-BEBD-652E85F4AA64}"/>
              </a:ext>
            </a:extLst>
          </p:cNvPr>
          <p:cNvSpPr txBox="1"/>
          <p:nvPr/>
        </p:nvSpPr>
        <p:spPr>
          <a:xfrm>
            <a:off x="7171737" y="407530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96" name="!!6d">
            <a:extLst>
              <a:ext uri="{FF2B5EF4-FFF2-40B4-BE49-F238E27FC236}">
                <a16:creationId xmlns:a16="http://schemas.microsoft.com/office/drawing/2014/main" id="{4FCFA08D-6BB1-459E-9DDC-B015150CA2B2}"/>
              </a:ext>
            </a:extLst>
          </p:cNvPr>
          <p:cNvSpPr txBox="1"/>
          <p:nvPr/>
        </p:nvSpPr>
        <p:spPr>
          <a:xfrm>
            <a:off x="8057321" y="407530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a:t>
            </a:r>
          </a:p>
        </p:txBody>
      </p:sp>
      <p:sp>
        <p:nvSpPr>
          <p:cNvPr id="97" name="!!6a">
            <a:extLst>
              <a:ext uri="{FF2B5EF4-FFF2-40B4-BE49-F238E27FC236}">
                <a16:creationId xmlns:a16="http://schemas.microsoft.com/office/drawing/2014/main" id="{1A2132AA-48E4-495E-A5D0-6D2BBB8C76E1}"/>
              </a:ext>
            </a:extLst>
          </p:cNvPr>
          <p:cNvSpPr txBox="1"/>
          <p:nvPr/>
        </p:nvSpPr>
        <p:spPr>
          <a:xfrm>
            <a:off x="5373157" y="4075302"/>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
            </a:r>
          </a:p>
        </p:txBody>
      </p:sp>
      <p:sp>
        <p:nvSpPr>
          <p:cNvPr id="98" name="!!6b">
            <a:extLst>
              <a:ext uri="{FF2B5EF4-FFF2-40B4-BE49-F238E27FC236}">
                <a16:creationId xmlns:a16="http://schemas.microsoft.com/office/drawing/2014/main" id="{A7072B05-8D61-4044-B9AD-6A9E93B1F745}"/>
              </a:ext>
            </a:extLst>
          </p:cNvPr>
          <p:cNvSpPr txBox="1"/>
          <p:nvPr/>
        </p:nvSpPr>
        <p:spPr>
          <a:xfrm>
            <a:off x="6264230" y="4094373"/>
            <a:ext cx="510498" cy="715581"/>
          </a:xfrm>
          <a:prstGeom prst="rect">
            <a:avLst/>
          </a:prstGeom>
          <a:noFill/>
        </p:spPr>
        <p:txBody>
          <a:bodyPr wrap="square" rtlCol="0">
            <a:spAutoFit/>
          </a:bodyPr>
          <a:lstStyle/>
          <a:p>
            <a:pPr algn="ctr"/>
            <a:r>
              <a:rPr lang="en-US" sz="405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a:t>
            </a:r>
          </a:p>
        </p:txBody>
      </p:sp>
      <p:grpSp>
        <p:nvGrpSpPr>
          <p:cNvPr id="2" name="Group 1">
            <a:extLst>
              <a:ext uri="{FF2B5EF4-FFF2-40B4-BE49-F238E27FC236}">
                <a16:creationId xmlns:a16="http://schemas.microsoft.com/office/drawing/2014/main" id="{BAAEA4E8-F1D3-B754-875C-FEC998FECB47}"/>
              </a:ext>
            </a:extLst>
          </p:cNvPr>
          <p:cNvGrpSpPr/>
          <p:nvPr/>
        </p:nvGrpSpPr>
        <p:grpSpPr>
          <a:xfrm>
            <a:off x="8595520" y="116545"/>
            <a:ext cx="497247" cy="497247"/>
            <a:chOff x="11409342" y="180900"/>
            <a:chExt cx="662996" cy="662996"/>
          </a:xfrm>
        </p:grpSpPr>
        <p:sp>
          <p:nvSpPr>
            <p:cNvPr id="3" name="!!MatThu1">
              <a:hlinkClick r:id="rId15" action="ppaction://hlinksldjump"/>
              <a:extLst>
                <a:ext uri="{FF2B5EF4-FFF2-40B4-BE49-F238E27FC236}">
                  <a16:creationId xmlns:a16="http://schemas.microsoft.com/office/drawing/2014/main" id="{8949610D-333F-4EF0-2709-F63214E14F00}"/>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Times New Roman" panose="02020603050405020304" pitchFamily="18" charset="0"/>
                <a:cs typeface="Times New Roman" panose="02020603050405020304" pitchFamily="18" charset="0"/>
              </a:endParaRPr>
            </a:p>
          </p:txBody>
        </p:sp>
        <p:pic>
          <p:nvPicPr>
            <p:cNvPr id="4" name="Graphic 3">
              <a:hlinkClick r:id="rId16" action="ppaction://hlinksldjump"/>
              <a:extLst>
                <a:ext uri="{FF2B5EF4-FFF2-40B4-BE49-F238E27FC236}">
                  <a16:creationId xmlns:a16="http://schemas.microsoft.com/office/drawing/2014/main" id="{E9AFFB01-8F23-A677-D6EF-744AAA9ACC89}"/>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528358" y="343470"/>
              <a:ext cx="424964" cy="337856"/>
            </a:xfrm>
            <a:prstGeom prst="rect">
              <a:avLst/>
            </a:prstGeom>
          </p:spPr>
        </p:pic>
      </p:grpSp>
    </p:spTree>
    <p:extLst>
      <p:ext uri="{BB962C8B-B14F-4D97-AF65-F5344CB8AC3E}">
        <p14:creationId xmlns:p14="http://schemas.microsoft.com/office/powerpoint/2010/main" val="1200068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 dur="5000" fill="hold"/>
                                        <p:tgtEl>
                                          <p:spTgt spid="51"/>
                                        </p:tgtEl>
                                        <p:attrNameLst>
                                          <p:attrName>ppt_x</p:attrName>
                                          <p:attrName>ppt_y</p:attrName>
                                        </p:attrNameLst>
                                      </p:cBhvr>
                                    </p:animMotion>
                                  </p:childTnLst>
                                </p:cTn>
                              </p:par>
                              <p:par>
                                <p:cTn id="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 dur="8000" fill="hold"/>
                                        <p:tgtEl>
                                          <p:spTgt spid="59"/>
                                        </p:tgtEl>
                                        <p:attrNameLst>
                                          <p:attrName>ppt_x</p:attrName>
                                          <p:attrName>ppt_y</p:attrName>
                                        </p:attrNameLst>
                                      </p:cBhvr>
                                    </p:animMotion>
                                  </p:childTnLst>
                                </p:cTn>
                              </p:par>
                              <p:par>
                                <p:cTn id="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 dur="6000" fill="hold"/>
                                        <p:tgtEl>
                                          <p:spTgt spid="52"/>
                                        </p:tgtEl>
                                        <p:attrNameLst>
                                          <p:attrName>ppt_x</p:attrName>
                                          <p:attrName>ppt_y</p:attrName>
                                        </p:attrNameLst>
                                      </p:cBhvr>
                                    </p:animMotion>
                                  </p:childTnLst>
                                </p:cTn>
                              </p:par>
                              <p:par>
                                <p:cTn id="11" presetID="0" presetClass="path" presetSubtype="0" repeatCount="1000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12" dur="7000" fill="hold"/>
                                        <p:tgtEl>
                                          <p:spTgt spid="50"/>
                                        </p:tgtEl>
                                        <p:attrNameLst>
                                          <p:attrName>ppt_x</p:attrName>
                                          <p:attrName>ppt_y</p:attrName>
                                        </p:attrNameLst>
                                      </p:cBhvr>
                                    </p:animMotion>
                                  </p:childTnLst>
                                </p:cTn>
                              </p:par>
                              <p:par>
                                <p:cTn id="13" presetID="0" presetClass="path" presetSubtype="0" repeatCount="1000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14" dur="5000" fill="hold"/>
                                        <p:tgtEl>
                                          <p:spTgt spid="53"/>
                                        </p:tgtEl>
                                        <p:attrNameLst>
                                          <p:attrName>ppt_x</p:attrName>
                                          <p:attrName>ppt_y</p:attrName>
                                        </p:attrNameLst>
                                      </p:cBhvr>
                                    </p:animMotion>
                                  </p:childTnLst>
                                </p:cTn>
                              </p:par>
                              <p:par>
                                <p:cTn id="15" presetID="0" presetClass="path" presetSubtype="0" repeatCount="1000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16" dur="5000" fill="hold"/>
                                        <p:tgtEl>
                                          <p:spTgt spid="54"/>
                                        </p:tgtEl>
                                        <p:attrNameLst>
                                          <p:attrName>ppt_x</p:attrName>
                                          <p:attrName>ppt_y</p:attrName>
                                        </p:attrNameLst>
                                      </p:cBhvr>
                                      <p:rCtr x="-4792" y="65810"/>
                                    </p:animMotion>
                                  </p:childTnLst>
                                </p:cTn>
                              </p:par>
                              <p:par>
                                <p:cTn id="17" presetID="0" presetClass="path" presetSubtype="0" repeatCount="1000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18" dur="4000" fill="hold"/>
                                        <p:tgtEl>
                                          <p:spTgt spid="58"/>
                                        </p:tgtEl>
                                        <p:attrNameLst>
                                          <p:attrName>ppt_x</p:attrName>
                                          <p:attrName>ppt_y</p:attrName>
                                        </p:attrNameLst>
                                      </p:cBhvr>
                                    </p:animMotion>
                                  </p:childTnLst>
                                </p:cTn>
                              </p:par>
                              <p:par>
                                <p:cTn id="19"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0" dur="6000" fill="hold"/>
                                        <p:tgtEl>
                                          <p:spTgt spid="55"/>
                                        </p:tgtEl>
                                        <p:attrNameLst>
                                          <p:attrName>ppt_x</p:attrName>
                                          <p:attrName>ppt_y</p:attrName>
                                        </p:attrNameLst>
                                      </p:cBhvr>
                                    </p:animMotion>
                                  </p:childTnLst>
                                </p:cTn>
                              </p:par>
                              <p:par>
                                <p:cTn id="21" presetID="0" presetClass="path" presetSubtype="0" repeatCount="1000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22" dur="5000" fill="hold"/>
                                        <p:tgtEl>
                                          <p:spTgt spid="56"/>
                                        </p:tgtEl>
                                        <p:attrNameLst>
                                          <p:attrName>ppt_x</p:attrName>
                                          <p:attrName>ppt_y</p:attrName>
                                        </p:attrNameLst>
                                      </p:cBhvr>
                                    </p:animMotion>
                                  </p:childTnLst>
                                </p:cTn>
                              </p:par>
                              <p:par>
                                <p:cTn id="23" presetID="0" presetClass="path" presetSubtype="0" repeatCount="1000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24" dur="5000" fill="hold"/>
                                        <p:tgtEl>
                                          <p:spTgt spid="57"/>
                                        </p:tgtEl>
                                        <p:attrNameLst>
                                          <p:attrName>ppt_x</p:attrName>
                                          <p:attrName>ppt_y</p:attrName>
                                        </p:attrNameLst>
                                      </p:cBhvr>
                                    </p:animMotion>
                                  </p:childTnLst>
                                </p:cTn>
                              </p:par>
                              <p:par>
                                <p:cTn id="25"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6" dur="9000" fill="hold"/>
                                        <p:tgtEl>
                                          <p:spTgt spid="60"/>
                                        </p:tgtEl>
                                        <p:attrNameLst>
                                          <p:attrName>ppt_x</p:attrName>
                                          <p:attrName>ppt_y</p:attrName>
                                        </p:attrNameLst>
                                      </p:cBhvr>
                                    </p:animMotion>
                                  </p:childTnLst>
                                </p:cTn>
                              </p:par>
                              <p:par>
                                <p:cTn id="27"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8" dur="6000" fill="hold"/>
                                        <p:tgtEl>
                                          <p:spTgt spid="65"/>
                                        </p:tgtEl>
                                        <p:attrNameLst>
                                          <p:attrName>ppt_x</p:attrName>
                                          <p:attrName>ppt_y</p:attrName>
                                        </p:attrNameLst>
                                      </p:cBhvr>
                                    </p:animMotion>
                                  </p:childTnLst>
                                </p:cTn>
                              </p:par>
                              <p:par>
                                <p:cTn id="2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0" dur="4000" fill="hold"/>
                                        <p:tgtEl>
                                          <p:spTgt spid="62"/>
                                        </p:tgtEl>
                                        <p:attrNameLst>
                                          <p:attrName>ppt_x</p:attrName>
                                          <p:attrName>ppt_y</p:attrName>
                                        </p:attrNameLst>
                                      </p:cBhvr>
                                    </p:animMotion>
                                  </p:childTnLst>
                                </p:cTn>
                              </p:par>
                              <p:par>
                                <p:cTn id="31" presetID="0" presetClass="path" presetSubtype="0" repeatCount="1000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32" dur="5000" fill="hold"/>
                                        <p:tgtEl>
                                          <p:spTgt spid="66"/>
                                        </p:tgtEl>
                                        <p:attrNameLst>
                                          <p:attrName>ppt_x</p:attrName>
                                          <p:attrName>ppt_y</p:attrName>
                                        </p:attrNameLst>
                                      </p:cBhvr>
                                      <p:rCtr x="18750" y="58287"/>
                                    </p:animMotion>
                                  </p:childTnLst>
                                </p:cTn>
                              </p:par>
                              <p:par>
                                <p:cTn id="33"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34" dur="5000" fill="hold"/>
                                        <p:tgtEl>
                                          <p:spTgt spid="67"/>
                                        </p:tgtEl>
                                        <p:attrNameLst>
                                          <p:attrName>ppt_x</p:attrName>
                                          <p:attrName>ppt_y</p:attrName>
                                        </p:attrNameLst>
                                      </p:cBhvr>
                                    </p:animMotion>
                                  </p:childTnLst>
                                </p:cTn>
                              </p:par>
                              <p:par>
                                <p:cTn id="35"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6" dur="6000" fill="hold"/>
                                        <p:tgtEl>
                                          <p:spTgt spid="76"/>
                                        </p:tgtEl>
                                        <p:attrNameLst>
                                          <p:attrName>ppt_x</p:attrName>
                                          <p:attrName>ppt_y</p:attrName>
                                        </p:attrNameLst>
                                      </p:cBhvr>
                                    </p:animMotion>
                                  </p:childTnLst>
                                </p:cTn>
                              </p:par>
                              <p:par>
                                <p:cTn id="37"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8" dur="9000" fill="hold"/>
                                        <p:tgtEl>
                                          <p:spTgt spid="77"/>
                                        </p:tgtEl>
                                        <p:attrNameLst>
                                          <p:attrName>ppt_x</p:attrName>
                                          <p:attrName>ppt_y</p:attrName>
                                        </p:attrNameLst>
                                      </p:cBhvr>
                                    </p:animMotion>
                                  </p:childTnLst>
                                </p:cTn>
                              </p:par>
                              <p:par>
                                <p:cTn id="39"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0" dur="6000" fill="hold"/>
                                        <p:tgtEl>
                                          <p:spTgt spid="80"/>
                                        </p:tgtEl>
                                        <p:attrNameLst>
                                          <p:attrName>ppt_x</p:attrName>
                                          <p:attrName>ppt_y</p:attrName>
                                        </p:attrNameLst>
                                      </p:cBhvr>
                                    </p:animMotion>
                                  </p:childTnLst>
                                </p:cTn>
                              </p:par>
                              <p:par>
                                <p:cTn id="4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2" dur="4000" fill="hold"/>
                                        <p:tgtEl>
                                          <p:spTgt spid="79"/>
                                        </p:tgtEl>
                                        <p:attrNameLst>
                                          <p:attrName>ppt_x</p:attrName>
                                          <p:attrName>ppt_y</p:attrName>
                                        </p:attrNameLst>
                                      </p:cBhvr>
                                    </p:animMotion>
                                  </p:childTnLst>
                                </p:cTn>
                              </p:par>
                              <p:par>
                                <p:cTn id="43"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4" dur="8000" fill="hold"/>
                                        <p:tgtEl>
                                          <p:spTgt spid="81"/>
                                        </p:tgtEl>
                                        <p:attrNameLst>
                                          <p:attrName>ppt_x</p:attrName>
                                          <p:attrName>ppt_y</p:attrName>
                                        </p:attrNameLst>
                                      </p:cBhvr>
                                    </p:animMotion>
                                  </p:childTnLst>
                                </p:cTn>
                              </p:par>
                              <p:par>
                                <p:cTn id="45" presetID="0" presetClass="path" presetSubtype="0" repeatCount="1000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6" dur="9000" fill="hold"/>
                                        <p:tgtEl>
                                          <p:spTgt spid="82"/>
                                        </p:tgtEl>
                                        <p:attrNameLst>
                                          <p:attrName>ppt_x</p:attrName>
                                          <p:attrName>ppt_y</p:attrName>
                                        </p:attrNameLst>
                                      </p:cBhvr>
                                    </p:animMotion>
                                  </p:childTnLst>
                                </p:cTn>
                              </p:par>
                              <p:par>
                                <p:cTn id="47"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8" dur="6000" fill="hold"/>
                                        <p:tgtEl>
                                          <p:spTgt spid="83"/>
                                        </p:tgtEl>
                                        <p:attrNameLst>
                                          <p:attrName>ppt_x</p:attrName>
                                          <p:attrName>ppt_y</p:attrName>
                                        </p:attrNameLst>
                                      </p:cBhvr>
                                    </p:animMotion>
                                  </p:childTnLst>
                                </p:cTn>
                              </p:par>
                              <p:par>
                                <p:cTn id="4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10000" fill="hold"/>
                                        <p:tgtEl>
                                          <p:spTgt spid="84"/>
                                        </p:tgtEl>
                                        <p:attrNameLst>
                                          <p:attrName>ppt_x</p:attrName>
                                          <p:attrName>ppt_y</p:attrName>
                                        </p:attrNameLst>
                                      </p:cBhvr>
                                    </p:animMotion>
                                  </p:childTnLst>
                                </p:cTn>
                              </p:par>
                              <p:par>
                                <p:cTn id="51" presetID="0" presetClass="path" presetSubtype="0" repeatCount="1000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2" dur="8000" fill="hold"/>
                                        <p:tgtEl>
                                          <p:spTgt spid="85"/>
                                        </p:tgtEl>
                                        <p:attrNameLst>
                                          <p:attrName>ppt_x</p:attrName>
                                          <p:attrName>ppt_y</p:attrName>
                                        </p:attrNameLst>
                                      </p:cBhvr>
                                    </p:animMotion>
                                  </p:childTnLst>
                                </p:cTn>
                              </p:par>
                              <p:par>
                                <p:cTn id="53" presetID="0" presetClass="path" presetSubtype="0" repeatCount="1000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4" dur="9000" fill="hold"/>
                                        <p:tgtEl>
                                          <p:spTgt spid="86"/>
                                        </p:tgtEl>
                                        <p:attrNameLst>
                                          <p:attrName>ppt_x</p:attrName>
                                          <p:attrName>ppt_y</p:attrName>
                                        </p:attrNameLst>
                                      </p:cBhvr>
                                    </p:animMotion>
                                  </p:childTnLst>
                                </p:cTn>
                              </p:par>
                              <p:par>
                                <p:cTn id="55" presetID="0" presetClass="path" presetSubtype="0" repeatCount="1000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6" dur="10000" fill="hold"/>
                                        <p:tgtEl>
                                          <p:spTgt spid="88"/>
                                        </p:tgtEl>
                                        <p:attrNameLst>
                                          <p:attrName>ppt_x</p:attrName>
                                          <p:attrName>ppt_y</p:attrName>
                                        </p:attrNameLst>
                                      </p:cBhvr>
                                    </p:animMotion>
                                  </p:childTnLst>
                                </p:cTn>
                              </p:par>
                              <p:par>
                                <p:cTn id="57"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6000" fill="hold"/>
                                        <p:tgtEl>
                                          <p:spTgt spid="87"/>
                                        </p:tgtEl>
                                        <p:attrNameLst>
                                          <p:attrName>ppt_x</p:attrName>
                                          <p:attrName>ppt_y</p:attrName>
                                        </p:attrNameLst>
                                      </p:cBhvr>
                                    </p:animMotion>
                                  </p:childTnLst>
                                </p:cTn>
                              </p:par>
                              <p:par>
                                <p:cTn id="59"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7000" fill="hold"/>
                                        <p:tgtEl>
                                          <p:spTgt spid="89"/>
                                        </p:tgtEl>
                                        <p:attrNameLst>
                                          <p:attrName>ppt_x</p:attrName>
                                          <p:attrName>ppt_y</p:attrName>
                                        </p:attrNameLst>
                                      </p:cBhvr>
                                    </p:animMotion>
                                  </p:childTnLst>
                                </p:cTn>
                              </p:par>
                              <p:par>
                                <p:cTn id="61" presetID="0" presetClass="path" presetSubtype="0" repeatCount="1000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2" dur="9000" fill="hold"/>
                                        <p:tgtEl>
                                          <p:spTgt spid="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39"/>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subTnLst>
                                    <p:audio>
                                      <p:cMediaNode>
                                        <p:cTn display="0" masterRel="sameClick">
                                          <p:stCondLst>
                                            <p:cond evt="begin" delay="0">
                                              <p:tn val="66"/>
                                            </p:cond>
                                          </p:stCondLst>
                                          <p:endCondLst>
                                            <p:cond evt="onStopAudio" delay="0">
                                              <p:tgtEl>
                                                <p:sldTgt/>
                                              </p:tgtEl>
                                            </p:cond>
                                          </p:endCondLst>
                                        </p:cTn>
                                        <p:tgtEl>
                                          <p:sndTgt r:embed="rId2" name="Bling.wav"/>
                                        </p:tgtEl>
                                      </p:cMediaNode>
                                    </p:audio>
                                  </p:subTnLst>
                                </p:cTn>
                              </p:par>
                              <p:par>
                                <p:cTn id="71" presetID="26" presetClass="emph" presetSubtype="0" fill="hold" grpId="1" nodeType="withEffect">
                                  <p:stCondLst>
                                    <p:cond delay="500"/>
                                  </p:stCondLst>
                                  <p:childTnLst>
                                    <p:animEffect transition="out" filter="fade">
                                      <p:cBhvr>
                                        <p:cTn id="72" dur="500" tmFilter="0, 0; .2, .5; .8, .5; 1, 0"/>
                                        <p:tgtEl>
                                          <p:spTgt spid="48"/>
                                        </p:tgtEl>
                                      </p:cBhvr>
                                    </p:animEffect>
                                    <p:animScale>
                                      <p:cBhvr>
                                        <p:cTn id="73" dur="250" autoRev="1" fill="hold"/>
                                        <p:tgtEl>
                                          <p:spTgt spid="48"/>
                                        </p:tgtEl>
                                      </p:cBhvr>
                                      <p:by x="105000" y="105000"/>
                                    </p:animScale>
                                  </p:childTnLst>
                                </p:cTn>
                              </p:par>
                            </p:childTnLst>
                          </p:cTn>
                        </p:par>
                      </p:childTnLst>
                    </p:cTn>
                  </p:par>
                </p:childTnLst>
              </p:cTn>
              <p:nextCondLst>
                <p:cond evt="onClick" delay="0">
                  <p:tgtEl>
                    <p:spTgt spid="39"/>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fltVal val="0"/>
                                          </p:val>
                                        </p:tav>
                                        <p:tav tm="100000">
                                          <p:val>
                                            <p:strVal val="#ppt_w"/>
                                          </p:val>
                                        </p:tav>
                                      </p:tavLst>
                                    </p:anim>
                                    <p:anim calcmode="lin" valueType="num">
                                      <p:cBhvr>
                                        <p:cTn id="80" dur="500" fill="hold"/>
                                        <p:tgtEl>
                                          <p:spTgt spid="49"/>
                                        </p:tgtEl>
                                        <p:attrNameLst>
                                          <p:attrName>ppt_h</p:attrName>
                                        </p:attrNameLst>
                                      </p:cBhvr>
                                      <p:tavLst>
                                        <p:tav tm="0">
                                          <p:val>
                                            <p:fltVal val="0"/>
                                          </p:val>
                                        </p:tav>
                                        <p:tav tm="100000">
                                          <p:val>
                                            <p:strVal val="#ppt_h"/>
                                          </p:val>
                                        </p:tav>
                                      </p:tavLst>
                                    </p:anim>
                                    <p:animEffect transition="in" filter="fade">
                                      <p:cBhvr>
                                        <p:cTn id="81" dur="500"/>
                                        <p:tgtEl>
                                          <p:spTgt spid="49"/>
                                        </p:tgtEl>
                                      </p:cBhvr>
                                    </p:animEffect>
                                  </p:childTnLst>
                                  <p:subTnLst>
                                    <p:audio>
                                      <p:cMediaNode>
                                        <p:cTn display="0" masterRel="sameClick">
                                          <p:stCondLst>
                                            <p:cond evt="begin" delay="0">
                                              <p:tn val="77"/>
                                            </p:cond>
                                          </p:stCondLst>
                                          <p:endCondLst>
                                            <p:cond evt="onStopAudio" delay="0">
                                              <p:tgtEl>
                                                <p:sldTgt/>
                                              </p:tgtEl>
                                            </p:cond>
                                          </p:endCondLst>
                                        </p:cTn>
                                        <p:tgtEl>
                                          <p:sndTgt r:embed="rId2" name="Bling.wav"/>
                                        </p:tgtEl>
                                      </p:cMediaNode>
                                    </p:audio>
                                  </p:subTnLst>
                                </p:cTn>
                              </p:par>
                              <p:par>
                                <p:cTn id="82" presetID="26" presetClass="emph" presetSubtype="0" fill="hold" grpId="1" nodeType="withEffect">
                                  <p:stCondLst>
                                    <p:cond delay="500"/>
                                  </p:stCondLst>
                                  <p:childTnLst>
                                    <p:animEffect transition="out" filter="fade">
                                      <p:cBhvr>
                                        <p:cTn id="83" dur="500" tmFilter="0, 0; .2, .5; .8, .5; 1, 0"/>
                                        <p:tgtEl>
                                          <p:spTgt spid="49"/>
                                        </p:tgtEl>
                                      </p:cBhvr>
                                    </p:animEffect>
                                    <p:animScale>
                                      <p:cBhvr>
                                        <p:cTn id="84" dur="250" autoRev="1" fill="hold"/>
                                        <p:tgtEl>
                                          <p:spTgt spid="49"/>
                                        </p:tgtEl>
                                      </p:cBhvr>
                                      <p:by x="105000" y="105000"/>
                                    </p:animScale>
                                  </p:childTnLst>
                                </p:cTn>
                              </p:par>
                            </p:childTnLst>
                          </p:cTn>
                        </p:par>
                      </p:childTnLst>
                    </p:cTn>
                  </p:par>
                </p:childTnLst>
              </p:cTn>
              <p:nextCondLst>
                <p:cond evt="onClick" delay="0">
                  <p:tgtEl>
                    <p:spTgt spid="37"/>
                  </p:tgtEl>
                </p:cond>
              </p:nextCondLst>
            </p:seq>
            <p:seq concurrent="1" nextAc="seek">
              <p:cTn id="85" restart="whenNotActive" fill="hold" evtFilter="cancelBubble" nodeType="interactiveSeq">
                <p:stCondLst>
                  <p:cond evt="onClick" delay="0">
                    <p:tgtEl>
                      <p:spTgt spid="38"/>
                    </p:tgtEl>
                  </p:cond>
                </p:stCondLst>
                <p:endSync evt="end" delay="0">
                  <p:rtn val="all"/>
                </p:endSync>
                <p:childTnLst>
                  <p:par>
                    <p:cTn id="86" fill="hold">
                      <p:stCondLst>
                        <p:cond delay="0"/>
                      </p:stCondLst>
                      <p:childTnLst>
                        <p:par>
                          <p:cTn id="87" fill="hold">
                            <p:stCondLst>
                              <p:cond delay="0"/>
                            </p:stCondLst>
                            <p:childTnLst>
                              <p:par>
                                <p:cTn id="88" presetID="53" presetClass="entr" presetSubtype="16" fill="hold" grpId="0" nodeType="withEffect">
                                  <p:stCondLst>
                                    <p:cond delay="0"/>
                                  </p:stCondLst>
                                  <p:childTnLst>
                                    <p:set>
                                      <p:cBhvr>
                                        <p:cTn id="89" dur="1" fill="hold">
                                          <p:stCondLst>
                                            <p:cond delay="0"/>
                                          </p:stCondLst>
                                        </p:cTn>
                                        <p:tgtEl>
                                          <p:spTgt spid="41"/>
                                        </p:tgtEl>
                                        <p:attrNameLst>
                                          <p:attrName>style.visibility</p:attrName>
                                        </p:attrNameLst>
                                      </p:cBhvr>
                                      <p:to>
                                        <p:strVal val="visible"/>
                                      </p:to>
                                    </p:set>
                                    <p:anim calcmode="lin" valueType="num">
                                      <p:cBhvr>
                                        <p:cTn id="90" dur="500" fill="hold"/>
                                        <p:tgtEl>
                                          <p:spTgt spid="41"/>
                                        </p:tgtEl>
                                        <p:attrNameLst>
                                          <p:attrName>ppt_w</p:attrName>
                                        </p:attrNameLst>
                                      </p:cBhvr>
                                      <p:tavLst>
                                        <p:tav tm="0">
                                          <p:val>
                                            <p:fltVal val="0"/>
                                          </p:val>
                                        </p:tav>
                                        <p:tav tm="100000">
                                          <p:val>
                                            <p:strVal val="#ppt_w"/>
                                          </p:val>
                                        </p:tav>
                                      </p:tavLst>
                                    </p:anim>
                                    <p:anim calcmode="lin" valueType="num">
                                      <p:cBhvr>
                                        <p:cTn id="91" dur="500" fill="hold"/>
                                        <p:tgtEl>
                                          <p:spTgt spid="41"/>
                                        </p:tgtEl>
                                        <p:attrNameLst>
                                          <p:attrName>ppt_h</p:attrName>
                                        </p:attrNameLst>
                                      </p:cBhvr>
                                      <p:tavLst>
                                        <p:tav tm="0">
                                          <p:val>
                                            <p:fltVal val="0"/>
                                          </p:val>
                                        </p:tav>
                                        <p:tav tm="100000">
                                          <p:val>
                                            <p:strVal val="#ppt_h"/>
                                          </p:val>
                                        </p:tav>
                                      </p:tavLst>
                                    </p:anim>
                                    <p:animEffect transition="in" filter="fade">
                                      <p:cBhvr>
                                        <p:cTn id="92" dur="500"/>
                                        <p:tgtEl>
                                          <p:spTgt spid="41"/>
                                        </p:tgtEl>
                                      </p:cBhvr>
                                    </p:animEffect>
                                  </p:childTnLst>
                                  <p:subTnLst>
                                    <p:audio>
                                      <p:cMediaNode>
                                        <p:cTn display="0" masterRel="sameClick">
                                          <p:stCondLst>
                                            <p:cond evt="begin" delay="0">
                                              <p:tn val="88"/>
                                            </p:cond>
                                          </p:stCondLst>
                                          <p:endCondLst>
                                            <p:cond evt="onStopAudio" delay="0">
                                              <p:tgtEl>
                                                <p:sldTgt/>
                                              </p:tgtEl>
                                            </p:cond>
                                          </p:endCondLst>
                                        </p:cTn>
                                        <p:tgtEl>
                                          <p:sndTgt r:embed="rId2" name="Bling.wav"/>
                                        </p:tgtEl>
                                      </p:cMediaNode>
                                    </p:audio>
                                  </p:subTnLst>
                                </p:cTn>
                              </p:par>
                              <p:par>
                                <p:cTn id="93" presetID="26" presetClass="emph" presetSubtype="0" fill="hold" grpId="1" nodeType="withEffect">
                                  <p:stCondLst>
                                    <p:cond delay="500"/>
                                  </p:stCondLst>
                                  <p:childTnLst>
                                    <p:animEffect transition="out" filter="fade">
                                      <p:cBhvr>
                                        <p:cTn id="94" dur="500" tmFilter="0, 0; .2, .5; .8, .5; 1, 0"/>
                                        <p:tgtEl>
                                          <p:spTgt spid="41"/>
                                        </p:tgtEl>
                                      </p:cBhvr>
                                    </p:animEffect>
                                    <p:animScale>
                                      <p:cBhvr>
                                        <p:cTn id="95" dur="250" autoRev="1" fill="hold"/>
                                        <p:tgtEl>
                                          <p:spTgt spid="41"/>
                                        </p:tgtEl>
                                      </p:cBhvr>
                                      <p:by x="105000" y="105000"/>
                                    </p:animScale>
                                  </p:childTnLst>
                                </p:cTn>
                              </p:par>
                            </p:childTnLst>
                          </p:cTn>
                        </p:par>
                      </p:childTnLst>
                    </p:cTn>
                  </p:par>
                </p:childTnLst>
              </p:cTn>
              <p:nextCondLst>
                <p:cond evt="onClick" delay="0">
                  <p:tgtEl>
                    <p:spTgt spid="38"/>
                  </p:tgtEl>
                </p:cond>
              </p:nextCondLst>
            </p:seq>
            <p:seq concurrent="1" nextAc="seek">
              <p:cTn id="96" restart="whenNotActive" fill="hold" evtFilter="cancelBubble" nodeType="interactiveSeq">
                <p:stCondLst>
                  <p:cond evt="onClick" delay="0">
                    <p:tgtEl>
                      <p:spTgt spid="30"/>
                    </p:tgtEl>
                  </p:cond>
                </p:stCondLst>
                <p:endSync evt="end" delay="0">
                  <p:rtn val="all"/>
                </p:endSync>
                <p:childTnLst>
                  <p:par>
                    <p:cTn id="97" fill="hold">
                      <p:stCondLst>
                        <p:cond delay="0"/>
                      </p:stCondLst>
                      <p:childTnLst>
                        <p:par>
                          <p:cTn id="98" fill="hold">
                            <p:stCondLst>
                              <p:cond delay="0"/>
                            </p:stCondLst>
                            <p:childTnLst>
                              <p:par>
                                <p:cTn id="99" presetID="53" presetClass="entr" presetSubtype="16"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subTnLst>
                                    <p:audio>
                                      <p:cMediaNode>
                                        <p:cTn display="0" masterRel="sameClick">
                                          <p:stCondLst>
                                            <p:cond evt="begin" delay="0">
                                              <p:tn val="99"/>
                                            </p:cond>
                                          </p:stCondLst>
                                          <p:endCondLst>
                                            <p:cond evt="onStopAudio" delay="0">
                                              <p:tgtEl>
                                                <p:sldTgt/>
                                              </p:tgtEl>
                                            </p:cond>
                                          </p:endCondLst>
                                        </p:cTn>
                                        <p:tgtEl>
                                          <p:sndTgt r:embed="rId2" name="Bling.wav"/>
                                        </p:tgtEl>
                                      </p:cMediaNode>
                                    </p:audio>
                                  </p:subTnLst>
                                </p:cTn>
                              </p:par>
                              <p:par>
                                <p:cTn id="104" presetID="26" presetClass="emph" presetSubtype="0" fill="hold" grpId="1" nodeType="withEffect">
                                  <p:stCondLst>
                                    <p:cond delay="500"/>
                                  </p:stCondLst>
                                  <p:childTnLst>
                                    <p:animEffect transition="out" filter="fade">
                                      <p:cBhvr>
                                        <p:cTn id="105" dur="500" tmFilter="0, 0; .2, .5; .8, .5; 1, 0"/>
                                        <p:tgtEl>
                                          <p:spTgt spid="42"/>
                                        </p:tgtEl>
                                      </p:cBhvr>
                                    </p:animEffect>
                                    <p:animScale>
                                      <p:cBhvr>
                                        <p:cTn id="106" dur="250" autoRev="1" fill="hold"/>
                                        <p:tgtEl>
                                          <p:spTgt spid="42"/>
                                        </p:tgtEl>
                                      </p:cBhvr>
                                      <p:by x="105000" y="105000"/>
                                    </p:animScale>
                                  </p:childTnLst>
                                </p:cTn>
                              </p:par>
                            </p:childTnLst>
                          </p:cTn>
                        </p:par>
                      </p:childTnLst>
                    </p:cTn>
                  </p:par>
                </p:childTnLst>
              </p:cTn>
              <p:nextCondLst>
                <p:cond evt="onClick" delay="0">
                  <p:tgtEl>
                    <p:spTgt spid="30"/>
                  </p:tgtEl>
                </p:cond>
              </p:nextCondLst>
            </p:seq>
            <p:seq concurrent="1" nextAc="seek">
              <p:cTn id="107" restart="whenNotActive" fill="hold" evtFilter="cancelBubble" nodeType="interactiveSeq">
                <p:stCondLst>
                  <p:cond evt="onClick" delay="0">
                    <p:tgtEl>
                      <p:spTgt spid="94"/>
                    </p:tgtEl>
                  </p:cond>
                </p:stCondLst>
                <p:endSync evt="end" delay="0">
                  <p:rtn val="all"/>
                </p:endSync>
                <p:childTnLst>
                  <p:par>
                    <p:cTn id="108" fill="hold">
                      <p:stCondLst>
                        <p:cond delay="0"/>
                      </p:stCondLst>
                      <p:childTnLst>
                        <p:par>
                          <p:cTn id="109" fill="hold">
                            <p:stCondLst>
                              <p:cond delay="0"/>
                            </p:stCondLst>
                            <p:childTnLst>
                              <p:par>
                                <p:cTn id="110" presetID="53" presetClass="entr" presetSubtype="16" fill="hold" grpId="0" nodeType="withEffect">
                                  <p:stCondLst>
                                    <p:cond delay="0"/>
                                  </p:stCondLst>
                                  <p:childTnLst>
                                    <p:set>
                                      <p:cBhvr>
                                        <p:cTn id="111" dur="1" fill="hold">
                                          <p:stCondLst>
                                            <p:cond delay="0"/>
                                          </p:stCondLst>
                                        </p:cTn>
                                        <p:tgtEl>
                                          <p:spTgt spid="97"/>
                                        </p:tgtEl>
                                        <p:attrNameLst>
                                          <p:attrName>style.visibility</p:attrName>
                                        </p:attrNameLst>
                                      </p:cBhvr>
                                      <p:to>
                                        <p:strVal val="visible"/>
                                      </p:to>
                                    </p:set>
                                    <p:anim calcmode="lin" valueType="num">
                                      <p:cBhvr>
                                        <p:cTn id="112" dur="500" fill="hold"/>
                                        <p:tgtEl>
                                          <p:spTgt spid="97"/>
                                        </p:tgtEl>
                                        <p:attrNameLst>
                                          <p:attrName>ppt_w</p:attrName>
                                        </p:attrNameLst>
                                      </p:cBhvr>
                                      <p:tavLst>
                                        <p:tav tm="0">
                                          <p:val>
                                            <p:fltVal val="0"/>
                                          </p:val>
                                        </p:tav>
                                        <p:tav tm="100000">
                                          <p:val>
                                            <p:strVal val="#ppt_w"/>
                                          </p:val>
                                        </p:tav>
                                      </p:tavLst>
                                    </p:anim>
                                    <p:anim calcmode="lin" valueType="num">
                                      <p:cBhvr>
                                        <p:cTn id="113" dur="500" fill="hold"/>
                                        <p:tgtEl>
                                          <p:spTgt spid="97"/>
                                        </p:tgtEl>
                                        <p:attrNameLst>
                                          <p:attrName>ppt_h</p:attrName>
                                        </p:attrNameLst>
                                      </p:cBhvr>
                                      <p:tavLst>
                                        <p:tav tm="0">
                                          <p:val>
                                            <p:fltVal val="0"/>
                                          </p:val>
                                        </p:tav>
                                        <p:tav tm="100000">
                                          <p:val>
                                            <p:strVal val="#ppt_h"/>
                                          </p:val>
                                        </p:tav>
                                      </p:tavLst>
                                    </p:anim>
                                    <p:animEffect transition="in" filter="fade">
                                      <p:cBhvr>
                                        <p:cTn id="114" dur="500"/>
                                        <p:tgtEl>
                                          <p:spTgt spid="97"/>
                                        </p:tgtEl>
                                      </p:cBhvr>
                                    </p:animEffect>
                                  </p:childTnLst>
                                  <p:subTnLst>
                                    <p:audio>
                                      <p:cMediaNode>
                                        <p:cTn display="0" masterRel="sameClick">
                                          <p:stCondLst>
                                            <p:cond evt="begin" delay="0">
                                              <p:tn val="110"/>
                                            </p:cond>
                                          </p:stCondLst>
                                          <p:endCondLst>
                                            <p:cond evt="onStopAudio" delay="0">
                                              <p:tgtEl>
                                                <p:sldTgt/>
                                              </p:tgtEl>
                                            </p:cond>
                                          </p:endCondLst>
                                        </p:cTn>
                                        <p:tgtEl>
                                          <p:sndTgt r:embed="rId2" name="Bling.wav"/>
                                        </p:tgtEl>
                                      </p:cMediaNode>
                                    </p:audio>
                                  </p:subTnLst>
                                </p:cTn>
                              </p:par>
                              <p:par>
                                <p:cTn id="115" presetID="26" presetClass="emph" presetSubtype="0" fill="hold" grpId="1" nodeType="withEffect">
                                  <p:stCondLst>
                                    <p:cond delay="500"/>
                                  </p:stCondLst>
                                  <p:childTnLst>
                                    <p:animEffect transition="out" filter="fade">
                                      <p:cBhvr>
                                        <p:cTn id="116" dur="500" tmFilter="0, 0; .2, .5; .8, .5; 1, 0"/>
                                        <p:tgtEl>
                                          <p:spTgt spid="97"/>
                                        </p:tgtEl>
                                      </p:cBhvr>
                                    </p:animEffect>
                                    <p:animScale>
                                      <p:cBhvr>
                                        <p:cTn id="117" dur="250" autoRev="1" fill="hold"/>
                                        <p:tgtEl>
                                          <p:spTgt spid="97"/>
                                        </p:tgtEl>
                                      </p:cBhvr>
                                      <p:by x="105000" y="105000"/>
                                    </p:animScale>
                                  </p:childTnLst>
                                </p:cTn>
                              </p:par>
                            </p:childTnLst>
                          </p:cTn>
                        </p:par>
                      </p:childTnLst>
                    </p:cTn>
                  </p:par>
                </p:childTnLst>
              </p:cTn>
              <p:nextCondLst>
                <p:cond evt="onClick" delay="0">
                  <p:tgtEl>
                    <p:spTgt spid="94"/>
                  </p:tgtEl>
                </p:cond>
              </p:nextCondLst>
            </p:seq>
            <p:seq concurrent="1" nextAc="seek">
              <p:cTn id="118" restart="whenNotActive" fill="hold" evtFilter="cancelBubble" nodeType="interactiveSeq">
                <p:stCondLst>
                  <p:cond evt="onClick" delay="0">
                    <p:tgtEl>
                      <p:spTgt spid="92"/>
                    </p:tgtEl>
                  </p:cond>
                </p:stCondLst>
                <p:endSync evt="end" delay="0">
                  <p:rtn val="all"/>
                </p:endSync>
                <p:childTnLst>
                  <p:par>
                    <p:cTn id="119" fill="hold">
                      <p:stCondLst>
                        <p:cond delay="0"/>
                      </p:stCondLst>
                      <p:childTnLst>
                        <p:par>
                          <p:cTn id="120" fill="hold">
                            <p:stCondLst>
                              <p:cond delay="0"/>
                            </p:stCondLst>
                            <p:childTnLst>
                              <p:par>
                                <p:cTn id="121" presetID="53" presetClass="entr" presetSubtype="16" fill="hold" grpId="0" nodeType="withEffect">
                                  <p:stCondLst>
                                    <p:cond delay="0"/>
                                  </p:stCondLst>
                                  <p:childTnLst>
                                    <p:set>
                                      <p:cBhvr>
                                        <p:cTn id="122" dur="1" fill="hold">
                                          <p:stCondLst>
                                            <p:cond delay="0"/>
                                          </p:stCondLst>
                                        </p:cTn>
                                        <p:tgtEl>
                                          <p:spTgt spid="98"/>
                                        </p:tgtEl>
                                        <p:attrNameLst>
                                          <p:attrName>style.visibility</p:attrName>
                                        </p:attrNameLst>
                                      </p:cBhvr>
                                      <p:to>
                                        <p:strVal val="visible"/>
                                      </p:to>
                                    </p:set>
                                    <p:anim calcmode="lin" valueType="num">
                                      <p:cBhvr>
                                        <p:cTn id="123" dur="500" fill="hold"/>
                                        <p:tgtEl>
                                          <p:spTgt spid="98"/>
                                        </p:tgtEl>
                                        <p:attrNameLst>
                                          <p:attrName>ppt_w</p:attrName>
                                        </p:attrNameLst>
                                      </p:cBhvr>
                                      <p:tavLst>
                                        <p:tav tm="0">
                                          <p:val>
                                            <p:fltVal val="0"/>
                                          </p:val>
                                        </p:tav>
                                        <p:tav tm="100000">
                                          <p:val>
                                            <p:strVal val="#ppt_w"/>
                                          </p:val>
                                        </p:tav>
                                      </p:tavLst>
                                    </p:anim>
                                    <p:anim calcmode="lin" valueType="num">
                                      <p:cBhvr>
                                        <p:cTn id="124" dur="500" fill="hold"/>
                                        <p:tgtEl>
                                          <p:spTgt spid="98"/>
                                        </p:tgtEl>
                                        <p:attrNameLst>
                                          <p:attrName>ppt_h</p:attrName>
                                        </p:attrNameLst>
                                      </p:cBhvr>
                                      <p:tavLst>
                                        <p:tav tm="0">
                                          <p:val>
                                            <p:fltVal val="0"/>
                                          </p:val>
                                        </p:tav>
                                        <p:tav tm="100000">
                                          <p:val>
                                            <p:strVal val="#ppt_h"/>
                                          </p:val>
                                        </p:tav>
                                      </p:tavLst>
                                    </p:anim>
                                    <p:animEffect transition="in" filter="fade">
                                      <p:cBhvr>
                                        <p:cTn id="125" dur="500"/>
                                        <p:tgtEl>
                                          <p:spTgt spid="98"/>
                                        </p:tgtEl>
                                      </p:cBhvr>
                                    </p:animEffect>
                                  </p:childTnLst>
                                  <p:subTnLst>
                                    <p:audio>
                                      <p:cMediaNode>
                                        <p:cTn display="0" masterRel="sameClick">
                                          <p:stCondLst>
                                            <p:cond evt="begin" delay="0">
                                              <p:tn val="121"/>
                                            </p:cond>
                                          </p:stCondLst>
                                          <p:endCondLst>
                                            <p:cond evt="onStopAudio" delay="0">
                                              <p:tgtEl>
                                                <p:sldTgt/>
                                              </p:tgtEl>
                                            </p:cond>
                                          </p:endCondLst>
                                        </p:cTn>
                                        <p:tgtEl>
                                          <p:sndTgt r:embed="rId2" name="Bling.wav"/>
                                        </p:tgtEl>
                                      </p:cMediaNode>
                                    </p:audio>
                                  </p:subTnLst>
                                </p:cTn>
                              </p:par>
                              <p:par>
                                <p:cTn id="126" presetID="26" presetClass="emph" presetSubtype="0" fill="hold" grpId="1" nodeType="withEffect">
                                  <p:stCondLst>
                                    <p:cond delay="500"/>
                                  </p:stCondLst>
                                  <p:childTnLst>
                                    <p:animEffect transition="out" filter="fade">
                                      <p:cBhvr>
                                        <p:cTn id="127" dur="500" tmFilter="0, 0; .2, .5; .8, .5; 1, 0"/>
                                        <p:tgtEl>
                                          <p:spTgt spid="98"/>
                                        </p:tgtEl>
                                      </p:cBhvr>
                                    </p:animEffect>
                                    <p:animScale>
                                      <p:cBhvr>
                                        <p:cTn id="128" dur="250" autoRev="1" fill="hold"/>
                                        <p:tgtEl>
                                          <p:spTgt spid="98"/>
                                        </p:tgtEl>
                                      </p:cBhvr>
                                      <p:by x="105000" y="105000"/>
                                    </p:animScale>
                                  </p:childTnLst>
                                </p:cTn>
                              </p:par>
                            </p:childTnLst>
                          </p:cTn>
                        </p:par>
                      </p:childTnLst>
                    </p:cTn>
                  </p:par>
                </p:childTnLst>
              </p:cTn>
              <p:nextCondLst>
                <p:cond evt="onClick" delay="0">
                  <p:tgtEl>
                    <p:spTgt spid="92"/>
                  </p:tgtEl>
                </p:cond>
              </p:nextCondLst>
            </p:seq>
            <p:seq concurrent="1" nextAc="seek">
              <p:cTn id="129" restart="whenNotActive" fill="hold" evtFilter="cancelBubble" nodeType="interactiveSeq">
                <p:stCondLst>
                  <p:cond evt="onClick" delay="0">
                    <p:tgtEl>
                      <p:spTgt spid="93"/>
                    </p:tgtEl>
                  </p:cond>
                </p:stCondLst>
                <p:endSync evt="end" delay="0">
                  <p:rtn val="all"/>
                </p:endSync>
                <p:childTnLst>
                  <p:par>
                    <p:cTn id="130" fill="hold">
                      <p:stCondLst>
                        <p:cond delay="0"/>
                      </p:stCondLst>
                      <p:childTnLst>
                        <p:par>
                          <p:cTn id="131" fill="hold">
                            <p:stCondLst>
                              <p:cond delay="0"/>
                            </p:stCondLst>
                            <p:childTnLst>
                              <p:par>
                                <p:cTn id="132" presetID="53" presetClass="entr" presetSubtype="16" fill="hold" grpId="0" nodeType="with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p:cTn id="134" dur="500" fill="hold"/>
                                        <p:tgtEl>
                                          <p:spTgt spid="95"/>
                                        </p:tgtEl>
                                        <p:attrNameLst>
                                          <p:attrName>ppt_w</p:attrName>
                                        </p:attrNameLst>
                                      </p:cBhvr>
                                      <p:tavLst>
                                        <p:tav tm="0">
                                          <p:val>
                                            <p:fltVal val="0"/>
                                          </p:val>
                                        </p:tav>
                                        <p:tav tm="100000">
                                          <p:val>
                                            <p:strVal val="#ppt_w"/>
                                          </p:val>
                                        </p:tav>
                                      </p:tavLst>
                                    </p:anim>
                                    <p:anim calcmode="lin" valueType="num">
                                      <p:cBhvr>
                                        <p:cTn id="135" dur="500" fill="hold"/>
                                        <p:tgtEl>
                                          <p:spTgt spid="95"/>
                                        </p:tgtEl>
                                        <p:attrNameLst>
                                          <p:attrName>ppt_h</p:attrName>
                                        </p:attrNameLst>
                                      </p:cBhvr>
                                      <p:tavLst>
                                        <p:tav tm="0">
                                          <p:val>
                                            <p:fltVal val="0"/>
                                          </p:val>
                                        </p:tav>
                                        <p:tav tm="100000">
                                          <p:val>
                                            <p:strVal val="#ppt_h"/>
                                          </p:val>
                                        </p:tav>
                                      </p:tavLst>
                                    </p:anim>
                                    <p:animEffect transition="in" filter="fade">
                                      <p:cBhvr>
                                        <p:cTn id="136" dur="500"/>
                                        <p:tgtEl>
                                          <p:spTgt spid="95"/>
                                        </p:tgtEl>
                                      </p:cBhvr>
                                    </p:animEffect>
                                  </p:childTnLst>
                                  <p:subTnLst>
                                    <p:audio>
                                      <p:cMediaNode>
                                        <p:cTn display="0" masterRel="sameClick">
                                          <p:stCondLst>
                                            <p:cond evt="begin" delay="0">
                                              <p:tn val="132"/>
                                            </p:cond>
                                          </p:stCondLst>
                                          <p:endCondLst>
                                            <p:cond evt="onStopAudio" delay="0">
                                              <p:tgtEl>
                                                <p:sldTgt/>
                                              </p:tgtEl>
                                            </p:cond>
                                          </p:endCondLst>
                                        </p:cTn>
                                        <p:tgtEl>
                                          <p:sndTgt r:embed="rId2" name="Bling.wav"/>
                                        </p:tgtEl>
                                      </p:cMediaNode>
                                    </p:audio>
                                  </p:subTnLst>
                                </p:cTn>
                              </p:par>
                              <p:par>
                                <p:cTn id="137" presetID="26" presetClass="emph" presetSubtype="0" fill="hold" grpId="1" nodeType="withEffect">
                                  <p:stCondLst>
                                    <p:cond delay="500"/>
                                  </p:stCondLst>
                                  <p:childTnLst>
                                    <p:animEffect transition="out" filter="fade">
                                      <p:cBhvr>
                                        <p:cTn id="138" dur="500" tmFilter="0, 0; .2, .5; .8, .5; 1, 0"/>
                                        <p:tgtEl>
                                          <p:spTgt spid="95"/>
                                        </p:tgtEl>
                                      </p:cBhvr>
                                    </p:animEffect>
                                    <p:animScale>
                                      <p:cBhvr>
                                        <p:cTn id="139" dur="250" autoRev="1" fill="hold"/>
                                        <p:tgtEl>
                                          <p:spTgt spid="95"/>
                                        </p:tgtEl>
                                      </p:cBhvr>
                                      <p:by x="105000" y="105000"/>
                                    </p:animScale>
                                  </p:childTnLst>
                                </p:cTn>
                              </p:par>
                            </p:childTnLst>
                          </p:cTn>
                        </p:par>
                      </p:childTnLst>
                    </p:cTn>
                  </p:par>
                </p:childTnLst>
              </p:cTn>
              <p:nextCondLst>
                <p:cond evt="onClick" delay="0">
                  <p:tgtEl>
                    <p:spTgt spid="93"/>
                  </p:tgtEl>
                </p:cond>
              </p:nextCondLst>
            </p:seq>
            <p:seq concurrent="1" nextAc="seek">
              <p:cTn id="140" restart="whenNotActive" fill="hold" evtFilter="cancelBubble" nodeType="interactiveSeq">
                <p:stCondLst>
                  <p:cond evt="onClick" delay="0">
                    <p:tgtEl>
                      <p:spTgt spid="91"/>
                    </p:tgtEl>
                  </p:cond>
                </p:stCondLst>
                <p:endSync evt="end" delay="0">
                  <p:rtn val="all"/>
                </p:endSync>
                <p:childTnLst>
                  <p:par>
                    <p:cTn id="141" fill="hold">
                      <p:stCondLst>
                        <p:cond delay="0"/>
                      </p:stCondLst>
                      <p:childTnLst>
                        <p:par>
                          <p:cTn id="142" fill="hold">
                            <p:stCondLst>
                              <p:cond delay="0"/>
                            </p:stCondLst>
                            <p:childTnLst>
                              <p:par>
                                <p:cTn id="143" presetID="53" presetClass="entr" presetSubtype="16"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anim calcmode="lin" valueType="num">
                                      <p:cBhvr>
                                        <p:cTn id="145" dur="500" fill="hold"/>
                                        <p:tgtEl>
                                          <p:spTgt spid="96"/>
                                        </p:tgtEl>
                                        <p:attrNameLst>
                                          <p:attrName>ppt_w</p:attrName>
                                        </p:attrNameLst>
                                      </p:cBhvr>
                                      <p:tavLst>
                                        <p:tav tm="0">
                                          <p:val>
                                            <p:fltVal val="0"/>
                                          </p:val>
                                        </p:tav>
                                        <p:tav tm="100000">
                                          <p:val>
                                            <p:strVal val="#ppt_w"/>
                                          </p:val>
                                        </p:tav>
                                      </p:tavLst>
                                    </p:anim>
                                    <p:anim calcmode="lin" valueType="num">
                                      <p:cBhvr>
                                        <p:cTn id="146" dur="500" fill="hold"/>
                                        <p:tgtEl>
                                          <p:spTgt spid="96"/>
                                        </p:tgtEl>
                                        <p:attrNameLst>
                                          <p:attrName>ppt_h</p:attrName>
                                        </p:attrNameLst>
                                      </p:cBhvr>
                                      <p:tavLst>
                                        <p:tav tm="0">
                                          <p:val>
                                            <p:fltVal val="0"/>
                                          </p:val>
                                        </p:tav>
                                        <p:tav tm="100000">
                                          <p:val>
                                            <p:strVal val="#ppt_h"/>
                                          </p:val>
                                        </p:tav>
                                      </p:tavLst>
                                    </p:anim>
                                    <p:animEffect transition="in" filter="fade">
                                      <p:cBhvr>
                                        <p:cTn id="147" dur="500"/>
                                        <p:tgtEl>
                                          <p:spTgt spid="96"/>
                                        </p:tgtEl>
                                      </p:cBhvr>
                                    </p:animEffect>
                                  </p:childTnLst>
                                  <p:subTnLst>
                                    <p:audio>
                                      <p:cMediaNode>
                                        <p:cTn display="0" masterRel="sameClick">
                                          <p:stCondLst>
                                            <p:cond evt="begin" delay="0">
                                              <p:tn val="143"/>
                                            </p:cond>
                                          </p:stCondLst>
                                          <p:endCondLst>
                                            <p:cond evt="onStopAudio" delay="0">
                                              <p:tgtEl>
                                                <p:sldTgt/>
                                              </p:tgtEl>
                                            </p:cond>
                                          </p:endCondLst>
                                        </p:cTn>
                                        <p:tgtEl>
                                          <p:sndTgt r:embed="rId2" name="Bling.wav"/>
                                        </p:tgtEl>
                                      </p:cMediaNode>
                                    </p:audio>
                                  </p:subTnLst>
                                </p:cTn>
                              </p:par>
                              <p:par>
                                <p:cTn id="148" presetID="26" presetClass="emph" presetSubtype="0" fill="hold" grpId="1" nodeType="withEffect">
                                  <p:stCondLst>
                                    <p:cond delay="500"/>
                                  </p:stCondLst>
                                  <p:childTnLst>
                                    <p:animEffect transition="out" filter="fade">
                                      <p:cBhvr>
                                        <p:cTn id="149" dur="500" tmFilter="0, 0; .2, .5; .8, .5; 1, 0"/>
                                        <p:tgtEl>
                                          <p:spTgt spid="96"/>
                                        </p:tgtEl>
                                      </p:cBhvr>
                                    </p:animEffect>
                                    <p:animScale>
                                      <p:cBhvr>
                                        <p:cTn id="150" dur="250" autoRev="1" fill="hold"/>
                                        <p:tgtEl>
                                          <p:spTgt spid="96"/>
                                        </p:tgtEl>
                                      </p:cBhvr>
                                      <p:by x="105000" y="105000"/>
                                    </p:animScale>
                                  </p:childTnLst>
                                </p:cTn>
                              </p:par>
                            </p:childTnLst>
                          </p:cTn>
                        </p:par>
                      </p:childTnLst>
                    </p:cTn>
                  </p:par>
                </p:childTnLst>
              </p:cTn>
              <p:nextCondLst>
                <p:cond evt="onClick" delay="0">
                  <p:tgtEl>
                    <p:spTgt spid="91"/>
                  </p:tgtEl>
                </p:cond>
              </p:nextCondLst>
            </p:seq>
          </p:childTnLst>
        </p:cTn>
      </p:par>
    </p:tnLst>
    <p:bldLst>
      <p:bldP spid="41" grpId="0"/>
      <p:bldP spid="41" grpId="1"/>
      <p:bldP spid="42" grpId="0"/>
      <p:bldP spid="42" grpId="1"/>
      <p:bldP spid="48" grpId="0"/>
      <p:bldP spid="48" grpId="1"/>
      <p:bldP spid="49" grpId="0"/>
      <p:bldP spid="49" grpId="1"/>
      <p:bldP spid="95" grpId="0"/>
      <p:bldP spid="95" grpId="1"/>
      <p:bldP spid="96" grpId="0"/>
      <p:bldP spid="96" grpId="1"/>
      <p:bldP spid="97" grpId="0"/>
      <p:bldP spid="97" grpId="1"/>
      <p:bldP spid="98" grpId="0"/>
      <p:bldP spid="98" grpId="1"/>
    </p:bldLst>
  </p:timing>
</p:sld>
</file>

<file path=ppt/theme/theme1.xml><?xml version="1.0" encoding="utf-8"?>
<a:theme xmlns:a="http://schemas.openxmlformats.org/drawingml/2006/main" name="Pre-K Teacher Appreciation Activities to Celebrate Teacher's Day by Slidesgo">
  <a:themeElements>
    <a:clrScheme name="Simple Light">
      <a:dk1>
        <a:srgbClr val="E8886A"/>
      </a:dk1>
      <a:lt1>
        <a:srgbClr val="FCFCFC"/>
      </a:lt1>
      <a:dk2>
        <a:srgbClr val="343063"/>
      </a:dk2>
      <a:lt2>
        <a:srgbClr val="3DA5D9"/>
      </a:lt2>
      <a:accent1>
        <a:srgbClr val="73BFB8"/>
      </a:accent1>
      <a:accent2>
        <a:srgbClr val="FFD790"/>
      </a:accent2>
      <a:accent3>
        <a:srgbClr val="EC80A2"/>
      </a:accent3>
      <a:accent4>
        <a:srgbClr val="B5778B"/>
      </a:accent4>
      <a:accent5>
        <a:srgbClr val="51547A"/>
      </a:accent5>
      <a:accent6>
        <a:srgbClr val="EAEAEA"/>
      </a:accent6>
      <a:hlink>
        <a:srgbClr val="3430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1588</Words>
  <Application>Microsoft Office PowerPoint</Application>
  <PresentationFormat>On-screen Show (16:9)</PresentationFormat>
  <Paragraphs>210</Paragraphs>
  <Slides>45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PT Sans</vt:lpstr>
      <vt:lpstr>Arial</vt:lpstr>
      <vt:lpstr>Times New Roman</vt:lpstr>
      <vt:lpstr>Cabin</vt:lpstr>
      <vt:lpstr>Coiny</vt:lpstr>
      <vt:lpstr>Pre-K Teacher Appreciation Activities to Celebrate Teacher's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12: PHÂN BÓN HÓA HỌC</vt:lpstr>
      <vt:lpstr>MỤC TIÊU BÀI HỌC</vt:lpstr>
      <vt:lpstr>Phân bón hoá học là gì? Tại sao cần bón phân cho cây trồng?</vt:lpstr>
      <vt:lpstr>Vai trò của các nguyên tố hoá học với sự phát triển của cây trồng. Phân bón hoá học</vt:lpstr>
      <vt:lpstr>VAI TRÒ CỦA CÁC NGUYÊN TỐ HOÁ HỌC VỚI SỰ PHÁT TRIỂN CỦA CÂY TRỒNG. PHÂN BÓN HOÁ HỌC</vt:lpstr>
      <vt:lpstr>HOẠT ĐỘNG</vt:lpstr>
      <vt:lpstr>- Chuẩn bị: tranh, ảnh, tài liệu về các nguyên tố dinh dưỡng cần thiết cho cây trồng và vai trò của chúng đối với sự phát triển của cây trồng.</vt:lpstr>
      <vt:lpstr>PowerPoint Presentation</vt:lpstr>
      <vt:lpstr>PowerPoint Presentation</vt:lpstr>
      <vt:lpstr>PowerPoint Presentation</vt:lpstr>
      <vt:lpstr>PowerPoint Presentation</vt:lpstr>
      <vt:lpstr>Phân bón hoá học là những hoá chất có chứa các nguyên tố dinh dưỡng, được bón cho cây nhằm nâng cao năng suất cây trồng.</vt:lpstr>
      <vt:lpstr>PowerPoint Presentation</vt:lpstr>
      <vt:lpstr>MỘT SỐ LOẠI PHÂN BÓN THÔNG THƯỜNG</vt:lpstr>
      <vt:lpstr>1. Phân đạm</vt:lpstr>
      <vt:lpstr>VIDEO</vt:lpstr>
      <vt:lpstr>PowerPoint Presentation</vt:lpstr>
      <vt:lpstr>PowerPoint Presentation</vt:lpstr>
      <vt:lpstr>2. Phân lân</vt:lpstr>
      <vt:lpstr>PowerPoint Presentation</vt:lpstr>
      <vt:lpstr>3. Phân kali</vt:lpstr>
      <vt:lpstr>PowerPoint Presentation</vt:lpstr>
      <vt:lpstr>4. Phân NPK</vt:lpstr>
      <vt:lpstr>PowerPoint Presentation</vt:lpstr>
      <vt:lpstr>PowerPoint Presentation</vt:lpstr>
      <vt:lpstr>PowerPoint Presentation</vt:lpstr>
      <vt:lpstr>PowerPoint Presentation</vt:lpstr>
      <vt:lpstr>CÁCH SỬ DỤNG PHÂN BÓN</vt:lpstr>
      <vt:lpstr>VIDEO</vt:lpstr>
      <vt:lpstr>HOẠT ĐỘNG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Teacher Appreciation Activities to Celebrate Teacher's Day</dc:title>
  <dc:creator>THANH TOAN</dc:creator>
  <cp:lastModifiedBy>Admin</cp:lastModifiedBy>
  <cp:revision>19</cp:revision>
  <dcterms:modified xsi:type="dcterms:W3CDTF">2026-03-08T07:42:11Z</dcterms:modified>
</cp:coreProperties>
</file>