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5" r:id="rId1"/>
  </p:sldMasterIdLst>
  <p:notesMasterIdLst>
    <p:notesMasterId r:id="rId61"/>
  </p:notesMasterIdLst>
  <p:sldIdLst>
    <p:sldId id="256" r:id="rId2"/>
    <p:sldId id="264" r:id="rId3"/>
    <p:sldId id="323" r:id="rId4"/>
    <p:sldId id="367" r:id="rId5"/>
    <p:sldId id="265" r:id="rId6"/>
    <p:sldId id="258" r:id="rId7"/>
    <p:sldId id="324" r:id="rId8"/>
    <p:sldId id="261" r:id="rId9"/>
    <p:sldId id="368" r:id="rId10"/>
    <p:sldId id="361" r:id="rId11"/>
    <p:sldId id="326" r:id="rId12"/>
    <p:sldId id="328" r:id="rId13"/>
    <p:sldId id="329" r:id="rId14"/>
    <p:sldId id="330" r:id="rId15"/>
    <p:sldId id="332" r:id="rId16"/>
    <p:sldId id="269" r:id="rId17"/>
    <p:sldId id="362" r:id="rId18"/>
    <p:sldId id="369" r:id="rId19"/>
    <p:sldId id="334" r:id="rId20"/>
    <p:sldId id="335" r:id="rId21"/>
    <p:sldId id="336" r:id="rId22"/>
    <p:sldId id="370" r:id="rId23"/>
    <p:sldId id="337" r:id="rId24"/>
    <p:sldId id="338" r:id="rId25"/>
    <p:sldId id="339" r:id="rId26"/>
    <p:sldId id="364" r:id="rId27"/>
    <p:sldId id="365" r:id="rId28"/>
    <p:sldId id="372" r:id="rId29"/>
    <p:sldId id="340" r:id="rId30"/>
    <p:sldId id="342" r:id="rId31"/>
    <p:sldId id="312" r:id="rId32"/>
    <p:sldId id="373" r:id="rId33"/>
    <p:sldId id="344" r:id="rId34"/>
    <p:sldId id="375" r:id="rId35"/>
    <p:sldId id="376" r:id="rId36"/>
    <p:sldId id="343" r:id="rId37"/>
    <p:sldId id="345" r:id="rId38"/>
    <p:sldId id="374" r:id="rId39"/>
    <p:sldId id="379" r:id="rId40"/>
    <p:sldId id="347" r:id="rId41"/>
    <p:sldId id="382" r:id="rId42"/>
    <p:sldId id="377" r:id="rId43"/>
    <p:sldId id="378" r:id="rId44"/>
    <p:sldId id="266" r:id="rId45"/>
    <p:sldId id="351" r:id="rId46"/>
    <p:sldId id="352" r:id="rId47"/>
    <p:sldId id="353" r:id="rId48"/>
    <p:sldId id="380" r:id="rId49"/>
    <p:sldId id="355" r:id="rId50"/>
    <p:sldId id="354" r:id="rId51"/>
    <p:sldId id="357" r:id="rId52"/>
    <p:sldId id="356" r:id="rId53"/>
    <p:sldId id="381" r:id="rId54"/>
    <p:sldId id="358" r:id="rId55"/>
    <p:sldId id="359" r:id="rId56"/>
    <p:sldId id="284" r:id="rId57"/>
    <p:sldId id="366" r:id="rId58"/>
    <p:sldId id="272" r:id="rId59"/>
    <p:sldId id="322" r:id="rId60"/>
  </p:sldIdLst>
  <p:sldSz cx="9144000" cy="5143500" type="screen16x9"/>
  <p:notesSz cx="6858000" cy="9144000"/>
  <p:embeddedFontLst>
    <p:embeddedFont>
      <p:font typeface="Roboto Condensed Light" panose="020B0604020202020204" charset="0"/>
      <p:regular r:id="rId62"/>
      <p:italic r:id="rId63"/>
    </p:embeddedFont>
    <p:embeddedFont>
      <p:font typeface="Calibri" panose="020F0502020204030204" pitchFamily="34" charset="0"/>
      <p:regular r:id="rId64"/>
      <p:bold r:id="rId65"/>
      <p:italic r:id="rId66"/>
      <p:boldItalic r:id="rId67"/>
    </p:embeddedFont>
    <p:embeddedFont>
      <p:font typeface="Anaheim" panose="020B0604020202020204" charset="0"/>
      <p:regular r:id="rId68"/>
    </p:embeddedFont>
    <p:embeddedFont>
      <p:font typeface="Tahoma" panose="020B0604030504040204" pitchFamily="34" charset="0"/>
      <p:regular r:id="rId69"/>
      <p:bold r:id="rId70"/>
    </p:embeddedFont>
    <p:embeddedFont>
      <p:font typeface="Merienda" panose="020B0604020202020204" charset="0"/>
      <p:regular r:id="rId71"/>
      <p:bold r:id="rId72"/>
    </p:embeddedFont>
    <p:embeddedFont>
      <p:font typeface="Nunito" panose="020B0604020202020204" charset="0"/>
      <p:regular r:id="rId73"/>
      <p:bold r:id="rId74"/>
      <p:italic r:id="rId75"/>
      <p:boldItalic r:id="rId7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385723"/>
    <a:srgbClr val="339966"/>
    <a:srgbClr val="EDF6FD"/>
    <a:srgbClr val="2A7E2A"/>
    <a:srgbClr val="2E8A2E"/>
    <a:srgbClr val="FCF5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CCD39CF-7DD6-44CA-B4E3-0E44B1D54804}">
  <a:tblStyle styleId="{BCCD39CF-7DD6-44CA-B4E3-0E44B1D5480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26" autoAdjust="0"/>
  </p:normalViewPr>
  <p:slideViewPr>
    <p:cSldViewPr snapToGrid="0">
      <p:cViewPr varScale="1">
        <p:scale>
          <a:sx n="81" d="100"/>
          <a:sy n="81" d="100"/>
        </p:scale>
        <p:origin x="77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2.fntdata"/><Relationship Id="rId68" Type="http://schemas.openxmlformats.org/officeDocument/2006/relationships/font" Target="fonts/font7.fntdata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font" Target="fonts/font5.fntdata"/><Relationship Id="rId74" Type="http://schemas.openxmlformats.org/officeDocument/2006/relationships/font" Target="fonts/font13.fntdata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font" Target="fonts/font3.fntdata"/><Relationship Id="rId69" Type="http://schemas.openxmlformats.org/officeDocument/2006/relationships/font" Target="fonts/font8.fntdata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11.fntdata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font" Target="fonts/font6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1.fntdata"/><Relationship Id="rId70" Type="http://schemas.openxmlformats.org/officeDocument/2006/relationships/font" Target="fonts/font9.fntdata"/><Relationship Id="rId75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font" Target="fonts/font4.fntdata"/><Relationship Id="rId73" Type="http://schemas.openxmlformats.org/officeDocument/2006/relationships/font" Target="fonts/font12.fntdata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font" Target="fonts/font15.fntdata"/><Relationship Id="rId7" Type="http://schemas.openxmlformats.org/officeDocument/2006/relationships/slide" Target="slides/slide6.xml"/><Relationship Id="rId71" Type="http://schemas.openxmlformats.org/officeDocument/2006/relationships/font" Target="fonts/font10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7974712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8" name="Google Shape;1778;g10204474350_0_1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9" name="Google Shape;1779;g10204474350_0_1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51842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2823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0627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1677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3" name="Google Shape;2333;g10204474350_0_13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4" name="Google Shape;2334;g10204474350_0_13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626906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" name="Google Shape;1844;g10204474350_0_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5" name="Google Shape;1845;g10204474350_0_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4947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10204474350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10204474350_0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623445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10204474350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10204474350_0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62627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10204474350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10204474350_0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414760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4" name="Google Shape;2574;g10204474350_0_1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5" name="Google Shape;2575;g10204474350_0_1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132474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4" name="Google Shape;2574;g10204474350_0_1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5" name="Google Shape;2575;g10204474350_0_1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83425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4" name="Google Shape;2574;g10204474350_0_1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5" name="Google Shape;2575;g10204474350_0_1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52772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4" name="Google Shape;2574;g10204474350_0_1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5" name="Google Shape;2575;g10204474350_0_1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75018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10204474350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10204474350_0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15313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10204474350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10204474350_0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76448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76705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046410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259235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369333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085913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375174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75634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6092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633211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53790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55313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0760036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Google Shape;2292;g10204474350_0_3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3" name="Google Shape;2293;g10204474350_0_34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423548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761058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443549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648634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347202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8832748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018390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908761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93438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254409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492710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6916168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6" name="Google Shape;2446;g10204474350_0_1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7" name="Google Shape;2447;g10204474350_0_14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191024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2" name="Google Shape;3142;g10204474350_0_17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3" name="Google Shape;3143;g10204474350_0_17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208669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2" name="Google Shape;3142;g10204474350_0_17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3" name="Google Shape;3143;g10204474350_0_17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252280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8" name="Google Shape;2648;g10204474350_0_17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9" name="Google Shape;2649;g10204474350_0_17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336470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8" name="Google Shape;1778;g10204474350_0_1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9" name="Google Shape;1779;g10204474350_0_1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8682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32194" y="41"/>
            <a:ext cx="10165508" cy="4311654"/>
            <a:chOff x="-44" y="41"/>
            <a:chExt cx="10165508" cy="4311654"/>
          </a:xfrm>
        </p:grpSpPr>
        <p:sp>
          <p:nvSpPr>
            <p:cNvPr id="10" name="Google Shape;10;p2"/>
            <p:cNvSpPr/>
            <p:nvPr/>
          </p:nvSpPr>
          <p:spPr>
            <a:xfrm>
              <a:off x="-44" y="278377"/>
              <a:ext cx="2047294" cy="4033318"/>
            </a:xfrm>
            <a:custGeom>
              <a:avLst/>
              <a:gdLst/>
              <a:ahLst/>
              <a:cxnLst/>
              <a:rect l="l" t="t" r="r" b="b"/>
              <a:pathLst>
                <a:path w="14836" h="29228" extrusionOk="0">
                  <a:moveTo>
                    <a:pt x="7831" y="815"/>
                  </a:moveTo>
                  <a:cubicBezTo>
                    <a:pt x="8088" y="815"/>
                    <a:pt x="8342" y="836"/>
                    <a:pt x="8599" y="867"/>
                  </a:cubicBezTo>
                  <a:cubicBezTo>
                    <a:pt x="10864" y="1174"/>
                    <a:pt x="12792" y="2675"/>
                    <a:pt x="13637" y="4804"/>
                  </a:cubicBezTo>
                  <a:cubicBezTo>
                    <a:pt x="13718" y="5000"/>
                    <a:pt x="13786" y="5205"/>
                    <a:pt x="13841" y="5409"/>
                  </a:cubicBezTo>
                  <a:cubicBezTo>
                    <a:pt x="14003" y="5968"/>
                    <a:pt x="14080" y="6552"/>
                    <a:pt x="14080" y="7137"/>
                  </a:cubicBezTo>
                  <a:lnTo>
                    <a:pt x="14080" y="28579"/>
                  </a:lnTo>
                  <a:lnTo>
                    <a:pt x="755" y="28579"/>
                  </a:lnTo>
                  <a:lnTo>
                    <a:pt x="755" y="7137"/>
                  </a:lnTo>
                  <a:cubicBezTo>
                    <a:pt x="755" y="6552"/>
                    <a:pt x="836" y="5972"/>
                    <a:pt x="994" y="5409"/>
                  </a:cubicBezTo>
                  <a:cubicBezTo>
                    <a:pt x="1054" y="5205"/>
                    <a:pt x="1122" y="5004"/>
                    <a:pt x="1199" y="4804"/>
                  </a:cubicBezTo>
                  <a:cubicBezTo>
                    <a:pt x="1361" y="4403"/>
                    <a:pt x="1561" y="4019"/>
                    <a:pt x="1800" y="3656"/>
                  </a:cubicBezTo>
                  <a:cubicBezTo>
                    <a:pt x="2282" y="2923"/>
                    <a:pt x="2913" y="2300"/>
                    <a:pt x="3647" y="1826"/>
                  </a:cubicBezTo>
                  <a:cubicBezTo>
                    <a:pt x="3818" y="1716"/>
                    <a:pt x="3997" y="1609"/>
                    <a:pt x="4180" y="1515"/>
                  </a:cubicBezTo>
                  <a:cubicBezTo>
                    <a:pt x="4850" y="1170"/>
                    <a:pt x="5579" y="948"/>
                    <a:pt x="6334" y="858"/>
                  </a:cubicBezTo>
                  <a:cubicBezTo>
                    <a:pt x="6582" y="828"/>
                    <a:pt x="6829" y="816"/>
                    <a:pt x="7081" y="816"/>
                  </a:cubicBezTo>
                  <a:lnTo>
                    <a:pt x="7759" y="816"/>
                  </a:lnTo>
                  <a:cubicBezTo>
                    <a:pt x="7783" y="815"/>
                    <a:pt x="7807" y="815"/>
                    <a:pt x="7831" y="815"/>
                  </a:cubicBezTo>
                  <a:close/>
                  <a:moveTo>
                    <a:pt x="7042" y="1"/>
                  </a:moveTo>
                  <a:cubicBezTo>
                    <a:pt x="4014" y="1"/>
                    <a:pt x="1327" y="1933"/>
                    <a:pt x="367" y="4804"/>
                  </a:cubicBezTo>
                  <a:cubicBezTo>
                    <a:pt x="299" y="5004"/>
                    <a:pt x="239" y="5205"/>
                    <a:pt x="192" y="5409"/>
                  </a:cubicBezTo>
                  <a:cubicBezTo>
                    <a:pt x="128" y="5682"/>
                    <a:pt x="77" y="5960"/>
                    <a:pt x="47" y="6237"/>
                  </a:cubicBezTo>
                  <a:cubicBezTo>
                    <a:pt x="26" y="6412"/>
                    <a:pt x="13" y="6591"/>
                    <a:pt x="9" y="6766"/>
                  </a:cubicBezTo>
                  <a:cubicBezTo>
                    <a:pt x="5" y="6860"/>
                    <a:pt x="0" y="6949"/>
                    <a:pt x="0" y="7039"/>
                  </a:cubicBezTo>
                  <a:lnTo>
                    <a:pt x="0" y="29227"/>
                  </a:lnTo>
                  <a:lnTo>
                    <a:pt x="14835" y="29227"/>
                  </a:lnTo>
                  <a:lnTo>
                    <a:pt x="14835" y="7039"/>
                  </a:lnTo>
                  <a:cubicBezTo>
                    <a:pt x="14835" y="6949"/>
                    <a:pt x="14835" y="6860"/>
                    <a:pt x="14831" y="6766"/>
                  </a:cubicBezTo>
                  <a:cubicBezTo>
                    <a:pt x="14827" y="6591"/>
                    <a:pt x="14810" y="6412"/>
                    <a:pt x="14793" y="6237"/>
                  </a:cubicBezTo>
                  <a:cubicBezTo>
                    <a:pt x="14758" y="5960"/>
                    <a:pt x="14712" y="5682"/>
                    <a:pt x="14648" y="5409"/>
                  </a:cubicBezTo>
                  <a:cubicBezTo>
                    <a:pt x="14601" y="5205"/>
                    <a:pt x="14541" y="5000"/>
                    <a:pt x="14473" y="4804"/>
                  </a:cubicBezTo>
                  <a:cubicBezTo>
                    <a:pt x="13513" y="1933"/>
                    <a:pt x="10826" y="1"/>
                    <a:pt x="77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1060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5" y="355"/>
                    <a:pt x="1" y="530"/>
                  </a:cubicBezTo>
                  <a:lnTo>
                    <a:pt x="14823" y="530"/>
                  </a:lnTo>
                  <a:cubicBezTo>
                    <a:pt x="14814" y="355"/>
                    <a:pt x="14802" y="176"/>
                    <a:pt x="147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988138" y="336749"/>
              <a:ext cx="70791" cy="3936583"/>
            </a:xfrm>
            <a:custGeom>
              <a:avLst/>
              <a:gdLst/>
              <a:ahLst/>
              <a:cxnLst/>
              <a:rect l="l" t="t" r="r" b="b"/>
              <a:pathLst>
                <a:path w="513" h="28527" extrusionOk="0">
                  <a:moveTo>
                    <a:pt x="1" y="0"/>
                  </a:moveTo>
                  <a:lnTo>
                    <a:pt x="1" y="28527"/>
                  </a:lnTo>
                  <a:lnTo>
                    <a:pt x="513" y="28527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287813" y="597421"/>
              <a:ext cx="755799" cy="587031"/>
            </a:xfrm>
            <a:custGeom>
              <a:avLst/>
              <a:gdLst/>
              <a:ahLst/>
              <a:cxnLst/>
              <a:rect l="l" t="t" r="r" b="b"/>
              <a:pathLst>
                <a:path w="5477" h="4254" extrusionOk="0">
                  <a:moveTo>
                    <a:pt x="307" y="1"/>
                  </a:moveTo>
                  <a:lnTo>
                    <a:pt x="0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003455" y="600457"/>
              <a:ext cx="755937" cy="586893"/>
            </a:xfrm>
            <a:custGeom>
              <a:avLst/>
              <a:gdLst/>
              <a:ahLst/>
              <a:cxnLst/>
              <a:rect l="l" t="t" r="r" b="b"/>
              <a:pathLst>
                <a:path w="5478" h="4253" extrusionOk="0">
                  <a:moveTo>
                    <a:pt x="5170" y="0"/>
                  </a:moveTo>
                  <a:lnTo>
                    <a:pt x="1" y="3839"/>
                  </a:lnTo>
                  <a:lnTo>
                    <a:pt x="308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204173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204297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303005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232958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04536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99936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40669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40682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50553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43548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50706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40246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609223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609347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708055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638008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709586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604986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81174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81187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91058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84053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91211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80751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2"/>
          <p:cNvSpPr txBox="1">
            <a:spLocks noGrp="1"/>
          </p:cNvSpPr>
          <p:nvPr>
            <p:ph type="ctrTitle"/>
          </p:nvPr>
        </p:nvSpPr>
        <p:spPr>
          <a:xfrm>
            <a:off x="1631650" y="1149050"/>
            <a:ext cx="5880600" cy="21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2"/>
          <p:cNvSpPr txBox="1">
            <a:spLocks noGrp="1"/>
          </p:cNvSpPr>
          <p:nvPr>
            <p:ph type="subTitle" idx="1"/>
          </p:nvPr>
        </p:nvSpPr>
        <p:spPr>
          <a:xfrm>
            <a:off x="2392500" y="3329450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41" name="Google Shape;41;p2"/>
          <p:cNvGrpSpPr/>
          <p:nvPr/>
        </p:nvGrpSpPr>
        <p:grpSpPr>
          <a:xfrm>
            <a:off x="0" y="4286725"/>
            <a:ext cx="9143924" cy="856783"/>
            <a:chOff x="0" y="4286725"/>
            <a:chExt cx="9143924" cy="856783"/>
          </a:xfrm>
        </p:grpSpPr>
        <p:sp>
          <p:nvSpPr>
            <p:cNvPr id="42" name="Google Shape;42;p2"/>
            <p:cNvSpPr/>
            <p:nvPr/>
          </p:nvSpPr>
          <p:spPr>
            <a:xfrm>
              <a:off x="0" y="4286725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0" y="4440795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0" y="4594824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0" y="4749059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0" y="490312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0" y="505719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3005187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372685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1167833" y="4932872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6331702" y="4976065"/>
              <a:ext cx="146086" cy="93502"/>
            </a:xfrm>
            <a:custGeom>
              <a:avLst/>
              <a:gdLst/>
              <a:ahLst/>
              <a:cxnLst/>
              <a:rect l="l" t="t" r="r" b="b"/>
              <a:pathLst>
                <a:path w="3531" h="2260" extrusionOk="0">
                  <a:moveTo>
                    <a:pt x="708" y="1"/>
                  </a:moveTo>
                  <a:cubicBezTo>
                    <a:pt x="669" y="1"/>
                    <a:pt x="631" y="10"/>
                    <a:pt x="593" y="29"/>
                  </a:cubicBezTo>
                  <a:cubicBezTo>
                    <a:pt x="1" y="323"/>
                    <a:pt x="1673" y="2260"/>
                    <a:pt x="1673" y="2260"/>
                  </a:cubicBezTo>
                  <a:lnTo>
                    <a:pt x="2500" y="2247"/>
                  </a:lnTo>
                  <a:cubicBezTo>
                    <a:pt x="2500" y="2247"/>
                    <a:pt x="3531" y="133"/>
                    <a:pt x="2849" y="133"/>
                  </a:cubicBezTo>
                  <a:cubicBezTo>
                    <a:pt x="2834" y="133"/>
                    <a:pt x="2819" y="134"/>
                    <a:pt x="2803" y="136"/>
                  </a:cubicBezTo>
                  <a:cubicBezTo>
                    <a:pt x="2031" y="234"/>
                    <a:pt x="1975" y="1923"/>
                    <a:pt x="1975" y="1923"/>
                  </a:cubicBezTo>
                  <a:cubicBezTo>
                    <a:pt x="1975" y="1923"/>
                    <a:pt x="1280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4910727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00506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175672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153666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3946005" y="4516581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2483912" y="4511824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8660999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559611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6981060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415487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836511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7739652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6075535" y="46499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2"/>
          <p:cNvSpPr/>
          <p:nvPr/>
        </p:nvSpPr>
        <p:spPr>
          <a:xfrm>
            <a:off x="1512324" y="3744313"/>
            <a:ext cx="1383991" cy="542427"/>
          </a:xfrm>
          <a:custGeom>
            <a:avLst/>
            <a:gdLst/>
            <a:ahLst/>
            <a:cxnLst/>
            <a:rect l="l" t="t" r="r" b="b"/>
            <a:pathLst>
              <a:path w="18666" h="7316" extrusionOk="0">
                <a:moveTo>
                  <a:pt x="6330" y="0"/>
                </a:moveTo>
                <a:cubicBezTo>
                  <a:pt x="2751" y="0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8" y="3387"/>
                  <a:pt x="704" y="3835"/>
                </a:cubicBezTo>
                <a:cubicBezTo>
                  <a:pt x="0" y="5174"/>
                  <a:pt x="1472" y="7316"/>
                  <a:pt x="1472" y="7316"/>
                </a:cubicBezTo>
                <a:lnTo>
                  <a:pt x="16878" y="7316"/>
                </a:lnTo>
                <a:cubicBezTo>
                  <a:pt x="16878" y="7316"/>
                  <a:pt x="18665" y="5878"/>
                  <a:pt x="17475" y="4667"/>
                </a:cubicBezTo>
                <a:cubicBezTo>
                  <a:pt x="17116" y="4299"/>
                  <a:pt x="16656" y="4171"/>
                  <a:pt x="16190" y="4171"/>
                </a:cubicBezTo>
                <a:cubicBezTo>
                  <a:pt x="15114" y="4171"/>
                  <a:pt x="14003" y="4854"/>
                  <a:pt x="14003" y="4854"/>
                </a:cubicBezTo>
                <a:cubicBezTo>
                  <a:pt x="14003" y="4854"/>
                  <a:pt x="14703" y="2491"/>
                  <a:pt x="12621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60"/>
                  <a:pt x="9717" y="3660"/>
                </a:cubicBezTo>
                <a:cubicBezTo>
                  <a:pt x="9717" y="3660"/>
                  <a:pt x="9909" y="0"/>
                  <a:pt x="633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2"/>
          <p:cNvSpPr/>
          <p:nvPr/>
        </p:nvSpPr>
        <p:spPr>
          <a:xfrm>
            <a:off x="1180231" y="3744313"/>
            <a:ext cx="1363156" cy="542427"/>
          </a:xfrm>
          <a:custGeom>
            <a:avLst/>
            <a:gdLst/>
            <a:ahLst/>
            <a:cxnLst/>
            <a:rect l="l" t="t" r="r" b="b"/>
            <a:pathLst>
              <a:path w="18385" h="7316" extrusionOk="0">
                <a:moveTo>
                  <a:pt x="6049" y="0"/>
                </a:moveTo>
                <a:cubicBezTo>
                  <a:pt x="2470" y="0"/>
                  <a:pt x="3302" y="3835"/>
                  <a:pt x="3302" y="3835"/>
                </a:cubicBezTo>
                <a:cubicBezTo>
                  <a:pt x="3302" y="3835"/>
                  <a:pt x="2611" y="3462"/>
                  <a:pt x="1909" y="3462"/>
                </a:cubicBezTo>
                <a:cubicBezTo>
                  <a:pt x="1449" y="3462"/>
                  <a:pt x="983" y="3623"/>
                  <a:pt x="704" y="4155"/>
                </a:cubicBezTo>
                <a:cubicBezTo>
                  <a:pt x="0" y="5494"/>
                  <a:pt x="1190" y="7316"/>
                  <a:pt x="1190" y="7316"/>
                </a:cubicBezTo>
                <a:lnTo>
                  <a:pt x="16593" y="7316"/>
                </a:lnTo>
                <a:cubicBezTo>
                  <a:pt x="16593" y="7316"/>
                  <a:pt x="18384" y="5878"/>
                  <a:pt x="17194" y="4667"/>
                </a:cubicBezTo>
                <a:cubicBezTo>
                  <a:pt x="16835" y="4300"/>
                  <a:pt x="16377" y="4172"/>
                  <a:pt x="15911" y="4172"/>
                </a:cubicBezTo>
                <a:cubicBezTo>
                  <a:pt x="14833" y="4172"/>
                  <a:pt x="13718" y="4859"/>
                  <a:pt x="13718" y="4859"/>
                </a:cubicBezTo>
                <a:cubicBezTo>
                  <a:pt x="13718" y="4859"/>
                  <a:pt x="14422" y="2491"/>
                  <a:pt x="12340" y="2044"/>
                </a:cubicBezTo>
                <a:cubicBezTo>
                  <a:pt x="12136" y="2000"/>
                  <a:pt x="11945" y="1980"/>
                  <a:pt x="11765" y="1980"/>
                </a:cubicBezTo>
                <a:cubicBezTo>
                  <a:pt x="10105" y="1980"/>
                  <a:pt x="9435" y="3660"/>
                  <a:pt x="9435" y="3660"/>
                </a:cubicBezTo>
                <a:cubicBezTo>
                  <a:pt x="9435" y="3660"/>
                  <a:pt x="9627" y="0"/>
                  <a:pt x="604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2"/>
          <p:cNvSpPr/>
          <p:nvPr/>
        </p:nvSpPr>
        <p:spPr>
          <a:xfrm>
            <a:off x="6981043" y="3744327"/>
            <a:ext cx="1384065" cy="542427"/>
          </a:xfrm>
          <a:custGeom>
            <a:avLst/>
            <a:gdLst/>
            <a:ahLst/>
            <a:cxnLst/>
            <a:rect l="l" t="t" r="r" b="b"/>
            <a:pathLst>
              <a:path w="18667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5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5" y="7316"/>
                </a:lnTo>
                <a:cubicBezTo>
                  <a:pt x="16875" y="7316"/>
                  <a:pt x="18666" y="5878"/>
                  <a:pt x="17476" y="4667"/>
                </a:cubicBezTo>
                <a:cubicBezTo>
                  <a:pt x="17116" y="4299"/>
                  <a:pt x="16657" y="4171"/>
                  <a:pt x="16190" y="4171"/>
                </a:cubicBezTo>
                <a:cubicBezTo>
                  <a:pt x="15113" y="4171"/>
                  <a:pt x="14000" y="4854"/>
                  <a:pt x="14000" y="4854"/>
                </a:cubicBezTo>
                <a:cubicBezTo>
                  <a:pt x="14000" y="4854"/>
                  <a:pt x="14704" y="2491"/>
                  <a:pt x="12622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2"/>
          <p:cNvSpPr/>
          <p:nvPr/>
        </p:nvSpPr>
        <p:spPr>
          <a:xfrm>
            <a:off x="6587639" y="3744327"/>
            <a:ext cx="1383694" cy="542427"/>
          </a:xfrm>
          <a:custGeom>
            <a:avLst/>
            <a:gdLst/>
            <a:ahLst/>
            <a:cxnLst/>
            <a:rect l="l" t="t" r="r" b="b"/>
            <a:pathLst>
              <a:path w="18662" h="7316" extrusionOk="0">
                <a:moveTo>
                  <a:pt x="6326" y="0"/>
                </a:moveTo>
                <a:cubicBezTo>
                  <a:pt x="2748" y="0"/>
                  <a:pt x="3579" y="3835"/>
                  <a:pt x="3579" y="3835"/>
                </a:cubicBezTo>
                <a:cubicBezTo>
                  <a:pt x="3579" y="3835"/>
                  <a:pt x="2612" y="3238"/>
                  <a:pt x="1761" y="3238"/>
                </a:cubicBezTo>
                <a:cubicBezTo>
                  <a:pt x="1335" y="3238"/>
                  <a:pt x="938" y="3387"/>
                  <a:pt x="704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0" y="7316"/>
                </a:lnTo>
                <a:cubicBezTo>
                  <a:pt x="16870" y="7316"/>
                  <a:pt x="18662" y="5878"/>
                  <a:pt x="17472" y="4667"/>
                </a:cubicBezTo>
                <a:cubicBezTo>
                  <a:pt x="17112" y="4299"/>
                  <a:pt x="16652" y="4171"/>
                  <a:pt x="16186" y="4171"/>
                </a:cubicBezTo>
                <a:cubicBezTo>
                  <a:pt x="15108" y="4171"/>
                  <a:pt x="13995" y="4854"/>
                  <a:pt x="13995" y="4854"/>
                </a:cubicBezTo>
                <a:cubicBezTo>
                  <a:pt x="13995" y="4854"/>
                  <a:pt x="14699" y="2491"/>
                  <a:pt x="12618" y="2044"/>
                </a:cubicBezTo>
                <a:cubicBezTo>
                  <a:pt x="12414" y="2000"/>
                  <a:pt x="12222" y="1980"/>
                  <a:pt x="12041" y="1980"/>
                </a:cubicBezTo>
                <a:cubicBezTo>
                  <a:pt x="10383" y="1980"/>
                  <a:pt x="9713" y="3656"/>
                  <a:pt x="9713" y="3656"/>
                </a:cubicBezTo>
                <a:cubicBezTo>
                  <a:pt x="9713" y="3656"/>
                  <a:pt x="9905" y="0"/>
                  <a:pt x="632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2"/>
          <p:cNvSpPr/>
          <p:nvPr/>
        </p:nvSpPr>
        <p:spPr>
          <a:xfrm>
            <a:off x="8307392" y="3744327"/>
            <a:ext cx="853038" cy="542427"/>
          </a:xfrm>
          <a:custGeom>
            <a:avLst/>
            <a:gdLst/>
            <a:ahLst/>
            <a:cxnLst/>
            <a:rect l="l" t="t" r="r" b="b"/>
            <a:pathLst>
              <a:path w="11505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4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9"/>
                  <a:pt x="1472" y="7316"/>
                  <a:pt x="1472" y="7316"/>
                </a:cubicBezTo>
                <a:lnTo>
                  <a:pt x="11504" y="7316"/>
                </a:lnTo>
                <a:lnTo>
                  <a:pt x="11504" y="2044"/>
                </a:lnTo>
                <a:cubicBezTo>
                  <a:pt x="10238" y="2351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2"/>
          <p:cNvSpPr/>
          <p:nvPr/>
        </p:nvSpPr>
        <p:spPr>
          <a:xfrm>
            <a:off x="0" y="3744313"/>
            <a:ext cx="459254" cy="542427"/>
          </a:xfrm>
          <a:custGeom>
            <a:avLst/>
            <a:gdLst/>
            <a:ahLst/>
            <a:cxnLst/>
            <a:rect l="l" t="t" r="r" b="b"/>
            <a:pathLst>
              <a:path w="6194" h="7316" extrusionOk="0">
                <a:moveTo>
                  <a:pt x="0" y="0"/>
                </a:moveTo>
                <a:lnTo>
                  <a:pt x="0" y="7316"/>
                </a:lnTo>
                <a:lnTo>
                  <a:pt x="4722" y="7316"/>
                </a:lnTo>
                <a:cubicBezTo>
                  <a:pt x="4722" y="7316"/>
                  <a:pt x="6193" y="5179"/>
                  <a:pt x="5490" y="3835"/>
                </a:cubicBezTo>
                <a:cubicBezTo>
                  <a:pt x="5255" y="3387"/>
                  <a:pt x="4857" y="3238"/>
                  <a:pt x="4431" y="3238"/>
                </a:cubicBezTo>
                <a:cubicBezTo>
                  <a:pt x="3580" y="3238"/>
                  <a:pt x="2615" y="3835"/>
                  <a:pt x="2615" y="3835"/>
                </a:cubicBezTo>
                <a:cubicBezTo>
                  <a:pt x="2615" y="3835"/>
                  <a:pt x="3421" y="99"/>
                  <a:pt x="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2"/>
          <p:cNvSpPr/>
          <p:nvPr/>
        </p:nvSpPr>
        <p:spPr>
          <a:xfrm>
            <a:off x="0" y="3744313"/>
            <a:ext cx="852964" cy="542427"/>
          </a:xfrm>
          <a:custGeom>
            <a:avLst/>
            <a:gdLst/>
            <a:ahLst/>
            <a:cxnLst/>
            <a:rect l="l" t="t" r="r" b="b"/>
            <a:pathLst>
              <a:path w="11504" h="7316" extrusionOk="0">
                <a:moveTo>
                  <a:pt x="5174" y="0"/>
                </a:moveTo>
                <a:cubicBezTo>
                  <a:pt x="1595" y="0"/>
                  <a:pt x="1787" y="3656"/>
                  <a:pt x="1787" y="3656"/>
                </a:cubicBezTo>
                <a:cubicBezTo>
                  <a:pt x="1787" y="3656"/>
                  <a:pt x="1267" y="2351"/>
                  <a:pt x="0" y="2044"/>
                </a:cubicBezTo>
                <a:lnTo>
                  <a:pt x="0" y="7316"/>
                </a:lnTo>
                <a:lnTo>
                  <a:pt x="10032" y="7316"/>
                </a:lnTo>
                <a:cubicBezTo>
                  <a:pt x="10032" y="7316"/>
                  <a:pt x="11504" y="5179"/>
                  <a:pt x="10800" y="3835"/>
                </a:cubicBezTo>
                <a:cubicBezTo>
                  <a:pt x="10565" y="3387"/>
                  <a:pt x="10168" y="3238"/>
                  <a:pt x="9742" y="3238"/>
                </a:cubicBezTo>
                <a:cubicBezTo>
                  <a:pt x="8890" y="3238"/>
                  <a:pt x="7925" y="3835"/>
                  <a:pt x="7925" y="3835"/>
                </a:cubicBezTo>
                <a:cubicBezTo>
                  <a:pt x="7925" y="3835"/>
                  <a:pt x="8753" y="0"/>
                  <a:pt x="517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2" name="Google Shape;72;p2"/>
          <p:cNvGrpSpPr/>
          <p:nvPr/>
        </p:nvGrpSpPr>
        <p:grpSpPr>
          <a:xfrm>
            <a:off x="803752" y="4087502"/>
            <a:ext cx="364069" cy="661601"/>
            <a:chOff x="677277" y="4087502"/>
            <a:chExt cx="364069" cy="661601"/>
          </a:xfrm>
        </p:grpSpPr>
        <p:sp>
          <p:nvSpPr>
            <p:cNvPr id="73" name="Google Shape;73;p2"/>
            <p:cNvSpPr/>
            <p:nvPr/>
          </p:nvSpPr>
          <p:spPr>
            <a:xfrm>
              <a:off x="677277" y="4087502"/>
              <a:ext cx="351396" cy="555456"/>
            </a:xfrm>
            <a:custGeom>
              <a:avLst/>
              <a:gdLst/>
              <a:ahLst/>
              <a:cxnLst/>
              <a:rect l="l" t="t" r="r" b="b"/>
              <a:pathLst>
                <a:path w="6045" h="9555" extrusionOk="0">
                  <a:moveTo>
                    <a:pt x="4210" y="1"/>
                  </a:moveTo>
                  <a:lnTo>
                    <a:pt x="4210" y="1"/>
                  </a:lnTo>
                  <a:cubicBezTo>
                    <a:pt x="3413" y="423"/>
                    <a:pt x="2347" y="1323"/>
                    <a:pt x="2718" y="3127"/>
                  </a:cubicBezTo>
                  <a:cubicBezTo>
                    <a:pt x="2880" y="3912"/>
                    <a:pt x="2892" y="4351"/>
                    <a:pt x="2884" y="4565"/>
                  </a:cubicBezTo>
                  <a:cubicBezTo>
                    <a:pt x="2807" y="4821"/>
                    <a:pt x="2765" y="5085"/>
                    <a:pt x="2752" y="5350"/>
                  </a:cubicBezTo>
                  <a:cubicBezTo>
                    <a:pt x="2743" y="5631"/>
                    <a:pt x="2777" y="5917"/>
                    <a:pt x="2846" y="6190"/>
                  </a:cubicBezTo>
                  <a:cubicBezTo>
                    <a:pt x="2867" y="6258"/>
                    <a:pt x="2884" y="6326"/>
                    <a:pt x="2910" y="6390"/>
                  </a:cubicBezTo>
                  <a:cubicBezTo>
                    <a:pt x="2922" y="6424"/>
                    <a:pt x="2931" y="6459"/>
                    <a:pt x="2944" y="6493"/>
                  </a:cubicBezTo>
                  <a:lnTo>
                    <a:pt x="2982" y="6587"/>
                  </a:lnTo>
                  <a:cubicBezTo>
                    <a:pt x="3033" y="6710"/>
                    <a:pt x="3076" y="6830"/>
                    <a:pt x="3110" y="6958"/>
                  </a:cubicBezTo>
                  <a:cubicBezTo>
                    <a:pt x="3119" y="6987"/>
                    <a:pt x="3127" y="7022"/>
                    <a:pt x="3136" y="7051"/>
                  </a:cubicBezTo>
                  <a:cubicBezTo>
                    <a:pt x="3020" y="6894"/>
                    <a:pt x="2828" y="6574"/>
                    <a:pt x="2585" y="5998"/>
                  </a:cubicBezTo>
                  <a:cubicBezTo>
                    <a:pt x="2064" y="4757"/>
                    <a:pt x="1123" y="4483"/>
                    <a:pt x="378" y="4483"/>
                  </a:cubicBezTo>
                  <a:cubicBezTo>
                    <a:pt x="245" y="4483"/>
                    <a:pt x="118" y="4491"/>
                    <a:pt x="1" y="4505"/>
                  </a:cubicBezTo>
                  <a:cubicBezTo>
                    <a:pt x="1" y="4505"/>
                    <a:pt x="192" y="5985"/>
                    <a:pt x="1835" y="6642"/>
                  </a:cubicBezTo>
                  <a:cubicBezTo>
                    <a:pt x="2995" y="7103"/>
                    <a:pt x="3089" y="7269"/>
                    <a:pt x="3208" y="7388"/>
                  </a:cubicBezTo>
                  <a:cubicBezTo>
                    <a:pt x="3272" y="7760"/>
                    <a:pt x="3298" y="8139"/>
                    <a:pt x="3281" y="8514"/>
                  </a:cubicBezTo>
                  <a:cubicBezTo>
                    <a:pt x="3272" y="8779"/>
                    <a:pt x="3251" y="9043"/>
                    <a:pt x="3212" y="9304"/>
                  </a:cubicBezTo>
                  <a:cubicBezTo>
                    <a:pt x="3204" y="9368"/>
                    <a:pt x="3191" y="9436"/>
                    <a:pt x="3183" y="9500"/>
                  </a:cubicBezTo>
                  <a:cubicBezTo>
                    <a:pt x="3236" y="9536"/>
                    <a:pt x="3298" y="9554"/>
                    <a:pt x="3360" y="9554"/>
                  </a:cubicBezTo>
                  <a:cubicBezTo>
                    <a:pt x="3421" y="9554"/>
                    <a:pt x="3483" y="9536"/>
                    <a:pt x="3537" y="9500"/>
                  </a:cubicBezTo>
                  <a:cubicBezTo>
                    <a:pt x="3541" y="9449"/>
                    <a:pt x="3549" y="9402"/>
                    <a:pt x="3554" y="9351"/>
                  </a:cubicBezTo>
                  <a:cubicBezTo>
                    <a:pt x="3588" y="9073"/>
                    <a:pt x="3605" y="8800"/>
                    <a:pt x="3609" y="8523"/>
                  </a:cubicBezTo>
                  <a:cubicBezTo>
                    <a:pt x="3609" y="8429"/>
                    <a:pt x="3609" y="8335"/>
                    <a:pt x="3605" y="8242"/>
                  </a:cubicBezTo>
                  <a:cubicBezTo>
                    <a:pt x="3703" y="8092"/>
                    <a:pt x="3925" y="7845"/>
                    <a:pt x="4637" y="7295"/>
                  </a:cubicBezTo>
                  <a:cubicBezTo>
                    <a:pt x="6045" y="6215"/>
                    <a:pt x="5823" y="4740"/>
                    <a:pt x="5823" y="4740"/>
                  </a:cubicBezTo>
                  <a:lnTo>
                    <a:pt x="5823" y="4740"/>
                  </a:lnTo>
                  <a:cubicBezTo>
                    <a:pt x="5055" y="4863"/>
                    <a:pt x="3942" y="5303"/>
                    <a:pt x="3746" y="6877"/>
                  </a:cubicBezTo>
                  <a:cubicBezTo>
                    <a:pt x="3711" y="7188"/>
                    <a:pt x="3652" y="7499"/>
                    <a:pt x="3575" y="7806"/>
                  </a:cubicBezTo>
                  <a:cubicBezTo>
                    <a:pt x="3545" y="7491"/>
                    <a:pt x="3481" y="7175"/>
                    <a:pt x="3387" y="6872"/>
                  </a:cubicBezTo>
                  <a:cubicBezTo>
                    <a:pt x="3345" y="6740"/>
                    <a:pt x="3298" y="6608"/>
                    <a:pt x="3242" y="6480"/>
                  </a:cubicBezTo>
                  <a:lnTo>
                    <a:pt x="3204" y="6386"/>
                  </a:lnTo>
                  <a:cubicBezTo>
                    <a:pt x="3191" y="6356"/>
                    <a:pt x="3178" y="6326"/>
                    <a:pt x="3165" y="6297"/>
                  </a:cubicBezTo>
                  <a:cubicBezTo>
                    <a:pt x="3144" y="6237"/>
                    <a:pt x="3123" y="6177"/>
                    <a:pt x="3106" y="6117"/>
                  </a:cubicBezTo>
                  <a:cubicBezTo>
                    <a:pt x="3029" y="5870"/>
                    <a:pt x="2991" y="5614"/>
                    <a:pt x="2991" y="5354"/>
                  </a:cubicBezTo>
                  <a:cubicBezTo>
                    <a:pt x="2991" y="5196"/>
                    <a:pt x="3003" y="5042"/>
                    <a:pt x="3029" y="4889"/>
                  </a:cubicBezTo>
                  <a:cubicBezTo>
                    <a:pt x="3076" y="4688"/>
                    <a:pt x="3020" y="4501"/>
                    <a:pt x="3861" y="3251"/>
                  </a:cubicBezTo>
                  <a:cubicBezTo>
                    <a:pt x="5004" y="1541"/>
                    <a:pt x="4211" y="1"/>
                    <a:pt x="4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708494" y="4639988"/>
              <a:ext cx="332852" cy="109115"/>
            </a:xfrm>
            <a:custGeom>
              <a:avLst/>
              <a:gdLst/>
              <a:ahLst/>
              <a:cxnLst/>
              <a:rect l="l" t="t" r="r" b="b"/>
              <a:pathLst>
                <a:path w="5726" h="1877" extrusionOk="0">
                  <a:moveTo>
                    <a:pt x="2823" y="1"/>
                  </a:moveTo>
                  <a:cubicBezTo>
                    <a:pt x="1680" y="1"/>
                    <a:pt x="553" y="624"/>
                    <a:pt x="31" y="1800"/>
                  </a:cubicBezTo>
                  <a:cubicBezTo>
                    <a:pt x="22" y="1826"/>
                    <a:pt x="14" y="1851"/>
                    <a:pt x="1" y="1877"/>
                  </a:cubicBezTo>
                  <a:lnTo>
                    <a:pt x="5725" y="1877"/>
                  </a:lnTo>
                  <a:cubicBezTo>
                    <a:pt x="5576" y="1600"/>
                    <a:pt x="5397" y="1339"/>
                    <a:pt x="5188" y="1101"/>
                  </a:cubicBezTo>
                  <a:cubicBezTo>
                    <a:pt x="4560" y="357"/>
                    <a:pt x="3687" y="1"/>
                    <a:pt x="28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708784" y="4371942"/>
              <a:ext cx="103181" cy="87315"/>
            </a:xfrm>
            <a:custGeom>
              <a:avLst/>
              <a:gdLst/>
              <a:ahLst/>
              <a:cxnLst/>
              <a:rect l="l" t="t" r="r" b="b"/>
              <a:pathLst>
                <a:path w="1775" h="1502" extrusionOk="0">
                  <a:moveTo>
                    <a:pt x="0" y="0"/>
                  </a:moveTo>
                  <a:cubicBezTo>
                    <a:pt x="0" y="0"/>
                    <a:pt x="1126" y="538"/>
                    <a:pt x="1775" y="1502"/>
                  </a:cubicBezTo>
                  <a:cubicBezTo>
                    <a:pt x="1775" y="1502"/>
                    <a:pt x="1557" y="38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835220" y="4129415"/>
              <a:ext cx="71965" cy="151842"/>
            </a:xfrm>
            <a:custGeom>
              <a:avLst/>
              <a:gdLst/>
              <a:ahLst/>
              <a:cxnLst/>
              <a:rect l="l" t="t" r="r" b="b"/>
              <a:pathLst>
                <a:path w="1238" h="2612" extrusionOk="0">
                  <a:moveTo>
                    <a:pt x="1238" y="1"/>
                  </a:moveTo>
                  <a:cubicBezTo>
                    <a:pt x="1" y="1400"/>
                    <a:pt x="521" y="2611"/>
                    <a:pt x="521" y="2611"/>
                  </a:cubicBezTo>
                  <a:cubicBezTo>
                    <a:pt x="508" y="1259"/>
                    <a:pt x="1237" y="1"/>
                    <a:pt x="12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910848" y="4392986"/>
              <a:ext cx="81149" cy="112138"/>
            </a:xfrm>
            <a:custGeom>
              <a:avLst/>
              <a:gdLst/>
              <a:ahLst/>
              <a:cxnLst/>
              <a:rect l="l" t="t" r="r" b="b"/>
              <a:pathLst>
                <a:path w="1396" h="1929" extrusionOk="0">
                  <a:moveTo>
                    <a:pt x="1395" y="1"/>
                  </a:moveTo>
                  <a:lnTo>
                    <a:pt x="1395" y="1"/>
                  </a:lnTo>
                  <a:cubicBezTo>
                    <a:pt x="1" y="798"/>
                    <a:pt x="94" y="1929"/>
                    <a:pt x="94" y="1929"/>
                  </a:cubicBezTo>
                  <a:cubicBezTo>
                    <a:pt x="457" y="828"/>
                    <a:pt x="1395" y="1"/>
                    <a:pt x="13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8" name="Google Shape;78;p2"/>
          <p:cNvSpPr/>
          <p:nvPr/>
        </p:nvSpPr>
        <p:spPr>
          <a:xfrm>
            <a:off x="8701166" y="3744327"/>
            <a:ext cx="459254" cy="542427"/>
          </a:xfrm>
          <a:custGeom>
            <a:avLst/>
            <a:gdLst/>
            <a:ahLst/>
            <a:cxnLst/>
            <a:rect l="l" t="t" r="r" b="b"/>
            <a:pathLst>
              <a:path w="6194" h="7316" extrusionOk="0">
                <a:moveTo>
                  <a:pt x="6193" y="0"/>
                </a:moveTo>
                <a:cubicBezTo>
                  <a:pt x="2773" y="99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9" y="3387"/>
                  <a:pt x="704" y="3835"/>
                </a:cubicBezTo>
                <a:cubicBezTo>
                  <a:pt x="0" y="5179"/>
                  <a:pt x="1472" y="7316"/>
                  <a:pt x="1472" y="7316"/>
                </a:cubicBezTo>
                <a:lnTo>
                  <a:pt x="6193" y="7316"/>
                </a:lnTo>
                <a:lnTo>
                  <a:pt x="6193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" name="Google Shape;163;p4"/>
          <p:cNvGrpSpPr/>
          <p:nvPr/>
        </p:nvGrpSpPr>
        <p:grpSpPr>
          <a:xfrm>
            <a:off x="7096000" y="278375"/>
            <a:ext cx="2047984" cy="4396622"/>
            <a:chOff x="6060075" y="278375"/>
            <a:chExt cx="2047984" cy="4396622"/>
          </a:xfrm>
        </p:grpSpPr>
        <p:sp>
          <p:nvSpPr>
            <p:cNvPr id="164" name="Google Shape;164;p4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4"/>
            <p:cNvSpPr/>
            <p:nvPr/>
          </p:nvSpPr>
          <p:spPr>
            <a:xfrm>
              <a:off x="60613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4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4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4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9" name="Google Shape;169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70" name="Google Shape;170;p4"/>
          <p:cNvSpPr txBox="1">
            <a:spLocks noGrp="1"/>
          </p:cNvSpPr>
          <p:nvPr>
            <p:ph type="body" idx="1"/>
          </p:nvPr>
        </p:nvSpPr>
        <p:spPr>
          <a:xfrm>
            <a:off x="720000" y="1130850"/>
            <a:ext cx="7704000" cy="347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AutoNum type="arabicPeriod"/>
              <a:defRPr sz="1200">
                <a:solidFill>
                  <a:srgbClr val="434343"/>
                </a:solidFill>
              </a:defRPr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grpSp>
        <p:nvGrpSpPr>
          <p:cNvPr id="171" name="Google Shape;171;p4"/>
          <p:cNvGrpSpPr/>
          <p:nvPr/>
        </p:nvGrpSpPr>
        <p:grpSpPr>
          <a:xfrm>
            <a:off x="0" y="4582400"/>
            <a:ext cx="9143924" cy="856783"/>
            <a:chOff x="0" y="4582400"/>
            <a:chExt cx="9143924" cy="856783"/>
          </a:xfrm>
        </p:grpSpPr>
        <p:sp>
          <p:nvSpPr>
            <p:cNvPr id="172" name="Google Shape;172;p4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4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4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4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4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4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4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4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4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4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4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4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4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4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4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4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4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4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4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4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2" name="Google Shape;192;p4"/>
          <p:cNvGrpSpPr/>
          <p:nvPr/>
        </p:nvGrpSpPr>
        <p:grpSpPr>
          <a:xfrm flipH="1">
            <a:off x="8117747" y="-31934"/>
            <a:ext cx="1068967" cy="1049665"/>
            <a:chOff x="7078086" y="873875"/>
            <a:chExt cx="1582951" cy="1554368"/>
          </a:xfrm>
        </p:grpSpPr>
        <p:sp>
          <p:nvSpPr>
            <p:cNvPr id="193" name="Google Shape;193;p4"/>
            <p:cNvSpPr/>
            <p:nvPr/>
          </p:nvSpPr>
          <p:spPr>
            <a:xfrm>
              <a:off x="7109517" y="873875"/>
              <a:ext cx="1318932" cy="1404091"/>
            </a:xfrm>
            <a:custGeom>
              <a:avLst/>
              <a:gdLst/>
              <a:ahLst/>
              <a:cxnLst/>
              <a:rect l="l" t="t" r="r" b="b"/>
              <a:pathLst>
                <a:path w="13428" h="14295" extrusionOk="0">
                  <a:moveTo>
                    <a:pt x="350" y="0"/>
                  </a:moveTo>
                  <a:lnTo>
                    <a:pt x="0" y="469"/>
                  </a:lnTo>
                  <a:cubicBezTo>
                    <a:pt x="2001" y="3762"/>
                    <a:pt x="4040" y="6739"/>
                    <a:pt x="5801" y="8830"/>
                  </a:cubicBezTo>
                  <a:cubicBezTo>
                    <a:pt x="8501" y="12029"/>
                    <a:pt x="10958" y="13867"/>
                    <a:pt x="13108" y="14289"/>
                  </a:cubicBezTo>
                  <a:cubicBezTo>
                    <a:pt x="13124" y="14292"/>
                    <a:pt x="13141" y="14294"/>
                    <a:pt x="13157" y="14294"/>
                  </a:cubicBezTo>
                  <a:cubicBezTo>
                    <a:pt x="13288" y="14294"/>
                    <a:pt x="13404" y="14191"/>
                    <a:pt x="13419" y="14055"/>
                  </a:cubicBezTo>
                  <a:cubicBezTo>
                    <a:pt x="13428" y="13914"/>
                    <a:pt x="13330" y="13794"/>
                    <a:pt x="13193" y="13769"/>
                  </a:cubicBezTo>
                  <a:cubicBezTo>
                    <a:pt x="9704" y="13074"/>
                    <a:pt x="5358" y="8412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4"/>
            <p:cNvSpPr/>
            <p:nvPr/>
          </p:nvSpPr>
          <p:spPr>
            <a:xfrm>
              <a:off x="7760534" y="2001663"/>
              <a:ext cx="445930" cy="426580"/>
            </a:xfrm>
            <a:custGeom>
              <a:avLst/>
              <a:gdLst/>
              <a:ahLst/>
              <a:cxnLst/>
              <a:rect l="l" t="t" r="r" b="b"/>
              <a:pathLst>
                <a:path w="4540" h="4343" extrusionOk="0">
                  <a:moveTo>
                    <a:pt x="1818" y="1"/>
                  </a:moveTo>
                  <a:cubicBezTo>
                    <a:pt x="1818" y="1"/>
                    <a:pt x="1" y="1229"/>
                    <a:pt x="2291" y="4343"/>
                  </a:cubicBezTo>
                  <a:cubicBezTo>
                    <a:pt x="2291" y="4343"/>
                    <a:pt x="4539" y="1664"/>
                    <a:pt x="1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4"/>
            <p:cNvSpPr/>
            <p:nvPr/>
          </p:nvSpPr>
          <p:spPr>
            <a:xfrm>
              <a:off x="7815048" y="1729293"/>
              <a:ext cx="428250" cy="196641"/>
            </a:xfrm>
            <a:custGeom>
              <a:avLst/>
              <a:gdLst/>
              <a:ahLst/>
              <a:cxnLst/>
              <a:rect l="l" t="t" r="r" b="b"/>
              <a:pathLst>
                <a:path w="4360" h="2002" extrusionOk="0">
                  <a:moveTo>
                    <a:pt x="2056" y="1"/>
                  </a:moveTo>
                  <a:cubicBezTo>
                    <a:pt x="1376" y="1"/>
                    <a:pt x="642" y="301"/>
                    <a:pt x="0" y="1230"/>
                  </a:cubicBezTo>
                  <a:cubicBezTo>
                    <a:pt x="0" y="1230"/>
                    <a:pt x="462" y="2001"/>
                    <a:pt x="1644" y="2001"/>
                  </a:cubicBezTo>
                  <a:cubicBezTo>
                    <a:pt x="2307" y="2001"/>
                    <a:pt x="3197" y="1758"/>
                    <a:pt x="4360" y="999"/>
                  </a:cubicBezTo>
                  <a:cubicBezTo>
                    <a:pt x="4360" y="999"/>
                    <a:pt x="3297" y="1"/>
                    <a:pt x="20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4"/>
            <p:cNvSpPr/>
            <p:nvPr/>
          </p:nvSpPr>
          <p:spPr>
            <a:xfrm>
              <a:off x="7803850" y="1822309"/>
              <a:ext cx="307731" cy="35753"/>
            </a:xfrm>
            <a:custGeom>
              <a:avLst/>
              <a:gdLst/>
              <a:ahLst/>
              <a:cxnLst/>
              <a:rect l="l" t="t" r="r" b="b"/>
              <a:pathLst>
                <a:path w="3133" h="364" extrusionOk="0">
                  <a:moveTo>
                    <a:pt x="3023" y="1"/>
                  </a:moveTo>
                  <a:cubicBezTo>
                    <a:pt x="3022" y="1"/>
                    <a:pt x="3020" y="1"/>
                    <a:pt x="3019" y="1"/>
                  </a:cubicBezTo>
                  <a:lnTo>
                    <a:pt x="106" y="201"/>
                  </a:lnTo>
                  <a:cubicBezTo>
                    <a:pt x="1" y="206"/>
                    <a:pt x="7" y="364"/>
                    <a:pt x="110" y="364"/>
                  </a:cubicBezTo>
                  <a:cubicBezTo>
                    <a:pt x="112" y="364"/>
                    <a:pt x="113" y="364"/>
                    <a:pt x="114" y="364"/>
                  </a:cubicBezTo>
                  <a:lnTo>
                    <a:pt x="119" y="364"/>
                  </a:lnTo>
                  <a:lnTo>
                    <a:pt x="3028" y="163"/>
                  </a:lnTo>
                  <a:cubicBezTo>
                    <a:pt x="3133" y="155"/>
                    <a:pt x="3126" y="1"/>
                    <a:pt x="3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4"/>
            <p:cNvSpPr/>
            <p:nvPr/>
          </p:nvSpPr>
          <p:spPr>
            <a:xfrm>
              <a:off x="8249092" y="2139371"/>
              <a:ext cx="411945" cy="202731"/>
            </a:xfrm>
            <a:custGeom>
              <a:avLst/>
              <a:gdLst/>
              <a:ahLst/>
              <a:cxnLst/>
              <a:rect l="l" t="t" r="r" b="b"/>
              <a:pathLst>
                <a:path w="4194" h="2064" extrusionOk="0">
                  <a:moveTo>
                    <a:pt x="1631" y="1"/>
                  </a:moveTo>
                  <a:cubicBezTo>
                    <a:pt x="1145" y="1"/>
                    <a:pt x="599" y="167"/>
                    <a:pt x="0" y="599"/>
                  </a:cubicBezTo>
                  <a:cubicBezTo>
                    <a:pt x="0" y="599"/>
                    <a:pt x="299" y="2063"/>
                    <a:pt x="2507" y="2063"/>
                  </a:cubicBezTo>
                  <a:cubicBezTo>
                    <a:pt x="2978" y="2063"/>
                    <a:pt x="3534" y="1997"/>
                    <a:pt x="4193" y="1836"/>
                  </a:cubicBezTo>
                  <a:cubicBezTo>
                    <a:pt x="4193" y="1836"/>
                    <a:pt x="3245" y="1"/>
                    <a:pt x="16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4"/>
            <p:cNvSpPr/>
            <p:nvPr/>
          </p:nvSpPr>
          <p:spPr>
            <a:xfrm>
              <a:off x="7346626" y="1552984"/>
              <a:ext cx="405266" cy="417347"/>
            </a:xfrm>
            <a:custGeom>
              <a:avLst/>
              <a:gdLst/>
              <a:ahLst/>
              <a:cxnLst/>
              <a:rect l="l" t="t" r="r" b="b"/>
              <a:pathLst>
                <a:path w="4126" h="4249" extrusionOk="0">
                  <a:moveTo>
                    <a:pt x="2129" y="0"/>
                  </a:moveTo>
                  <a:cubicBezTo>
                    <a:pt x="2129" y="0"/>
                    <a:pt x="1" y="546"/>
                    <a:pt x="1105" y="4249"/>
                  </a:cubicBezTo>
                  <a:cubicBezTo>
                    <a:pt x="1105" y="4249"/>
                    <a:pt x="4125" y="2491"/>
                    <a:pt x="21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4"/>
            <p:cNvSpPr/>
            <p:nvPr/>
          </p:nvSpPr>
          <p:spPr>
            <a:xfrm>
              <a:off x="7452607" y="1292302"/>
              <a:ext cx="425795" cy="194186"/>
            </a:xfrm>
            <a:custGeom>
              <a:avLst/>
              <a:gdLst/>
              <a:ahLst/>
              <a:cxnLst/>
              <a:rect l="l" t="t" r="r" b="b"/>
              <a:pathLst>
                <a:path w="4335" h="1977" extrusionOk="0">
                  <a:moveTo>
                    <a:pt x="1860" y="0"/>
                  </a:moveTo>
                  <a:cubicBezTo>
                    <a:pt x="1284" y="0"/>
                    <a:pt x="649" y="233"/>
                    <a:pt x="1" y="889"/>
                  </a:cubicBezTo>
                  <a:cubicBezTo>
                    <a:pt x="1" y="889"/>
                    <a:pt x="418" y="1976"/>
                    <a:pt x="2018" y="1976"/>
                  </a:cubicBezTo>
                  <a:cubicBezTo>
                    <a:pt x="2614" y="1976"/>
                    <a:pt x="3372" y="1826"/>
                    <a:pt x="4334" y="1413"/>
                  </a:cubicBezTo>
                  <a:cubicBezTo>
                    <a:pt x="4334" y="1413"/>
                    <a:pt x="3277" y="0"/>
                    <a:pt x="18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4"/>
            <p:cNvSpPr/>
            <p:nvPr/>
          </p:nvSpPr>
          <p:spPr>
            <a:xfrm>
              <a:off x="7078086" y="1156264"/>
              <a:ext cx="400846" cy="414794"/>
            </a:xfrm>
            <a:custGeom>
              <a:avLst/>
              <a:gdLst/>
              <a:ahLst/>
              <a:cxnLst/>
              <a:rect l="l" t="t" r="r" b="b"/>
              <a:pathLst>
                <a:path w="4081" h="4223" extrusionOk="0">
                  <a:moveTo>
                    <a:pt x="2137" y="0"/>
                  </a:moveTo>
                  <a:cubicBezTo>
                    <a:pt x="2137" y="0"/>
                    <a:pt x="1" y="504"/>
                    <a:pt x="1037" y="4223"/>
                  </a:cubicBezTo>
                  <a:lnTo>
                    <a:pt x="1037" y="4223"/>
                  </a:lnTo>
                  <a:cubicBezTo>
                    <a:pt x="1040" y="4219"/>
                    <a:pt x="4080" y="2522"/>
                    <a:pt x="2137" y="0"/>
                  </a:cubicBezTo>
                  <a:close/>
                  <a:moveTo>
                    <a:pt x="1037" y="4223"/>
                  </a:moveTo>
                  <a:cubicBezTo>
                    <a:pt x="1037" y="4223"/>
                    <a:pt x="1037" y="4223"/>
                    <a:pt x="1037" y="4223"/>
                  </a:cubicBezTo>
                  <a:cubicBezTo>
                    <a:pt x="1037" y="4223"/>
                    <a:pt x="1037" y="4223"/>
                    <a:pt x="1037" y="422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4"/>
            <p:cNvSpPr/>
            <p:nvPr/>
          </p:nvSpPr>
          <p:spPr>
            <a:xfrm>
              <a:off x="7930360" y="1993805"/>
              <a:ext cx="49406" cy="312544"/>
            </a:xfrm>
            <a:custGeom>
              <a:avLst/>
              <a:gdLst/>
              <a:ahLst/>
              <a:cxnLst/>
              <a:rect l="l" t="t" r="r" b="b"/>
              <a:pathLst>
                <a:path w="503" h="3182" extrusionOk="0">
                  <a:moveTo>
                    <a:pt x="89" y="0"/>
                  </a:moveTo>
                  <a:cubicBezTo>
                    <a:pt x="45" y="0"/>
                    <a:pt x="1" y="32"/>
                    <a:pt x="8" y="89"/>
                  </a:cubicBezTo>
                  <a:lnTo>
                    <a:pt x="341" y="3113"/>
                  </a:lnTo>
                  <a:cubicBezTo>
                    <a:pt x="345" y="3152"/>
                    <a:pt x="379" y="3181"/>
                    <a:pt x="422" y="3181"/>
                  </a:cubicBezTo>
                  <a:lnTo>
                    <a:pt x="430" y="3181"/>
                  </a:lnTo>
                  <a:cubicBezTo>
                    <a:pt x="473" y="3177"/>
                    <a:pt x="503" y="3139"/>
                    <a:pt x="498" y="3092"/>
                  </a:cubicBezTo>
                  <a:lnTo>
                    <a:pt x="170" y="72"/>
                  </a:lnTo>
                  <a:cubicBezTo>
                    <a:pt x="164" y="23"/>
                    <a:pt x="127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4"/>
            <p:cNvSpPr/>
            <p:nvPr/>
          </p:nvSpPr>
          <p:spPr>
            <a:xfrm>
              <a:off x="8238484" y="2190348"/>
              <a:ext cx="279247" cy="86632"/>
            </a:xfrm>
            <a:custGeom>
              <a:avLst/>
              <a:gdLst/>
              <a:ahLst/>
              <a:cxnLst/>
              <a:rect l="l" t="t" r="r" b="b"/>
              <a:pathLst>
                <a:path w="2843" h="882" extrusionOk="0">
                  <a:moveTo>
                    <a:pt x="111" y="0"/>
                  </a:moveTo>
                  <a:cubicBezTo>
                    <a:pt x="26" y="0"/>
                    <a:pt x="1" y="129"/>
                    <a:pt x="91" y="157"/>
                  </a:cubicBezTo>
                  <a:lnTo>
                    <a:pt x="2714" y="878"/>
                  </a:lnTo>
                  <a:cubicBezTo>
                    <a:pt x="2719" y="882"/>
                    <a:pt x="2723" y="882"/>
                    <a:pt x="2731" y="882"/>
                  </a:cubicBezTo>
                  <a:cubicBezTo>
                    <a:pt x="2825" y="882"/>
                    <a:pt x="2842" y="750"/>
                    <a:pt x="2753" y="724"/>
                  </a:cubicBezTo>
                  <a:lnTo>
                    <a:pt x="134" y="3"/>
                  </a:lnTo>
                  <a:cubicBezTo>
                    <a:pt x="126" y="1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4"/>
            <p:cNvSpPr/>
            <p:nvPr/>
          </p:nvSpPr>
          <p:spPr>
            <a:xfrm>
              <a:off x="7495825" y="1544733"/>
              <a:ext cx="69149" cy="280229"/>
            </a:xfrm>
            <a:custGeom>
              <a:avLst/>
              <a:gdLst/>
              <a:ahLst/>
              <a:cxnLst/>
              <a:rect l="l" t="t" r="r" b="b"/>
              <a:pathLst>
                <a:path w="704" h="2853" extrusionOk="0">
                  <a:moveTo>
                    <a:pt x="609" y="0"/>
                  </a:moveTo>
                  <a:cubicBezTo>
                    <a:pt x="574" y="0"/>
                    <a:pt x="539" y="22"/>
                    <a:pt x="533" y="72"/>
                  </a:cubicBezTo>
                  <a:lnTo>
                    <a:pt x="9" y="2759"/>
                  </a:lnTo>
                  <a:cubicBezTo>
                    <a:pt x="0" y="2801"/>
                    <a:pt x="30" y="2844"/>
                    <a:pt x="73" y="2853"/>
                  </a:cubicBezTo>
                  <a:lnTo>
                    <a:pt x="90" y="2853"/>
                  </a:lnTo>
                  <a:cubicBezTo>
                    <a:pt x="124" y="2853"/>
                    <a:pt x="158" y="2827"/>
                    <a:pt x="166" y="2789"/>
                  </a:cubicBezTo>
                  <a:lnTo>
                    <a:pt x="687" y="101"/>
                  </a:lnTo>
                  <a:cubicBezTo>
                    <a:pt x="704" y="38"/>
                    <a:pt x="656" y="0"/>
                    <a:pt x="6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4"/>
            <p:cNvSpPr/>
            <p:nvPr/>
          </p:nvSpPr>
          <p:spPr>
            <a:xfrm>
              <a:off x="7441607" y="1371567"/>
              <a:ext cx="295159" cy="46557"/>
            </a:xfrm>
            <a:custGeom>
              <a:avLst/>
              <a:gdLst/>
              <a:ahLst/>
              <a:cxnLst/>
              <a:rect l="l" t="t" r="r" b="b"/>
              <a:pathLst>
                <a:path w="3005" h="474" extrusionOk="0">
                  <a:moveTo>
                    <a:pt x="113" y="0"/>
                  </a:moveTo>
                  <a:cubicBezTo>
                    <a:pt x="14" y="0"/>
                    <a:pt x="0" y="150"/>
                    <a:pt x="104" y="163"/>
                  </a:cubicBezTo>
                  <a:lnTo>
                    <a:pt x="2911" y="474"/>
                  </a:lnTo>
                  <a:lnTo>
                    <a:pt x="2919" y="474"/>
                  </a:lnTo>
                  <a:cubicBezTo>
                    <a:pt x="2958" y="474"/>
                    <a:pt x="2992" y="444"/>
                    <a:pt x="3000" y="406"/>
                  </a:cubicBezTo>
                  <a:cubicBezTo>
                    <a:pt x="3005" y="359"/>
                    <a:pt x="2971" y="320"/>
                    <a:pt x="2928" y="316"/>
                  </a:cubicBezTo>
                  <a:lnTo>
                    <a:pt x="121" y="0"/>
                  </a:lnTo>
                  <a:cubicBezTo>
                    <a:pt x="118" y="0"/>
                    <a:pt x="116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4"/>
            <p:cNvSpPr/>
            <p:nvPr/>
          </p:nvSpPr>
          <p:spPr>
            <a:xfrm>
              <a:off x="7223848" y="1148603"/>
              <a:ext cx="72488" cy="280916"/>
            </a:xfrm>
            <a:custGeom>
              <a:avLst/>
              <a:gdLst/>
              <a:ahLst/>
              <a:cxnLst/>
              <a:rect l="l" t="t" r="r" b="b"/>
              <a:pathLst>
                <a:path w="738" h="2860" extrusionOk="0">
                  <a:moveTo>
                    <a:pt x="649" y="1"/>
                  </a:moveTo>
                  <a:cubicBezTo>
                    <a:pt x="616" y="1"/>
                    <a:pt x="583" y="19"/>
                    <a:pt x="572" y="61"/>
                  </a:cubicBezTo>
                  <a:lnTo>
                    <a:pt x="9" y="2761"/>
                  </a:lnTo>
                  <a:cubicBezTo>
                    <a:pt x="1" y="2808"/>
                    <a:pt x="26" y="2851"/>
                    <a:pt x="69" y="2859"/>
                  </a:cubicBezTo>
                  <a:lnTo>
                    <a:pt x="86" y="2859"/>
                  </a:lnTo>
                  <a:cubicBezTo>
                    <a:pt x="125" y="2859"/>
                    <a:pt x="159" y="2833"/>
                    <a:pt x="167" y="2795"/>
                  </a:cubicBezTo>
                  <a:lnTo>
                    <a:pt x="730" y="91"/>
                  </a:lnTo>
                  <a:cubicBezTo>
                    <a:pt x="738" y="35"/>
                    <a:pt x="693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6" name="Google Shape;206;p4"/>
          <p:cNvGrpSpPr/>
          <p:nvPr/>
        </p:nvGrpSpPr>
        <p:grpSpPr>
          <a:xfrm>
            <a:off x="-32178" y="-31934"/>
            <a:ext cx="1068967" cy="1049665"/>
            <a:chOff x="7078086" y="873875"/>
            <a:chExt cx="1582951" cy="1554368"/>
          </a:xfrm>
        </p:grpSpPr>
        <p:sp>
          <p:nvSpPr>
            <p:cNvPr id="207" name="Google Shape;207;p4"/>
            <p:cNvSpPr/>
            <p:nvPr/>
          </p:nvSpPr>
          <p:spPr>
            <a:xfrm>
              <a:off x="7109517" y="873875"/>
              <a:ext cx="1318932" cy="1404091"/>
            </a:xfrm>
            <a:custGeom>
              <a:avLst/>
              <a:gdLst/>
              <a:ahLst/>
              <a:cxnLst/>
              <a:rect l="l" t="t" r="r" b="b"/>
              <a:pathLst>
                <a:path w="13428" h="14295" extrusionOk="0">
                  <a:moveTo>
                    <a:pt x="350" y="0"/>
                  </a:moveTo>
                  <a:lnTo>
                    <a:pt x="0" y="469"/>
                  </a:lnTo>
                  <a:cubicBezTo>
                    <a:pt x="2001" y="3762"/>
                    <a:pt x="4040" y="6739"/>
                    <a:pt x="5801" y="8830"/>
                  </a:cubicBezTo>
                  <a:cubicBezTo>
                    <a:pt x="8501" y="12029"/>
                    <a:pt x="10958" y="13867"/>
                    <a:pt x="13108" y="14289"/>
                  </a:cubicBezTo>
                  <a:cubicBezTo>
                    <a:pt x="13124" y="14292"/>
                    <a:pt x="13141" y="14294"/>
                    <a:pt x="13157" y="14294"/>
                  </a:cubicBezTo>
                  <a:cubicBezTo>
                    <a:pt x="13288" y="14294"/>
                    <a:pt x="13404" y="14191"/>
                    <a:pt x="13419" y="14055"/>
                  </a:cubicBezTo>
                  <a:cubicBezTo>
                    <a:pt x="13428" y="13914"/>
                    <a:pt x="13330" y="13794"/>
                    <a:pt x="13193" y="13769"/>
                  </a:cubicBezTo>
                  <a:cubicBezTo>
                    <a:pt x="9704" y="13074"/>
                    <a:pt x="5358" y="8412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4"/>
            <p:cNvSpPr/>
            <p:nvPr/>
          </p:nvSpPr>
          <p:spPr>
            <a:xfrm>
              <a:off x="7760534" y="2001663"/>
              <a:ext cx="445930" cy="426580"/>
            </a:xfrm>
            <a:custGeom>
              <a:avLst/>
              <a:gdLst/>
              <a:ahLst/>
              <a:cxnLst/>
              <a:rect l="l" t="t" r="r" b="b"/>
              <a:pathLst>
                <a:path w="4540" h="4343" extrusionOk="0">
                  <a:moveTo>
                    <a:pt x="1818" y="1"/>
                  </a:moveTo>
                  <a:cubicBezTo>
                    <a:pt x="1818" y="1"/>
                    <a:pt x="1" y="1229"/>
                    <a:pt x="2291" y="4343"/>
                  </a:cubicBezTo>
                  <a:cubicBezTo>
                    <a:pt x="2291" y="4343"/>
                    <a:pt x="4539" y="1664"/>
                    <a:pt x="1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4"/>
            <p:cNvSpPr/>
            <p:nvPr/>
          </p:nvSpPr>
          <p:spPr>
            <a:xfrm>
              <a:off x="7815048" y="1729293"/>
              <a:ext cx="428250" cy="196641"/>
            </a:xfrm>
            <a:custGeom>
              <a:avLst/>
              <a:gdLst/>
              <a:ahLst/>
              <a:cxnLst/>
              <a:rect l="l" t="t" r="r" b="b"/>
              <a:pathLst>
                <a:path w="4360" h="2002" extrusionOk="0">
                  <a:moveTo>
                    <a:pt x="2056" y="1"/>
                  </a:moveTo>
                  <a:cubicBezTo>
                    <a:pt x="1376" y="1"/>
                    <a:pt x="642" y="301"/>
                    <a:pt x="0" y="1230"/>
                  </a:cubicBezTo>
                  <a:cubicBezTo>
                    <a:pt x="0" y="1230"/>
                    <a:pt x="462" y="2001"/>
                    <a:pt x="1644" y="2001"/>
                  </a:cubicBezTo>
                  <a:cubicBezTo>
                    <a:pt x="2307" y="2001"/>
                    <a:pt x="3197" y="1758"/>
                    <a:pt x="4360" y="999"/>
                  </a:cubicBezTo>
                  <a:cubicBezTo>
                    <a:pt x="4360" y="999"/>
                    <a:pt x="3297" y="1"/>
                    <a:pt x="20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4"/>
            <p:cNvSpPr/>
            <p:nvPr/>
          </p:nvSpPr>
          <p:spPr>
            <a:xfrm>
              <a:off x="7803850" y="1822309"/>
              <a:ext cx="307731" cy="35753"/>
            </a:xfrm>
            <a:custGeom>
              <a:avLst/>
              <a:gdLst/>
              <a:ahLst/>
              <a:cxnLst/>
              <a:rect l="l" t="t" r="r" b="b"/>
              <a:pathLst>
                <a:path w="3133" h="364" extrusionOk="0">
                  <a:moveTo>
                    <a:pt x="3023" y="1"/>
                  </a:moveTo>
                  <a:cubicBezTo>
                    <a:pt x="3022" y="1"/>
                    <a:pt x="3020" y="1"/>
                    <a:pt x="3019" y="1"/>
                  </a:cubicBezTo>
                  <a:lnTo>
                    <a:pt x="106" y="201"/>
                  </a:lnTo>
                  <a:cubicBezTo>
                    <a:pt x="1" y="206"/>
                    <a:pt x="7" y="364"/>
                    <a:pt x="110" y="364"/>
                  </a:cubicBezTo>
                  <a:cubicBezTo>
                    <a:pt x="112" y="364"/>
                    <a:pt x="113" y="364"/>
                    <a:pt x="114" y="364"/>
                  </a:cubicBezTo>
                  <a:lnTo>
                    <a:pt x="119" y="364"/>
                  </a:lnTo>
                  <a:lnTo>
                    <a:pt x="3028" y="163"/>
                  </a:lnTo>
                  <a:cubicBezTo>
                    <a:pt x="3133" y="155"/>
                    <a:pt x="3126" y="1"/>
                    <a:pt x="3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4"/>
            <p:cNvSpPr/>
            <p:nvPr/>
          </p:nvSpPr>
          <p:spPr>
            <a:xfrm>
              <a:off x="8249092" y="2139371"/>
              <a:ext cx="411945" cy="202731"/>
            </a:xfrm>
            <a:custGeom>
              <a:avLst/>
              <a:gdLst/>
              <a:ahLst/>
              <a:cxnLst/>
              <a:rect l="l" t="t" r="r" b="b"/>
              <a:pathLst>
                <a:path w="4194" h="2064" extrusionOk="0">
                  <a:moveTo>
                    <a:pt x="1631" y="1"/>
                  </a:moveTo>
                  <a:cubicBezTo>
                    <a:pt x="1145" y="1"/>
                    <a:pt x="599" y="167"/>
                    <a:pt x="0" y="599"/>
                  </a:cubicBezTo>
                  <a:cubicBezTo>
                    <a:pt x="0" y="599"/>
                    <a:pt x="299" y="2063"/>
                    <a:pt x="2507" y="2063"/>
                  </a:cubicBezTo>
                  <a:cubicBezTo>
                    <a:pt x="2978" y="2063"/>
                    <a:pt x="3534" y="1997"/>
                    <a:pt x="4193" y="1836"/>
                  </a:cubicBezTo>
                  <a:cubicBezTo>
                    <a:pt x="4193" y="1836"/>
                    <a:pt x="3245" y="1"/>
                    <a:pt x="16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4"/>
            <p:cNvSpPr/>
            <p:nvPr/>
          </p:nvSpPr>
          <p:spPr>
            <a:xfrm>
              <a:off x="7346626" y="1552984"/>
              <a:ext cx="405266" cy="417347"/>
            </a:xfrm>
            <a:custGeom>
              <a:avLst/>
              <a:gdLst/>
              <a:ahLst/>
              <a:cxnLst/>
              <a:rect l="l" t="t" r="r" b="b"/>
              <a:pathLst>
                <a:path w="4126" h="4249" extrusionOk="0">
                  <a:moveTo>
                    <a:pt x="2129" y="0"/>
                  </a:moveTo>
                  <a:cubicBezTo>
                    <a:pt x="2129" y="0"/>
                    <a:pt x="1" y="546"/>
                    <a:pt x="1105" y="4249"/>
                  </a:cubicBezTo>
                  <a:cubicBezTo>
                    <a:pt x="1105" y="4249"/>
                    <a:pt x="4125" y="2491"/>
                    <a:pt x="21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4"/>
            <p:cNvSpPr/>
            <p:nvPr/>
          </p:nvSpPr>
          <p:spPr>
            <a:xfrm>
              <a:off x="7452607" y="1292302"/>
              <a:ext cx="425795" cy="194186"/>
            </a:xfrm>
            <a:custGeom>
              <a:avLst/>
              <a:gdLst/>
              <a:ahLst/>
              <a:cxnLst/>
              <a:rect l="l" t="t" r="r" b="b"/>
              <a:pathLst>
                <a:path w="4335" h="1977" extrusionOk="0">
                  <a:moveTo>
                    <a:pt x="1860" y="0"/>
                  </a:moveTo>
                  <a:cubicBezTo>
                    <a:pt x="1284" y="0"/>
                    <a:pt x="649" y="233"/>
                    <a:pt x="1" y="889"/>
                  </a:cubicBezTo>
                  <a:cubicBezTo>
                    <a:pt x="1" y="889"/>
                    <a:pt x="418" y="1976"/>
                    <a:pt x="2018" y="1976"/>
                  </a:cubicBezTo>
                  <a:cubicBezTo>
                    <a:pt x="2614" y="1976"/>
                    <a:pt x="3372" y="1826"/>
                    <a:pt x="4334" y="1413"/>
                  </a:cubicBezTo>
                  <a:cubicBezTo>
                    <a:pt x="4334" y="1413"/>
                    <a:pt x="3277" y="0"/>
                    <a:pt x="18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4"/>
            <p:cNvSpPr/>
            <p:nvPr/>
          </p:nvSpPr>
          <p:spPr>
            <a:xfrm>
              <a:off x="7078086" y="1156264"/>
              <a:ext cx="400846" cy="414794"/>
            </a:xfrm>
            <a:custGeom>
              <a:avLst/>
              <a:gdLst/>
              <a:ahLst/>
              <a:cxnLst/>
              <a:rect l="l" t="t" r="r" b="b"/>
              <a:pathLst>
                <a:path w="4081" h="4223" extrusionOk="0">
                  <a:moveTo>
                    <a:pt x="2137" y="0"/>
                  </a:moveTo>
                  <a:cubicBezTo>
                    <a:pt x="2137" y="0"/>
                    <a:pt x="1" y="504"/>
                    <a:pt x="1037" y="4223"/>
                  </a:cubicBezTo>
                  <a:lnTo>
                    <a:pt x="1037" y="4223"/>
                  </a:lnTo>
                  <a:cubicBezTo>
                    <a:pt x="1040" y="4219"/>
                    <a:pt x="4080" y="2522"/>
                    <a:pt x="2137" y="0"/>
                  </a:cubicBezTo>
                  <a:close/>
                  <a:moveTo>
                    <a:pt x="1037" y="4223"/>
                  </a:moveTo>
                  <a:cubicBezTo>
                    <a:pt x="1037" y="4223"/>
                    <a:pt x="1037" y="4223"/>
                    <a:pt x="1037" y="4223"/>
                  </a:cubicBezTo>
                  <a:cubicBezTo>
                    <a:pt x="1037" y="4223"/>
                    <a:pt x="1037" y="4223"/>
                    <a:pt x="1037" y="422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4"/>
            <p:cNvSpPr/>
            <p:nvPr/>
          </p:nvSpPr>
          <p:spPr>
            <a:xfrm>
              <a:off x="7930360" y="1993805"/>
              <a:ext cx="49406" cy="312544"/>
            </a:xfrm>
            <a:custGeom>
              <a:avLst/>
              <a:gdLst/>
              <a:ahLst/>
              <a:cxnLst/>
              <a:rect l="l" t="t" r="r" b="b"/>
              <a:pathLst>
                <a:path w="503" h="3182" extrusionOk="0">
                  <a:moveTo>
                    <a:pt x="89" y="0"/>
                  </a:moveTo>
                  <a:cubicBezTo>
                    <a:pt x="45" y="0"/>
                    <a:pt x="1" y="32"/>
                    <a:pt x="8" y="89"/>
                  </a:cubicBezTo>
                  <a:lnTo>
                    <a:pt x="341" y="3113"/>
                  </a:lnTo>
                  <a:cubicBezTo>
                    <a:pt x="345" y="3152"/>
                    <a:pt x="379" y="3181"/>
                    <a:pt x="422" y="3181"/>
                  </a:cubicBezTo>
                  <a:lnTo>
                    <a:pt x="430" y="3181"/>
                  </a:lnTo>
                  <a:cubicBezTo>
                    <a:pt x="473" y="3177"/>
                    <a:pt x="503" y="3139"/>
                    <a:pt x="498" y="3092"/>
                  </a:cubicBezTo>
                  <a:lnTo>
                    <a:pt x="170" y="72"/>
                  </a:lnTo>
                  <a:cubicBezTo>
                    <a:pt x="164" y="23"/>
                    <a:pt x="127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4"/>
            <p:cNvSpPr/>
            <p:nvPr/>
          </p:nvSpPr>
          <p:spPr>
            <a:xfrm>
              <a:off x="8238484" y="2190348"/>
              <a:ext cx="279247" cy="86632"/>
            </a:xfrm>
            <a:custGeom>
              <a:avLst/>
              <a:gdLst/>
              <a:ahLst/>
              <a:cxnLst/>
              <a:rect l="l" t="t" r="r" b="b"/>
              <a:pathLst>
                <a:path w="2843" h="882" extrusionOk="0">
                  <a:moveTo>
                    <a:pt x="111" y="0"/>
                  </a:moveTo>
                  <a:cubicBezTo>
                    <a:pt x="26" y="0"/>
                    <a:pt x="1" y="129"/>
                    <a:pt x="91" y="157"/>
                  </a:cubicBezTo>
                  <a:lnTo>
                    <a:pt x="2714" y="878"/>
                  </a:lnTo>
                  <a:cubicBezTo>
                    <a:pt x="2719" y="882"/>
                    <a:pt x="2723" y="882"/>
                    <a:pt x="2731" y="882"/>
                  </a:cubicBezTo>
                  <a:cubicBezTo>
                    <a:pt x="2825" y="882"/>
                    <a:pt x="2842" y="750"/>
                    <a:pt x="2753" y="724"/>
                  </a:cubicBezTo>
                  <a:lnTo>
                    <a:pt x="134" y="3"/>
                  </a:lnTo>
                  <a:cubicBezTo>
                    <a:pt x="126" y="1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4"/>
            <p:cNvSpPr/>
            <p:nvPr/>
          </p:nvSpPr>
          <p:spPr>
            <a:xfrm>
              <a:off x="7495825" y="1544733"/>
              <a:ext cx="69149" cy="280229"/>
            </a:xfrm>
            <a:custGeom>
              <a:avLst/>
              <a:gdLst/>
              <a:ahLst/>
              <a:cxnLst/>
              <a:rect l="l" t="t" r="r" b="b"/>
              <a:pathLst>
                <a:path w="704" h="2853" extrusionOk="0">
                  <a:moveTo>
                    <a:pt x="609" y="0"/>
                  </a:moveTo>
                  <a:cubicBezTo>
                    <a:pt x="574" y="0"/>
                    <a:pt x="539" y="22"/>
                    <a:pt x="533" y="72"/>
                  </a:cubicBezTo>
                  <a:lnTo>
                    <a:pt x="9" y="2759"/>
                  </a:lnTo>
                  <a:cubicBezTo>
                    <a:pt x="0" y="2801"/>
                    <a:pt x="30" y="2844"/>
                    <a:pt x="73" y="2853"/>
                  </a:cubicBezTo>
                  <a:lnTo>
                    <a:pt x="90" y="2853"/>
                  </a:lnTo>
                  <a:cubicBezTo>
                    <a:pt x="124" y="2853"/>
                    <a:pt x="158" y="2827"/>
                    <a:pt x="166" y="2789"/>
                  </a:cubicBezTo>
                  <a:lnTo>
                    <a:pt x="687" y="101"/>
                  </a:lnTo>
                  <a:cubicBezTo>
                    <a:pt x="704" y="38"/>
                    <a:pt x="656" y="0"/>
                    <a:pt x="6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4"/>
            <p:cNvSpPr/>
            <p:nvPr/>
          </p:nvSpPr>
          <p:spPr>
            <a:xfrm>
              <a:off x="7441607" y="1371567"/>
              <a:ext cx="295159" cy="46557"/>
            </a:xfrm>
            <a:custGeom>
              <a:avLst/>
              <a:gdLst/>
              <a:ahLst/>
              <a:cxnLst/>
              <a:rect l="l" t="t" r="r" b="b"/>
              <a:pathLst>
                <a:path w="3005" h="474" extrusionOk="0">
                  <a:moveTo>
                    <a:pt x="113" y="0"/>
                  </a:moveTo>
                  <a:cubicBezTo>
                    <a:pt x="14" y="0"/>
                    <a:pt x="0" y="150"/>
                    <a:pt x="104" y="163"/>
                  </a:cubicBezTo>
                  <a:lnTo>
                    <a:pt x="2911" y="474"/>
                  </a:lnTo>
                  <a:lnTo>
                    <a:pt x="2919" y="474"/>
                  </a:lnTo>
                  <a:cubicBezTo>
                    <a:pt x="2958" y="474"/>
                    <a:pt x="2992" y="444"/>
                    <a:pt x="3000" y="406"/>
                  </a:cubicBezTo>
                  <a:cubicBezTo>
                    <a:pt x="3005" y="359"/>
                    <a:pt x="2971" y="320"/>
                    <a:pt x="2928" y="316"/>
                  </a:cubicBezTo>
                  <a:lnTo>
                    <a:pt x="121" y="0"/>
                  </a:lnTo>
                  <a:cubicBezTo>
                    <a:pt x="118" y="0"/>
                    <a:pt x="116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4"/>
            <p:cNvSpPr/>
            <p:nvPr/>
          </p:nvSpPr>
          <p:spPr>
            <a:xfrm>
              <a:off x="7223848" y="1148603"/>
              <a:ext cx="72488" cy="280916"/>
            </a:xfrm>
            <a:custGeom>
              <a:avLst/>
              <a:gdLst/>
              <a:ahLst/>
              <a:cxnLst/>
              <a:rect l="l" t="t" r="r" b="b"/>
              <a:pathLst>
                <a:path w="738" h="2860" extrusionOk="0">
                  <a:moveTo>
                    <a:pt x="649" y="1"/>
                  </a:moveTo>
                  <a:cubicBezTo>
                    <a:pt x="616" y="1"/>
                    <a:pt x="583" y="19"/>
                    <a:pt x="572" y="61"/>
                  </a:cubicBezTo>
                  <a:lnTo>
                    <a:pt x="9" y="2761"/>
                  </a:lnTo>
                  <a:cubicBezTo>
                    <a:pt x="1" y="2808"/>
                    <a:pt x="26" y="2851"/>
                    <a:pt x="69" y="2859"/>
                  </a:cubicBezTo>
                  <a:lnTo>
                    <a:pt x="86" y="2859"/>
                  </a:lnTo>
                  <a:cubicBezTo>
                    <a:pt x="125" y="2859"/>
                    <a:pt x="159" y="2833"/>
                    <a:pt x="167" y="2795"/>
                  </a:cubicBezTo>
                  <a:lnTo>
                    <a:pt x="730" y="91"/>
                  </a:lnTo>
                  <a:cubicBezTo>
                    <a:pt x="738" y="35"/>
                    <a:pt x="693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0" name="Google Shape;220;p4"/>
          <p:cNvSpPr/>
          <p:nvPr/>
        </p:nvSpPr>
        <p:spPr>
          <a:xfrm>
            <a:off x="0" y="5352874"/>
            <a:ext cx="9143924" cy="24906"/>
          </a:xfrm>
          <a:custGeom>
            <a:avLst/>
            <a:gdLst/>
            <a:ahLst/>
            <a:cxnLst/>
            <a:rect l="l" t="t" r="r" b="b"/>
            <a:pathLst>
              <a:path w="79891" h="602" extrusionOk="0">
                <a:moveTo>
                  <a:pt x="0" y="0"/>
                </a:moveTo>
                <a:lnTo>
                  <a:pt x="0" y="602"/>
                </a:lnTo>
                <a:lnTo>
                  <a:pt x="79890" y="602"/>
                </a:lnTo>
                <a:lnTo>
                  <a:pt x="7989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4"/>
          <p:cNvSpPr/>
          <p:nvPr/>
        </p:nvSpPr>
        <p:spPr>
          <a:xfrm>
            <a:off x="6331702" y="5271740"/>
            <a:ext cx="146086" cy="93502"/>
          </a:xfrm>
          <a:custGeom>
            <a:avLst/>
            <a:gdLst/>
            <a:ahLst/>
            <a:cxnLst/>
            <a:rect l="l" t="t" r="r" b="b"/>
            <a:pathLst>
              <a:path w="3531" h="2260" extrusionOk="0">
                <a:moveTo>
                  <a:pt x="708" y="1"/>
                </a:moveTo>
                <a:cubicBezTo>
                  <a:pt x="669" y="1"/>
                  <a:pt x="631" y="10"/>
                  <a:pt x="593" y="29"/>
                </a:cubicBezTo>
                <a:cubicBezTo>
                  <a:pt x="1" y="323"/>
                  <a:pt x="1673" y="2260"/>
                  <a:pt x="1673" y="2260"/>
                </a:cubicBezTo>
                <a:lnTo>
                  <a:pt x="2500" y="2247"/>
                </a:lnTo>
                <a:cubicBezTo>
                  <a:pt x="2500" y="2247"/>
                  <a:pt x="3531" y="133"/>
                  <a:pt x="2849" y="133"/>
                </a:cubicBezTo>
                <a:cubicBezTo>
                  <a:pt x="2834" y="133"/>
                  <a:pt x="2819" y="134"/>
                  <a:pt x="2803" y="136"/>
                </a:cubicBezTo>
                <a:cubicBezTo>
                  <a:pt x="2031" y="234"/>
                  <a:pt x="1975" y="1923"/>
                  <a:pt x="1975" y="1923"/>
                </a:cubicBezTo>
                <a:cubicBezTo>
                  <a:pt x="1975" y="1923"/>
                  <a:pt x="1280" y="1"/>
                  <a:pt x="70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4"/>
          <p:cNvSpPr/>
          <p:nvPr/>
        </p:nvSpPr>
        <p:spPr>
          <a:xfrm>
            <a:off x="1756723" y="5259246"/>
            <a:ext cx="146045" cy="93667"/>
          </a:xfrm>
          <a:custGeom>
            <a:avLst/>
            <a:gdLst/>
            <a:ahLst/>
            <a:cxnLst/>
            <a:rect l="l" t="t" r="r" b="b"/>
            <a:pathLst>
              <a:path w="3530" h="2264" extrusionOk="0">
                <a:moveTo>
                  <a:pt x="708" y="1"/>
                </a:moveTo>
                <a:cubicBezTo>
                  <a:pt x="669" y="1"/>
                  <a:pt x="631" y="10"/>
                  <a:pt x="594" y="28"/>
                </a:cubicBezTo>
                <a:cubicBezTo>
                  <a:pt x="1" y="327"/>
                  <a:pt x="1673" y="2263"/>
                  <a:pt x="1673" y="2263"/>
                </a:cubicBezTo>
                <a:lnTo>
                  <a:pt x="2505" y="2246"/>
                </a:lnTo>
                <a:cubicBezTo>
                  <a:pt x="2505" y="2246"/>
                  <a:pt x="3529" y="136"/>
                  <a:pt x="2851" y="136"/>
                </a:cubicBezTo>
                <a:cubicBezTo>
                  <a:pt x="2836" y="136"/>
                  <a:pt x="2820" y="137"/>
                  <a:pt x="2803" y="139"/>
                </a:cubicBezTo>
                <a:cubicBezTo>
                  <a:pt x="2031" y="237"/>
                  <a:pt x="1976" y="1922"/>
                  <a:pt x="1976" y="1922"/>
                </a:cubicBezTo>
                <a:cubicBezTo>
                  <a:pt x="1976" y="1922"/>
                  <a:pt x="1283" y="1"/>
                  <a:pt x="70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4"/>
          <p:cNvSpPr/>
          <p:nvPr/>
        </p:nvSpPr>
        <p:spPr>
          <a:xfrm>
            <a:off x="4154873" y="5259246"/>
            <a:ext cx="146045" cy="93667"/>
          </a:xfrm>
          <a:custGeom>
            <a:avLst/>
            <a:gdLst/>
            <a:ahLst/>
            <a:cxnLst/>
            <a:rect l="l" t="t" r="r" b="b"/>
            <a:pathLst>
              <a:path w="3530" h="2264" extrusionOk="0">
                <a:moveTo>
                  <a:pt x="708" y="1"/>
                </a:moveTo>
                <a:cubicBezTo>
                  <a:pt x="669" y="1"/>
                  <a:pt x="631" y="10"/>
                  <a:pt x="594" y="28"/>
                </a:cubicBezTo>
                <a:cubicBezTo>
                  <a:pt x="1" y="327"/>
                  <a:pt x="1673" y="2263"/>
                  <a:pt x="1673" y="2263"/>
                </a:cubicBezTo>
                <a:lnTo>
                  <a:pt x="2505" y="2246"/>
                </a:lnTo>
                <a:cubicBezTo>
                  <a:pt x="2505" y="2246"/>
                  <a:pt x="3529" y="136"/>
                  <a:pt x="2851" y="136"/>
                </a:cubicBezTo>
                <a:cubicBezTo>
                  <a:pt x="2836" y="136"/>
                  <a:pt x="2820" y="137"/>
                  <a:pt x="2803" y="139"/>
                </a:cubicBezTo>
                <a:cubicBezTo>
                  <a:pt x="2031" y="237"/>
                  <a:pt x="1976" y="1922"/>
                  <a:pt x="1976" y="1922"/>
                </a:cubicBezTo>
                <a:cubicBezTo>
                  <a:pt x="1976" y="1922"/>
                  <a:pt x="1283" y="1"/>
                  <a:pt x="70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9" name="Google Shape;279;p6"/>
          <p:cNvGrpSpPr/>
          <p:nvPr/>
        </p:nvGrpSpPr>
        <p:grpSpPr>
          <a:xfrm>
            <a:off x="7947988" y="278375"/>
            <a:ext cx="2047984" cy="4396622"/>
            <a:chOff x="6060075" y="278375"/>
            <a:chExt cx="2047984" cy="4396622"/>
          </a:xfrm>
        </p:grpSpPr>
        <p:sp>
          <p:nvSpPr>
            <p:cNvPr id="280" name="Google Shape;280;p6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6"/>
            <p:cNvSpPr/>
            <p:nvPr/>
          </p:nvSpPr>
          <p:spPr>
            <a:xfrm>
              <a:off x="6145563" y="1138925"/>
              <a:ext cx="1961268" cy="73125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6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6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6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5" name="Google Shape;285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286" name="Google Shape;286;p6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287" name="Google Shape;287;p6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6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6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6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6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6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6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6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6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6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6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6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6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6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6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6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6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6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6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6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7" name="Google Shape;307;p6"/>
          <p:cNvSpPr/>
          <p:nvPr/>
        </p:nvSpPr>
        <p:spPr>
          <a:xfrm>
            <a:off x="-48026" y="4130563"/>
            <a:ext cx="1383991" cy="542427"/>
          </a:xfrm>
          <a:custGeom>
            <a:avLst/>
            <a:gdLst/>
            <a:ahLst/>
            <a:cxnLst/>
            <a:rect l="l" t="t" r="r" b="b"/>
            <a:pathLst>
              <a:path w="18666" h="7316" extrusionOk="0">
                <a:moveTo>
                  <a:pt x="6330" y="0"/>
                </a:moveTo>
                <a:cubicBezTo>
                  <a:pt x="2751" y="0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8" y="3387"/>
                  <a:pt x="704" y="3835"/>
                </a:cubicBezTo>
                <a:cubicBezTo>
                  <a:pt x="0" y="5174"/>
                  <a:pt x="1472" y="7316"/>
                  <a:pt x="1472" y="7316"/>
                </a:cubicBezTo>
                <a:lnTo>
                  <a:pt x="16878" y="7316"/>
                </a:lnTo>
                <a:cubicBezTo>
                  <a:pt x="16878" y="7316"/>
                  <a:pt x="18665" y="5878"/>
                  <a:pt x="17475" y="4667"/>
                </a:cubicBezTo>
                <a:cubicBezTo>
                  <a:pt x="17116" y="4299"/>
                  <a:pt x="16656" y="4171"/>
                  <a:pt x="16190" y="4171"/>
                </a:cubicBezTo>
                <a:cubicBezTo>
                  <a:pt x="15114" y="4171"/>
                  <a:pt x="14003" y="4854"/>
                  <a:pt x="14003" y="4854"/>
                </a:cubicBezTo>
                <a:cubicBezTo>
                  <a:pt x="14003" y="4854"/>
                  <a:pt x="14703" y="2491"/>
                  <a:pt x="12621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60"/>
                  <a:pt x="9717" y="3660"/>
                </a:cubicBezTo>
                <a:cubicBezTo>
                  <a:pt x="9717" y="3660"/>
                  <a:pt x="9909" y="0"/>
                  <a:pt x="633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6"/>
          <p:cNvSpPr/>
          <p:nvPr/>
        </p:nvSpPr>
        <p:spPr>
          <a:xfrm>
            <a:off x="-380119" y="4130563"/>
            <a:ext cx="1363156" cy="542427"/>
          </a:xfrm>
          <a:custGeom>
            <a:avLst/>
            <a:gdLst/>
            <a:ahLst/>
            <a:cxnLst/>
            <a:rect l="l" t="t" r="r" b="b"/>
            <a:pathLst>
              <a:path w="18385" h="7316" extrusionOk="0">
                <a:moveTo>
                  <a:pt x="6049" y="0"/>
                </a:moveTo>
                <a:cubicBezTo>
                  <a:pt x="2470" y="0"/>
                  <a:pt x="3302" y="3835"/>
                  <a:pt x="3302" y="3835"/>
                </a:cubicBezTo>
                <a:cubicBezTo>
                  <a:pt x="3302" y="3835"/>
                  <a:pt x="2611" y="3462"/>
                  <a:pt x="1909" y="3462"/>
                </a:cubicBezTo>
                <a:cubicBezTo>
                  <a:pt x="1449" y="3462"/>
                  <a:pt x="983" y="3623"/>
                  <a:pt x="704" y="4155"/>
                </a:cubicBezTo>
                <a:cubicBezTo>
                  <a:pt x="0" y="5494"/>
                  <a:pt x="1190" y="7316"/>
                  <a:pt x="1190" y="7316"/>
                </a:cubicBezTo>
                <a:lnTo>
                  <a:pt x="16593" y="7316"/>
                </a:lnTo>
                <a:cubicBezTo>
                  <a:pt x="16593" y="7316"/>
                  <a:pt x="18384" y="5878"/>
                  <a:pt x="17194" y="4667"/>
                </a:cubicBezTo>
                <a:cubicBezTo>
                  <a:pt x="16835" y="4300"/>
                  <a:pt x="16377" y="4172"/>
                  <a:pt x="15911" y="4172"/>
                </a:cubicBezTo>
                <a:cubicBezTo>
                  <a:pt x="14833" y="4172"/>
                  <a:pt x="13718" y="4859"/>
                  <a:pt x="13718" y="4859"/>
                </a:cubicBezTo>
                <a:cubicBezTo>
                  <a:pt x="13718" y="4859"/>
                  <a:pt x="14422" y="2491"/>
                  <a:pt x="12340" y="2044"/>
                </a:cubicBezTo>
                <a:cubicBezTo>
                  <a:pt x="12136" y="2000"/>
                  <a:pt x="11945" y="1980"/>
                  <a:pt x="11765" y="1980"/>
                </a:cubicBezTo>
                <a:cubicBezTo>
                  <a:pt x="10105" y="1980"/>
                  <a:pt x="9435" y="3660"/>
                  <a:pt x="9435" y="3660"/>
                </a:cubicBezTo>
                <a:cubicBezTo>
                  <a:pt x="9435" y="3660"/>
                  <a:pt x="9627" y="0"/>
                  <a:pt x="604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6"/>
          <p:cNvSpPr/>
          <p:nvPr/>
        </p:nvSpPr>
        <p:spPr>
          <a:xfrm>
            <a:off x="8043218" y="4130577"/>
            <a:ext cx="1384065" cy="542427"/>
          </a:xfrm>
          <a:custGeom>
            <a:avLst/>
            <a:gdLst/>
            <a:ahLst/>
            <a:cxnLst/>
            <a:rect l="l" t="t" r="r" b="b"/>
            <a:pathLst>
              <a:path w="18667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5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5" y="7316"/>
                </a:lnTo>
                <a:cubicBezTo>
                  <a:pt x="16875" y="7316"/>
                  <a:pt x="18666" y="5878"/>
                  <a:pt x="17476" y="4667"/>
                </a:cubicBezTo>
                <a:cubicBezTo>
                  <a:pt x="17116" y="4299"/>
                  <a:pt x="16657" y="4171"/>
                  <a:pt x="16190" y="4171"/>
                </a:cubicBezTo>
                <a:cubicBezTo>
                  <a:pt x="15113" y="4171"/>
                  <a:pt x="14000" y="4854"/>
                  <a:pt x="14000" y="4854"/>
                </a:cubicBezTo>
                <a:cubicBezTo>
                  <a:pt x="14000" y="4854"/>
                  <a:pt x="14704" y="2491"/>
                  <a:pt x="12622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6"/>
          <p:cNvSpPr/>
          <p:nvPr/>
        </p:nvSpPr>
        <p:spPr>
          <a:xfrm>
            <a:off x="7649814" y="4130577"/>
            <a:ext cx="1383694" cy="542427"/>
          </a:xfrm>
          <a:custGeom>
            <a:avLst/>
            <a:gdLst/>
            <a:ahLst/>
            <a:cxnLst/>
            <a:rect l="l" t="t" r="r" b="b"/>
            <a:pathLst>
              <a:path w="18662" h="7316" extrusionOk="0">
                <a:moveTo>
                  <a:pt x="6326" y="0"/>
                </a:moveTo>
                <a:cubicBezTo>
                  <a:pt x="2748" y="0"/>
                  <a:pt x="3579" y="3835"/>
                  <a:pt x="3579" y="3835"/>
                </a:cubicBezTo>
                <a:cubicBezTo>
                  <a:pt x="3579" y="3835"/>
                  <a:pt x="2612" y="3238"/>
                  <a:pt x="1761" y="3238"/>
                </a:cubicBezTo>
                <a:cubicBezTo>
                  <a:pt x="1335" y="3238"/>
                  <a:pt x="938" y="3387"/>
                  <a:pt x="704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0" y="7316"/>
                </a:lnTo>
                <a:cubicBezTo>
                  <a:pt x="16870" y="7316"/>
                  <a:pt x="18662" y="5878"/>
                  <a:pt x="17472" y="4667"/>
                </a:cubicBezTo>
                <a:cubicBezTo>
                  <a:pt x="17112" y="4299"/>
                  <a:pt x="16652" y="4171"/>
                  <a:pt x="16186" y="4171"/>
                </a:cubicBezTo>
                <a:cubicBezTo>
                  <a:pt x="15108" y="4171"/>
                  <a:pt x="13995" y="4854"/>
                  <a:pt x="13995" y="4854"/>
                </a:cubicBezTo>
                <a:cubicBezTo>
                  <a:pt x="13995" y="4854"/>
                  <a:pt x="14699" y="2491"/>
                  <a:pt x="12618" y="2044"/>
                </a:cubicBezTo>
                <a:cubicBezTo>
                  <a:pt x="12414" y="2000"/>
                  <a:pt x="12222" y="1980"/>
                  <a:pt x="12041" y="1980"/>
                </a:cubicBezTo>
                <a:cubicBezTo>
                  <a:pt x="10383" y="1980"/>
                  <a:pt x="9713" y="3656"/>
                  <a:pt x="9713" y="3656"/>
                </a:cubicBezTo>
                <a:cubicBezTo>
                  <a:pt x="9713" y="3656"/>
                  <a:pt x="9905" y="0"/>
                  <a:pt x="632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1" name="Google Shape;311;p6"/>
          <p:cNvGrpSpPr/>
          <p:nvPr/>
        </p:nvGrpSpPr>
        <p:grpSpPr>
          <a:xfrm>
            <a:off x="-105" y="-72431"/>
            <a:ext cx="1066751" cy="1047489"/>
            <a:chOff x="7078086" y="873875"/>
            <a:chExt cx="1582951" cy="1554368"/>
          </a:xfrm>
        </p:grpSpPr>
        <p:sp>
          <p:nvSpPr>
            <p:cNvPr id="312" name="Google Shape;312;p6"/>
            <p:cNvSpPr/>
            <p:nvPr/>
          </p:nvSpPr>
          <p:spPr>
            <a:xfrm>
              <a:off x="7109517" y="873875"/>
              <a:ext cx="1318932" cy="1404091"/>
            </a:xfrm>
            <a:custGeom>
              <a:avLst/>
              <a:gdLst/>
              <a:ahLst/>
              <a:cxnLst/>
              <a:rect l="l" t="t" r="r" b="b"/>
              <a:pathLst>
                <a:path w="13428" h="14295" extrusionOk="0">
                  <a:moveTo>
                    <a:pt x="350" y="0"/>
                  </a:moveTo>
                  <a:lnTo>
                    <a:pt x="0" y="469"/>
                  </a:lnTo>
                  <a:cubicBezTo>
                    <a:pt x="2001" y="3762"/>
                    <a:pt x="4040" y="6739"/>
                    <a:pt x="5801" y="8830"/>
                  </a:cubicBezTo>
                  <a:cubicBezTo>
                    <a:pt x="8501" y="12029"/>
                    <a:pt x="10958" y="13867"/>
                    <a:pt x="13108" y="14289"/>
                  </a:cubicBezTo>
                  <a:cubicBezTo>
                    <a:pt x="13124" y="14292"/>
                    <a:pt x="13141" y="14294"/>
                    <a:pt x="13157" y="14294"/>
                  </a:cubicBezTo>
                  <a:cubicBezTo>
                    <a:pt x="13288" y="14294"/>
                    <a:pt x="13404" y="14191"/>
                    <a:pt x="13419" y="14055"/>
                  </a:cubicBezTo>
                  <a:cubicBezTo>
                    <a:pt x="13428" y="13914"/>
                    <a:pt x="13330" y="13794"/>
                    <a:pt x="13193" y="13769"/>
                  </a:cubicBezTo>
                  <a:cubicBezTo>
                    <a:pt x="9704" y="13074"/>
                    <a:pt x="5358" y="8412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6"/>
            <p:cNvSpPr/>
            <p:nvPr/>
          </p:nvSpPr>
          <p:spPr>
            <a:xfrm>
              <a:off x="7760534" y="2001663"/>
              <a:ext cx="445930" cy="426580"/>
            </a:xfrm>
            <a:custGeom>
              <a:avLst/>
              <a:gdLst/>
              <a:ahLst/>
              <a:cxnLst/>
              <a:rect l="l" t="t" r="r" b="b"/>
              <a:pathLst>
                <a:path w="4540" h="4343" extrusionOk="0">
                  <a:moveTo>
                    <a:pt x="1818" y="1"/>
                  </a:moveTo>
                  <a:cubicBezTo>
                    <a:pt x="1818" y="1"/>
                    <a:pt x="1" y="1229"/>
                    <a:pt x="2291" y="4343"/>
                  </a:cubicBezTo>
                  <a:cubicBezTo>
                    <a:pt x="2291" y="4343"/>
                    <a:pt x="4539" y="1664"/>
                    <a:pt x="1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6"/>
            <p:cNvSpPr/>
            <p:nvPr/>
          </p:nvSpPr>
          <p:spPr>
            <a:xfrm>
              <a:off x="7815048" y="1729293"/>
              <a:ext cx="428250" cy="196641"/>
            </a:xfrm>
            <a:custGeom>
              <a:avLst/>
              <a:gdLst/>
              <a:ahLst/>
              <a:cxnLst/>
              <a:rect l="l" t="t" r="r" b="b"/>
              <a:pathLst>
                <a:path w="4360" h="2002" extrusionOk="0">
                  <a:moveTo>
                    <a:pt x="2056" y="1"/>
                  </a:moveTo>
                  <a:cubicBezTo>
                    <a:pt x="1376" y="1"/>
                    <a:pt x="642" y="301"/>
                    <a:pt x="0" y="1230"/>
                  </a:cubicBezTo>
                  <a:cubicBezTo>
                    <a:pt x="0" y="1230"/>
                    <a:pt x="462" y="2001"/>
                    <a:pt x="1644" y="2001"/>
                  </a:cubicBezTo>
                  <a:cubicBezTo>
                    <a:pt x="2307" y="2001"/>
                    <a:pt x="3197" y="1758"/>
                    <a:pt x="4360" y="999"/>
                  </a:cubicBezTo>
                  <a:cubicBezTo>
                    <a:pt x="4360" y="999"/>
                    <a:pt x="3297" y="1"/>
                    <a:pt x="20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6"/>
            <p:cNvSpPr/>
            <p:nvPr/>
          </p:nvSpPr>
          <p:spPr>
            <a:xfrm>
              <a:off x="7803850" y="1822309"/>
              <a:ext cx="307731" cy="35753"/>
            </a:xfrm>
            <a:custGeom>
              <a:avLst/>
              <a:gdLst/>
              <a:ahLst/>
              <a:cxnLst/>
              <a:rect l="l" t="t" r="r" b="b"/>
              <a:pathLst>
                <a:path w="3133" h="364" extrusionOk="0">
                  <a:moveTo>
                    <a:pt x="3023" y="1"/>
                  </a:moveTo>
                  <a:cubicBezTo>
                    <a:pt x="3022" y="1"/>
                    <a:pt x="3020" y="1"/>
                    <a:pt x="3019" y="1"/>
                  </a:cubicBezTo>
                  <a:lnTo>
                    <a:pt x="106" y="201"/>
                  </a:lnTo>
                  <a:cubicBezTo>
                    <a:pt x="1" y="206"/>
                    <a:pt x="7" y="364"/>
                    <a:pt x="110" y="364"/>
                  </a:cubicBezTo>
                  <a:cubicBezTo>
                    <a:pt x="112" y="364"/>
                    <a:pt x="113" y="364"/>
                    <a:pt x="114" y="364"/>
                  </a:cubicBezTo>
                  <a:lnTo>
                    <a:pt x="119" y="364"/>
                  </a:lnTo>
                  <a:lnTo>
                    <a:pt x="3028" y="163"/>
                  </a:lnTo>
                  <a:cubicBezTo>
                    <a:pt x="3133" y="155"/>
                    <a:pt x="3126" y="1"/>
                    <a:pt x="3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6"/>
            <p:cNvSpPr/>
            <p:nvPr/>
          </p:nvSpPr>
          <p:spPr>
            <a:xfrm>
              <a:off x="8249092" y="2139371"/>
              <a:ext cx="411945" cy="202731"/>
            </a:xfrm>
            <a:custGeom>
              <a:avLst/>
              <a:gdLst/>
              <a:ahLst/>
              <a:cxnLst/>
              <a:rect l="l" t="t" r="r" b="b"/>
              <a:pathLst>
                <a:path w="4194" h="2064" extrusionOk="0">
                  <a:moveTo>
                    <a:pt x="1631" y="1"/>
                  </a:moveTo>
                  <a:cubicBezTo>
                    <a:pt x="1145" y="1"/>
                    <a:pt x="599" y="167"/>
                    <a:pt x="0" y="599"/>
                  </a:cubicBezTo>
                  <a:cubicBezTo>
                    <a:pt x="0" y="599"/>
                    <a:pt x="299" y="2063"/>
                    <a:pt x="2507" y="2063"/>
                  </a:cubicBezTo>
                  <a:cubicBezTo>
                    <a:pt x="2978" y="2063"/>
                    <a:pt x="3534" y="1997"/>
                    <a:pt x="4193" y="1836"/>
                  </a:cubicBezTo>
                  <a:cubicBezTo>
                    <a:pt x="4193" y="1836"/>
                    <a:pt x="3245" y="1"/>
                    <a:pt x="16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6"/>
            <p:cNvSpPr/>
            <p:nvPr/>
          </p:nvSpPr>
          <p:spPr>
            <a:xfrm>
              <a:off x="7346626" y="1552984"/>
              <a:ext cx="405266" cy="417347"/>
            </a:xfrm>
            <a:custGeom>
              <a:avLst/>
              <a:gdLst/>
              <a:ahLst/>
              <a:cxnLst/>
              <a:rect l="l" t="t" r="r" b="b"/>
              <a:pathLst>
                <a:path w="4126" h="4249" extrusionOk="0">
                  <a:moveTo>
                    <a:pt x="2129" y="0"/>
                  </a:moveTo>
                  <a:cubicBezTo>
                    <a:pt x="2129" y="0"/>
                    <a:pt x="1" y="546"/>
                    <a:pt x="1105" y="4249"/>
                  </a:cubicBezTo>
                  <a:cubicBezTo>
                    <a:pt x="1105" y="4249"/>
                    <a:pt x="4125" y="2491"/>
                    <a:pt x="21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6"/>
            <p:cNvSpPr/>
            <p:nvPr/>
          </p:nvSpPr>
          <p:spPr>
            <a:xfrm>
              <a:off x="7452607" y="1292302"/>
              <a:ext cx="425795" cy="194186"/>
            </a:xfrm>
            <a:custGeom>
              <a:avLst/>
              <a:gdLst/>
              <a:ahLst/>
              <a:cxnLst/>
              <a:rect l="l" t="t" r="r" b="b"/>
              <a:pathLst>
                <a:path w="4335" h="1977" extrusionOk="0">
                  <a:moveTo>
                    <a:pt x="1860" y="0"/>
                  </a:moveTo>
                  <a:cubicBezTo>
                    <a:pt x="1284" y="0"/>
                    <a:pt x="649" y="233"/>
                    <a:pt x="1" y="889"/>
                  </a:cubicBezTo>
                  <a:cubicBezTo>
                    <a:pt x="1" y="889"/>
                    <a:pt x="418" y="1976"/>
                    <a:pt x="2018" y="1976"/>
                  </a:cubicBezTo>
                  <a:cubicBezTo>
                    <a:pt x="2614" y="1976"/>
                    <a:pt x="3372" y="1826"/>
                    <a:pt x="4334" y="1413"/>
                  </a:cubicBezTo>
                  <a:cubicBezTo>
                    <a:pt x="4334" y="1413"/>
                    <a:pt x="3277" y="0"/>
                    <a:pt x="18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6"/>
            <p:cNvSpPr/>
            <p:nvPr/>
          </p:nvSpPr>
          <p:spPr>
            <a:xfrm>
              <a:off x="7078086" y="1156264"/>
              <a:ext cx="400846" cy="414794"/>
            </a:xfrm>
            <a:custGeom>
              <a:avLst/>
              <a:gdLst/>
              <a:ahLst/>
              <a:cxnLst/>
              <a:rect l="l" t="t" r="r" b="b"/>
              <a:pathLst>
                <a:path w="4081" h="4223" extrusionOk="0">
                  <a:moveTo>
                    <a:pt x="2137" y="0"/>
                  </a:moveTo>
                  <a:cubicBezTo>
                    <a:pt x="2137" y="0"/>
                    <a:pt x="1" y="504"/>
                    <a:pt x="1037" y="4223"/>
                  </a:cubicBezTo>
                  <a:lnTo>
                    <a:pt x="1037" y="4223"/>
                  </a:lnTo>
                  <a:cubicBezTo>
                    <a:pt x="1040" y="4219"/>
                    <a:pt x="4080" y="2522"/>
                    <a:pt x="2137" y="0"/>
                  </a:cubicBezTo>
                  <a:close/>
                  <a:moveTo>
                    <a:pt x="1037" y="4223"/>
                  </a:moveTo>
                  <a:cubicBezTo>
                    <a:pt x="1037" y="4223"/>
                    <a:pt x="1037" y="4223"/>
                    <a:pt x="1037" y="4223"/>
                  </a:cubicBezTo>
                  <a:cubicBezTo>
                    <a:pt x="1037" y="4223"/>
                    <a:pt x="1037" y="4223"/>
                    <a:pt x="1037" y="422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6"/>
            <p:cNvSpPr/>
            <p:nvPr/>
          </p:nvSpPr>
          <p:spPr>
            <a:xfrm>
              <a:off x="7930360" y="1993805"/>
              <a:ext cx="49406" cy="312544"/>
            </a:xfrm>
            <a:custGeom>
              <a:avLst/>
              <a:gdLst/>
              <a:ahLst/>
              <a:cxnLst/>
              <a:rect l="l" t="t" r="r" b="b"/>
              <a:pathLst>
                <a:path w="503" h="3182" extrusionOk="0">
                  <a:moveTo>
                    <a:pt x="89" y="0"/>
                  </a:moveTo>
                  <a:cubicBezTo>
                    <a:pt x="45" y="0"/>
                    <a:pt x="1" y="32"/>
                    <a:pt x="8" y="89"/>
                  </a:cubicBezTo>
                  <a:lnTo>
                    <a:pt x="341" y="3113"/>
                  </a:lnTo>
                  <a:cubicBezTo>
                    <a:pt x="345" y="3152"/>
                    <a:pt x="379" y="3181"/>
                    <a:pt x="422" y="3181"/>
                  </a:cubicBezTo>
                  <a:lnTo>
                    <a:pt x="430" y="3181"/>
                  </a:lnTo>
                  <a:cubicBezTo>
                    <a:pt x="473" y="3177"/>
                    <a:pt x="503" y="3139"/>
                    <a:pt x="498" y="3092"/>
                  </a:cubicBezTo>
                  <a:lnTo>
                    <a:pt x="170" y="72"/>
                  </a:lnTo>
                  <a:cubicBezTo>
                    <a:pt x="164" y="23"/>
                    <a:pt x="127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6"/>
            <p:cNvSpPr/>
            <p:nvPr/>
          </p:nvSpPr>
          <p:spPr>
            <a:xfrm>
              <a:off x="8238484" y="2190348"/>
              <a:ext cx="279247" cy="86632"/>
            </a:xfrm>
            <a:custGeom>
              <a:avLst/>
              <a:gdLst/>
              <a:ahLst/>
              <a:cxnLst/>
              <a:rect l="l" t="t" r="r" b="b"/>
              <a:pathLst>
                <a:path w="2843" h="882" extrusionOk="0">
                  <a:moveTo>
                    <a:pt x="111" y="0"/>
                  </a:moveTo>
                  <a:cubicBezTo>
                    <a:pt x="26" y="0"/>
                    <a:pt x="1" y="129"/>
                    <a:pt x="91" y="157"/>
                  </a:cubicBezTo>
                  <a:lnTo>
                    <a:pt x="2714" y="878"/>
                  </a:lnTo>
                  <a:cubicBezTo>
                    <a:pt x="2719" y="882"/>
                    <a:pt x="2723" y="882"/>
                    <a:pt x="2731" y="882"/>
                  </a:cubicBezTo>
                  <a:cubicBezTo>
                    <a:pt x="2825" y="882"/>
                    <a:pt x="2842" y="750"/>
                    <a:pt x="2753" y="724"/>
                  </a:cubicBezTo>
                  <a:lnTo>
                    <a:pt x="134" y="3"/>
                  </a:lnTo>
                  <a:cubicBezTo>
                    <a:pt x="126" y="1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6"/>
            <p:cNvSpPr/>
            <p:nvPr/>
          </p:nvSpPr>
          <p:spPr>
            <a:xfrm>
              <a:off x="7495825" y="1544733"/>
              <a:ext cx="69149" cy="280229"/>
            </a:xfrm>
            <a:custGeom>
              <a:avLst/>
              <a:gdLst/>
              <a:ahLst/>
              <a:cxnLst/>
              <a:rect l="l" t="t" r="r" b="b"/>
              <a:pathLst>
                <a:path w="704" h="2853" extrusionOk="0">
                  <a:moveTo>
                    <a:pt x="609" y="0"/>
                  </a:moveTo>
                  <a:cubicBezTo>
                    <a:pt x="574" y="0"/>
                    <a:pt x="539" y="22"/>
                    <a:pt x="533" y="72"/>
                  </a:cubicBezTo>
                  <a:lnTo>
                    <a:pt x="9" y="2759"/>
                  </a:lnTo>
                  <a:cubicBezTo>
                    <a:pt x="0" y="2801"/>
                    <a:pt x="30" y="2844"/>
                    <a:pt x="73" y="2853"/>
                  </a:cubicBezTo>
                  <a:lnTo>
                    <a:pt x="90" y="2853"/>
                  </a:lnTo>
                  <a:cubicBezTo>
                    <a:pt x="124" y="2853"/>
                    <a:pt x="158" y="2827"/>
                    <a:pt x="166" y="2789"/>
                  </a:cubicBezTo>
                  <a:lnTo>
                    <a:pt x="687" y="101"/>
                  </a:lnTo>
                  <a:cubicBezTo>
                    <a:pt x="704" y="38"/>
                    <a:pt x="656" y="0"/>
                    <a:pt x="6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6"/>
            <p:cNvSpPr/>
            <p:nvPr/>
          </p:nvSpPr>
          <p:spPr>
            <a:xfrm>
              <a:off x="7441607" y="1371567"/>
              <a:ext cx="295159" cy="46557"/>
            </a:xfrm>
            <a:custGeom>
              <a:avLst/>
              <a:gdLst/>
              <a:ahLst/>
              <a:cxnLst/>
              <a:rect l="l" t="t" r="r" b="b"/>
              <a:pathLst>
                <a:path w="3005" h="474" extrusionOk="0">
                  <a:moveTo>
                    <a:pt x="113" y="0"/>
                  </a:moveTo>
                  <a:cubicBezTo>
                    <a:pt x="14" y="0"/>
                    <a:pt x="0" y="150"/>
                    <a:pt x="104" y="163"/>
                  </a:cubicBezTo>
                  <a:lnTo>
                    <a:pt x="2911" y="474"/>
                  </a:lnTo>
                  <a:lnTo>
                    <a:pt x="2919" y="474"/>
                  </a:lnTo>
                  <a:cubicBezTo>
                    <a:pt x="2958" y="474"/>
                    <a:pt x="2992" y="444"/>
                    <a:pt x="3000" y="406"/>
                  </a:cubicBezTo>
                  <a:cubicBezTo>
                    <a:pt x="3005" y="359"/>
                    <a:pt x="2971" y="320"/>
                    <a:pt x="2928" y="316"/>
                  </a:cubicBezTo>
                  <a:lnTo>
                    <a:pt x="121" y="0"/>
                  </a:lnTo>
                  <a:cubicBezTo>
                    <a:pt x="118" y="0"/>
                    <a:pt x="116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6"/>
            <p:cNvSpPr/>
            <p:nvPr/>
          </p:nvSpPr>
          <p:spPr>
            <a:xfrm>
              <a:off x="7223848" y="1148603"/>
              <a:ext cx="72488" cy="280916"/>
            </a:xfrm>
            <a:custGeom>
              <a:avLst/>
              <a:gdLst/>
              <a:ahLst/>
              <a:cxnLst/>
              <a:rect l="l" t="t" r="r" b="b"/>
              <a:pathLst>
                <a:path w="738" h="2860" extrusionOk="0">
                  <a:moveTo>
                    <a:pt x="649" y="1"/>
                  </a:moveTo>
                  <a:cubicBezTo>
                    <a:pt x="616" y="1"/>
                    <a:pt x="583" y="19"/>
                    <a:pt x="572" y="61"/>
                  </a:cubicBezTo>
                  <a:lnTo>
                    <a:pt x="9" y="2761"/>
                  </a:lnTo>
                  <a:cubicBezTo>
                    <a:pt x="1" y="2808"/>
                    <a:pt x="26" y="2851"/>
                    <a:pt x="69" y="2859"/>
                  </a:cubicBezTo>
                  <a:lnTo>
                    <a:pt x="86" y="2859"/>
                  </a:lnTo>
                  <a:cubicBezTo>
                    <a:pt x="125" y="2859"/>
                    <a:pt x="159" y="2833"/>
                    <a:pt x="167" y="2795"/>
                  </a:cubicBezTo>
                  <a:lnTo>
                    <a:pt x="730" y="91"/>
                  </a:lnTo>
                  <a:cubicBezTo>
                    <a:pt x="738" y="35"/>
                    <a:pt x="693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6" name="Google Shape;326;p7"/>
          <p:cNvGrpSpPr/>
          <p:nvPr/>
        </p:nvGrpSpPr>
        <p:grpSpPr>
          <a:xfrm>
            <a:off x="5054231" y="41"/>
            <a:ext cx="4089758" cy="4311654"/>
            <a:chOff x="-32194" y="41"/>
            <a:chExt cx="4089758" cy="4311654"/>
          </a:xfrm>
        </p:grpSpPr>
        <p:sp>
          <p:nvSpPr>
            <p:cNvPr id="327" name="Google Shape;327;p7"/>
            <p:cNvSpPr/>
            <p:nvPr/>
          </p:nvSpPr>
          <p:spPr>
            <a:xfrm>
              <a:off x="-32194" y="278377"/>
              <a:ext cx="2047294" cy="4033318"/>
            </a:xfrm>
            <a:custGeom>
              <a:avLst/>
              <a:gdLst/>
              <a:ahLst/>
              <a:cxnLst/>
              <a:rect l="l" t="t" r="r" b="b"/>
              <a:pathLst>
                <a:path w="14836" h="29228" extrusionOk="0">
                  <a:moveTo>
                    <a:pt x="7831" y="815"/>
                  </a:moveTo>
                  <a:cubicBezTo>
                    <a:pt x="8088" y="815"/>
                    <a:pt x="8342" y="836"/>
                    <a:pt x="8599" y="867"/>
                  </a:cubicBezTo>
                  <a:cubicBezTo>
                    <a:pt x="10864" y="1174"/>
                    <a:pt x="12792" y="2675"/>
                    <a:pt x="13637" y="4804"/>
                  </a:cubicBezTo>
                  <a:cubicBezTo>
                    <a:pt x="13718" y="5000"/>
                    <a:pt x="13786" y="5205"/>
                    <a:pt x="13841" y="5409"/>
                  </a:cubicBezTo>
                  <a:cubicBezTo>
                    <a:pt x="14003" y="5968"/>
                    <a:pt x="14080" y="6552"/>
                    <a:pt x="14080" y="7137"/>
                  </a:cubicBezTo>
                  <a:lnTo>
                    <a:pt x="14080" y="28579"/>
                  </a:lnTo>
                  <a:lnTo>
                    <a:pt x="755" y="28579"/>
                  </a:lnTo>
                  <a:lnTo>
                    <a:pt x="755" y="7137"/>
                  </a:lnTo>
                  <a:cubicBezTo>
                    <a:pt x="755" y="6552"/>
                    <a:pt x="836" y="5972"/>
                    <a:pt x="994" y="5409"/>
                  </a:cubicBezTo>
                  <a:cubicBezTo>
                    <a:pt x="1054" y="5205"/>
                    <a:pt x="1122" y="5004"/>
                    <a:pt x="1199" y="4804"/>
                  </a:cubicBezTo>
                  <a:cubicBezTo>
                    <a:pt x="1361" y="4403"/>
                    <a:pt x="1561" y="4019"/>
                    <a:pt x="1800" y="3656"/>
                  </a:cubicBezTo>
                  <a:cubicBezTo>
                    <a:pt x="2282" y="2923"/>
                    <a:pt x="2913" y="2300"/>
                    <a:pt x="3647" y="1826"/>
                  </a:cubicBezTo>
                  <a:cubicBezTo>
                    <a:pt x="3818" y="1716"/>
                    <a:pt x="3997" y="1609"/>
                    <a:pt x="4180" y="1515"/>
                  </a:cubicBezTo>
                  <a:cubicBezTo>
                    <a:pt x="4850" y="1170"/>
                    <a:pt x="5579" y="948"/>
                    <a:pt x="6334" y="858"/>
                  </a:cubicBezTo>
                  <a:cubicBezTo>
                    <a:pt x="6582" y="828"/>
                    <a:pt x="6829" y="816"/>
                    <a:pt x="7081" y="816"/>
                  </a:cubicBezTo>
                  <a:lnTo>
                    <a:pt x="7759" y="816"/>
                  </a:lnTo>
                  <a:cubicBezTo>
                    <a:pt x="7783" y="815"/>
                    <a:pt x="7807" y="815"/>
                    <a:pt x="7831" y="815"/>
                  </a:cubicBezTo>
                  <a:close/>
                  <a:moveTo>
                    <a:pt x="7042" y="1"/>
                  </a:moveTo>
                  <a:cubicBezTo>
                    <a:pt x="4014" y="1"/>
                    <a:pt x="1327" y="1933"/>
                    <a:pt x="367" y="4804"/>
                  </a:cubicBezTo>
                  <a:cubicBezTo>
                    <a:pt x="299" y="5004"/>
                    <a:pt x="239" y="5205"/>
                    <a:pt x="192" y="5409"/>
                  </a:cubicBezTo>
                  <a:cubicBezTo>
                    <a:pt x="128" y="5682"/>
                    <a:pt x="77" y="5960"/>
                    <a:pt x="47" y="6237"/>
                  </a:cubicBezTo>
                  <a:cubicBezTo>
                    <a:pt x="26" y="6412"/>
                    <a:pt x="13" y="6591"/>
                    <a:pt x="9" y="6766"/>
                  </a:cubicBezTo>
                  <a:cubicBezTo>
                    <a:pt x="5" y="6860"/>
                    <a:pt x="0" y="6949"/>
                    <a:pt x="0" y="7039"/>
                  </a:cubicBezTo>
                  <a:lnTo>
                    <a:pt x="0" y="29227"/>
                  </a:lnTo>
                  <a:lnTo>
                    <a:pt x="14835" y="29227"/>
                  </a:lnTo>
                  <a:lnTo>
                    <a:pt x="14835" y="7039"/>
                  </a:lnTo>
                  <a:cubicBezTo>
                    <a:pt x="14835" y="6949"/>
                    <a:pt x="14835" y="6860"/>
                    <a:pt x="14831" y="6766"/>
                  </a:cubicBezTo>
                  <a:cubicBezTo>
                    <a:pt x="14827" y="6591"/>
                    <a:pt x="14810" y="6412"/>
                    <a:pt x="14793" y="6237"/>
                  </a:cubicBezTo>
                  <a:cubicBezTo>
                    <a:pt x="14758" y="5960"/>
                    <a:pt x="14712" y="5682"/>
                    <a:pt x="14648" y="5409"/>
                  </a:cubicBezTo>
                  <a:cubicBezTo>
                    <a:pt x="14601" y="5205"/>
                    <a:pt x="14541" y="5000"/>
                    <a:pt x="14473" y="4804"/>
                  </a:cubicBezTo>
                  <a:cubicBezTo>
                    <a:pt x="13513" y="1933"/>
                    <a:pt x="10826" y="1"/>
                    <a:pt x="77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7"/>
            <p:cNvSpPr/>
            <p:nvPr/>
          </p:nvSpPr>
          <p:spPr>
            <a:xfrm>
              <a:off x="-31090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5" y="355"/>
                    <a:pt x="1" y="530"/>
                  </a:cubicBezTo>
                  <a:lnTo>
                    <a:pt x="14823" y="530"/>
                  </a:lnTo>
                  <a:cubicBezTo>
                    <a:pt x="14814" y="355"/>
                    <a:pt x="14802" y="176"/>
                    <a:pt x="147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7"/>
            <p:cNvSpPr/>
            <p:nvPr/>
          </p:nvSpPr>
          <p:spPr>
            <a:xfrm>
              <a:off x="955988" y="336749"/>
              <a:ext cx="70791" cy="3936583"/>
            </a:xfrm>
            <a:custGeom>
              <a:avLst/>
              <a:gdLst/>
              <a:ahLst/>
              <a:cxnLst/>
              <a:rect l="l" t="t" r="r" b="b"/>
              <a:pathLst>
                <a:path w="513" h="28527" extrusionOk="0">
                  <a:moveTo>
                    <a:pt x="1" y="0"/>
                  </a:moveTo>
                  <a:lnTo>
                    <a:pt x="1" y="28527"/>
                  </a:lnTo>
                  <a:lnTo>
                    <a:pt x="513" y="28527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7"/>
            <p:cNvSpPr/>
            <p:nvPr/>
          </p:nvSpPr>
          <p:spPr>
            <a:xfrm>
              <a:off x="255663" y="597421"/>
              <a:ext cx="755799" cy="587031"/>
            </a:xfrm>
            <a:custGeom>
              <a:avLst/>
              <a:gdLst/>
              <a:ahLst/>
              <a:cxnLst/>
              <a:rect l="l" t="t" r="r" b="b"/>
              <a:pathLst>
                <a:path w="5477" h="4254" extrusionOk="0">
                  <a:moveTo>
                    <a:pt x="307" y="1"/>
                  </a:moveTo>
                  <a:lnTo>
                    <a:pt x="0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7"/>
            <p:cNvSpPr/>
            <p:nvPr/>
          </p:nvSpPr>
          <p:spPr>
            <a:xfrm>
              <a:off x="971305" y="600457"/>
              <a:ext cx="755937" cy="586893"/>
            </a:xfrm>
            <a:custGeom>
              <a:avLst/>
              <a:gdLst/>
              <a:ahLst/>
              <a:cxnLst/>
              <a:rect l="l" t="t" r="r" b="b"/>
              <a:pathLst>
                <a:path w="5478" h="4253" extrusionOk="0">
                  <a:moveTo>
                    <a:pt x="5170" y="0"/>
                  </a:moveTo>
                  <a:lnTo>
                    <a:pt x="1" y="3839"/>
                  </a:lnTo>
                  <a:lnTo>
                    <a:pt x="308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7"/>
            <p:cNvSpPr/>
            <p:nvPr/>
          </p:nvSpPr>
          <p:spPr>
            <a:xfrm>
              <a:off x="20095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7"/>
            <p:cNvSpPr/>
            <p:nvPr/>
          </p:nvSpPr>
          <p:spPr>
            <a:xfrm>
              <a:off x="20108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7"/>
            <p:cNvSpPr/>
            <p:nvPr/>
          </p:nvSpPr>
          <p:spPr>
            <a:xfrm>
              <a:off x="29979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7"/>
            <p:cNvSpPr/>
            <p:nvPr/>
          </p:nvSpPr>
          <p:spPr>
            <a:xfrm>
              <a:off x="22974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7"/>
            <p:cNvSpPr/>
            <p:nvPr/>
          </p:nvSpPr>
          <p:spPr>
            <a:xfrm>
              <a:off x="30132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7"/>
            <p:cNvSpPr/>
            <p:nvPr/>
          </p:nvSpPr>
          <p:spPr>
            <a:xfrm>
              <a:off x="19672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8" name="Google Shape;338;p7"/>
          <p:cNvGrpSpPr/>
          <p:nvPr/>
        </p:nvGrpSpPr>
        <p:grpSpPr>
          <a:xfrm>
            <a:off x="0" y="4286725"/>
            <a:ext cx="9143924" cy="856783"/>
            <a:chOff x="0" y="4286725"/>
            <a:chExt cx="9143924" cy="856783"/>
          </a:xfrm>
        </p:grpSpPr>
        <p:sp>
          <p:nvSpPr>
            <p:cNvPr id="339" name="Google Shape;339;p7"/>
            <p:cNvSpPr/>
            <p:nvPr/>
          </p:nvSpPr>
          <p:spPr>
            <a:xfrm>
              <a:off x="0" y="4286725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7"/>
            <p:cNvSpPr/>
            <p:nvPr/>
          </p:nvSpPr>
          <p:spPr>
            <a:xfrm>
              <a:off x="0" y="4286725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7"/>
            <p:cNvSpPr/>
            <p:nvPr/>
          </p:nvSpPr>
          <p:spPr>
            <a:xfrm>
              <a:off x="0" y="4440795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7"/>
            <p:cNvSpPr/>
            <p:nvPr/>
          </p:nvSpPr>
          <p:spPr>
            <a:xfrm>
              <a:off x="0" y="4594824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7"/>
            <p:cNvSpPr/>
            <p:nvPr/>
          </p:nvSpPr>
          <p:spPr>
            <a:xfrm>
              <a:off x="0" y="4749059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7"/>
            <p:cNvSpPr/>
            <p:nvPr/>
          </p:nvSpPr>
          <p:spPr>
            <a:xfrm>
              <a:off x="0" y="490312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7"/>
            <p:cNvSpPr/>
            <p:nvPr/>
          </p:nvSpPr>
          <p:spPr>
            <a:xfrm>
              <a:off x="0" y="505719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7"/>
            <p:cNvSpPr/>
            <p:nvPr/>
          </p:nvSpPr>
          <p:spPr>
            <a:xfrm>
              <a:off x="3005187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7"/>
            <p:cNvSpPr/>
            <p:nvPr/>
          </p:nvSpPr>
          <p:spPr>
            <a:xfrm>
              <a:off x="372685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7"/>
            <p:cNvSpPr/>
            <p:nvPr/>
          </p:nvSpPr>
          <p:spPr>
            <a:xfrm>
              <a:off x="1167833" y="4932872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7"/>
            <p:cNvSpPr/>
            <p:nvPr/>
          </p:nvSpPr>
          <p:spPr>
            <a:xfrm>
              <a:off x="6331702" y="4976065"/>
              <a:ext cx="146086" cy="93502"/>
            </a:xfrm>
            <a:custGeom>
              <a:avLst/>
              <a:gdLst/>
              <a:ahLst/>
              <a:cxnLst/>
              <a:rect l="l" t="t" r="r" b="b"/>
              <a:pathLst>
                <a:path w="3531" h="2260" extrusionOk="0">
                  <a:moveTo>
                    <a:pt x="708" y="1"/>
                  </a:moveTo>
                  <a:cubicBezTo>
                    <a:pt x="669" y="1"/>
                    <a:pt x="631" y="10"/>
                    <a:pt x="593" y="29"/>
                  </a:cubicBezTo>
                  <a:cubicBezTo>
                    <a:pt x="1" y="323"/>
                    <a:pt x="1673" y="2260"/>
                    <a:pt x="1673" y="2260"/>
                  </a:cubicBezTo>
                  <a:lnTo>
                    <a:pt x="2500" y="2247"/>
                  </a:lnTo>
                  <a:cubicBezTo>
                    <a:pt x="2500" y="2247"/>
                    <a:pt x="3531" y="133"/>
                    <a:pt x="2849" y="133"/>
                  </a:cubicBezTo>
                  <a:cubicBezTo>
                    <a:pt x="2834" y="133"/>
                    <a:pt x="2819" y="134"/>
                    <a:pt x="2803" y="136"/>
                  </a:cubicBezTo>
                  <a:cubicBezTo>
                    <a:pt x="2031" y="234"/>
                    <a:pt x="1975" y="1923"/>
                    <a:pt x="1975" y="1923"/>
                  </a:cubicBezTo>
                  <a:cubicBezTo>
                    <a:pt x="1975" y="1923"/>
                    <a:pt x="1280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7"/>
            <p:cNvSpPr/>
            <p:nvPr/>
          </p:nvSpPr>
          <p:spPr>
            <a:xfrm>
              <a:off x="4910727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7"/>
            <p:cNvSpPr/>
            <p:nvPr/>
          </p:nvSpPr>
          <p:spPr>
            <a:xfrm>
              <a:off x="300506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7"/>
            <p:cNvSpPr/>
            <p:nvPr/>
          </p:nvSpPr>
          <p:spPr>
            <a:xfrm>
              <a:off x="175672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7"/>
            <p:cNvSpPr/>
            <p:nvPr/>
          </p:nvSpPr>
          <p:spPr>
            <a:xfrm>
              <a:off x="153666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7"/>
            <p:cNvSpPr/>
            <p:nvPr/>
          </p:nvSpPr>
          <p:spPr>
            <a:xfrm>
              <a:off x="3946005" y="4516581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7"/>
            <p:cNvSpPr/>
            <p:nvPr/>
          </p:nvSpPr>
          <p:spPr>
            <a:xfrm>
              <a:off x="2483912" y="4511824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7"/>
            <p:cNvSpPr/>
            <p:nvPr/>
          </p:nvSpPr>
          <p:spPr>
            <a:xfrm>
              <a:off x="8660999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7"/>
            <p:cNvSpPr/>
            <p:nvPr/>
          </p:nvSpPr>
          <p:spPr>
            <a:xfrm>
              <a:off x="559611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7"/>
            <p:cNvSpPr/>
            <p:nvPr/>
          </p:nvSpPr>
          <p:spPr>
            <a:xfrm>
              <a:off x="6981060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7"/>
            <p:cNvSpPr/>
            <p:nvPr/>
          </p:nvSpPr>
          <p:spPr>
            <a:xfrm>
              <a:off x="415487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7"/>
            <p:cNvSpPr/>
            <p:nvPr/>
          </p:nvSpPr>
          <p:spPr>
            <a:xfrm>
              <a:off x="836511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7"/>
            <p:cNvSpPr/>
            <p:nvPr/>
          </p:nvSpPr>
          <p:spPr>
            <a:xfrm>
              <a:off x="7739652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7"/>
            <p:cNvSpPr/>
            <p:nvPr/>
          </p:nvSpPr>
          <p:spPr>
            <a:xfrm>
              <a:off x="6075535" y="46499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3" name="Google Shape;363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364" name="Google Shape;364;p7"/>
          <p:cNvSpPr txBox="1">
            <a:spLocks noGrp="1"/>
          </p:cNvSpPr>
          <p:nvPr>
            <p:ph type="body" idx="1"/>
          </p:nvPr>
        </p:nvSpPr>
        <p:spPr>
          <a:xfrm>
            <a:off x="720000" y="1233950"/>
            <a:ext cx="3322200" cy="313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grpSp>
        <p:nvGrpSpPr>
          <p:cNvPr id="365" name="Google Shape;365;p7"/>
          <p:cNvGrpSpPr/>
          <p:nvPr/>
        </p:nvGrpSpPr>
        <p:grpSpPr>
          <a:xfrm>
            <a:off x="0" y="3809750"/>
            <a:ext cx="1178216" cy="1333738"/>
            <a:chOff x="0" y="4173075"/>
            <a:chExt cx="1178216" cy="1333738"/>
          </a:xfrm>
        </p:grpSpPr>
        <p:sp>
          <p:nvSpPr>
            <p:cNvPr id="366" name="Google Shape;366;p7"/>
            <p:cNvSpPr/>
            <p:nvPr/>
          </p:nvSpPr>
          <p:spPr>
            <a:xfrm>
              <a:off x="602411" y="5156019"/>
              <a:ext cx="575805" cy="350497"/>
            </a:xfrm>
            <a:custGeom>
              <a:avLst/>
              <a:gdLst/>
              <a:ahLst/>
              <a:cxnLst/>
              <a:rect l="l" t="t" r="r" b="b"/>
              <a:pathLst>
                <a:path w="7534" h="4586" extrusionOk="0">
                  <a:moveTo>
                    <a:pt x="5541" y="0"/>
                  </a:moveTo>
                  <a:cubicBezTo>
                    <a:pt x="5512" y="0"/>
                    <a:pt x="5480" y="4"/>
                    <a:pt x="5443" y="13"/>
                  </a:cubicBezTo>
                  <a:cubicBezTo>
                    <a:pt x="4270" y="282"/>
                    <a:pt x="2308" y="3182"/>
                    <a:pt x="2308" y="3182"/>
                  </a:cubicBezTo>
                  <a:cubicBezTo>
                    <a:pt x="2308" y="3182"/>
                    <a:pt x="3893" y="194"/>
                    <a:pt x="3023" y="194"/>
                  </a:cubicBezTo>
                  <a:cubicBezTo>
                    <a:pt x="3009" y="194"/>
                    <a:pt x="2994" y="195"/>
                    <a:pt x="2978" y="196"/>
                  </a:cubicBezTo>
                  <a:cubicBezTo>
                    <a:pt x="2573" y="235"/>
                    <a:pt x="1976" y="926"/>
                    <a:pt x="1327" y="2043"/>
                  </a:cubicBezTo>
                  <a:lnTo>
                    <a:pt x="1" y="4585"/>
                  </a:lnTo>
                  <a:lnTo>
                    <a:pt x="5610" y="4585"/>
                  </a:lnTo>
                  <a:cubicBezTo>
                    <a:pt x="6621" y="3916"/>
                    <a:pt x="7533" y="3186"/>
                    <a:pt x="7000" y="3028"/>
                  </a:cubicBezTo>
                  <a:cubicBezTo>
                    <a:pt x="6883" y="2993"/>
                    <a:pt x="6751" y="2977"/>
                    <a:pt x="6610" y="2977"/>
                  </a:cubicBezTo>
                  <a:cubicBezTo>
                    <a:pt x="5504" y="2977"/>
                    <a:pt x="3810" y="3950"/>
                    <a:pt x="3810" y="3950"/>
                  </a:cubicBezTo>
                  <a:cubicBezTo>
                    <a:pt x="3810" y="3950"/>
                    <a:pt x="6445" y="0"/>
                    <a:pt x="5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7"/>
            <p:cNvSpPr/>
            <p:nvPr/>
          </p:nvSpPr>
          <p:spPr>
            <a:xfrm>
              <a:off x="0" y="4173075"/>
              <a:ext cx="747232" cy="1333431"/>
            </a:xfrm>
            <a:custGeom>
              <a:avLst/>
              <a:gdLst/>
              <a:ahLst/>
              <a:cxnLst/>
              <a:rect l="l" t="t" r="r" b="b"/>
              <a:pathLst>
                <a:path w="9777" h="17447" extrusionOk="0">
                  <a:moveTo>
                    <a:pt x="7435" y="0"/>
                  </a:moveTo>
                  <a:cubicBezTo>
                    <a:pt x="5540" y="0"/>
                    <a:pt x="5268" y="4001"/>
                    <a:pt x="3728" y="4283"/>
                  </a:cubicBezTo>
                  <a:cubicBezTo>
                    <a:pt x="3615" y="4304"/>
                    <a:pt x="3515" y="4314"/>
                    <a:pt x="3427" y="4314"/>
                  </a:cubicBezTo>
                  <a:cubicBezTo>
                    <a:pt x="2322" y="4314"/>
                    <a:pt x="3075" y="2777"/>
                    <a:pt x="2083" y="2777"/>
                  </a:cubicBezTo>
                  <a:cubicBezTo>
                    <a:pt x="2052" y="2777"/>
                    <a:pt x="2019" y="2779"/>
                    <a:pt x="1984" y="2782"/>
                  </a:cubicBezTo>
                  <a:cubicBezTo>
                    <a:pt x="760" y="2893"/>
                    <a:pt x="0" y="5759"/>
                    <a:pt x="917" y="7930"/>
                  </a:cubicBezTo>
                  <a:cubicBezTo>
                    <a:pt x="1734" y="9864"/>
                    <a:pt x="1035" y="11791"/>
                    <a:pt x="471" y="11791"/>
                  </a:cubicBezTo>
                  <a:cubicBezTo>
                    <a:pt x="402" y="11791"/>
                    <a:pt x="335" y="11762"/>
                    <a:pt x="273" y="11701"/>
                  </a:cubicBezTo>
                  <a:cubicBezTo>
                    <a:pt x="252" y="11679"/>
                    <a:pt x="231" y="11658"/>
                    <a:pt x="214" y="11633"/>
                  </a:cubicBezTo>
                  <a:lnTo>
                    <a:pt x="214" y="17446"/>
                  </a:lnTo>
                  <a:lnTo>
                    <a:pt x="8024" y="17446"/>
                  </a:lnTo>
                  <a:cubicBezTo>
                    <a:pt x="8996" y="16768"/>
                    <a:pt x="9777" y="15864"/>
                    <a:pt x="9414" y="14806"/>
                  </a:cubicBezTo>
                  <a:cubicBezTo>
                    <a:pt x="9108" y="13911"/>
                    <a:pt x="8643" y="13644"/>
                    <a:pt x="8136" y="13644"/>
                  </a:cubicBezTo>
                  <a:cubicBezTo>
                    <a:pt x="7384" y="13644"/>
                    <a:pt x="6537" y="14228"/>
                    <a:pt x="5964" y="14228"/>
                  </a:cubicBezTo>
                  <a:cubicBezTo>
                    <a:pt x="5905" y="14228"/>
                    <a:pt x="5850" y="14222"/>
                    <a:pt x="5797" y="14209"/>
                  </a:cubicBezTo>
                  <a:cubicBezTo>
                    <a:pt x="4884" y="13979"/>
                    <a:pt x="6778" y="11961"/>
                    <a:pt x="8181" y="9931"/>
                  </a:cubicBezTo>
                  <a:cubicBezTo>
                    <a:pt x="9455" y="8087"/>
                    <a:pt x="8792" y="6840"/>
                    <a:pt x="7952" y="6840"/>
                  </a:cubicBezTo>
                  <a:cubicBezTo>
                    <a:pt x="7869" y="6840"/>
                    <a:pt x="7784" y="6852"/>
                    <a:pt x="7699" y="6877"/>
                  </a:cubicBezTo>
                  <a:cubicBezTo>
                    <a:pt x="7611" y="6903"/>
                    <a:pt x="7528" y="6915"/>
                    <a:pt x="7452" y="6915"/>
                  </a:cubicBezTo>
                  <a:cubicBezTo>
                    <a:pt x="6723" y="6915"/>
                    <a:pt x="6589" y="5774"/>
                    <a:pt x="7350" y="4646"/>
                  </a:cubicBezTo>
                  <a:cubicBezTo>
                    <a:pt x="8237" y="3332"/>
                    <a:pt x="9380" y="214"/>
                    <a:pt x="7597" y="9"/>
                  </a:cubicBezTo>
                  <a:cubicBezTo>
                    <a:pt x="7542" y="3"/>
                    <a:pt x="7488" y="0"/>
                    <a:pt x="74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7"/>
            <p:cNvSpPr/>
            <p:nvPr/>
          </p:nvSpPr>
          <p:spPr>
            <a:xfrm>
              <a:off x="40431" y="4379049"/>
              <a:ext cx="469341" cy="1127764"/>
            </a:xfrm>
            <a:custGeom>
              <a:avLst/>
              <a:gdLst/>
              <a:ahLst/>
              <a:cxnLst/>
              <a:rect l="l" t="t" r="r" b="b"/>
              <a:pathLst>
                <a:path w="6141" h="14756" extrusionOk="0">
                  <a:moveTo>
                    <a:pt x="5967" y="0"/>
                  </a:moveTo>
                  <a:cubicBezTo>
                    <a:pt x="5919" y="0"/>
                    <a:pt x="5871" y="26"/>
                    <a:pt x="5848" y="87"/>
                  </a:cubicBezTo>
                  <a:cubicBezTo>
                    <a:pt x="5805" y="194"/>
                    <a:pt x="2150" y="9040"/>
                    <a:pt x="0" y="14756"/>
                  </a:cubicBezTo>
                  <a:lnTo>
                    <a:pt x="282" y="14756"/>
                  </a:lnTo>
                  <a:cubicBezTo>
                    <a:pt x="2432" y="9044"/>
                    <a:pt x="6049" y="292"/>
                    <a:pt x="6091" y="189"/>
                  </a:cubicBezTo>
                  <a:cubicBezTo>
                    <a:pt x="6141" y="83"/>
                    <a:pt x="6053" y="0"/>
                    <a:pt x="59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7"/>
            <p:cNvSpPr/>
            <p:nvPr/>
          </p:nvSpPr>
          <p:spPr>
            <a:xfrm>
              <a:off x="180372" y="4624613"/>
              <a:ext cx="137187" cy="242963"/>
            </a:xfrm>
            <a:custGeom>
              <a:avLst/>
              <a:gdLst/>
              <a:ahLst/>
              <a:cxnLst/>
              <a:rect l="l" t="t" r="r" b="b"/>
              <a:pathLst>
                <a:path w="1795" h="3179" extrusionOk="0">
                  <a:moveTo>
                    <a:pt x="158" y="1"/>
                  </a:moveTo>
                  <a:cubicBezTo>
                    <a:pt x="80" y="1"/>
                    <a:pt x="1" y="67"/>
                    <a:pt x="29" y="167"/>
                  </a:cubicBezTo>
                  <a:cubicBezTo>
                    <a:pt x="374" y="1408"/>
                    <a:pt x="1488" y="3050"/>
                    <a:pt x="1535" y="3118"/>
                  </a:cubicBezTo>
                  <a:cubicBezTo>
                    <a:pt x="1562" y="3158"/>
                    <a:pt x="1600" y="3179"/>
                    <a:pt x="1646" y="3179"/>
                  </a:cubicBezTo>
                  <a:cubicBezTo>
                    <a:pt x="1650" y="3179"/>
                    <a:pt x="1654" y="3179"/>
                    <a:pt x="1658" y="3178"/>
                  </a:cubicBezTo>
                  <a:cubicBezTo>
                    <a:pt x="1680" y="3174"/>
                    <a:pt x="1701" y="3165"/>
                    <a:pt x="1718" y="3153"/>
                  </a:cubicBezTo>
                  <a:cubicBezTo>
                    <a:pt x="1778" y="3114"/>
                    <a:pt x="1795" y="3033"/>
                    <a:pt x="1752" y="2973"/>
                  </a:cubicBezTo>
                  <a:cubicBezTo>
                    <a:pt x="1744" y="2956"/>
                    <a:pt x="618" y="1293"/>
                    <a:pt x="281" y="99"/>
                  </a:cubicBezTo>
                  <a:cubicBezTo>
                    <a:pt x="262" y="30"/>
                    <a:pt x="210" y="1"/>
                    <a:pt x="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7"/>
            <p:cNvSpPr/>
            <p:nvPr/>
          </p:nvSpPr>
          <p:spPr>
            <a:xfrm>
              <a:off x="254813" y="4878202"/>
              <a:ext cx="276897" cy="96986"/>
            </a:xfrm>
            <a:custGeom>
              <a:avLst/>
              <a:gdLst/>
              <a:ahLst/>
              <a:cxnLst/>
              <a:rect l="l" t="t" r="r" b="b"/>
              <a:pathLst>
                <a:path w="3623" h="1269" extrusionOk="0">
                  <a:moveTo>
                    <a:pt x="3428" y="1"/>
                  </a:moveTo>
                  <a:cubicBezTo>
                    <a:pt x="3407" y="1"/>
                    <a:pt x="3385" y="6"/>
                    <a:pt x="3363" y="18"/>
                  </a:cubicBezTo>
                  <a:cubicBezTo>
                    <a:pt x="2113" y="705"/>
                    <a:pt x="185" y="1003"/>
                    <a:pt x="168" y="1003"/>
                  </a:cubicBezTo>
                  <a:cubicBezTo>
                    <a:pt x="0" y="1024"/>
                    <a:pt x="21" y="1269"/>
                    <a:pt x="178" y="1269"/>
                  </a:cubicBezTo>
                  <a:cubicBezTo>
                    <a:pt x="185" y="1269"/>
                    <a:pt x="191" y="1269"/>
                    <a:pt x="198" y="1268"/>
                  </a:cubicBezTo>
                  <a:lnTo>
                    <a:pt x="198" y="1263"/>
                  </a:lnTo>
                  <a:lnTo>
                    <a:pt x="207" y="1263"/>
                  </a:lnTo>
                  <a:cubicBezTo>
                    <a:pt x="288" y="1251"/>
                    <a:pt x="2194" y="956"/>
                    <a:pt x="3491" y="253"/>
                  </a:cubicBezTo>
                  <a:cubicBezTo>
                    <a:pt x="3622" y="180"/>
                    <a:pt x="3548" y="1"/>
                    <a:pt x="3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7"/>
            <p:cNvSpPr/>
            <p:nvPr/>
          </p:nvSpPr>
          <p:spPr>
            <a:xfrm>
              <a:off x="16279" y="5284419"/>
              <a:ext cx="93318" cy="108527"/>
            </a:xfrm>
            <a:custGeom>
              <a:avLst/>
              <a:gdLst/>
              <a:ahLst/>
              <a:cxnLst/>
              <a:rect l="l" t="t" r="r" b="b"/>
              <a:pathLst>
                <a:path w="1221" h="1420" extrusionOk="0">
                  <a:moveTo>
                    <a:pt x="1" y="1"/>
                  </a:moveTo>
                  <a:lnTo>
                    <a:pt x="1" y="406"/>
                  </a:lnTo>
                  <a:cubicBezTo>
                    <a:pt x="308" y="751"/>
                    <a:pt x="640" y="1080"/>
                    <a:pt x="986" y="1387"/>
                  </a:cubicBezTo>
                  <a:cubicBezTo>
                    <a:pt x="1011" y="1408"/>
                    <a:pt x="1043" y="1419"/>
                    <a:pt x="1074" y="1419"/>
                  </a:cubicBezTo>
                  <a:cubicBezTo>
                    <a:pt x="1112" y="1419"/>
                    <a:pt x="1148" y="1404"/>
                    <a:pt x="1174" y="1374"/>
                  </a:cubicBezTo>
                  <a:cubicBezTo>
                    <a:pt x="1221" y="1319"/>
                    <a:pt x="1216" y="1233"/>
                    <a:pt x="1161" y="1186"/>
                  </a:cubicBezTo>
                  <a:cubicBezTo>
                    <a:pt x="743" y="819"/>
                    <a:pt x="355" y="42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7"/>
            <p:cNvSpPr/>
            <p:nvPr/>
          </p:nvSpPr>
          <p:spPr>
            <a:xfrm>
              <a:off x="50519" y="5421455"/>
              <a:ext cx="358216" cy="62518"/>
            </a:xfrm>
            <a:custGeom>
              <a:avLst/>
              <a:gdLst/>
              <a:ahLst/>
              <a:cxnLst/>
              <a:rect l="l" t="t" r="r" b="b"/>
              <a:pathLst>
                <a:path w="4687" h="818" extrusionOk="0">
                  <a:moveTo>
                    <a:pt x="4495" y="1"/>
                  </a:moveTo>
                  <a:cubicBezTo>
                    <a:pt x="4475" y="1"/>
                    <a:pt x="4454" y="5"/>
                    <a:pt x="4432" y="16"/>
                  </a:cubicBezTo>
                  <a:cubicBezTo>
                    <a:pt x="3356" y="475"/>
                    <a:pt x="1849" y="552"/>
                    <a:pt x="951" y="552"/>
                  </a:cubicBezTo>
                  <a:cubicBezTo>
                    <a:pt x="496" y="552"/>
                    <a:pt x="197" y="532"/>
                    <a:pt x="188" y="532"/>
                  </a:cubicBezTo>
                  <a:cubicBezTo>
                    <a:pt x="184" y="532"/>
                    <a:pt x="180" y="532"/>
                    <a:pt x="176" y="532"/>
                  </a:cubicBezTo>
                  <a:cubicBezTo>
                    <a:pt x="13" y="532"/>
                    <a:pt x="0" y="780"/>
                    <a:pt x="171" y="792"/>
                  </a:cubicBezTo>
                  <a:cubicBezTo>
                    <a:pt x="446" y="809"/>
                    <a:pt x="721" y="817"/>
                    <a:pt x="995" y="817"/>
                  </a:cubicBezTo>
                  <a:cubicBezTo>
                    <a:pt x="1424" y="817"/>
                    <a:pt x="1852" y="797"/>
                    <a:pt x="2278" y="758"/>
                  </a:cubicBezTo>
                  <a:cubicBezTo>
                    <a:pt x="3029" y="690"/>
                    <a:pt x="3856" y="545"/>
                    <a:pt x="4535" y="259"/>
                  </a:cubicBezTo>
                  <a:cubicBezTo>
                    <a:pt x="4686" y="204"/>
                    <a:pt x="4623" y="1"/>
                    <a:pt x="4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3" name="Google Shape;373;p7"/>
          <p:cNvGrpSpPr/>
          <p:nvPr/>
        </p:nvGrpSpPr>
        <p:grpSpPr>
          <a:xfrm>
            <a:off x="7776550" y="3706600"/>
            <a:ext cx="1124792" cy="943446"/>
            <a:chOff x="7776550" y="3706600"/>
            <a:chExt cx="1124792" cy="943446"/>
          </a:xfrm>
        </p:grpSpPr>
        <p:sp>
          <p:nvSpPr>
            <p:cNvPr id="374" name="Google Shape;374;p7"/>
            <p:cNvSpPr/>
            <p:nvPr/>
          </p:nvSpPr>
          <p:spPr>
            <a:xfrm>
              <a:off x="7776550" y="3874008"/>
              <a:ext cx="558688" cy="776034"/>
            </a:xfrm>
            <a:custGeom>
              <a:avLst/>
              <a:gdLst/>
              <a:ahLst/>
              <a:cxnLst/>
              <a:rect l="l" t="t" r="r" b="b"/>
              <a:pathLst>
                <a:path w="14657" h="20359" extrusionOk="0">
                  <a:moveTo>
                    <a:pt x="5351" y="1"/>
                  </a:moveTo>
                  <a:cubicBezTo>
                    <a:pt x="4839" y="1"/>
                    <a:pt x="4313" y="182"/>
                    <a:pt x="3776" y="580"/>
                  </a:cubicBezTo>
                  <a:cubicBezTo>
                    <a:pt x="1" y="3373"/>
                    <a:pt x="11351" y="20358"/>
                    <a:pt x="11351" y="20358"/>
                  </a:cubicBezTo>
                  <a:lnTo>
                    <a:pt x="14657" y="20358"/>
                  </a:lnTo>
                  <a:cubicBezTo>
                    <a:pt x="14657" y="20358"/>
                    <a:pt x="13428" y="13926"/>
                    <a:pt x="11394" y="8291"/>
                  </a:cubicBezTo>
                  <a:cubicBezTo>
                    <a:pt x="9804" y="3902"/>
                    <a:pt x="7724" y="1"/>
                    <a:pt x="5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7"/>
            <p:cNvSpPr/>
            <p:nvPr/>
          </p:nvSpPr>
          <p:spPr>
            <a:xfrm>
              <a:off x="8027089" y="4097639"/>
              <a:ext cx="253519" cy="552399"/>
            </a:xfrm>
            <a:custGeom>
              <a:avLst/>
              <a:gdLst/>
              <a:ahLst/>
              <a:cxnLst/>
              <a:rect l="l" t="t" r="r" b="b"/>
              <a:pathLst>
                <a:path w="6651" h="14492" extrusionOk="0">
                  <a:moveTo>
                    <a:pt x="171" y="1"/>
                  </a:moveTo>
                  <a:cubicBezTo>
                    <a:pt x="86" y="1"/>
                    <a:pt x="0" y="82"/>
                    <a:pt x="48" y="185"/>
                  </a:cubicBezTo>
                  <a:lnTo>
                    <a:pt x="6365" y="14491"/>
                  </a:lnTo>
                  <a:lnTo>
                    <a:pt x="6651" y="14491"/>
                  </a:lnTo>
                  <a:lnTo>
                    <a:pt x="287" y="78"/>
                  </a:lnTo>
                  <a:cubicBezTo>
                    <a:pt x="261" y="24"/>
                    <a:pt x="216" y="1"/>
                    <a:pt x="17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7"/>
            <p:cNvSpPr/>
            <p:nvPr/>
          </p:nvSpPr>
          <p:spPr>
            <a:xfrm>
              <a:off x="8342501" y="3874046"/>
              <a:ext cx="558841" cy="775996"/>
            </a:xfrm>
            <a:custGeom>
              <a:avLst/>
              <a:gdLst/>
              <a:ahLst/>
              <a:cxnLst/>
              <a:rect l="l" t="t" r="r" b="b"/>
              <a:pathLst>
                <a:path w="14661" h="20358" extrusionOk="0">
                  <a:moveTo>
                    <a:pt x="9312" y="1"/>
                  </a:moveTo>
                  <a:cubicBezTo>
                    <a:pt x="7045" y="1"/>
                    <a:pt x="5049" y="3560"/>
                    <a:pt x="3490" y="7702"/>
                  </a:cubicBezTo>
                  <a:cubicBezTo>
                    <a:pt x="2039" y="11545"/>
                    <a:pt x="973" y="15896"/>
                    <a:pt x="423" y="18365"/>
                  </a:cubicBezTo>
                  <a:cubicBezTo>
                    <a:pt x="338" y="18753"/>
                    <a:pt x="261" y="19095"/>
                    <a:pt x="201" y="19380"/>
                  </a:cubicBezTo>
                  <a:cubicBezTo>
                    <a:pt x="69" y="19999"/>
                    <a:pt x="1" y="20357"/>
                    <a:pt x="1" y="20357"/>
                  </a:cubicBezTo>
                  <a:lnTo>
                    <a:pt x="3311" y="20357"/>
                  </a:lnTo>
                  <a:cubicBezTo>
                    <a:pt x="3311" y="20357"/>
                    <a:pt x="14661" y="3372"/>
                    <a:pt x="10886" y="579"/>
                  </a:cubicBezTo>
                  <a:cubicBezTo>
                    <a:pt x="10349" y="182"/>
                    <a:pt x="9824" y="1"/>
                    <a:pt x="9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7"/>
            <p:cNvSpPr/>
            <p:nvPr/>
          </p:nvSpPr>
          <p:spPr>
            <a:xfrm>
              <a:off x="8394530" y="4097639"/>
              <a:ext cx="253519" cy="552399"/>
            </a:xfrm>
            <a:custGeom>
              <a:avLst/>
              <a:gdLst/>
              <a:ahLst/>
              <a:cxnLst/>
              <a:rect l="l" t="t" r="r" b="b"/>
              <a:pathLst>
                <a:path w="6651" h="14492" extrusionOk="0">
                  <a:moveTo>
                    <a:pt x="6480" y="1"/>
                  </a:moveTo>
                  <a:cubicBezTo>
                    <a:pt x="6435" y="1"/>
                    <a:pt x="6390" y="24"/>
                    <a:pt x="6364" y="78"/>
                  </a:cubicBezTo>
                  <a:lnTo>
                    <a:pt x="662" y="12998"/>
                  </a:lnTo>
                  <a:lnTo>
                    <a:pt x="1" y="14491"/>
                  </a:lnTo>
                  <a:lnTo>
                    <a:pt x="286" y="14491"/>
                  </a:lnTo>
                  <a:lnTo>
                    <a:pt x="427" y="14171"/>
                  </a:lnTo>
                  <a:lnTo>
                    <a:pt x="6599" y="185"/>
                  </a:lnTo>
                  <a:lnTo>
                    <a:pt x="6603" y="185"/>
                  </a:lnTo>
                  <a:cubicBezTo>
                    <a:pt x="6651" y="82"/>
                    <a:pt x="6565" y="1"/>
                    <a:pt x="64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7"/>
            <p:cNvSpPr/>
            <p:nvPr/>
          </p:nvSpPr>
          <p:spPr>
            <a:xfrm>
              <a:off x="8175857" y="3706600"/>
              <a:ext cx="313593" cy="943446"/>
            </a:xfrm>
            <a:custGeom>
              <a:avLst/>
              <a:gdLst/>
              <a:ahLst/>
              <a:cxnLst/>
              <a:rect l="l" t="t" r="r" b="b"/>
              <a:pathLst>
                <a:path w="8227" h="24751" extrusionOk="0">
                  <a:moveTo>
                    <a:pt x="3911" y="0"/>
                  </a:moveTo>
                  <a:cubicBezTo>
                    <a:pt x="3803" y="0"/>
                    <a:pt x="3693" y="5"/>
                    <a:pt x="3579" y="15"/>
                  </a:cubicBezTo>
                  <a:cubicBezTo>
                    <a:pt x="1" y="335"/>
                    <a:pt x="13" y="6563"/>
                    <a:pt x="913" y="12683"/>
                  </a:cubicBezTo>
                  <a:cubicBezTo>
                    <a:pt x="1809" y="18766"/>
                    <a:pt x="3579" y="24750"/>
                    <a:pt x="3579" y="24750"/>
                  </a:cubicBezTo>
                  <a:lnTo>
                    <a:pt x="6096" y="24750"/>
                  </a:lnTo>
                  <a:cubicBezTo>
                    <a:pt x="6096" y="24750"/>
                    <a:pt x="6121" y="24639"/>
                    <a:pt x="6164" y="24430"/>
                  </a:cubicBezTo>
                  <a:cubicBezTo>
                    <a:pt x="6215" y="24174"/>
                    <a:pt x="6296" y="23778"/>
                    <a:pt x="6394" y="23261"/>
                  </a:cubicBezTo>
                  <a:cubicBezTo>
                    <a:pt x="6825" y="21009"/>
                    <a:pt x="7593" y="16526"/>
                    <a:pt x="7862" y="12095"/>
                  </a:cubicBezTo>
                  <a:cubicBezTo>
                    <a:pt x="8226" y="6001"/>
                    <a:pt x="7640" y="0"/>
                    <a:pt x="39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7"/>
            <p:cNvSpPr/>
            <p:nvPr/>
          </p:nvSpPr>
          <p:spPr>
            <a:xfrm>
              <a:off x="8323176" y="3911706"/>
              <a:ext cx="38384" cy="738336"/>
            </a:xfrm>
            <a:custGeom>
              <a:avLst/>
              <a:gdLst/>
              <a:ahLst/>
              <a:cxnLst/>
              <a:rect l="l" t="t" r="r" b="b"/>
              <a:pathLst>
                <a:path w="1007" h="19370" extrusionOk="0">
                  <a:moveTo>
                    <a:pt x="128" y="0"/>
                  </a:moveTo>
                  <a:cubicBezTo>
                    <a:pt x="55" y="4"/>
                    <a:pt x="0" y="64"/>
                    <a:pt x="0" y="137"/>
                  </a:cubicBezTo>
                  <a:lnTo>
                    <a:pt x="708" y="18392"/>
                  </a:lnTo>
                  <a:lnTo>
                    <a:pt x="746" y="19369"/>
                  </a:lnTo>
                  <a:lnTo>
                    <a:pt x="1007" y="19369"/>
                  </a:lnTo>
                  <a:lnTo>
                    <a:pt x="930" y="17377"/>
                  </a:lnTo>
                  <a:lnTo>
                    <a:pt x="260" y="124"/>
                  </a:lnTo>
                  <a:cubicBezTo>
                    <a:pt x="260" y="56"/>
                    <a:pt x="201" y="0"/>
                    <a:pt x="132" y="0"/>
                  </a:cubicBezTo>
                  <a:close/>
                </a:path>
              </a:pathLst>
            </a:custGeom>
            <a:solidFill>
              <a:srgbClr val="5342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6" name="Google Shape;466;p9"/>
          <p:cNvGrpSpPr/>
          <p:nvPr/>
        </p:nvGrpSpPr>
        <p:grpSpPr>
          <a:xfrm>
            <a:off x="-32194" y="41"/>
            <a:ext cx="10165508" cy="4311654"/>
            <a:chOff x="-44" y="41"/>
            <a:chExt cx="10165508" cy="4311654"/>
          </a:xfrm>
        </p:grpSpPr>
        <p:sp>
          <p:nvSpPr>
            <p:cNvPr id="467" name="Google Shape;467;p9"/>
            <p:cNvSpPr/>
            <p:nvPr/>
          </p:nvSpPr>
          <p:spPr>
            <a:xfrm>
              <a:off x="-44" y="278377"/>
              <a:ext cx="2047294" cy="4033318"/>
            </a:xfrm>
            <a:custGeom>
              <a:avLst/>
              <a:gdLst/>
              <a:ahLst/>
              <a:cxnLst/>
              <a:rect l="l" t="t" r="r" b="b"/>
              <a:pathLst>
                <a:path w="14836" h="29228" extrusionOk="0">
                  <a:moveTo>
                    <a:pt x="7831" y="815"/>
                  </a:moveTo>
                  <a:cubicBezTo>
                    <a:pt x="8088" y="815"/>
                    <a:pt x="8342" y="836"/>
                    <a:pt x="8599" y="867"/>
                  </a:cubicBezTo>
                  <a:cubicBezTo>
                    <a:pt x="10864" y="1174"/>
                    <a:pt x="12792" y="2675"/>
                    <a:pt x="13637" y="4804"/>
                  </a:cubicBezTo>
                  <a:cubicBezTo>
                    <a:pt x="13718" y="5000"/>
                    <a:pt x="13786" y="5205"/>
                    <a:pt x="13841" y="5409"/>
                  </a:cubicBezTo>
                  <a:cubicBezTo>
                    <a:pt x="14003" y="5968"/>
                    <a:pt x="14080" y="6552"/>
                    <a:pt x="14080" y="7137"/>
                  </a:cubicBezTo>
                  <a:lnTo>
                    <a:pt x="14080" y="28579"/>
                  </a:lnTo>
                  <a:lnTo>
                    <a:pt x="755" y="28579"/>
                  </a:lnTo>
                  <a:lnTo>
                    <a:pt x="755" y="7137"/>
                  </a:lnTo>
                  <a:cubicBezTo>
                    <a:pt x="755" y="6552"/>
                    <a:pt x="836" y="5972"/>
                    <a:pt x="994" y="5409"/>
                  </a:cubicBezTo>
                  <a:cubicBezTo>
                    <a:pt x="1054" y="5205"/>
                    <a:pt x="1122" y="5004"/>
                    <a:pt x="1199" y="4804"/>
                  </a:cubicBezTo>
                  <a:cubicBezTo>
                    <a:pt x="1361" y="4403"/>
                    <a:pt x="1561" y="4019"/>
                    <a:pt x="1800" y="3656"/>
                  </a:cubicBezTo>
                  <a:cubicBezTo>
                    <a:pt x="2282" y="2923"/>
                    <a:pt x="2913" y="2300"/>
                    <a:pt x="3647" y="1826"/>
                  </a:cubicBezTo>
                  <a:cubicBezTo>
                    <a:pt x="3818" y="1716"/>
                    <a:pt x="3997" y="1609"/>
                    <a:pt x="4180" y="1515"/>
                  </a:cubicBezTo>
                  <a:cubicBezTo>
                    <a:pt x="4850" y="1170"/>
                    <a:pt x="5579" y="948"/>
                    <a:pt x="6334" y="858"/>
                  </a:cubicBezTo>
                  <a:cubicBezTo>
                    <a:pt x="6582" y="828"/>
                    <a:pt x="6829" y="816"/>
                    <a:pt x="7081" y="816"/>
                  </a:cubicBezTo>
                  <a:lnTo>
                    <a:pt x="7759" y="816"/>
                  </a:lnTo>
                  <a:cubicBezTo>
                    <a:pt x="7783" y="815"/>
                    <a:pt x="7807" y="815"/>
                    <a:pt x="7831" y="815"/>
                  </a:cubicBezTo>
                  <a:close/>
                  <a:moveTo>
                    <a:pt x="7042" y="1"/>
                  </a:moveTo>
                  <a:cubicBezTo>
                    <a:pt x="4014" y="1"/>
                    <a:pt x="1327" y="1933"/>
                    <a:pt x="367" y="4804"/>
                  </a:cubicBezTo>
                  <a:cubicBezTo>
                    <a:pt x="299" y="5004"/>
                    <a:pt x="239" y="5205"/>
                    <a:pt x="192" y="5409"/>
                  </a:cubicBezTo>
                  <a:cubicBezTo>
                    <a:pt x="128" y="5682"/>
                    <a:pt x="77" y="5960"/>
                    <a:pt x="47" y="6237"/>
                  </a:cubicBezTo>
                  <a:cubicBezTo>
                    <a:pt x="26" y="6412"/>
                    <a:pt x="13" y="6591"/>
                    <a:pt x="9" y="6766"/>
                  </a:cubicBezTo>
                  <a:cubicBezTo>
                    <a:pt x="5" y="6860"/>
                    <a:pt x="0" y="6949"/>
                    <a:pt x="0" y="7039"/>
                  </a:cubicBezTo>
                  <a:lnTo>
                    <a:pt x="0" y="29227"/>
                  </a:lnTo>
                  <a:lnTo>
                    <a:pt x="14835" y="29227"/>
                  </a:lnTo>
                  <a:lnTo>
                    <a:pt x="14835" y="7039"/>
                  </a:lnTo>
                  <a:cubicBezTo>
                    <a:pt x="14835" y="6949"/>
                    <a:pt x="14835" y="6860"/>
                    <a:pt x="14831" y="6766"/>
                  </a:cubicBezTo>
                  <a:cubicBezTo>
                    <a:pt x="14827" y="6591"/>
                    <a:pt x="14810" y="6412"/>
                    <a:pt x="14793" y="6237"/>
                  </a:cubicBezTo>
                  <a:cubicBezTo>
                    <a:pt x="14758" y="5960"/>
                    <a:pt x="14712" y="5682"/>
                    <a:pt x="14648" y="5409"/>
                  </a:cubicBezTo>
                  <a:cubicBezTo>
                    <a:pt x="14601" y="5205"/>
                    <a:pt x="14541" y="5000"/>
                    <a:pt x="14473" y="4804"/>
                  </a:cubicBezTo>
                  <a:cubicBezTo>
                    <a:pt x="13513" y="1933"/>
                    <a:pt x="10826" y="1"/>
                    <a:pt x="77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9"/>
            <p:cNvSpPr/>
            <p:nvPr/>
          </p:nvSpPr>
          <p:spPr>
            <a:xfrm>
              <a:off x="1060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5" y="355"/>
                    <a:pt x="1" y="530"/>
                  </a:cubicBezTo>
                  <a:lnTo>
                    <a:pt x="14823" y="530"/>
                  </a:lnTo>
                  <a:cubicBezTo>
                    <a:pt x="14814" y="355"/>
                    <a:pt x="14802" y="176"/>
                    <a:pt x="147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9"/>
            <p:cNvSpPr/>
            <p:nvPr/>
          </p:nvSpPr>
          <p:spPr>
            <a:xfrm>
              <a:off x="988138" y="336749"/>
              <a:ext cx="70791" cy="3936583"/>
            </a:xfrm>
            <a:custGeom>
              <a:avLst/>
              <a:gdLst/>
              <a:ahLst/>
              <a:cxnLst/>
              <a:rect l="l" t="t" r="r" b="b"/>
              <a:pathLst>
                <a:path w="513" h="28527" extrusionOk="0">
                  <a:moveTo>
                    <a:pt x="1" y="0"/>
                  </a:moveTo>
                  <a:lnTo>
                    <a:pt x="1" y="28527"/>
                  </a:lnTo>
                  <a:lnTo>
                    <a:pt x="513" y="28527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9"/>
            <p:cNvSpPr/>
            <p:nvPr/>
          </p:nvSpPr>
          <p:spPr>
            <a:xfrm>
              <a:off x="287813" y="597421"/>
              <a:ext cx="755799" cy="587031"/>
            </a:xfrm>
            <a:custGeom>
              <a:avLst/>
              <a:gdLst/>
              <a:ahLst/>
              <a:cxnLst/>
              <a:rect l="l" t="t" r="r" b="b"/>
              <a:pathLst>
                <a:path w="5477" h="4254" extrusionOk="0">
                  <a:moveTo>
                    <a:pt x="307" y="1"/>
                  </a:moveTo>
                  <a:lnTo>
                    <a:pt x="0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9"/>
            <p:cNvSpPr/>
            <p:nvPr/>
          </p:nvSpPr>
          <p:spPr>
            <a:xfrm>
              <a:off x="1003455" y="600457"/>
              <a:ext cx="755937" cy="586893"/>
            </a:xfrm>
            <a:custGeom>
              <a:avLst/>
              <a:gdLst/>
              <a:ahLst/>
              <a:cxnLst/>
              <a:rect l="l" t="t" r="r" b="b"/>
              <a:pathLst>
                <a:path w="5478" h="4253" extrusionOk="0">
                  <a:moveTo>
                    <a:pt x="5170" y="0"/>
                  </a:moveTo>
                  <a:lnTo>
                    <a:pt x="1" y="3839"/>
                  </a:lnTo>
                  <a:lnTo>
                    <a:pt x="308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9"/>
            <p:cNvSpPr/>
            <p:nvPr/>
          </p:nvSpPr>
          <p:spPr>
            <a:xfrm>
              <a:off x="204173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9"/>
            <p:cNvSpPr/>
            <p:nvPr/>
          </p:nvSpPr>
          <p:spPr>
            <a:xfrm>
              <a:off x="204297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9"/>
            <p:cNvSpPr/>
            <p:nvPr/>
          </p:nvSpPr>
          <p:spPr>
            <a:xfrm>
              <a:off x="303005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9"/>
            <p:cNvSpPr/>
            <p:nvPr/>
          </p:nvSpPr>
          <p:spPr>
            <a:xfrm>
              <a:off x="232958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9"/>
            <p:cNvSpPr/>
            <p:nvPr/>
          </p:nvSpPr>
          <p:spPr>
            <a:xfrm>
              <a:off x="304536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9"/>
            <p:cNvSpPr/>
            <p:nvPr/>
          </p:nvSpPr>
          <p:spPr>
            <a:xfrm>
              <a:off x="199936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9"/>
            <p:cNvSpPr/>
            <p:nvPr/>
          </p:nvSpPr>
          <p:spPr>
            <a:xfrm>
              <a:off x="40669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9"/>
            <p:cNvSpPr/>
            <p:nvPr/>
          </p:nvSpPr>
          <p:spPr>
            <a:xfrm>
              <a:off x="40682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9"/>
            <p:cNvSpPr/>
            <p:nvPr/>
          </p:nvSpPr>
          <p:spPr>
            <a:xfrm>
              <a:off x="50553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9"/>
            <p:cNvSpPr/>
            <p:nvPr/>
          </p:nvSpPr>
          <p:spPr>
            <a:xfrm>
              <a:off x="43548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9"/>
            <p:cNvSpPr/>
            <p:nvPr/>
          </p:nvSpPr>
          <p:spPr>
            <a:xfrm>
              <a:off x="50706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9"/>
            <p:cNvSpPr/>
            <p:nvPr/>
          </p:nvSpPr>
          <p:spPr>
            <a:xfrm>
              <a:off x="40246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9"/>
            <p:cNvSpPr/>
            <p:nvPr/>
          </p:nvSpPr>
          <p:spPr>
            <a:xfrm>
              <a:off x="609223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9"/>
            <p:cNvSpPr/>
            <p:nvPr/>
          </p:nvSpPr>
          <p:spPr>
            <a:xfrm>
              <a:off x="609347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9"/>
            <p:cNvSpPr/>
            <p:nvPr/>
          </p:nvSpPr>
          <p:spPr>
            <a:xfrm>
              <a:off x="708055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9"/>
            <p:cNvSpPr/>
            <p:nvPr/>
          </p:nvSpPr>
          <p:spPr>
            <a:xfrm>
              <a:off x="638008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9"/>
            <p:cNvSpPr/>
            <p:nvPr/>
          </p:nvSpPr>
          <p:spPr>
            <a:xfrm>
              <a:off x="709586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9"/>
            <p:cNvSpPr/>
            <p:nvPr/>
          </p:nvSpPr>
          <p:spPr>
            <a:xfrm>
              <a:off x="604986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9"/>
            <p:cNvSpPr/>
            <p:nvPr/>
          </p:nvSpPr>
          <p:spPr>
            <a:xfrm>
              <a:off x="81174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9"/>
            <p:cNvSpPr/>
            <p:nvPr/>
          </p:nvSpPr>
          <p:spPr>
            <a:xfrm>
              <a:off x="81187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9"/>
            <p:cNvSpPr/>
            <p:nvPr/>
          </p:nvSpPr>
          <p:spPr>
            <a:xfrm>
              <a:off x="91058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9"/>
            <p:cNvSpPr/>
            <p:nvPr/>
          </p:nvSpPr>
          <p:spPr>
            <a:xfrm>
              <a:off x="84053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9"/>
            <p:cNvSpPr/>
            <p:nvPr/>
          </p:nvSpPr>
          <p:spPr>
            <a:xfrm>
              <a:off x="91211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9"/>
            <p:cNvSpPr/>
            <p:nvPr/>
          </p:nvSpPr>
          <p:spPr>
            <a:xfrm>
              <a:off x="80751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6" name="Google Shape;496;p9"/>
          <p:cNvSpPr txBox="1">
            <a:spLocks noGrp="1"/>
          </p:cNvSpPr>
          <p:nvPr>
            <p:ph type="title"/>
          </p:nvPr>
        </p:nvSpPr>
        <p:spPr>
          <a:xfrm>
            <a:off x="1635825" y="1057687"/>
            <a:ext cx="58725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97" name="Google Shape;497;p9"/>
          <p:cNvSpPr txBox="1">
            <a:spLocks noGrp="1"/>
          </p:cNvSpPr>
          <p:nvPr>
            <p:ph type="subTitle" idx="1"/>
          </p:nvPr>
        </p:nvSpPr>
        <p:spPr>
          <a:xfrm>
            <a:off x="2241550" y="2039033"/>
            <a:ext cx="4661100" cy="120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98" name="Google Shape;498;p9"/>
          <p:cNvGrpSpPr/>
          <p:nvPr/>
        </p:nvGrpSpPr>
        <p:grpSpPr>
          <a:xfrm>
            <a:off x="0" y="4286725"/>
            <a:ext cx="9143924" cy="856783"/>
            <a:chOff x="0" y="4286725"/>
            <a:chExt cx="9143924" cy="856783"/>
          </a:xfrm>
        </p:grpSpPr>
        <p:sp>
          <p:nvSpPr>
            <p:cNvPr id="499" name="Google Shape;499;p9"/>
            <p:cNvSpPr/>
            <p:nvPr/>
          </p:nvSpPr>
          <p:spPr>
            <a:xfrm>
              <a:off x="0" y="4286725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9"/>
            <p:cNvSpPr/>
            <p:nvPr/>
          </p:nvSpPr>
          <p:spPr>
            <a:xfrm>
              <a:off x="0" y="4440795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9"/>
            <p:cNvSpPr/>
            <p:nvPr/>
          </p:nvSpPr>
          <p:spPr>
            <a:xfrm>
              <a:off x="0" y="4594824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9"/>
            <p:cNvSpPr/>
            <p:nvPr/>
          </p:nvSpPr>
          <p:spPr>
            <a:xfrm>
              <a:off x="0" y="4749059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9"/>
            <p:cNvSpPr/>
            <p:nvPr/>
          </p:nvSpPr>
          <p:spPr>
            <a:xfrm>
              <a:off x="0" y="490312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9"/>
            <p:cNvSpPr/>
            <p:nvPr/>
          </p:nvSpPr>
          <p:spPr>
            <a:xfrm>
              <a:off x="0" y="505719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9"/>
            <p:cNvSpPr/>
            <p:nvPr/>
          </p:nvSpPr>
          <p:spPr>
            <a:xfrm>
              <a:off x="3005187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9"/>
            <p:cNvSpPr/>
            <p:nvPr/>
          </p:nvSpPr>
          <p:spPr>
            <a:xfrm>
              <a:off x="372685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9"/>
            <p:cNvSpPr/>
            <p:nvPr/>
          </p:nvSpPr>
          <p:spPr>
            <a:xfrm>
              <a:off x="1167833" y="4932872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9"/>
            <p:cNvSpPr/>
            <p:nvPr/>
          </p:nvSpPr>
          <p:spPr>
            <a:xfrm>
              <a:off x="6331702" y="4976065"/>
              <a:ext cx="146086" cy="93502"/>
            </a:xfrm>
            <a:custGeom>
              <a:avLst/>
              <a:gdLst/>
              <a:ahLst/>
              <a:cxnLst/>
              <a:rect l="l" t="t" r="r" b="b"/>
              <a:pathLst>
                <a:path w="3531" h="2260" extrusionOk="0">
                  <a:moveTo>
                    <a:pt x="708" y="1"/>
                  </a:moveTo>
                  <a:cubicBezTo>
                    <a:pt x="669" y="1"/>
                    <a:pt x="631" y="10"/>
                    <a:pt x="593" y="29"/>
                  </a:cubicBezTo>
                  <a:cubicBezTo>
                    <a:pt x="1" y="323"/>
                    <a:pt x="1673" y="2260"/>
                    <a:pt x="1673" y="2260"/>
                  </a:cubicBezTo>
                  <a:lnTo>
                    <a:pt x="2500" y="2247"/>
                  </a:lnTo>
                  <a:cubicBezTo>
                    <a:pt x="2500" y="2247"/>
                    <a:pt x="3531" y="133"/>
                    <a:pt x="2849" y="133"/>
                  </a:cubicBezTo>
                  <a:cubicBezTo>
                    <a:pt x="2834" y="133"/>
                    <a:pt x="2819" y="134"/>
                    <a:pt x="2803" y="136"/>
                  </a:cubicBezTo>
                  <a:cubicBezTo>
                    <a:pt x="2031" y="234"/>
                    <a:pt x="1975" y="1923"/>
                    <a:pt x="1975" y="1923"/>
                  </a:cubicBezTo>
                  <a:cubicBezTo>
                    <a:pt x="1975" y="1923"/>
                    <a:pt x="1280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9"/>
            <p:cNvSpPr/>
            <p:nvPr/>
          </p:nvSpPr>
          <p:spPr>
            <a:xfrm>
              <a:off x="4910727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9"/>
            <p:cNvSpPr/>
            <p:nvPr/>
          </p:nvSpPr>
          <p:spPr>
            <a:xfrm>
              <a:off x="300506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9"/>
            <p:cNvSpPr/>
            <p:nvPr/>
          </p:nvSpPr>
          <p:spPr>
            <a:xfrm>
              <a:off x="175672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9"/>
            <p:cNvSpPr/>
            <p:nvPr/>
          </p:nvSpPr>
          <p:spPr>
            <a:xfrm>
              <a:off x="153666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9"/>
            <p:cNvSpPr/>
            <p:nvPr/>
          </p:nvSpPr>
          <p:spPr>
            <a:xfrm>
              <a:off x="3946005" y="4516581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9"/>
            <p:cNvSpPr/>
            <p:nvPr/>
          </p:nvSpPr>
          <p:spPr>
            <a:xfrm>
              <a:off x="2483912" y="4511824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9"/>
            <p:cNvSpPr/>
            <p:nvPr/>
          </p:nvSpPr>
          <p:spPr>
            <a:xfrm>
              <a:off x="8660999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9"/>
            <p:cNvSpPr/>
            <p:nvPr/>
          </p:nvSpPr>
          <p:spPr>
            <a:xfrm>
              <a:off x="559611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9"/>
            <p:cNvSpPr/>
            <p:nvPr/>
          </p:nvSpPr>
          <p:spPr>
            <a:xfrm>
              <a:off x="6981060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9"/>
            <p:cNvSpPr/>
            <p:nvPr/>
          </p:nvSpPr>
          <p:spPr>
            <a:xfrm>
              <a:off x="415487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9"/>
            <p:cNvSpPr/>
            <p:nvPr/>
          </p:nvSpPr>
          <p:spPr>
            <a:xfrm>
              <a:off x="836511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9"/>
            <p:cNvSpPr/>
            <p:nvPr/>
          </p:nvSpPr>
          <p:spPr>
            <a:xfrm>
              <a:off x="7739652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9"/>
            <p:cNvSpPr/>
            <p:nvPr/>
          </p:nvSpPr>
          <p:spPr>
            <a:xfrm>
              <a:off x="6075535" y="46499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2" name="Google Shape;522;p9"/>
          <p:cNvSpPr/>
          <p:nvPr/>
        </p:nvSpPr>
        <p:spPr>
          <a:xfrm>
            <a:off x="470524" y="3744313"/>
            <a:ext cx="1383991" cy="542427"/>
          </a:xfrm>
          <a:custGeom>
            <a:avLst/>
            <a:gdLst/>
            <a:ahLst/>
            <a:cxnLst/>
            <a:rect l="l" t="t" r="r" b="b"/>
            <a:pathLst>
              <a:path w="18666" h="7316" extrusionOk="0">
                <a:moveTo>
                  <a:pt x="6330" y="0"/>
                </a:moveTo>
                <a:cubicBezTo>
                  <a:pt x="2751" y="0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8" y="3387"/>
                  <a:pt x="704" y="3835"/>
                </a:cubicBezTo>
                <a:cubicBezTo>
                  <a:pt x="0" y="5174"/>
                  <a:pt x="1472" y="7316"/>
                  <a:pt x="1472" y="7316"/>
                </a:cubicBezTo>
                <a:lnTo>
                  <a:pt x="16878" y="7316"/>
                </a:lnTo>
                <a:cubicBezTo>
                  <a:pt x="16878" y="7316"/>
                  <a:pt x="18665" y="5878"/>
                  <a:pt x="17475" y="4667"/>
                </a:cubicBezTo>
                <a:cubicBezTo>
                  <a:pt x="17116" y="4299"/>
                  <a:pt x="16656" y="4171"/>
                  <a:pt x="16190" y="4171"/>
                </a:cubicBezTo>
                <a:cubicBezTo>
                  <a:pt x="15114" y="4171"/>
                  <a:pt x="14003" y="4854"/>
                  <a:pt x="14003" y="4854"/>
                </a:cubicBezTo>
                <a:cubicBezTo>
                  <a:pt x="14003" y="4854"/>
                  <a:pt x="14703" y="2491"/>
                  <a:pt x="12621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60"/>
                  <a:pt x="9717" y="3660"/>
                </a:cubicBezTo>
                <a:cubicBezTo>
                  <a:pt x="9717" y="3660"/>
                  <a:pt x="9909" y="0"/>
                  <a:pt x="633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" name="Google Shape;523;p9"/>
          <p:cNvSpPr/>
          <p:nvPr/>
        </p:nvSpPr>
        <p:spPr>
          <a:xfrm>
            <a:off x="138431" y="3744313"/>
            <a:ext cx="1363156" cy="542427"/>
          </a:xfrm>
          <a:custGeom>
            <a:avLst/>
            <a:gdLst/>
            <a:ahLst/>
            <a:cxnLst/>
            <a:rect l="l" t="t" r="r" b="b"/>
            <a:pathLst>
              <a:path w="18385" h="7316" extrusionOk="0">
                <a:moveTo>
                  <a:pt x="6049" y="0"/>
                </a:moveTo>
                <a:cubicBezTo>
                  <a:pt x="2470" y="0"/>
                  <a:pt x="3302" y="3835"/>
                  <a:pt x="3302" y="3835"/>
                </a:cubicBezTo>
                <a:cubicBezTo>
                  <a:pt x="3302" y="3835"/>
                  <a:pt x="2611" y="3462"/>
                  <a:pt x="1909" y="3462"/>
                </a:cubicBezTo>
                <a:cubicBezTo>
                  <a:pt x="1449" y="3462"/>
                  <a:pt x="983" y="3623"/>
                  <a:pt x="704" y="4155"/>
                </a:cubicBezTo>
                <a:cubicBezTo>
                  <a:pt x="0" y="5494"/>
                  <a:pt x="1190" y="7316"/>
                  <a:pt x="1190" y="7316"/>
                </a:cubicBezTo>
                <a:lnTo>
                  <a:pt x="16593" y="7316"/>
                </a:lnTo>
                <a:cubicBezTo>
                  <a:pt x="16593" y="7316"/>
                  <a:pt x="18384" y="5878"/>
                  <a:pt x="17194" y="4667"/>
                </a:cubicBezTo>
                <a:cubicBezTo>
                  <a:pt x="16835" y="4300"/>
                  <a:pt x="16377" y="4172"/>
                  <a:pt x="15911" y="4172"/>
                </a:cubicBezTo>
                <a:cubicBezTo>
                  <a:pt x="14833" y="4172"/>
                  <a:pt x="13718" y="4859"/>
                  <a:pt x="13718" y="4859"/>
                </a:cubicBezTo>
                <a:cubicBezTo>
                  <a:pt x="13718" y="4859"/>
                  <a:pt x="14422" y="2491"/>
                  <a:pt x="12340" y="2044"/>
                </a:cubicBezTo>
                <a:cubicBezTo>
                  <a:pt x="12136" y="2000"/>
                  <a:pt x="11945" y="1980"/>
                  <a:pt x="11765" y="1980"/>
                </a:cubicBezTo>
                <a:cubicBezTo>
                  <a:pt x="10105" y="1980"/>
                  <a:pt x="9435" y="3660"/>
                  <a:pt x="9435" y="3660"/>
                </a:cubicBezTo>
                <a:cubicBezTo>
                  <a:pt x="9435" y="3660"/>
                  <a:pt x="9627" y="0"/>
                  <a:pt x="604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9"/>
          <p:cNvSpPr/>
          <p:nvPr/>
        </p:nvSpPr>
        <p:spPr>
          <a:xfrm>
            <a:off x="7244264" y="3744327"/>
            <a:ext cx="1383694" cy="542427"/>
          </a:xfrm>
          <a:custGeom>
            <a:avLst/>
            <a:gdLst/>
            <a:ahLst/>
            <a:cxnLst/>
            <a:rect l="l" t="t" r="r" b="b"/>
            <a:pathLst>
              <a:path w="18662" h="7316" extrusionOk="0">
                <a:moveTo>
                  <a:pt x="6326" y="0"/>
                </a:moveTo>
                <a:cubicBezTo>
                  <a:pt x="2748" y="0"/>
                  <a:pt x="3579" y="3835"/>
                  <a:pt x="3579" y="3835"/>
                </a:cubicBezTo>
                <a:cubicBezTo>
                  <a:pt x="3579" y="3835"/>
                  <a:pt x="2612" y="3238"/>
                  <a:pt x="1761" y="3238"/>
                </a:cubicBezTo>
                <a:cubicBezTo>
                  <a:pt x="1335" y="3238"/>
                  <a:pt x="938" y="3387"/>
                  <a:pt x="704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0" y="7316"/>
                </a:lnTo>
                <a:cubicBezTo>
                  <a:pt x="16870" y="7316"/>
                  <a:pt x="18662" y="5878"/>
                  <a:pt x="17472" y="4667"/>
                </a:cubicBezTo>
                <a:cubicBezTo>
                  <a:pt x="17112" y="4299"/>
                  <a:pt x="16652" y="4171"/>
                  <a:pt x="16186" y="4171"/>
                </a:cubicBezTo>
                <a:cubicBezTo>
                  <a:pt x="15108" y="4171"/>
                  <a:pt x="13995" y="4854"/>
                  <a:pt x="13995" y="4854"/>
                </a:cubicBezTo>
                <a:cubicBezTo>
                  <a:pt x="13995" y="4854"/>
                  <a:pt x="14699" y="2491"/>
                  <a:pt x="12618" y="2044"/>
                </a:cubicBezTo>
                <a:cubicBezTo>
                  <a:pt x="12414" y="2000"/>
                  <a:pt x="12222" y="1980"/>
                  <a:pt x="12041" y="1980"/>
                </a:cubicBezTo>
                <a:cubicBezTo>
                  <a:pt x="10383" y="1980"/>
                  <a:pt x="9713" y="3656"/>
                  <a:pt x="9713" y="3656"/>
                </a:cubicBezTo>
                <a:cubicBezTo>
                  <a:pt x="9713" y="3656"/>
                  <a:pt x="9905" y="0"/>
                  <a:pt x="632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5" name="Google Shape;525;p9"/>
          <p:cNvGrpSpPr/>
          <p:nvPr/>
        </p:nvGrpSpPr>
        <p:grpSpPr>
          <a:xfrm>
            <a:off x="7696702" y="4087502"/>
            <a:ext cx="364069" cy="661601"/>
            <a:chOff x="677277" y="4087502"/>
            <a:chExt cx="364069" cy="661601"/>
          </a:xfrm>
        </p:grpSpPr>
        <p:sp>
          <p:nvSpPr>
            <p:cNvPr id="526" name="Google Shape;526;p9"/>
            <p:cNvSpPr/>
            <p:nvPr/>
          </p:nvSpPr>
          <p:spPr>
            <a:xfrm>
              <a:off x="677277" y="4087502"/>
              <a:ext cx="351396" cy="555456"/>
            </a:xfrm>
            <a:custGeom>
              <a:avLst/>
              <a:gdLst/>
              <a:ahLst/>
              <a:cxnLst/>
              <a:rect l="l" t="t" r="r" b="b"/>
              <a:pathLst>
                <a:path w="6045" h="9555" extrusionOk="0">
                  <a:moveTo>
                    <a:pt x="4210" y="1"/>
                  </a:moveTo>
                  <a:lnTo>
                    <a:pt x="4210" y="1"/>
                  </a:lnTo>
                  <a:cubicBezTo>
                    <a:pt x="3413" y="423"/>
                    <a:pt x="2347" y="1323"/>
                    <a:pt x="2718" y="3127"/>
                  </a:cubicBezTo>
                  <a:cubicBezTo>
                    <a:pt x="2880" y="3912"/>
                    <a:pt x="2892" y="4351"/>
                    <a:pt x="2884" y="4565"/>
                  </a:cubicBezTo>
                  <a:cubicBezTo>
                    <a:pt x="2807" y="4821"/>
                    <a:pt x="2765" y="5085"/>
                    <a:pt x="2752" y="5350"/>
                  </a:cubicBezTo>
                  <a:cubicBezTo>
                    <a:pt x="2743" y="5631"/>
                    <a:pt x="2777" y="5917"/>
                    <a:pt x="2846" y="6190"/>
                  </a:cubicBezTo>
                  <a:cubicBezTo>
                    <a:pt x="2867" y="6258"/>
                    <a:pt x="2884" y="6326"/>
                    <a:pt x="2910" y="6390"/>
                  </a:cubicBezTo>
                  <a:cubicBezTo>
                    <a:pt x="2922" y="6424"/>
                    <a:pt x="2931" y="6459"/>
                    <a:pt x="2944" y="6493"/>
                  </a:cubicBezTo>
                  <a:lnTo>
                    <a:pt x="2982" y="6587"/>
                  </a:lnTo>
                  <a:cubicBezTo>
                    <a:pt x="3033" y="6710"/>
                    <a:pt x="3076" y="6830"/>
                    <a:pt x="3110" y="6958"/>
                  </a:cubicBezTo>
                  <a:cubicBezTo>
                    <a:pt x="3119" y="6987"/>
                    <a:pt x="3127" y="7022"/>
                    <a:pt x="3136" y="7051"/>
                  </a:cubicBezTo>
                  <a:cubicBezTo>
                    <a:pt x="3020" y="6894"/>
                    <a:pt x="2828" y="6574"/>
                    <a:pt x="2585" y="5998"/>
                  </a:cubicBezTo>
                  <a:cubicBezTo>
                    <a:pt x="2064" y="4757"/>
                    <a:pt x="1123" y="4483"/>
                    <a:pt x="378" y="4483"/>
                  </a:cubicBezTo>
                  <a:cubicBezTo>
                    <a:pt x="245" y="4483"/>
                    <a:pt x="118" y="4491"/>
                    <a:pt x="1" y="4505"/>
                  </a:cubicBezTo>
                  <a:cubicBezTo>
                    <a:pt x="1" y="4505"/>
                    <a:pt x="192" y="5985"/>
                    <a:pt x="1835" y="6642"/>
                  </a:cubicBezTo>
                  <a:cubicBezTo>
                    <a:pt x="2995" y="7103"/>
                    <a:pt x="3089" y="7269"/>
                    <a:pt x="3208" y="7388"/>
                  </a:cubicBezTo>
                  <a:cubicBezTo>
                    <a:pt x="3272" y="7760"/>
                    <a:pt x="3298" y="8139"/>
                    <a:pt x="3281" y="8514"/>
                  </a:cubicBezTo>
                  <a:cubicBezTo>
                    <a:pt x="3272" y="8779"/>
                    <a:pt x="3251" y="9043"/>
                    <a:pt x="3212" y="9304"/>
                  </a:cubicBezTo>
                  <a:cubicBezTo>
                    <a:pt x="3204" y="9368"/>
                    <a:pt x="3191" y="9436"/>
                    <a:pt x="3183" y="9500"/>
                  </a:cubicBezTo>
                  <a:cubicBezTo>
                    <a:pt x="3236" y="9536"/>
                    <a:pt x="3298" y="9554"/>
                    <a:pt x="3360" y="9554"/>
                  </a:cubicBezTo>
                  <a:cubicBezTo>
                    <a:pt x="3421" y="9554"/>
                    <a:pt x="3483" y="9536"/>
                    <a:pt x="3537" y="9500"/>
                  </a:cubicBezTo>
                  <a:cubicBezTo>
                    <a:pt x="3541" y="9449"/>
                    <a:pt x="3549" y="9402"/>
                    <a:pt x="3554" y="9351"/>
                  </a:cubicBezTo>
                  <a:cubicBezTo>
                    <a:pt x="3588" y="9073"/>
                    <a:pt x="3605" y="8800"/>
                    <a:pt x="3609" y="8523"/>
                  </a:cubicBezTo>
                  <a:cubicBezTo>
                    <a:pt x="3609" y="8429"/>
                    <a:pt x="3609" y="8335"/>
                    <a:pt x="3605" y="8242"/>
                  </a:cubicBezTo>
                  <a:cubicBezTo>
                    <a:pt x="3703" y="8092"/>
                    <a:pt x="3925" y="7845"/>
                    <a:pt x="4637" y="7295"/>
                  </a:cubicBezTo>
                  <a:cubicBezTo>
                    <a:pt x="6045" y="6215"/>
                    <a:pt x="5823" y="4740"/>
                    <a:pt x="5823" y="4740"/>
                  </a:cubicBezTo>
                  <a:lnTo>
                    <a:pt x="5823" y="4740"/>
                  </a:lnTo>
                  <a:cubicBezTo>
                    <a:pt x="5055" y="4863"/>
                    <a:pt x="3942" y="5303"/>
                    <a:pt x="3746" y="6877"/>
                  </a:cubicBezTo>
                  <a:cubicBezTo>
                    <a:pt x="3711" y="7188"/>
                    <a:pt x="3652" y="7499"/>
                    <a:pt x="3575" y="7806"/>
                  </a:cubicBezTo>
                  <a:cubicBezTo>
                    <a:pt x="3545" y="7491"/>
                    <a:pt x="3481" y="7175"/>
                    <a:pt x="3387" y="6872"/>
                  </a:cubicBezTo>
                  <a:cubicBezTo>
                    <a:pt x="3345" y="6740"/>
                    <a:pt x="3298" y="6608"/>
                    <a:pt x="3242" y="6480"/>
                  </a:cubicBezTo>
                  <a:lnTo>
                    <a:pt x="3204" y="6386"/>
                  </a:lnTo>
                  <a:cubicBezTo>
                    <a:pt x="3191" y="6356"/>
                    <a:pt x="3178" y="6326"/>
                    <a:pt x="3165" y="6297"/>
                  </a:cubicBezTo>
                  <a:cubicBezTo>
                    <a:pt x="3144" y="6237"/>
                    <a:pt x="3123" y="6177"/>
                    <a:pt x="3106" y="6117"/>
                  </a:cubicBezTo>
                  <a:cubicBezTo>
                    <a:pt x="3029" y="5870"/>
                    <a:pt x="2991" y="5614"/>
                    <a:pt x="2991" y="5354"/>
                  </a:cubicBezTo>
                  <a:cubicBezTo>
                    <a:pt x="2991" y="5196"/>
                    <a:pt x="3003" y="5042"/>
                    <a:pt x="3029" y="4889"/>
                  </a:cubicBezTo>
                  <a:cubicBezTo>
                    <a:pt x="3076" y="4688"/>
                    <a:pt x="3020" y="4501"/>
                    <a:pt x="3861" y="3251"/>
                  </a:cubicBezTo>
                  <a:cubicBezTo>
                    <a:pt x="5004" y="1541"/>
                    <a:pt x="4211" y="1"/>
                    <a:pt x="4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9"/>
            <p:cNvSpPr/>
            <p:nvPr/>
          </p:nvSpPr>
          <p:spPr>
            <a:xfrm>
              <a:off x="708494" y="4639988"/>
              <a:ext cx="332852" cy="109115"/>
            </a:xfrm>
            <a:custGeom>
              <a:avLst/>
              <a:gdLst/>
              <a:ahLst/>
              <a:cxnLst/>
              <a:rect l="l" t="t" r="r" b="b"/>
              <a:pathLst>
                <a:path w="5726" h="1877" extrusionOk="0">
                  <a:moveTo>
                    <a:pt x="2823" y="1"/>
                  </a:moveTo>
                  <a:cubicBezTo>
                    <a:pt x="1680" y="1"/>
                    <a:pt x="553" y="624"/>
                    <a:pt x="31" y="1800"/>
                  </a:cubicBezTo>
                  <a:cubicBezTo>
                    <a:pt x="22" y="1826"/>
                    <a:pt x="14" y="1851"/>
                    <a:pt x="1" y="1877"/>
                  </a:cubicBezTo>
                  <a:lnTo>
                    <a:pt x="5725" y="1877"/>
                  </a:lnTo>
                  <a:cubicBezTo>
                    <a:pt x="5576" y="1600"/>
                    <a:pt x="5397" y="1339"/>
                    <a:pt x="5188" y="1101"/>
                  </a:cubicBezTo>
                  <a:cubicBezTo>
                    <a:pt x="4560" y="357"/>
                    <a:pt x="3687" y="1"/>
                    <a:pt x="28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9"/>
            <p:cNvSpPr/>
            <p:nvPr/>
          </p:nvSpPr>
          <p:spPr>
            <a:xfrm>
              <a:off x="708784" y="4371942"/>
              <a:ext cx="103181" cy="87315"/>
            </a:xfrm>
            <a:custGeom>
              <a:avLst/>
              <a:gdLst/>
              <a:ahLst/>
              <a:cxnLst/>
              <a:rect l="l" t="t" r="r" b="b"/>
              <a:pathLst>
                <a:path w="1775" h="1502" extrusionOk="0">
                  <a:moveTo>
                    <a:pt x="0" y="0"/>
                  </a:moveTo>
                  <a:cubicBezTo>
                    <a:pt x="0" y="0"/>
                    <a:pt x="1126" y="538"/>
                    <a:pt x="1775" y="1502"/>
                  </a:cubicBezTo>
                  <a:cubicBezTo>
                    <a:pt x="1775" y="1502"/>
                    <a:pt x="1557" y="38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9"/>
            <p:cNvSpPr/>
            <p:nvPr/>
          </p:nvSpPr>
          <p:spPr>
            <a:xfrm>
              <a:off x="835220" y="4129415"/>
              <a:ext cx="71965" cy="151842"/>
            </a:xfrm>
            <a:custGeom>
              <a:avLst/>
              <a:gdLst/>
              <a:ahLst/>
              <a:cxnLst/>
              <a:rect l="l" t="t" r="r" b="b"/>
              <a:pathLst>
                <a:path w="1238" h="2612" extrusionOk="0">
                  <a:moveTo>
                    <a:pt x="1238" y="1"/>
                  </a:moveTo>
                  <a:cubicBezTo>
                    <a:pt x="1" y="1400"/>
                    <a:pt x="521" y="2611"/>
                    <a:pt x="521" y="2611"/>
                  </a:cubicBezTo>
                  <a:cubicBezTo>
                    <a:pt x="508" y="1259"/>
                    <a:pt x="1237" y="1"/>
                    <a:pt x="12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9"/>
            <p:cNvSpPr/>
            <p:nvPr/>
          </p:nvSpPr>
          <p:spPr>
            <a:xfrm>
              <a:off x="910848" y="4392986"/>
              <a:ext cx="81149" cy="112138"/>
            </a:xfrm>
            <a:custGeom>
              <a:avLst/>
              <a:gdLst/>
              <a:ahLst/>
              <a:cxnLst/>
              <a:rect l="l" t="t" r="r" b="b"/>
              <a:pathLst>
                <a:path w="1396" h="1929" extrusionOk="0">
                  <a:moveTo>
                    <a:pt x="1395" y="1"/>
                  </a:moveTo>
                  <a:lnTo>
                    <a:pt x="1395" y="1"/>
                  </a:lnTo>
                  <a:cubicBezTo>
                    <a:pt x="1" y="798"/>
                    <a:pt x="94" y="1929"/>
                    <a:pt x="94" y="1929"/>
                  </a:cubicBezTo>
                  <a:cubicBezTo>
                    <a:pt x="457" y="828"/>
                    <a:pt x="1395" y="1"/>
                    <a:pt x="13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31" name="Google Shape;531;p9"/>
          <p:cNvSpPr/>
          <p:nvPr/>
        </p:nvSpPr>
        <p:spPr>
          <a:xfrm>
            <a:off x="7637668" y="3744327"/>
            <a:ext cx="1384065" cy="542427"/>
          </a:xfrm>
          <a:custGeom>
            <a:avLst/>
            <a:gdLst/>
            <a:ahLst/>
            <a:cxnLst/>
            <a:rect l="l" t="t" r="r" b="b"/>
            <a:pathLst>
              <a:path w="18667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5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5" y="7316"/>
                </a:lnTo>
                <a:cubicBezTo>
                  <a:pt x="16875" y="7316"/>
                  <a:pt x="18666" y="5878"/>
                  <a:pt x="17476" y="4667"/>
                </a:cubicBezTo>
                <a:cubicBezTo>
                  <a:pt x="17116" y="4299"/>
                  <a:pt x="16657" y="4171"/>
                  <a:pt x="16190" y="4171"/>
                </a:cubicBezTo>
                <a:cubicBezTo>
                  <a:pt x="15113" y="4171"/>
                  <a:pt x="14000" y="4854"/>
                  <a:pt x="14000" y="4854"/>
                </a:cubicBezTo>
                <a:cubicBezTo>
                  <a:pt x="14000" y="4854"/>
                  <a:pt x="14704" y="2491"/>
                  <a:pt x="12622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2" name="Google Shape;532;p9"/>
          <p:cNvGrpSpPr/>
          <p:nvPr/>
        </p:nvGrpSpPr>
        <p:grpSpPr>
          <a:xfrm flipH="1">
            <a:off x="7577486" y="-72425"/>
            <a:ext cx="1582951" cy="1554368"/>
            <a:chOff x="7078086" y="873875"/>
            <a:chExt cx="1582951" cy="1554368"/>
          </a:xfrm>
        </p:grpSpPr>
        <p:sp>
          <p:nvSpPr>
            <p:cNvPr id="533" name="Google Shape;533;p9"/>
            <p:cNvSpPr/>
            <p:nvPr/>
          </p:nvSpPr>
          <p:spPr>
            <a:xfrm>
              <a:off x="7109517" y="873875"/>
              <a:ext cx="1318932" cy="1404091"/>
            </a:xfrm>
            <a:custGeom>
              <a:avLst/>
              <a:gdLst/>
              <a:ahLst/>
              <a:cxnLst/>
              <a:rect l="l" t="t" r="r" b="b"/>
              <a:pathLst>
                <a:path w="13428" h="14295" extrusionOk="0">
                  <a:moveTo>
                    <a:pt x="350" y="0"/>
                  </a:moveTo>
                  <a:lnTo>
                    <a:pt x="0" y="469"/>
                  </a:lnTo>
                  <a:cubicBezTo>
                    <a:pt x="2001" y="3762"/>
                    <a:pt x="4040" y="6739"/>
                    <a:pt x="5801" y="8830"/>
                  </a:cubicBezTo>
                  <a:cubicBezTo>
                    <a:pt x="8501" y="12029"/>
                    <a:pt x="10958" y="13867"/>
                    <a:pt x="13108" y="14289"/>
                  </a:cubicBezTo>
                  <a:cubicBezTo>
                    <a:pt x="13124" y="14292"/>
                    <a:pt x="13141" y="14294"/>
                    <a:pt x="13157" y="14294"/>
                  </a:cubicBezTo>
                  <a:cubicBezTo>
                    <a:pt x="13288" y="14294"/>
                    <a:pt x="13404" y="14191"/>
                    <a:pt x="13419" y="14055"/>
                  </a:cubicBezTo>
                  <a:cubicBezTo>
                    <a:pt x="13428" y="13914"/>
                    <a:pt x="13330" y="13794"/>
                    <a:pt x="13193" y="13769"/>
                  </a:cubicBezTo>
                  <a:cubicBezTo>
                    <a:pt x="9704" y="13074"/>
                    <a:pt x="5358" y="8412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9"/>
            <p:cNvSpPr/>
            <p:nvPr/>
          </p:nvSpPr>
          <p:spPr>
            <a:xfrm>
              <a:off x="7760534" y="2001663"/>
              <a:ext cx="445930" cy="426580"/>
            </a:xfrm>
            <a:custGeom>
              <a:avLst/>
              <a:gdLst/>
              <a:ahLst/>
              <a:cxnLst/>
              <a:rect l="l" t="t" r="r" b="b"/>
              <a:pathLst>
                <a:path w="4540" h="4343" extrusionOk="0">
                  <a:moveTo>
                    <a:pt x="1818" y="1"/>
                  </a:moveTo>
                  <a:cubicBezTo>
                    <a:pt x="1818" y="1"/>
                    <a:pt x="1" y="1229"/>
                    <a:pt x="2291" y="4343"/>
                  </a:cubicBezTo>
                  <a:cubicBezTo>
                    <a:pt x="2291" y="4343"/>
                    <a:pt x="4539" y="1664"/>
                    <a:pt x="1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9"/>
            <p:cNvSpPr/>
            <p:nvPr/>
          </p:nvSpPr>
          <p:spPr>
            <a:xfrm>
              <a:off x="7815048" y="1729293"/>
              <a:ext cx="428250" cy="196641"/>
            </a:xfrm>
            <a:custGeom>
              <a:avLst/>
              <a:gdLst/>
              <a:ahLst/>
              <a:cxnLst/>
              <a:rect l="l" t="t" r="r" b="b"/>
              <a:pathLst>
                <a:path w="4360" h="2002" extrusionOk="0">
                  <a:moveTo>
                    <a:pt x="2056" y="1"/>
                  </a:moveTo>
                  <a:cubicBezTo>
                    <a:pt x="1376" y="1"/>
                    <a:pt x="642" y="301"/>
                    <a:pt x="0" y="1230"/>
                  </a:cubicBezTo>
                  <a:cubicBezTo>
                    <a:pt x="0" y="1230"/>
                    <a:pt x="462" y="2001"/>
                    <a:pt x="1644" y="2001"/>
                  </a:cubicBezTo>
                  <a:cubicBezTo>
                    <a:pt x="2307" y="2001"/>
                    <a:pt x="3197" y="1758"/>
                    <a:pt x="4360" y="999"/>
                  </a:cubicBezTo>
                  <a:cubicBezTo>
                    <a:pt x="4360" y="999"/>
                    <a:pt x="3297" y="1"/>
                    <a:pt x="20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9"/>
            <p:cNvSpPr/>
            <p:nvPr/>
          </p:nvSpPr>
          <p:spPr>
            <a:xfrm>
              <a:off x="7803850" y="1822309"/>
              <a:ext cx="307731" cy="35753"/>
            </a:xfrm>
            <a:custGeom>
              <a:avLst/>
              <a:gdLst/>
              <a:ahLst/>
              <a:cxnLst/>
              <a:rect l="l" t="t" r="r" b="b"/>
              <a:pathLst>
                <a:path w="3133" h="364" extrusionOk="0">
                  <a:moveTo>
                    <a:pt x="3023" y="1"/>
                  </a:moveTo>
                  <a:cubicBezTo>
                    <a:pt x="3022" y="1"/>
                    <a:pt x="3020" y="1"/>
                    <a:pt x="3019" y="1"/>
                  </a:cubicBezTo>
                  <a:lnTo>
                    <a:pt x="106" y="201"/>
                  </a:lnTo>
                  <a:cubicBezTo>
                    <a:pt x="1" y="206"/>
                    <a:pt x="7" y="364"/>
                    <a:pt x="110" y="364"/>
                  </a:cubicBezTo>
                  <a:cubicBezTo>
                    <a:pt x="112" y="364"/>
                    <a:pt x="113" y="364"/>
                    <a:pt x="114" y="364"/>
                  </a:cubicBezTo>
                  <a:lnTo>
                    <a:pt x="119" y="364"/>
                  </a:lnTo>
                  <a:lnTo>
                    <a:pt x="3028" y="163"/>
                  </a:lnTo>
                  <a:cubicBezTo>
                    <a:pt x="3133" y="155"/>
                    <a:pt x="3126" y="1"/>
                    <a:pt x="3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9"/>
            <p:cNvSpPr/>
            <p:nvPr/>
          </p:nvSpPr>
          <p:spPr>
            <a:xfrm>
              <a:off x="8249092" y="2139371"/>
              <a:ext cx="411945" cy="202731"/>
            </a:xfrm>
            <a:custGeom>
              <a:avLst/>
              <a:gdLst/>
              <a:ahLst/>
              <a:cxnLst/>
              <a:rect l="l" t="t" r="r" b="b"/>
              <a:pathLst>
                <a:path w="4194" h="2064" extrusionOk="0">
                  <a:moveTo>
                    <a:pt x="1631" y="1"/>
                  </a:moveTo>
                  <a:cubicBezTo>
                    <a:pt x="1145" y="1"/>
                    <a:pt x="599" y="167"/>
                    <a:pt x="0" y="599"/>
                  </a:cubicBezTo>
                  <a:cubicBezTo>
                    <a:pt x="0" y="599"/>
                    <a:pt x="299" y="2063"/>
                    <a:pt x="2507" y="2063"/>
                  </a:cubicBezTo>
                  <a:cubicBezTo>
                    <a:pt x="2978" y="2063"/>
                    <a:pt x="3534" y="1997"/>
                    <a:pt x="4193" y="1836"/>
                  </a:cubicBezTo>
                  <a:cubicBezTo>
                    <a:pt x="4193" y="1836"/>
                    <a:pt x="3245" y="1"/>
                    <a:pt x="16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9"/>
            <p:cNvSpPr/>
            <p:nvPr/>
          </p:nvSpPr>
          <p:spPr>
            <a:xfrm>
              <a:off x="7346626" y="1552984"/>
              <a:ext cx="405266" cy="417347"/>
            </a:xfrm>
            <a:custGeom>
              <a:avLst/>
              <a:gdLst/>
              <a:ahLst/>
              <a:cxnLst/>
              <a:rect l="l" t="t" r="r" b="b"/>
              <a:pathLst>
                <a:path w="4126" h="4249" extrusionOk="0">
                  <a:moveTo>
                    <a:pt x="2129" y="0"/>
                  </a:moveTo>
                  <a:cubicBezTo>
                    <a:pt x="2129" y="0"/>
                    <a:pt x="1" y="546"/>
                    <a:pt x="1105" y="4249"/>
                  </a:cubicBezTo>
                  <a:cubicBezTo>
                    <a:pt x="1105" y="4249"/>
                    <a:pt x="4125" y="2491"/>
                    <a:pt x="21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9"/>
            <p:cNvSpPr/>
            <p:nvPr/>
          </p:nvSpPr>
          <p:spPr>
            <a:xfrm>
              <a:off x="7452607" y="1292302"/>
              <a:ext cx="425795" cy="194186"/>
            </a:xfrm>
            <a:custGeom>
              <a:avLst/>
              <a:gdLst/>
              <a:ahLst/>
              <a:cxnLst/>
              <a:rect l="l" t="t" r="r" b="b"/>
              <a:pathLst>
                <a:path w="4335" h="1977" extrusionOk="0">
                  <a:moveTo>
                    <a:pt x="1860" y="0"/>
                  </a:moveTo>
                  <a:cubicBezTo>
                    <a:pt x="1284" y="0"/>
                    <a:pt x="649" y="233"/>
                    <a:pt x="1" y="889"/>
                  </a:cubicBezTo>
                  <a:cubicBezTo>
                    <a:pt x="1" y="889"/>
                    <a:pt x="418" y="1976"/>
                    <a:pt x="2018" y="1976"/>
                  </a:cubicBezTo>
                  <a:cubicBezTo>
                    <a:pt x="2614" y="1976"/>
                    <a:pt x="3372" y="1826"/>
                    <a:pt x="4334" y="1413"/>
                  </a:cubicBezTo>
                  <a:cubicBezTo>
                    <a:pt x="4334" y="1413"/>
                    <a:pt x="3277" y="0"/>
                    <a:pt x="18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9"/>
            <p:cNvSpPr/>
            <p:nvPr/>
          </p:nvSpPr>
          <p:spPr>
            <a:xfrm>
              <a:off x="7078086" y="1156264"/>
              <a:ext cx="400846" cy="414794"/>
            </a:xfrm>
            <a:custGeom>
              <a:avLst/>
              <a:gdLst/>
              <a:ahLst/>
              <a:cxnLst/>
              <a:rect l="l" t="t" r="r" b="b"/>
              <a:pathLst>
                <a:path w="4081" h="4223" extrusionOk="0">
                  <a:moveTo>
                    <a:pt x="2137" y="0"/>
                  </a:moveTo>
                  <a:cubicBezTo>
                    <a:pt x="2137" y="0"/>
                    <a:pt x="1" y="504"/>
                    <a:pt x="1037" y="4223"/>
                  </a:cubicBezTo>
                  <a:lnTo>
                    <a:pt x="1037" y="4223"/>
                  </a:lnTo>
                  <a:cubicBezTo>
                    <a:pt x="1040" y="4219"/>
                    <a:pt x="4080" y="2522"/>
                    <a:pt x="2137" y="0"/>
                  </a:cubicBezTo>
                  <a:close/>
                  <a:moveTo>
                    <a:pt x="1037" y="4223"/>
                  </a:moveTo>
                  <a:cubicBezTo>
                    <a:pt x="1037" y="4223"/>
                    <a:pt x="1037" y="4223"/>
                    <a:pt x="1037" y="4223"/>
                  </a:cubicBezTo>
                  <a:cubicBezTo>
                    <a:pt x="1037" y="4223"/>
                    <a:pt x="1037" y="4223"/>
                    <a:pt x="1037" y="422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9"/>
            <p:cNvSpPr/>
            <p:nvPr/>
          </p:nvSpPr>
          <p:spPr>
            <a:xfrm>
              <a:off x="7930360" y="1993805"/>
              <a:ext cx="49406" cy="312544"/>
            </a:xfrm>
            <a:custGeom>
              <a:avLst/>
              <a:gdLst/>
              <a:ahLst/>
              <a:cxnLst/>
              <a:rect l="l" t="t" r="r" b="b"/>
              <a:pathLst>
                <a:path w="503" h="3182" extrusionOk="0">
                  <a:moveTo>
                    <a:pt x="89" y="0"/>
                  </a:moveTo>
                  <a:cubicBezTo>
                    <a:pt x="45" y="0"/>
                    <a:pt x="1" y="32"/>
                    <a:pt x="8" y="89"/>
                  </a:cubicBezTo>
                  <a:lnTo>
                    <a:pt x="341" y="3113"/>
                  </a:lnTo>
                  <a:cubicBezTo>
                    <a:pt x="345" y="3152"/>
                    <a:pt x="379" y="3181"/>
                    <a:pt x="422" y="3181"/>
                  </a:cubicBezTo>
                  <a:lnTo>
                    <a:pt x="430" y="3181"/>
                  </a:lnTo>
                  <a:cubicBezTo>
                    <a:pt x="473" y="3177"/>
                    <a:pt x="503" y="3139"/>
                    <a:pt x="498" y="3092"/>
                  </a:cubicBezTo>
                  <a:lnTo>
                    <a:pt x="170" y="72"/>
                  </a:lnTo>
                  <a:cubicBezTo>
                    <a:pt x="164" y="23"/>
                    <a:pt x="127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9"/>
            <p:cNvSpPr/>
            <p:nvPr/>
          </p:nvSpPr>
          <p:spPr>
            <a:xfrm>
              <a:off x="8238484" y="2190348"/>
              <a:ext cx="279247" cy="86632"/>
            </a:xfrm>
            <a:custGeom>
              <a:avLst/>
              <a:gdLst/>
              <a:ahLst/>
              <a:cxnLst/>
              <a:rect l="l" t="t" r="r" b="b"/>
              <a:pathLst>
                <a:path w="2843" h="882" extrusionOk="0">
                  <a:moveTo>
                    <a:pt x="111" y="0"/>
                  </a:moveTo>
                  <a:cubicBezTo>
                    <a:pt x="26" y="0"/>
                    <a:pt x="1" y="129"/>
                    <a:pt x="91" y="157"/>
                  </a:cubicBezTo>
                  <a:lnTo>
                    <a:pt x="2714" y="878"/>
                  </a:lnTo>
                  <a:cubicBezTo>
                    <a:pt x="2719" y="882"/>
                    <a:pt x="2723" y="882"/>
                    <a:pt x="2731" y="882"/>
                  </a:cubicBezTo>
                  <a:cubicBezTo>
                    <a:pt x="2825" y="882"/>
                    <a:pt x="2842" y="750"/>
                    <a:pt x="2753" y="724"/>
                  </a:cubicBezTo>
                  <a:lnTo>
                    <a:pt x="134" y="3"/>
                  </a:lnTo>
                  <a:cubicBezTo>
                    <a:pt x="126" y="1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9"/>
            <p:cNvSpPr/>
            <p:nvPr/>
          </p:nvSpPr>
          <p:spPr>
            <a:xfrm>
              <a:off x="7495825" y="1544733"/>
              <a:ext cx="69149" cy="280229"/>
            </a:xfrm>
            <a:custGeom>
              <a:avLst/>
              <a:gdLst/>
              <a:ahLst/>
              <a:cxnLst/>
              <a:rect l="l" t="t" r="r" b="b"/>
              <a:pathLst>
                <a:path w="704" h="2853" extrusionOk="0">
                  <a:moveTo>
                    <a:pt x="609" y="0"/>
                  </a:moveTo>
                  <a:cubicBezTo>
                    <a:pt x="574" y="0"/>
                    <a:pt x="539" y="22"/>
                    <a:pt x="533" y="72"/>
                  </a:cubicBezTo>
                  <a:lnTo>
                    <a:pt x="9" y="2759"/>
                  </a:lnTo>
                  <a:cubicBezTo>
                    <a:pt x="0" y="2801"/>
                    <a:pt x="30" y="2844"/>
                    <a:pt x="73" y="2853"/>
                  </a:cubicBezTo>
                  <a:lnTo>
                    <a:pt x="90" y="2853"/>
                  </a:lnTo>
                  <a:cubicBezTo>
                    <a:pt x="124" y="2853"/>
                    <a:pt x="158" y="2827"/>
                    <a:pt x="166" y="2789"/>
                  </a:cubicBezTo>
                  <a:lnTo>
                    <a:pt x="687" y="101"/>
                  </a:lnTo>
                  <a:cubicBezTo>
                    <a:pt x="704" y="38"/>
                    <a:pt x="656" y="0"/>
                    <a:pt x="6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9"/>
            <p:cNvSpPr/>
            <p:nvPr/>
          </p:nvSpPr>
          <p:spPr>
            <a:xfrm>
              <a:off x="7441607" y="1371567"/>
              <a:ext cx="295159" cy="46557"/>
            </a:xfrm>
            <a:custGeom>
              <a:avLst/>
              <a:gdLst/>
              <a:ahLst/>
              <a:cxnLst/>
              <a:rect l="l" t="t" r="r" b="b"/>
              <a:pathLst>
                <a:path w="3005" h="474" extrusionOk="0">
                  <a:moveTo>
                    <a:pt x="113" y="0"/>
                  </a:moveTo>
                  <a:cubicBezTo>
                    <a:pt x="14" y="0"/>
                    <a:pt x="0" y="150"/>
                    <a:pt x="104" y="163"/>
                  </a:cubicBezTo>
                  <a:lnTo>
                    <a:pt x="2911" y="474"/>
                  </a:lnTo>
                  <a:lnTo>
                    <a:pt x="2919" y="474"/>
                  </a:lnTo>
                  <a:cubicBezTo>
                    <a:pt x="2958" y="474"/>
                    <a:pt x="2992" y="444"/>
                    <a:pt x="3000" y="406"/>
                  </a:cubicBezTo>
                  <a:cubicBezTo>
                    <a:pt x="3005" y="359"/>
                    <a:pt x="2971" y="320"/>
                    <a:pt x="2928" y="316"/>
                  </a:cubicBezTo>
                  <a:lnTo>
                    <a:pt x="121" y="0"/>
                  </a:lnTo>
                  <a:cubicBezTo>
                    <a:pt x="118" y="0"/>
                    <a:pt x="116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9"/>
            <p:cNvSpPr/>
            <p:nvPr/>
          </p:nvSpPr>
          <p:spPr>
            <a:xfrm>
              <a:off x="7223848" y="1148603"/>
              <a:ext cx="72488" cy="280916"/>
            </a:xfrm>
            <a:custGeom>
              <a:avLst/>
              <a:gdLst/>
              <a:ahLst/>
              <a:cxnLst/>
              <a:rect l="l" t="t" r="r" b="b"/>
              <a:pathLst>
                <a:path w="738" h="2860" extrusionOk="0">
                  <a:moveTo>
                    <a:pt x="649" y="1"/>
                  </a:moveTo>
                  <a:cubicBezTo>
                    <a:pt x="616" y="1"/>
                    <a:pt x="583" y="19"/>
                    <a:pt x="572" y="61"/>
                  </a:cubicBezTo>
                  <a:lnTo>
                    <a:pt x="9" y="2761"/>
                  </a:lnTo>
                  <a:cubicBezTo>
                    <a:pt x="1" y="2808"/>
                    <a:pt x="26" y="2851"/>
                    <a:pt x="69" y="2859"/>
                  </a:cubicBezTo>
                  <a:lnTo>
                    <a:pt x="86" y="2859"/>
                  </a:lnTo>
                  <a:cubicBezTo>
                    <a:pt x="125" y="2859"/>
                    <a:pt x="159" y="2833"/>
                    <a:pt x="167" y="2795"/>
                  </a:cubicBezTo>
                  <a:lnTo>
                    <a:pt x="730" y="91"/>
                  </a:lnTo>
                  <a:cubicBezTo>
                    <a:pt x="738" y="35"/>
                    <a:pt x="693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6" name="Google Shape;636;p13"/>
          <p:cNvGrpSpPr/>
          <p:nvPr/>
        </p:nvGrpSpPr>
        <p:grpSpPr>
          <a:xfrm>
            <a:off x="7096000" y="278375"/>
            <a:ext cx="2047984" cy="4396622"/>
            <a:chOff x="6060075" y="278375"/>
            <a:chExt cx="2047984" cy="4396622"/>
          </a:xfrm>
        </p:grpSpPr>
        <p:sp>
          <p:nvSpPr>
            <p:cNvPr id="637" name="Google Shape;637;p13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13"/>
            <p:cNvSpPr/>
            <p:nvPr/>
          </p:nvSpPr>
          <p:spPr>
            <a:xfrm>
              <a:off x="60613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13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13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13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42" name="Google Shape;642;p13"/>
          <p:cNvSpPr txBox="1">
            <a:spLocks noGrp="1"/>
          </p:cNvSpPr>
          <p:nvPr>
            <p:ph type="title"/>
          </p:nvPr>
        </p:nvSpPr>
        <p:spPr>
          <a:xfrm>
            <a:off x="959725" y="1666800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43" name="Google Shape;643;p13"/>
          <p:cNvSpPr txBox="1">
            <a:spLocks noGrp="1"/>
          </p:cNvSpPr>
          <p:nvPr>
            <p:ph type="title" idx="2" hasCustomPrompt="1"/>
          </p:nvPr>
        </p:nvSpPr>
        <p:spPr>
          <a:xfrm>
            <a:off x="1490275" y="1152825"/>
            <a:ext cx="1275300" cy="43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44" name="Google Shape;644;p13"/>
          <p:cNvSpPr txBox="1">
            <a:spLocks noGrp="1"/>
          </p:cNvSpPr>
          <p:nvPr>
            <p:ph type="subTitle" idx="1"/>
          </p:nvPr>
        </p:nvSpPr>
        <p:spPr>
          <a:xfrm>
            <a:off x="959725" y="21945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5" name="Google Shape;645;p13"/>
          <p:cNvSpPr txBox="1">
            <a:spLocks noGrp="1"/>
          </p:cNvSpPr>
          <p:nvPr>
            <p:ph type="title" idx="3"/>
          </p:nvPr>
        </p:nvSpPr>
        <p:spPr>
          <a:xfrm>
            <a:off x="3946075" y="1666800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46" name="Google Shape;646;p13"/>
          <p:cNvSpPr txBox="1">
            <a:spLocks noGrp="1"/>
          </p:cNvSpPr>
          <p:nvPr>
            <p:ph type="title" idx="4" hasCustomPrompt="1"/>
          </p:nvPr>
        </p:nvSpPr>
        <p:spPr>
          <a:xfrm>
            <a:off x="4476625" y="1152825"/>
            <a:ext cx="1275300" cy="43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47" name="Google Shape;647;p13"/>
          <p:cNvSpPr txBox="1">
            <a:spLocks noGrp="1"/>
          </p:cNvSpPr>
          <p:nvPr>
            <p:ph type="subTitle" idx="5"/>
          </p:nvPr>
        </p:nvSpPr>
        <p:spPr>
          <a:xfrm>
            <a:off x="3946075" y="21945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8" name="Google Shape;648;p13"/>
          <p:cNvSpPr txBox="1">
            <a:spLocks noGrp="1"/>
          </p:cNvSpPr>
          <p:nvPr>
            <p:ph type="title" idx="6"/>
          </p:nvPr>
        </p:nvSpPr>
        <p:spPr>
          <a:xfrm>
            <a:off x="959725" y="3491763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49" name="Google Shape;649;p13"/>
          <p:cNvSpPr txBox="1">
            <a:spLocks noGrp="1"/>
          </p:cNvSpPr>
          <p:nvPr>
            <p:ph type="title" idx="7" hasCustomPrompt="1"/>
          </p:nvPr>
        </p:nvSpPr>
        <p:spPr>
          <a:xfrm>
            <a:off x="1490275" y="2978523"/>
            <a:ext cx="1275300" cy="4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50" name="Google Shape;650;p13"/>
          <p:cNvSpPr txBox="1">
            <a:spLocks noGrp="1"/>
          </p:cNvSpPr>
          <p:nvPr>
            <p:ph type="subTitle" idx="8"/>
          </p:nvPr>
        </p:nvSpPr>
        <p:spPr>
          <a:xfrm>
            <a:off x="959725" y="4019463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1" name="Google Shape;651;p13"/>
          <p:cNvSpPr txBox="1">
            <a:spLocks noGrp="1"/>
          </p:cNvSpPr>
          <p:nvPr>
            <p:ph type="title" idx="9"/>
          </p:nvPr>
        </p:nvSpPr>
        <p:spPr>
          <a:xfrm>
            <a:off x="3946075" y="3491550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52" name="Google Shape;652;p13"/>
          <p:cNvSpPr txBox="1">
            <a:spLocks noGrp="1"/>
          </p:cNvSpPr>
          <p:nvPr>
            <p:ph type="title" idx="13" hasCustomPrompt="1"/>
          </p:nvPr>
        </p:nvSpPr>
        <p:spPr>
          <a:xfrm>
            <a:off x="4476625" y="2980029"/>
            <a:ext cx="1275300" cy="4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53" name="Google Shape;653;p13"/>
          <p:cNvSpPr txBox="1">
            <a:spLocks noGrp="1"/>
          </p:cNvSpPr>
          <p:nvPr>
            <p:ph type="subTitle" idx="14"/>
          </p:nvPr>
        </p:nvSpPr>
        <p:spPr>
          <a:xfrm>
            <a:off x="3946075" y="401925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4" name="Google Shape;654;p13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655" name="Google Shape;655;p13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656" name="Google Shape;656;p13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13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13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13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13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13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13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13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13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13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13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13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13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13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13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13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13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13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13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13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76" name="Google Shape;676;p13"/>
          <p:cNvGrpSpPr/>
          <p:nvPr/>
        </p:nvGrpSpPr>
        <p:grpSpPr>
          <a:xfrm>
            <a:off x="-32178" y="-31934"/>
            <a:ext cx="1068967" cy="1049665"/>
            <a:chOff x="7078086" y="873875"/>
            <a:chExt cx="1582951" cy="1554368"/>
          </a:xfrm>
        </p:grpSpPr>
        <p:sp>
          <p:nvSpPr>
            <p:cNvPr id="677" name="Google Shape;677;p13"/>
            <p:cNvSpPr/>
            <p:nvPr/>
          </p:nvSpPr>
          <p:spPr>
            <a:xfrm>
              <a:off x="7109517" y="873875"/>
              <a:ext cx="1318932" cy="1404091"/>
            </a:xfrm>
            <a:custGeom>
              <a:avLst/>
              <a:gdLst/>
              <a:ahLst/>
              <a:cxnLst/>
              <a:rect l="l" t="t" r="r" b="b"/>
              <a:pathLst>
                <a:path w="13428" h="14295" extrusionOk="0">
                  <a:moveTo>
                    <a:pt x="350" y="0"/>
                  </a:moveTo>
                  <a:lnTo>
                    <a:pt x="0" y="469"/>
                  </a:lnTo>
                  <a:cubicBezTo>
                    <a:pt x="2001" y="3762"/>
                    <a:pt x="4040" y="6739"/>
                    <a:pt x="5801" y="8830"/>
                  </a:cubicBezTo>
                  <a:cubicBezTo>
                    <a:pt x="8501" y="12029"/>
                    <a:pt x="10958" y="13867"/>
                    <a:pt x="13108" y="14289"/>
                  </a:cubicBezTo>
                  <a:cubicBezTo>
                    <a:pt x="13124" y="14292"/>
                    <a:pt x="13141" y="14294"/>
                    <a:pt x="13157" y="14294"/>
                  </a:cubicBezTo>
                  <a:cubicBezTo>
                    <a:pt x="13288" y="14294"/>
                    <a:pt x="13404" y="14191"/>
                    <a:pt x="13419" y="14055"/>
                  </a:cubicBezTo>
                  <a:cubicBezTo>
                    <a:pt x="13428" y="13914"/>
                    <a:pt x="13330" y="13794"/>
                    <a:pt x="13193" y="13769"/>
                  </a:cubicBezTo>
                  <a:cubicBezTo>
                    <a:pt x="9704" y="13074"/>
                    <a:pt x="5358" y="8412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13"/>
            <p:cNvSpPr/>
            <p:nvPr/>
          </p:nvSpPr>
          <p:spPr>
            <a:xfrm>
              <a:off x="7760534" y="2001663"/>
              <a:ext cx="445930" cy="426580"/>
            </a:xfrm>
            <a:custGeom>
              <a:avLst/>
              <a:gdLst/>
              <a:ahLst/>
              <a:cxnLst/>
              <a:rect l="l" t="t" r="r" b="b"/>
              <a:pathLst>
                <a:path w="4540" h="4343" extrusionOk="0">
                  <a:moveTo>
                    <a:pt x="1818" y="1"/>
                  </a:moveTo>
                  <a:cubicBezTo>
                    <a:pt x="1818" y="1"/>
                    <a:pt x="1" y="1229"/>
                    <a:pt x="2291" y="4343"/>
                  </a:cubicBezTo>
                  <a:cubicBezTo>
                    <a:pt x="2291" y="4343"/>
                    <a:pt x="4539" y="1664"/>
                    <a:pt x="1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13"/>
            <p:cNvSpPr/>
            <p:nvPr/>
          </p:nvSpPr>
          <p:spPr>
            <a:xfrm>
              <a:off x="7815048" y="1729293"/>
              <a:ext cx="428250" cy="196641"/>
            </a:xfrm>
            <a:custGeom>
              <a:avLst/>
              <a:gdLst/>
              <a:ahLst/>
              <a:cxnLst/>
              <a:rect l="l" t="t" r="r" b="b"/>
              <a:pathLst>
                <a:path w="4360" h="2002" extrusionOk="0">
                  <a:moveTo>
                    <a:pt x="2056" y="1"/>
                  </a:moveTo>
                  <a:cubicBezTo>
                    <a:pt x="1376" y="1"/>
                    <a:pt x="642" y="301"/>
                    <a:pt x="0" y="1230"/>
                  </a:cubicBezTo>
                  <a:cubicBezTo>
                    <a:pt x="0" y="1230"/>
                    <a:pt x="462" y="2001"/>
                    <a:pt x="1644" y="2001"/>
                  </a:cubicBezTo>
                  <a:cubicBezTo>
                    <a:pt x="2307" y="2001"/>
                    <a:pt x="3197" y="1758"/>
                    <a:pt x="4360" y="999"/>
                  </a:cubicBezTo>
                  <a:cubicBezTo>
                    <a:pt x="4360" y="999"/>
                    <a:pt x="3297" y="1"/>
                    <a:pt x="20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13"/>
            <p:cNvSpPr/>
            <p:nvPr/>
          </p:nvSpPr>
          <p:spPr>
            <a:xfrm>
              <a:off x="7803850" y="1822309"/>
              <a:ext cx="307731" cy="35753"/>
            </a:xfrm>
            <a:custGeom>
              <a:avLst/>
              <a:gdLst/>
              <a:ahLst/>
              <a:cxnLst/>
              <a:rect l="l" t="t" r="r" b="b"/>
              <a:pathLst>
                <a:path w="3133" h="364" extrusionOk="0">
                  <a:moveTo>
                    <a:pt x="3023" y="1"/>
                  </a:moveTo>
                  <a:cubicBezTo>
                    <a:pt x="3022" y="1"/>
                    <a:pt x="3020" y="1"/>
                    <a:pt x="3019" y="1"/>
                  </a:cubicBezTo>
                  <a:lnTo>
                    <a:pt x="106" y="201"/>
                  </a:lnTo>
                  <a:cubicBezTo>
                    <a:pt x="1" y="206"/>
                    <a:pt x="7" y="364"/>
                    <a:pt x="110" y="364"/>
                  </a:cubicBezTo>
                  <a:cubicBezTo>
                    <a:pt x="112" y="364"/>
                    <a:pt x="113" y="364"/>
                    <a:pt x="114" y="364"/>
                  </a:cubicBezTo>
                  <a:lnTo>
                    <a:pt x="119" y="364"/>
                  </a:lnTo>
                  <a:lnTo>
                    <a:pt x="3028" y="163"/>
                  </a:lnTo>
                  <a:cubicBezTo>
                    <a:pt x="3133" y="155"/>
                    <a:pt x="3126" y="1"/>
                    <a:pt x="3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13"/>
            <p:cNvSpPr/>
            <p:nvPr/>
          </p:nvSpPr>
          <p:spPr>
            <a:xfrm>
              <a:off x="8249092" y="2139371"/>
              <a:ext cx="411945" cy="202731"/>
            </a:xfrm>
            <a:custGeom>
              <a:avLst/>
              <a:gdLst/>
              <a:ahLst/>
              <a:cxnLst/>
              <a:rect l="l" t="t" r="r" b="b"/>
              <a:pathLst>
                <a:path w="4194" h="2064" extrusionOk="0">
                  <a:moveTo>
                    <a:pt x="1631" y="1"/>
                  </a:moveTo>
                  <a:cubicBezTo>
                    <a:pt x="1145" y="1"/>
                    <a:pt x="599" y="167"/>
                    <a:pt x="0" y="599"/>
                  </a:cubicBezTo>
                  <a:cubicBezTo>
                    <a:pt x="0" y="599"/>
                    <a:pt x="299" y="2063"/>
                    <a:pt x="2507" y="2063"/>
                  </a:cubicBezTo>
                  <a:cubicBezTo>
                    <a:pt x="2978" y="2063"/>
                    <a:pt x="3534" y="1997"/>
                    <a:pt x="4193" y="1836"/>
                  </a:cubicBezTo>
                  <a:cubicBezTo>
                    <a:pt x="4193" y="1836"/>
                    <a:pt x="3245" y="1"/>
                    <a:pt x="16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13"/>
            <p:cNvSpPr/>
            <p:nvPr/>
          </p:nvSpPr>
          <p:spPr>
            <a:xfrm>
              <a:off x="7346626" y="1552984"/>
              <a:ext cx="405266" cy="417347"/>
            </a:xfrm>
            <a:custGeom>
              <a:avLst/>
              <a:gdLst/>
              <a:ahLst/>
              <a:cxnLst/>
              <a:rect l="l" t="t" r="r" b="b"/>
              <a:pathLst>
                <a:path w="4126" h="4249" extrusionOk="0">
                  <a:moveTo>
                    <a:pt x="2129" y="0"/>
                  </a:moveTo>
                  <a:cubicBezTo>
                    <a:pt x="2129" y="0"/>
                    <a:pt x="1" y="546"/>
                    <a:pt x="1105" y="4249"/>
                  </a:cubicBezTo>
                  <a:cubicBezTo>
                    <a:pt x="1105" y="4249"/>
                    <a:pt x="4125" y="2491"/>
                    <a:pt x="21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13"/>
            <p:cNvSpPr/>
            <p:nvPr/>
          </p:nvSpPr>
          <p:spPr>
            <a:xfrm>
              <a:off x="7452607" y="1292302"/>
              <a:ext cx="425795" cy="194186"/>
            </a:xfrm>
            <a:custGeom>
              <a:avLst/>
              <a:gdLst/>
              <a:ahLst/>
              <a:cxnLst/>
              <a:rect l="l" t="t" r="r" b="b"/>
              <a:pathLst>
                <a:path w="4335" h="1977" extrusionOk="0">
                  <a:moveTo>
                    <a:pt x="1860" y="0"/>
                  </a:moveTo>
                  <a:cubicBezTo>
                    <a:pt x="1284" y="0"/>
                    <a:pt x="649" y="233"/>
                    <a:pt x="1" y="889"/>
                  </a:cubicBezTo>
                  <a:cubicBezTo>
                    <a:pt x="1" y="889"/>
                    <a:pt x="418" y="1976"/>
                    <a:pt x="2018" y="1976"/>
                  </a:cubicBezTo>
                  <a:cubicBezTo>
                    <a:pt x="2614" y="1976"/>
                    <a:pt x="3372" y="1826"/>
                    <a:pt x="4334" y="1413"/>
                  </a:cubicBezTo>
                  <a:cubicBezTo>
                    <a:pt x="4334" y="1413"/>
                    <a:pt x="3277" y="0"/>
                    <a:pt x="18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13"/>
            <p:cNvSpPr/>
            <p:nvPr/>
          </p:nvSpPr>
          <p:spPr>
            <a:xfrm>
              <a:off x="7078086" y="1156264"/>
              <a:ext cx="400846" cy="414794"/>
            </a:xfrm>
            <a:custGeom>
              <a:avLst/>
              <a:gdLst/>
              <a:ahLst/>
              <a:cxnLst/>
              <a:rect l="l" t="t" r="r" b="b"/>
              <a:pathLst>
                <a:path w="4081" h="4223" extrusionOk="0">
                  <a:moveTo>
                    <a:pt x="2137" y="0"/>
                  </a:moveTo>
                  <a:cubicBezTo>
                    <a:pt x="2137" y="0"/>
                    <a:pt x="1" y="504"/>
                    <a:pt x="1037" y="4223"/>
                  </a:cubicBezTo>
                  <a:lnTo>
                    <a:pt x="1037" y="4223"/>
                  </a:lnTo>
                  <a:cubicBezTo>
                    <a:pt x="1040" y="4219"/>
                    <a:pt x="4080" y="2522"/>
                    <a:pt x="2137" y="0"/>
                  </a:cubicBezTo>
                  <a:close/>
                  <a:moveTo>
                    <a:pt x="1037" y="4223"/>
                  </a:moveTo>
                  <a:cubicBezTo>
                    <a:pt x="1037" y="4223"/>
                    <a:pt x="1037" y="4223"/>
                    <a:pt x="1037" y="4223"/>
                  </a:cubicBezTo>
                  <a:cubicBezTo>
                    <a:pt x="1037" y="4223"/>
                    <a:pt x="1037" y="4223"/>
                    <a:pt x="1037" y="422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13"/>
            <p:cNvSpPr/>
            <p:nvPr/>
          </p:nvSpPr>
          <p:spPr>
            <a:xfrm>
              <a:off x="7930360" y="1993805"/>
              <a:ext cx="49406" cy="312544"/>
            </a:xfrm>
            <a:custGeom>
              <a:avLst/>
              <a:gdLst/>
              <a:ahLst/>
              <a:cxnLst/>
              <a:rect l="l" t="t" r="r" b="b"/>
              <a:pathLst>
                <a:path w="503" h="3182" extrusionOk="0">
                  <a:moveTo>
                    <a:pt x="89" y="0"/>
                  </a:moveTo>
                  <a:cubicBezTo>
                    <a:pt x="45" y="0"/>
                    <a:pt x="1" y="32"/>
                    <a:pt x="8" y="89"/>
                  </a:cubicBezTo>
                  <a:lnTo>
                    <a:pt x="341" y="3113"/>
                  </a:lnTo>
                  <a:cubicBezTo>
                    <a:pt x="345" y="3152"/>
                    <a:pt x="379" y="3181"/>
                    <a:pt x="422" y="3181"/>
                  </a:cubicBezTo>
                  <a:lnTo>
                    <a:pt x="430" y="3181"/>
                  </a:lnTo>
                  <a:cubicBezTo>
                    <a:pt x="473" y="3177"/>
                    <a:pt x="503" y="3139"/>
                    <a:pt x="498" y="3092"/>
                  </a:cubicBezTo>
                  <a:lnTo>
                    <a:pt x="170" y="72"/>
                  </a:lnTo>
                  <a:cubicBezTo>
                    <a:pt x="164" y="23"/>
                    <a:pt x="127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13"/>
            <p:cNvSpPr/>
            <p:nvPr/>
          </p:nvSpPr>
          <p:spPr>
            <a:xfrm>
              <a:off x="8238484" y="2190348"/>
              <a:ext cx="279247" cy="86632"/>
            </a:xfrm>
            <a:custGeom>
              <a:avLst/>
              <a:gdLst/>
              <a:ahLst/>
              <a:cxnLst/>
              <a:rect l="l" t="t" r="r" b="b"/>
              <a:pathLst>
                <a:path w="2843" h="882" extrusionOk="0">
                  <a:moveTo>
                    <a:pt x="111" y="0"/>
                  </a:moveTo>
                  <a:cubicBezTo>
                    <a:pt x="26" y="0"/>
                    <a:pt x="1" y="129"/>
                    <a:pt x="91" y="157"/>
                  </a:cubicBezTo>
                  <a:lnTo>
                    <a:pt x="2714" y="878"/>
                  </a:lnTo>
                  <a:cubicBezTo>
                    <a:pt x="2719" y="882"/>
                    <a:pt x="2723" y="882"/>
                    <a:pt x="2731" y="882"/>
                  </a:cubicBezTo>
                  <a:cubicBezTo>
                    <a:pt x="2825" y="882"/>
                    <a:pt x="2842" y="750"/>
                    <a:pt x="2753" y="724"/>
                  </a:cubicBezTo>
                  <a:lnTo>
                    <a:pt x="134" y="3"/>
                  </a:lnTo>
                  <a:cubicBezTo>
                    <a:pt x="126" y="1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13"/>
            <p:cNvSpPr/>
            <p:nvPr/>
          </p:nvSpPr>
          <p:spPr>
            <a:xfrm>
              <a:off x="7495825" y="1544733"/>
              <a:ext cx="69149" cy="280229"/>
            </a:xfrm>
            <a:custGeom>
              <a:avLst/>
              <a:gdLst/>
              <a:ahLst/>
              <a:cxnLst/>
              <a:rect l="l" t="t" r="r" b="b"/>
              <a:pathLst>
                <a:path w="704" h="2853" extrusionOk="0">
                  <a:moveTo>
                    <a:pt x="609" y="0"/>
                  </a:moveTo>
                  <a:cubicBezTo>
                    <a:pt x="574" y="0"/>
                    <a:pt x="539" y="22"/>
                    <a:pt x="533" y="72"/>
                  </a:cubicBezTo>
                  <a:lnTo>
                    <a:pt x="9" y="2759"/>
                  </a:lnTo>
                  <a:cubicBezTo>
                    <a:pt x="0" y="2801"/>
                    <a:pt x="30" y="2844"/>
                    <a:pt x="73" y="2853"/>
                  </a:cubicBezTo>
                  <a:lnTo>
                    <a:pt x="90" y="2853"/>
                  </a:lnTo>
                  <a:cubicBezTo>
                    <a:pt x="124" y="2853"/>
                    <a:pt x="158" y="2827"/>
                    <a:pt x="166" y="2789"/>
                  </a:cubicBezTo>
                  <a:lnTo>
                    <a:pt x="687" y="101"/>
                  </a:lnTo>
                  <a:cubicBezTo>
                    <a:pt x="704" y="38"/>
                    <a:pt x="656" y="0"/>
                    <a:pt x="6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13"/>
            <p:cNvSpPr/>
            <p:nvPr/>
          </p:nvSpPr>
          <p:spPr>
            <a:xfrm>
              <a:off x="7441607" y="1371567"/>
              <a:ext cx="295159" cy="46557"/>
            </a:xfrm>
            <a:custGeom>
              <a:avLst/>
              <a:gdLst/>
              <a:ahLst/>
              <a:cxnLst/>
              <a:rect l="l" t="t" r="r" b="b"/>
              <a:pathLst>
                <a:path w="3005" h="474" extrusionOk="0">
                  <a:moveTo>
                    <a:pt x="113" y="0"/>
                  </a:moveTo>
                  <a:cubicBezTo>
                    <a:pt x="14" y="0"/>
                    <a:pt x="0" y="150"/>
                    <a:pt x="104" y="163"/>
                  </a:cubicBezTo>
                  <a:lnTo>
                    <a:pt x="2911" y="474"/>
                  </a:lnTo>
                  <a:lnTo>
                    <a:pt x="2919" y="474"/>
                  </a:lnTo>
                  <a:cubicBezTo>
                    <a:pt x="2958" y="474"/>
                    <a:pt x="2992" y="444"/>
                    <a:pt x="3000" y="406"/>
                  </a:cubicBezTo>
                  <a:cubicBezTo>
                    <a:pt x="3005" y="359"/>
                    <a:pt x="2971" y="320"/>
                    <a:pt x="2928" y="316"/>
                  </a:cubicBezTo>
                  <a:lnTo>
                    <a:pt x="121" y="0"/>
                  </a:lnTo>
                  <a:cubicBezTo>
                    <a:pt x="118" y="0"/>
                    <a:pt x="116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13"/>
            <p:cNvSpPr/>
            <p:nvPr/>
          </p:nvSpPr>
          <p:spPr>
            <a:xfrm>
              <a:off x="7223848" y="1148603"/>
              <a:ext cx="72488" cy="280916"/>
            </a:xfrm>
            <a:custGeom>
              <a:avLst/>
              <a:gdLst/>
              <a:ahLst/>
              <a:cxnLst/>
              <a:rect l="l" t="t" r="r" b="b"/>
              <a:pathLst>
                <a:path w="738" h="2860" extrusionOk="0">
                  <a:moveTo>
                    <a:pt x="649" y="1"/>
                  </a:moveTo>
                  <a:cubicBezTo>
                    <a:pt x="616" y="1"/>
                    <a:pt x="583" y="19"/>
                    <a:pt x="572" y="61"/>
                  </a:cubicBezTo>
                  <a:lnTo>
                    <a:pt x="9" y="2761"/>
                  </a:lnTo>
                  <a:cubicBezTo>
                    <a:pt x="1" y="2808"/>
                    <a:pt x="26" y="2851"/>
                    <a:pt x="69" y="2859"/>
                  </a:cubicBezTo>
                  <a:lnTo>
                    <a:pt x="86" y="2859"/>
                  </a:lnTo>
                  <a:cubicBezTo>
                    <a:pt x="125" y="2859"/>
                    <a:pt x="159" y="2833"/>
                    <a:pt x="167" y="2795"/>
                  </a:cubicBezTo>
                  <a:lnTo>
                    <a:pt x="730" y="91"/>
                  </a:lnTo>
                  <a:cubicBezTo>
                    <a:pt x="738" y="35"/>
                    <a:pt x="693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3">
    <p:spTree>
      <p:nvGrpSpPr>
        <p:cNvPr id="1" name="Shape 8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7" name="Google Shape;837;p16"/>
          <p:cNvGrpSpPr/>
          <p:nvPr/>
        </p:nvGrpSpPr>
        <p:grpSpPr>
          <a:xfrm>
            <a:off x="7947988" y="278375"/>
            <a:ext cx="2047984" cy="4396622"/>
            <a:chOff x="6060075" y="278375"/>
            <a:chExt cx="2047984" cy="4396622"/>
          </a:xfrm>
        </p:grpSpPr>
        <p:sp>
          <p:nvSpPr>
            <p:cNvPr id="838" name="Google Shape;838;p16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16"/>
            <p:cNvSpPr/>
            <p:nvPr/>
          </p:nvSpPr>
          <p:spPr>
            <a:xfrm>
              <a:off x="6145563" y="1138925"/>
              <a:ext cx="1961268" cy="73125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16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16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16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3" name="Google Shape;843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844" name="Google Shape;844;p16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845" name="Google Shape;845;p16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16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16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16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16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16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16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16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16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16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16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16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16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16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16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16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16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16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16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16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5" name="Google Shape;865;p16"/>
          <p:cNvGrpSpPr/>
          <p:nvPr/>
        </p:nvGrpSpPr>
        <p:grpSpPr>
          <a:xfrm flipH="1">
            <a:off x="7965775" y="4173075"/>
            <a:ext cx="1178216" cy="1333738"/>
            <a:chOff x="0" y="4173075"/>
            <a:chExt cx="1178216" cy="1333738"/>
          </a:xfrm>
        </p:grpSpPr>
        <p:sp>
          <p:nvSpPr>
            <p:cNvPr id="866" name="Google Shape;866;p16"/>
            <p:cNvSpPr/>
            <p:nvPr/>
          </p:nvSpPr>
          <p:spPr>
            <a:xfrm>
              <a:off x="602411" y="5156019"/>
              <a:ext cx="575805" cy="350497"/>
            </a:xfrm>
            <a:custGeom>
              <a:avLst/>
              <a:gdLst/>
              <a:ahLst/>
              <a:cxnLst/>
              <a:rect l="l" t="t" r="r" b="b"/>
              <a:pathLst>
                <a:path w="7534" h="4586" extrusionOk="0">
                  <a:moveTo>
                    <a:pt x="5541" y="0"/>
                  </a:moveTo>
                  <a:cubicBezTo>
                    <a:pt x="5512" y="0"/>
                    <a:pt x="5480" y="4"/>
                    <a:pt x="5443" y="13"/>
                  </a:cubicBezTo>
                  <a:cubicBezTo>
                    <a:pt x="4270" y="282"/>
                    <a:pt x="2308" y="3182"/>
                    <a:pt x="2308" y="3182"/>
                  </a:cubicBezTo>
                  <a:cubicBezTo>
                    <a:pt x="2308" y="3182"/>
                    <a:pt x="3893" y="194"/>
                    <a:pt x="3023" y="194"/>
                  </a:cubicBezTo>
                  <a:cubicBezTo>
                    <a:pt x="3009" y="194"/>
                    <a:pt x="2994" y="195"/>
                    <a:pt x="2978" y="196"/>
                  </a:cubicBezTo>
                  <a:cubicBezTo>
                    <a:pt x="2573" y="235"/>
                    <a:pt x="1976" y="926"/>
                    <a:pt x="1327" y="2043"/>
                  </a:cubicBezTo>
                  <a:lnTo>
                    <a:pt x="1" y="4585"/>
                  </a:lnTo>
                  <a:lnTo>
                    <a:pt x="5610" y="4585"/>
                  </a:lnTo>
                  <a:cubicBezTo>
                    <a:pt x="6621" y="3916"/>
                    <a:pt x="7533" y="3186"/>
                    <a:pt x="7000" y="3028"/>
                  </a:cubicBezTo>
                  <a:cubicBezTo>
                    <a:pt x="6883" y="2993"/>
                    <a:pt x="6751" y="2977"/>
                    <a:pt x="6610" y="2977"/>
                  </a:cubicBezTo>
                  <a:cubicBezTo>
                    <a:pt x="5504" y="2977"/>
                    <a:pt x="3810" y="3950"/>
                    <a:pt x="3810" y="3950"/>
                  </a:cubicBezTo>
                  <a:cubicBezTo>
                    <a:pt x="3810" y="3950"/>
                    <a:pt x="6445" y="0"/>
                    <a:pt x="5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16"/>
            <p:cNvSpPr/>
            <p:nvPr/>
          </p:nvSpPr>
          <p:spPr>
            <a:xfrm>
              <a:off x="0" y="4173075"/>
              <a:ext cx="747232" cy="1333431"/>
            </a:xfrm>
            <a:custGeom>
              <a:avLst/>
              <a:gdLst/>
              <a:ahLst/>
              <a:cxnLst/>
              <a:rect l="l" t="t" r="r" b="b"/>
              <a:pathLst>
                <a:path w="9777" h="17447" extrusionOk="0">
                  <a:moveTo>
                    <a:pt x="7435" y="0"/>
                  </a:moveTo>
                  <a:cubicBezTo>
                    <a:pt x="5540" y="0"/>
                    <a:pt x="5268" y="4001"/>
                    <a:pt x="3728" y="4283"/>
                  </a:cubicBezTo>
                  <a:cubicBezTo>
                    <a:pt x="3615" y="4304"/>
                    <a:pt x="3515" y="4314"/>
                    <a:pt x="3427" y="4314"/>
                  </a:cubicBezTo>
                  <a:cubicBezTo>
                    <a:pt x="2322" y="4314"/>
                    <a:pt x="3075" y="2777"/>
                    <a:pt x="2083" y="2777"/>
                  </a:cubicBezTo>
                  <a:cubicBezTo>
                    <a:pt x="2052" y="2777"/>
                    <a:pt x="2019" y="2779"/>
                    <a:pt x="1984" y="2782"/>
                  </a:cubicBezTo>
                  <a:cubicBezTo>
                    <a:pt x="760" y="2893"/>
                    <a:pt x="0" y="5759"/>
                    <a:pt x="917" y="7930"/>
                  </a:cubicBezTo>
                  <a:cubicBezTo>
                    <a:pt x="1734" y="9864"/>
                    <a:pt x="1035" y="11791"/>
                    <a:pt x="471" y="11791"/>
                  </a:cubicBezTo>
                  <a:cubicBezTo>
                    <a:pt x="402" y="11791"/>
                    <a:pt x="335" y="11762"/>
                    <a:pt x="273" y="11701"/>
                  </a:cubicBezTo>
                  <a:cubicBezTo>
                    <a:pt x="252" y="11679"/>
                    <a:pt x="231" y="11658"/>
                    <a:pt x="214" y="11633"/>
                  </a:cubicBezTo>
                  <a:lnTo>
                    <a:pt x="214" y="17446"/>
                  </a:lnTo>
                  <a:lnTo>
                    <a:pt x="8024" y="17446"/>
                  </a:lnTo>
                  <a:cubicBezTo>
                    <a:pt x="8996" y="16768"/>
                    <a:pt x="9777" y="15864"/>
                    <a:pt x="9414" y="14806"/>
                  </a:cubicBezTo>
                  <a:cubicBezTo>
                    <a:pt x="9108" y="13911"/>
                    <a:pt x="8643" y="13644"/>
                    <a:pt x="8136" y="13644"/>
                  </a:cubicBezTo>
                  <a:cubicBezTo>
                    <a:pt x="7384" y="13644"/>
                    <a:pt x="6537" y="14228"/>
                    <a:pt x="5964" y="14228"/>
                  </a:cubicBezTo>
                  <a:cubicBezTo>
                    <a:pt x="5905" y="14228"/>
                    <a:pt x="5850" y="14222"/>
                    <a:pt x="5797" y="14209"/>
                  </a:cubicBezTo>
                  <a:cubicBezTo>
                    <a:pt x="4884" y="13979"/>
                    <a:pt x="6778" y="11961"/>
                    <a:pt x="8181" y="9931"/>
                  </a:cubicBezTo>
                  <a:cubicBezTo>
                    <a:pt x="9455" y="8087"/>
                    <a:pt x="8792" y="6840"/>
                    <a:pt x="7952" y="6840"/>
                  </a:cubicBezTo>
                  <a:cubicBezTo>
                    <a:pt x="7869" y="6840"/>
                    <a:pt x="7784" y="6852"/>
                    <a:pt x="7699" y="6877"/>
                  </a:cubicBezTo>
                  <a:cubicBezTo>
                    <a:pt x="7611" y="6903"/>
                    <a:pt x="7528" y="6915"/>
                    <a:pt x="7452" y="6915"/>
                  </a:cubicBezTo>
                  <a:cubicBezTo>
                    <a:pt x="6723" y="6915"/>
                    <a:pt x="6589" y="5774"/>
                    <a:pt x="7350" y="4646"/>
                  </a:cubicBezTo>
                  <a:cubicBezTo>
                    <a:pt x="8237" y="3332"/>
                    <a:pt x="9380" y="214"/>
                    <a:pt x="7597" y="9"/>
                  </a:cubicBezTo>
                  <a:cubicBezTo>
                    <a:pt x="7542" y="3"/>
                    <a:pt x="7488" y="0"/>
                    <a:pt x="74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16"/>
            <p:cNvSpPr/>
            <p:nvPr/>
          </p:nvSpPr>
          <p:spPr>
            <a:xfrm>
              <a:off x="40431" y="4379049"/>
              <a:ext cx="469341" cy="1127764"/>
            </a:xfrm>
            <a:custGeom>
              <a:avLst/>
              <a:gdLst/>
              <a:ahLst/>
              <a:cxnLst/>
              <a:rect l="l" t="t" r="r" b="b"/>
              <a:pathLst>
                <a:path w="6141" h="14756" extrusionOk="0">
                  <a:moveTo>
                    <a:pt x="5967" y="0"/>
                  </a:moveTo>
                  <a:cubicBezTo>
                    <a:pt x="5919" y="0"/>
                    <a:pt x="5871" y="26"/>
                    <a:pt x="5848" y="87"/>
                  </a:cubicBezTo>
                  <a:cubicBezTo>
                    <a:pt x="5805" y="194"/>
                    <a:pt x="2150" y="9040"/>
                    <a:pt x="0" y="14756"/>
                  </a:cubicBezTo>
                  <a:lnTo>
                    <a:pt x="282" y="14756"/>
                  </a:lnTo>
                  <a:cubicBezTo>
                    <a:pt x="2432" y="9044"/>
                    <a:pt x="6049" y="292"/>
                    <a:pt x="6091" y="189"/>
                  </a:cubicBezTo>
                  <a:cubicBezTo>
                    <a:pt x="6141" y="83"/>
                    <a:pt x="6053" y="0"/>
                    <a:pt x="59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16"/>
            <p:cNvSpPr/>
            <p:nvPr/>
          </p:nvSpPr>
          <p:spPr>
            <a:xfrm>
              <a:off x="180372" y="4624613"/>
              <a:ext cx="137187" cy="242963"/>
            </a:xfrm>
            <a:custGeom>
              <a:avLst/>
              <a:gdLst/>
              <a:ahLst/>
              <a:cxnLst/>
              <a:rect l="l" t="t" r="r" b="b"/>
              <a:pathLst>
                <a:path w="1795" h="3179" extrusionOk="0">
                  <a:moveTo>
                    <a:pt x="158" y="1"/>
                  </a:moveTo>
                  <a:cubicBezTo>
                    <a:pt x="80" y="1"/>
                    <a:pt x="1" y="67"/>
                    <a:pt x="29" y="167"/>
                  </a:cubicBezTo>
                  <a:cubicBezTo>
                    <a:pt x="374" y="1408"/>
                    <a:pt x="1488" y="3050"/>
                    <a:pt x="1535" y="3118"/>
                  </a:cubicBezTo>
                  <a:cubicBezTo>
                    <a:pt x="1562" y="3158"/>
                    <a:pt x="1600" y="3179"/>
                    <a:pt x="1646" y="3179"/>
                  </a:cubicBezTo>
                  <a:cubicBezTo>
                    <a:pt x="1650" y="3179"/>
                    <a:pt x="1654" y="3179"/>
                    <a:pt x="1658" y="3178"/>
                  </a:cubicBezTo>
                  <a:cubicBezTo>
                    <a:pt x="1680" y="3174"/>
                    <a:pt x="1701" y="3165"/>
                    <a:pt x="1718" y="3153"/>
                  </a:cubicBezTo>
                  <a:cubicBezTo>
                    <a:pt x="1778" y="3114"/>
                    <a:pt x="1795" y="3033"/>
                    <a:pt x="1752" y="2973"/>
                  </a:cubicBezTo>
                  <a:cubicBezTo>
                    <a:pt x="1744" y="2956"/>
                    <a:pt x="618" y="1293"/>
                    <a:pt x="281" y="99"/>
                  </a:cubicBezTo>
                  <a:cubicBezTo>
                    <a:pt x="262" y="30"/>
                    <a:pt x="210" y="1"/>
                    <a:pt x="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16"/>
            <p:cNvSpPr/>
            <p:nvPr/>
          </p:nvSpPr>
          <p:spPr>
            <a:xfrm>
              <a:off x="254813" y="4878202"/>
              <a:ext cx="276897" cy="96986"/>
            </a:xfrm>
            <a:custGeom>
              <a:avLst/>
              <a:gdLst/>
              <a:ahLst/>
              <a:cxnLst/>
              <a:rect l="l" t="t" r="r" b="b"/>
              <a:pathLst>
                <a:path w="3623" h="1269" extrusionOk="0">
                  <a:moveTo>
                    <a:pt x="3428" y="1"/>
                  </a:moveTo>
                  <a:cubicBezTo>
                    <a:pt x="3407" y="1"/>
                    <a:pt x="3385" y="6"/>
                    <a:pt x="3363" y="18"/>
                  </a:cubicBezTo>
                  <a:cubicBezTo>
                    <a:pt x="2113" y="705"/>
                    <a:pt x="185" y="1003"/>
                    <a:pt x="168" y="1003"/>
                  </a:cubicBezTo>
                  <a:cubicBezTo>
                    <a:pt x="0" y="1024"/>
                    <a:pt x="21" y="1269"/>
                    <a:pt x="178" y="1269"/>
                  </a:cubicBezTo>
                  <a:cubicBezTo>
                    <a:pt x="185" y="1269"/>
                    <a:pt x="191" y="1269"/>
                    <a:pt x="198" y="1268"/>
                  </a:cubicBezTo>
                  <a:lnTo>
                    <a:pt x="198" y="1263"/>
                  </a:lnTo>
                  <a:lnTo>
                    <a:pt x="207" y="1263"/>
                  </a:lnTo>
                  <a:cubicBezTo>
                    <a:pt x="288" y="1251"/>
                    <a:pt x="2194" y="956"/>
                    <a:pt x="3491" y="253"/>
                  </a:cubicBezTo>
                  <a:cubicBezTo>
                    <a:pt x="3622" y="180"/>
                    <a:pt x="3548" y="1"/>
                    <a:pt x="3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16"/>
            <p:cNvSpPr/>
            <p:nvPr/>
          </p:nvSpPr>
          <p:spPr>
            <a:xfrm>
              <a:off x="16279" y="5284419"/>
              <a:ext cx="93318" cy="108527"/>
            </a:xfrm>
            <a:custGeom>
              <a:avLst/>
              <a:gdLst/>
              <a:ahLst/>
              <a:cxnLst/>
              <a:rect l="l" t="t" r="r" b="b"/>
              <a:pathLst>
                <a:path w="1221" h="1420" extrusionOk="0">
                  <a:moveTo>
                    <a:pt x="1" y="1"/>
                  </a:moveTo>
                  <a:lnTo>
                    <a:pt x="1" y="406"/>
                  </a:lnTo>
                  <a:cubicBezTo>
                    <a:pt x="308" y="751"/>
                    <a:pt x="640" y="1080"/>
                    <a:pt x="986" y="1387"/>
                  </a:cubicBezTo>
                  <a:cubicBezTo>
                    <a:pt x="1011" y="1408"/>
                    <a:pt x="1043" y="1419"/>
                    <a:pt x="1074" y="1419"/>
                  </a:cubicBezTo>
                  <a:cubicBezTo>
                    <a:pt x="1112" y="1419"/>
                    <a:pt x="1148" y="1404"/>
                    <a:pt x="1174" y="1374"/>
                  </a:cubicBezTo>
                  <a:cubicBezTo>
                    <a:pt x="1221" y="1319"/>
                    <a:pt x="1216" y="1233"/>
                    <a:pt x="1161" y="1186"/>
                  </a:cubicBezTo>
                  <a:cubicBezTo>
                    <a:pt x="743" y="819"/>
                    <a:pt x="355" y="42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16"/>
            <p:cNvSpPr/>
            <p:nvPr/>
          </p:nvSpPr>
          <p:spPr>
            <a:xfrm>
              <a:off x="50519" y="5421455"/>
              <a:ext cx="358216" cy="62518"/>
            </a:xfrm>
            <a:custGeom>
              <a:avLst/>
              <a:gdLst/>
              <a:ahLst/>
              <a:cxnLst/>
              <a:rect l="l" t="t" r="r" b="b"/>
              <a:pathLst>
                <a:path w="4687" h="818" extrusionOk="0">
                  <a:moveTo>
                    <a:pt x="4495" y="1"/>
                  </a:moveTo>
                  <a:cubicBezTo>
                    <a:pt x="4475" y="1"/>
                    <a:pt x="4454" y="5"/>
                    <a:pt x="4432" y="16"/>
                  </a:cubicBezTo>
                  <a:cubicBezTo>
                    <a:pt x="3356" y="475"/>
                    <a:pt x="1849" y="552"/>
                    <a:pt x="951" y="552"/>
                  </a:cubicBezTo>
                  <a:cubicBezTo>
                    <a:pt x="496" y="552"/>
                    <a:pt x="197" y="532"/>
                    <a:pt x="188" y="532"/>
                  </a:cubicBezTo>
                  <a:cubicBezTo>
                    <a:pt x="184" y="532"/>
                    <a:pt x="180" y="532"/>
                    <a:pt x="176" y="532"/>
                  </a:cubicBezTo>
                  <a:cubicBezTo>
                    <a:pt x="13" y="532"/>
                    <a:pt x="0" y="780"/>
                    <a:pt x="171" y="792"/>
                  </a:cubicBezTo>
                  <a:cubicBezTo>
                    <a:pt x="446" y="809"/>
                    <a:pt x="721" y="817"/>
                    <a:pt x="995" y="817"/>
                  </a:cubicBezTo>
                  <a:cubicBezTo>
                    <a:pt x="1424" y="817"/>
                    <a:pt x="1852" y="797"/>
                    <a:pt x="2278" y="758"/>
                  </a:cubicBezTo>
                  <a:cubicBezTo>
                    <a:pt x="3029" y="690"/>
                    <a:pt x="3856" y="545"/>
                    <a:pt x="4535" y="259"/>
                  </a:cubicBezTo>
                  <a:cubicBezTo>
                    <a:pt x="4686" y="204"/>
                    <a:pt x="4623" y="1"/>
                    <a:pt x="4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3" name="Google Shape;873;p16"/>
          <p:cNvGrpSpPr/>
          <p:nvPr/>
        </p:nvGrpSpPr>
        <p:grpSpPr>
          <a:xfrm>
            <a:off x="56625" y="3706600"/>
            <a:ext cx="1124792" cy="943446"/>
            <a:chOff x="7776550" y="3706600"/>
            <a:chExt cx="1124792" cy="943446"/>
          </a:xfrm>
        </p:grpSpPr>
        <p:sp>
          <p:nvSpPr>
            <p:cNvPr id="874" name="Google Shape;874;p16"/>
            <p:cNvSpPr/>
            <p:nvPr/>
          </p:nvSpPr>
          <p:spPr>
            <a:xfrm>
              <a:off x="7776550" y="3874008"/>
              <a:ext cx="558688" cy="776034"/>
            </a:xfrm>
            <a:custGeom>
              <a:avLst/>
              <a:gdLst/>
              <a:ahLst/>
              <a:cxnLst/>
              <a:rect l="l" t="t" r="r" b="b"/>
              <a:pathLst>
                <a:path w="14657" h="20359" extrusionOk="0">
                  <a:moveTo>
                    <a:pt x="5351" y="1"/>
                  </a:moveTo>
                  <a:cubicBezTo>
                    <a:pt x="4839" y="1"/>
                    <a:pt x="4313" y="182"/>
                    <a:pt x="3776" y="580"/>
                  </a:cubicBezTo>
                  <a:cubicBezTo>
                    <a:pt x="1" y="3373"/>
                    <a:pt x="11351" y="20358"/>
                    <a:pt x="11351" y="20358"/>
                  </a:cubicBezTo>
                  <a:lnTo>
                    <a:pt x="14657" y="20358"/>
                  </a:lnTo>
                  <a:cubicBezTo>
                    <a:pt x="14657" y="20358"/>
                    <a:pt x="13428" y="13926"/>
                    <a:pt x="11394" y="8291"/>
                  </a:cubicBezTo>
                  <a:cubicBezTo>
                    <a:pt x="9804" y="3902"/>
                    <a:pt x="7724" y="1"/>
                    <a:pt x="5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16"/>
            <p:cNvSpPr/>
            <p:nvPr/>
          </p:nvSpPr>
          <p:spPr>
            <a:xfrm>
              <a:off x="8027089" y="4097639"/>
              <a:ext cx="253519" cy="552399"/>
            </a:xfrm>
            <a:custGeom>
              <a:avLst/>
              <a:gdLst/>
              <a:ahLst/>
              <a:cxnLst/>
              <a:rect l="l" t="t" r="r" b="b"/>
              <a:pathLst>
                <a:path w="6651" h="14492" extrusionOk="0">
                  <a:moveTo>
                    <a:pt x="171" y="1"/>
                  </a:moveTo>
                  <a:cubicBezTo>
                    <a:pt x="86" y="1"/>
                    <a:pt x="0" y="82"/>
                    <a:pt x="48" y="185"/>
                  </a:cubicBezTo>
                  <a:lnTo>
                    <a:pt x="6365" y="14491"/>
                  </a:lnTo>
                  <a:lnTo>
                    <a:pt x="6651" y="14491"/>
                  </a:lnTo>
                  <a:lnTo>
                    <a:pt x="287" y="78"/>
                  </a:lnTo>
                  <a:cubicBezTo>
                    <a:pt x="261" y="24"/>
                    <a:pt x="216" y="1"/>
                    <a:pt x="17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16"/>
            <p:cNvSpPr/>
            <p:nvPr/>
          </p:nvSpPr>
          <p:spPr>
            <a:xfrm>
              <a:off x="8342501" y="3874046"/>
              <a:ext cx="558841" cy="775996"/>
            </a:xfrm>
            <a:custGeom>
              <a:avLst/>
              <a:gdLst/>
              <a:ahLst/>
              <a:cxnLst/>
              <a:rect l="l" t="t" r="r" b="b"/>
              <a:pathLst>
                <a:path w="14661" h="20358" extrusionOk="0">
                  <a:moveTo>
                    <a:pt x="9312" y="1"/>
                  </a:moveTo>
                  <a:cubicBezTo>
                    <a:pt x="7045" y="1"/>
                    <a:pt x="5049" y="3560"/>
                    <a:pt x="3490" y="7702"/>
                  </a:cubicBezTo>
                  <a:cubicBezTo>
                    <a:pt x="2039" y="11545"/>
                    <a:pt x="973" y="15896"/>
                    <a:pt x="423" y="18365"/>
                  </a:cubicBezTo>
                  <a:cubicBezTo>
                    <a:pt x="338" y="18753"/>
                    <a:pt x="261" y="19095"/>
                    <a:pt x="201" y="19380"/>
                  </a:cubicBezTo>
                  <a:cubicBezTo>
                    <a:pt x="69" y="19999"/>
                    <a:pt x="1" y="20357"/>
                    <a:pt x="1" y="20357"/>
                  </a:cubicBezTo>
                  <a:lnTo>
                    <a:pt x="3311" y="20357"/>
                  </a:lnTo>
                  <a:cubicBezTo>
                    <a:pt x="3311" y="20357"/>
                    <a:pt x="14661" y="3372"/>
                    <a:pt x="10886" y="579"/>
                  </a:cubicBezTo>
                  <a:cubicBezTo>
                    <a:pt x="10349" y="182"/>
                    <a:pt x="9824" y="1"/>
                    <a:pt x="9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16"/>
            <p:cNvSpPr/>
            <p:nvPr/>
          </p:nvSpPr>
          <p:spPr>
            <a:xfrm>
              <a:off x="8394530" y="4097639"/>
              <a:ext cx="253519" cy="552399"/>
            </a:xfrm>
            <a:custGeom>
              <a:avLst/>
              <a:gdLst/>
              <a:ahLst/>
              <a:cxnLst/>
              <a:rect l="l" t="t" r="r" b="b"/>
              <a:pathLst>
                <a:path w="6651" h="14492" extrusionOk="0">
                  <a:moveTo>
                    <a:pt x="6480" y="1"/>
                  </a:moveTo>
                  <a:cubicBezTo>
                    <a:pt x="6435" y="1"/>
                    <a:pt x="6390" y="24"/>
                    <a:pt x="6364" y="78"/>
                  </a:cubicBezTo>
                  <a:lnTo>
                    <a:pt x="662" y="12998"/>
                  </a:lnTo>
                  <a:lnTo>
                    <a:pt x="1" y="14491"/>
                  </a:lnTo>
                  <a:lnTo>
                    <a:pt x="286" y="14491"/>
                  </a:lnTo>
                  <a:lnTo>
                    <a:pt x="427" y="14171"/>
                  </a:lnTo>
                  <a:lnTo>
                    <a:pt x="6599" y="185"/>
                  </a:lnTo>
                  <a:lnTo>
                    <a:pt x="6603" y="185"/>
                  </a:lnTo>
                  <a:cubicBezTo>
                    <a:pt x="6651" y="82"/>
                    <a:pt x="6565" y="1"/>
                    <a:pt x="64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16"/>
            <p:cNvSpPr/>
            <p:nvPr/>
          </p:nvSpPr>
          <p:spPr>
            <a:xfrm>
              <a:off x="8175857" y="3706600"/>
              <a:ext cx="313593" cy="943446"/>
            </a:xfrm>
            <a:custGeom>
              <a:avLst/>
              <a:gdLst/>
              <a:ahLst/>
              <a:cxnLst/>
              <a:rect l="l" t="t" r="r" b="b"/>
              <a:pathLst>
                <a:path w="8227" h="24751" extrusionOk="0">
                  <a:moveTo>
                    <a:pt x="3911" y="0"/>
                  </a:moveTo>
                  <a:cubicBezTo>
                    <a:pt x="3803" y="0"/>
                    <a:pt x="3693" y="5"/>
                    <a:pt x="3579" y="15"/>
                  </a:cubicBezTo>
                  <a:cubicBezTo>
                    <a:pt x="1" y="335"/>
                    <a:pt x="13" y="6563"/>
                    <a:pt x="913" y="12683"/>
                  </a:cubicBezTo>
                  <a:cubicBezTo>
                    <a:pt x="1809" y="18766"/>
                    <a:pt x="3579" y="24750"/>
                    <a:pt x="3579" y="24750"/>
                  </a:cubicBezTo>
                  <a:lnTo>
                    <a:pt x="6096" y="24750"/>
                  </a:lnTo>
                  <a:cubicBezTo>
                    <a:pt x="6096" y="24750"/>
                    <a:pt x="6121" y="24639"/>
                    <a:pt x="6164" y="24430"/>
                  </a:cubicBezTo>
                  <a:cubicBezTo>
                    <a:pt x="6215" y="24174"/>
                    <a:pt x="6296" y="23778"/>
                    <a:pt x="6394" y="23261"/>
                  </a:cubicBezTo>
                  <a:cubicBezTo>
                    <a:pt x="6825" y="21009"/>
                    <a:pt x="7593" y="16526"/>
                    <a:pt x="7862" y="12095"/>
                  </a:cubicBezTo>
                  <a:cubicBezTo>
                    <a:pt x="8226" y="6001"/>
                    <a:pt x="7640" y="0"/>
                    <a:pt x="39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16"/>
            <p:cNvSpPr/>
            <p:nvPr/>
          </p:nvSpPr>
          <p:spPr>
            <a:xfrm>
              <a:off x="8323176" y="3911706"/>
              <a:ext cx="38384" cy="738336"/>
            </a:xfrm>
            <a:custGeom>
              <a:avLst/>
              <a:gdLst/>
              <a:ahLst/>
              <a:cxnLst/>
              <a:rect l="l" t="t" r="r" b="b"/>
              <a:pathLst>
                <a:path w="1007" h="19370" extrusionOk="0">
                  <a:moveTo>
                    <a:pt x="128" y="0"/>
                  </a:moveTo>
                  <a:cubicBezTo>
                    <a:pt x="55" y="4"/>
                    <a:pt x="0" y="64"/>
                    <a:pt x="0" y="137"/>
                  </a:cubicBezTo>
                  <a:lnTo>
                    <a:pt x="708" y="18392"/>
                  </a:lnTo>
                  <a:lnTo>
                    <a:pt x="746" y="19369"/>
                  </a:lnTo>
                  <a:lnTo>
                    <a:pt x="1007" y="19369"/>
                  </a:lnTo>
                  <a:lnTo>
                    <a:pt x="930" y="17377"/>
                  </a:lnTo>
                  <a:lnTo>
                    <a:pt x="260" y="124"/>
                  </a:lnTo>
                  <a:cubicBezTo>
                    <a:pt x="260" y="56"/>
                    <a:pt x="201" y="0"/>
                    <a:pt x="132" y="0"/>
                  </a:cubicBezTo>
                  <a:close/>
                </a:path>
              </a:pathLst>
            </a:custGeom>
            <a:solidFill>
              <a:srgbClr val="5342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3_1"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" name="Google Shape;881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882" name="Google Shape;882;p17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883" name="Google Shape;883;p17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17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17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17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17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17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17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17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17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17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17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17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17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17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17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17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17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17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901;p17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17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03" name="Google Shape;903;p17"/>
          <p:cNvSpPr/>
          <p:nvPr/>
        </p:nvSpPr>
        <p:spPr>
          <a:xfrm>
            <a:off x="-526276" y="4107613"/>
            <a:ext cx="1383991" cy="542427"/>
          </a:xfrm>
          <a:custGeom>
            <a:avLst/>
            <a:gdLst/>
            <a:ahLst/>
            <a:cxnLst/>
            <a:rect l="l" t="t" r="r" b="b"/>
            <a:pathLst>
              <a:path w="18666" h="7316" extrusionOk="0">
                <a:moveTo>
                  <a:pt x="6330" y="0"/>
                </a:moveTo>
                <a:cubicBezTo>
                  <a:pt x="2751" y="0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8" y="3387"/>
                  <a:pt x="704" y="3835"/>
                </a:cubicBezTo>
                <a:cubicBezTo>
                  <a:pt x="0" y="5174"/>
                  <a:pt x="1472" y="7316"/>
                  <a:pt x="1472" y="7316"/>
                </a:cubicBezTo>
                <a:lnTo>
                  <a:pt x="16878" y="7316"/>
                </a:lnTo>
                <a:cubicBezTo>
                  <a:pt x="16878" y="7316"/>
                  <a:pt x="18665" y="5878"/>
                  <a:pt x="17475" y="4667"/>
                </a:cubicBezTo>
                <a:cubicBezTo>
                  <a:pt x="17116" y="4299"/>
                  <a:pt x="16656" y="4171"/>
                  <a:pt x="16190" y="4171"/>
                </a:cubicBezTo>
                <a:cubicBezTo>
                  <a:pt x="15114" y="4171"/>
                  <a:pt x="14003" y="4854"/>
                  <a:pt x="14003" y="4854"/>
                </a:cubicBezTo>
                <a:cubicBezTo>
                  <a:pt x="14003" y="4854"/>
                  <a:pt x="14703" y="2491"/>
                  <a:pt x="12621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60"/>
                  <a:pt x="9717" y="3660"/>
                </a:cubicBezTo>
                <a:cubicBezTo>
                  <a:pt x="9717" y="3660"/>
                  <a:pt x="9909" y="0"/>
                  <a:pt x="633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4" name="Google Shape;904;p17"/>
          <p:cNvSpPr/>
          <p:nvPr/>
        </p:nvSpPr>
        <p:spPr>
          <a:xfrm>
            <a:off x="-858369" y="4107613"/>
            <a:ext cx="1363156" cy="542427"/>
          </a:xfrm>
          <a:custGeom>
            <a:avLst/>
            <a:gdLst/>
            <a:ahLst/>
            <a:cxnLst/>
            <a:rect l="l" t="t" r="r" b="b"/>
            <a:pathLst>
              <a:path w="18385" h="7316" extrusionOk="0">
                <a:moveTo>
                  <a:pt x="6049" y="0"/>
                </a:moveTo>
                <a:cubicBezTo>
                  <a:pt x="2470" y="0"/>
                  <a:pt x="3302" y="3835"/>
                  <a:pt x="3302" y="3835"/>
                </a:cubicBezTo>
                <a:cubicBezTo>
                  <a:pt x="3302" y="3835"/>
                  <a:pt x="2611" y="3462"/>
                  <a:pt x="1909" y="3462"/>
                </a:cubicBezTo>
                <a:cubicBezTo>
                  <a:pt x="1449" y="3462"/>
                  <a:pt x="983" y="3623"/>
                  <a:pt x="704" y="4155"/>
                </a:cubicBezTo>
                <a:cubicBezTo>
                  <a:pt x="0" y="5494"/>
                  <a:pt x="1190" y="7316"/>
                  <a:pt x="1190" y="7316"/>
                </a:cubicBezTo>
                <a:lnTo>
                  <a:pt x="16593" y="7316"/>
                </a:lnTo>
                <a:cubicBezTo>
                  <a:pt x="16593" y="7316"/>
                  <a:pt x="18384" y="5878"/>
                  <a:pt x="17194" y="4667"/>
                </a:cubicBezTo>
                <a:cubicBezTo>
                  <a:pt x="16835" y="4300"/>
                  <a:pt x="16377" y="4172"/>
                  <a:pt x="15911" y="4172"/>
                </a:cubicBezTo>
                <a:cubicBezTo>
                  <a:pt x="14833" y="4172"/>
                  <a:pt x="13718" y="4859"/>
                  <a:pt x="13718" y="4859"/>
                </a:cubicBezTo>
                <a:cubicBezTo>
                  <a:pt x="13718" y="4859"/>
                  <a:pt x="14422" y="2491"/>
                  <a:pt x="12340" y="2044"/>
                </a:cubicBezTo>
                <a:cubicBezTo>
                  <a:pt x="12136" y="2000"/>
                  <a:pt x="11945" y="1980"/>
                  <a:pt x="11765" y="1980"/>
                </a:cubicBezTo>
                <a:cubicBezTo>
                  <a:pt x="10105" y="1980"/>
                  <a:pt x="9435" y="3660"/>
                  <a:pt x="9435" y="3660"/>
                </a:cubicBezTo>
                <a:cubicBezTo>
                  <a:pt x="9435" y="3660"/>
                  <a:pt x="9627" y="0"/>
                  <a:pt x="604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05" name="Google Shape;905;p17"/>
          <p:cNvGrpSpPr/>
          <p:nvPr/>
        </p:nvGrpSpPr>
        <p:grpSpPr>
          <a:xfrm>
            <a:off x="7947988" y="278375"/>
            <a:ext cx="2047984" cy="4396622"/>
            <a:chOff x="6060075" y="278375"/>
            <a:chExt cx="2047984" cy="4396622"/>
          </a:xfrm>
        </p:grpSpPr>
        <p:sp>
          <p:nvSpPr>
            <p:cNvPr id="906" name="Google Shape;906;p17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17"/>
            <p:cNvSpPr/>
            <p:nvPr/>
          </p:nvSpPr>
          <p:spPr>
            <a:xfrm>
              <a:off x="6145563" y="1138925"/>
              <a:ext cx="1961268" cy="73125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17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17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17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3_1_1">
    <p:spTree>
      <p:nvGrpSpPr>
        <p:cNvPr id="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913" name="Google Shape;913;p18"/>
          <p:cNvGrpSpPr/>
          <p:nvPr/>
        </p:nvGrpSpPr>
        <p:grpSpPr>
          <a:xfrm>
            <a:off x="7947988" y="278375"/>
            <a:ext cx="2047984" cy="4396622"/>
            <a:chOff x="6060075" y="278375"/>
            <a:chExt cx="2047984" cy="4396622"/>
          </a:xfrm>
        </p:grpSpPr>
        <p:sp>
          <p:nvSpPr>
            <p:cNvPr id="914" name="Google Shape;914;p18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18"/>
            <p:cNvSpPr/>
            <p:nvPr/>
          </p:nvSpPr>
          <p:spPr>
            <a:xfrm>
              <a:off x="6145563" y="1138925"/>
              <a:ext cx="1961268" cy="73125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18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18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18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19" name="Google Shape;919;p18"/>
          <p:cNvSpPr txBox="1">
            <a:spLocks noGrp="1"/>
          </p:cNvSpPr>
          <p:nvPr>
            <p:ph type="title" idx="2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920" name="Google Shape;920;p18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921" name="Google Shape;921;p18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18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18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18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18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18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18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18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18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18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18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18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18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18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18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18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18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18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18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18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41" name="Google Shape;941;p18"/>
          <p:cNvSpPr/>
          <p:nvPr/>
        </p:nvSpPr>
        <p:spPr>
          <a:xfrm>
            <a:off x="8584643" y="4130577"/>
            <a:ext cx="1384065" cy="542427"/>
          </a:xfrm>
          <a:custGeom>
            <a:avLst/>
            <a:gdLst/>
            <a:ahLst/>
            <a:cxnLst/>
            <a:rect l="l" t="t" r="r" b="b"/>
            <a:pathLst>
              <a:path w="18667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5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5" y="7316"/>
                </a:lnTo>
                <a:cubicBezTo>
                  <a:pt x="16875" y="7316"/>
                  <a:pt x="18666" y="5878"/>
                  <a:pt x="17476" y="4667"/>
                </a:cubicBezTo>
                <a:cubicBezTo>
                  <a:pt x="17116" y="4299"/>
                  <a:pt x="16657" y="4171"/>
                  <a:pt x="16190" y="4171"/>
                </a:cubicBezTo>
                <a:cubicBezTo>
                  <a:pt x="15113" y="4171"/>
                  <a:pt x="14000" y="4854"/>
                  <a:pt x="14000" y="4854"/>
                </a:cubicBezTo>
                <a:cubicBezTo>
                  <a:pt x="14000" y="4854"/>
                  <a:pt x="14704" y="2491"/>
                  <a:pt x="12622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2" name="Google Shape;942;p18"/>
          <p:cNvSpPr/>
          <p:nvPr/>
        </p:nvSpPr>
        <p:spPr>
          <a:xfrm>
            <a:off x="8191239" y="4130577"/>
            <a:ext cx="1383694" cy="542427"/>
          </a:xfrm>
          <a:custGeom>
            <a:avLst/>
            <a:gdLst/>
            <a:ahLst/>
            <a:cxnLst/>
            <a:rect l="l" t="t" r="r" b="b"/>
            <a:pathLst>
              <a:path w="18662" h="7316" extrusionOk="0">
                <a:moveTo>
                  <a:pt x="6326" y="0"/>
                </a:moveTo>
                <a:cubicBezTo>
                  <a:pt x="2748" y="0"/>
                  <a:pt x="3579" y="3835"/>
                  <a:pt x="3579" y="3835"/>
                </a:cubicBezTo>
                <a:cubicBezTo>
                  <a:pt x="3579" y="3835"/>
                  <a:pt x="2612" y="3238"/>
                  <a:pt x="1761" y="3238"/>
                </a:cubicBezTo>
                <a:cubicBezTo>
                  <a:pt x="1335" y="3238"/>
                  <a:pt x="938" y="3387"/>
                  <a:pt x="704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0" y="7316"/>
                </a:lnTo>
                <a:cubicBezTo>
                  <a:pt x="16870" y="7316"/>
                  <a:pt x="18662" y="5878"/>
                  <a:pt x="17472" y="4667"/>
                </a:cubicBezTo>
                <a:cubicBezTo>
                  <a:pt x="17112" y="4299"/>
                  <a:pt x="16652" y="4171"/>
                  <a:pt x="16186" y="4171"/>
                </a:cubicBezTo>
                <a:cubicBezTo>
                  <a:pt x="15108" y="4171"/>
                  <a:pt x="13995" y="4854"/>
                  <a:pt x="13995" y="4854"/>
                </a:cubicBezTo>
                <a:cubicBezTo>
                  <a:pt x="13995" y="4854"/>
                  <a:pt x="14699" y="2491"/>
                  <a:pt x="12618" y="2044"/>
                </a:cubicBezTo>
                <a:cubicBezTo>
                  <a:pt x="12414" y="2000"/>
                  <a:pt x="12222" y="1980"/>
                  <a:pt x="12041" y="1980"/>
                </a:cubicBezTo>
                <a:cubicBezTo>
                  <a:pt x="10383" y="1980"/>
                  <a:pt x="9713" y="3656"/>
                  <a:pt x="9713" y="3656"/>
                </a:cubicBezTo>
                <a:cubicBezTo>
                  <a:pt x="9713" y="3656"/>
                  <a:pt x="9905" y="0"/>
                  <a:pt x="632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43" name="Google Shape;943;p18"/>
          <p:cNvGrpSpPr/>
          <p:nvPr/>
        </p:nvGrpSpPr>
        <p:grpSpPr>
          <a:xfrm>
            <a:off x="-105" y="-72431"/>
            <a:ext cx="1066751" cy="1047489"/>
            <a:chOff x="7078086" y="873875"/>
            <a:chExt cx="1582951" cy="1554368"/>
          </a:xfrm>
        </p:grpSpPr>
        <p:sp>
          <p:nvSpPr>
            <p:cNvPr id="944" name="Google Shape;944;p18"/>
            <p:cNvSpPr/>
            <p:nvPr/>
          </p:nvSpPr>
          <p:spPr>
            <a:xfrm>
              <a:off x="7109517" y="873875"/>
              <a:ext cx="1318932" cy="1404091"/>
            </a:xfrm>
            <a:custGeom>
              <a:avLst/>
              <a:gdLst/>
              <a:ahLst/>
              <a:cxnLst/>
              <a:rect l="l" t="t" r="r" b="b"/>
              <a:pathLst>
                <a:path w="13428" h="14295" extrusionOk="0">
                  <a:moveTo>
                    <a:pt x="350" y="0"/>
                  </a:moveTo>
                  <a:lnTo>
                    <a:pt x="0" y="469"/>
                  </a:lnTo>
                  <a:cubicBezTo>
                    <a:pt x="2001" y="3762"/>
                    <a:pt x="4040" y="6739"/>
                    <a:pt x="5801" y="8830"/>
                  </a:cubicBezTo>
                  <a:cubicBezTo>
                    <a:pt x="8501" y="12029"/>
                    <a:pt x="10958" y="13867"/>
                    <a:pt x="13108" y="14289"/>
                  </a:cubicBezTo>
                  <a:cubicBezTo>
                    <a:pt x="13124" y="14292"/>
                    <a:pt x="13141" y="14294"/>
                    <a:pt x="13157" y="14294"/>
                  </a:cubicBezTo>
                  <a:cubicBezTo>
                    <a:pt x="13288" y="14294"/>
                    <a:pt x="13404" y="14191"/>
                    <a:pt x="13419" y="14055"/>
                  </a:cubicBezTo>
                  <a:cubicBezTo>
                    <a:pt x="13428" y="13914"/>
                    <a:pt x="13330" y="13794"/>
                    <a:pt x="13193" y="13769"/>
                  </a:cubicBezTo>
                  <a:cubicBezTo>
                    <a:pt x="9704" y="13074"/>
                    <a:pt x="5358" y="8412"/>
                    <a:pt x="3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18"/>
            <p:cNvSpPr/>
            <p:nvPr/>
          </p:nvSpPr>
          <p:spPr>
            <a:xfrm>
              <a:off x="7760534" y="2001663"/>
              <a:ext cx="445930" cy="426580"/>
            </a:xfrm>
            <a:custGeom>
              <a:avLst/>
              <a:gdLst/>
              <a:ahLst/>
              <a:cxnLst/>
              <a:rect l="l" t="t" r="r" b="b"/>
              <a:pathLst>
                <a:path w="4540" h="4343" extrusionOk="0">
                  <a:moveTo>
                    <a:pt x="1818" y="1"/>
                  </a:moveTo>
                  <a:cubicBezTo>
                    <a:pt x="1818" y="1"/>
                    <a:pt x="1" y="1229"/>
                    <a:pt x="2291" y="4343"/>
                  </a:cubicBezTo>
                  <a:cubicBezTo>
                    <a:pt x="2291" y="4343"/>
                    <a:pt x="4539" y="1664"/>
                    <a:pt x="1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18"/>
            <p:cNvSpPr/>
            <p:nvPr/>
          </p:nvSpPr>
          <p:spPr>
            <a:xfrm>
              <a:off x="7815048" y="1729293"/>
              <a:ext cx="428250" cy="196641"/>
            </a:xfrm>
            <a:custGeom>
              <a:avLst/>
              <a:gdLst/>
              <a:ahLst/>
              <a:cxnLst/>
              <a:rect l="l" t="t" r="r" b="b"/>
              <a:pathLst>
                <a:path w="4360" h="2002" extrusionOk="0">
                  <a:moveTo>
                    <a:pt x="2056" y="1"/>
                  </a:moveTo>
                  <a:cubicBezTo>
                    <a:pt x="1376" y="1"/>
                    <a:pt x="642" y="301"/>
                    <a:pt x="0" y="1230"/>
                  </a:cubicBezTo>
                  <a:cubicBezTo>
                    <a:pt x="0" y="1230"/>
                    <a:pt x="462" y="2001"/>
                    <a:pt x="1644" y="2001"/>
                  </a:cubicBezTo>
                  <a:cubicBezTo>
                    <a:pt x="2307" y="2001"/>
                    <a:pt x="3197" y="1758"/>
                    <a:pt x="4360" y="999"/>
                  </a:cubicBezTo>
                  <a:cubicBezTo>
                    <a:pt x="4360" y="999"/>
                    <a:pt x="3297" y="1"/>
                    <a:pt x="20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18"/>
            <p:cNvSpPr/>
            <p:nvPr/>
          </p:nvSpPr>
          <p:spPr>
            <a:xfrm>
              <a:off x="7803850" y="1822309"/>
              <a:ext cx="307731" cy="35753"/>
            </a:xfrm>
            <a:custGeom>
              <a:avLst/>
              <a:gdLst/>
              <a:ahLst/>
              <a:cxnLst/>
              <a:rect l="l" t="t" r="r" b="b"/>
              <a:pathLst>
                <a:path w="3133" h="364" extrusionOk="0">
                  <a:moveTo>
                    <a:pt x="3023" y="1"/>
                  </a:moveTo>
                  <a:cubicBezTo>
                    <a:pt x="3022" y="1"/>
                    <a:pt x="3020" y="1"/>
                    <a:pt x="3019" y="1"/>
                  </a:cubicBezTo>
                  <a:lnTo>
                    <a:pt x="106" y="201"/>
                  </a:lnTo>
                  <a:cubicBezTo>
                    <a:pt x="1" y="206"/>
                    <a:pt x="7" y="364"/>
                    <a:pt x="110" y="364"/>
                  </a:cubicBezTo>
                  <a:cubicBezTo>
                    <a:pt x="112" y="364"/>
                    <a:pt x="113" y="364"/>
                    <a:pt x="114" y="364"/>
                  </a:cubicBezTo>
                  <a:lnTo>
                    <a:pt x="119" y="364"/>
                  </a:lnTo>
                  <a:lnTo>
                    <a:pt x="3028" y="163"/>
                  </a:lnTo>
                  <a:cubicBezTo>
                    <a:pt x="3133" y="155"/>
                    <a:pt x="3126" y="1"/>
                    <a:pt x="3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18"/>
            <p:cNvSpPr/>
            <p:nvPr/>
          </p:nvSpPr>
          <p:spPr>
            <a:xfrm>
              <a:off x="8249092" y="2139371"/>
              <a:ext cx="411945" cy="202731"/>
            </a:xfrm>
            <a:custGeom>
              <a:avLst/>
              <a:gdLst/>
              <a:ahLst/>
              <a:cxnLst/>
              <a:rect l="l" t="t" r="r" b="b"/>
              <a:pathLst>
                <a:path w="4194" h="2064" extrusionOk="0">
                  <a:moveTo>
                    <a:pt x="1631" y="1"/>
                  </a:moveTo>
                  <a:cubicBezTo>
                    <a:pt x="1145" y="1"/>
                    <a:pt x="599" y="167"/>
                    <a:pt x="0" y="599"/>
                  </a:cubicBezTo>
                  <a:cubicBezTo>
                    <a:pt x="0" y="599"/>
                    <a:pt x="299" y="2063"/>
                    <a:pt x="2507" y="2063"/>
                  </a:cubicBezTo>
                  <a:cubicBezTo>
                    <a:pt x="2978" y="2063"/>
                    <a:pt x="3534" y="1997"/>
                    <a:pt x="4193" y="1836"/>
                  </a:cubicBezTo>
                  <a:cubicBezTo>
                    <a:pt x="4193" y="1836"/>
                    <a:pt x="3245" y="1"/>
                    <a:pt x="16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18"/>
            <p:cNvSpPr/>
            <p:nvPr/>
          </p:nvSpPr>
          <p:spPr>
            <a:xfrm>
              <a:off x="7346626" y="1552984"/>
              <a:ext cx="405266" cy="417347"/>
            </a:xfrm>
            <a:custGeom>
              <a:avLst/>
              <a:gdLst/>
              <a:ahLst/>
              <a:cxnLst/>
              <a:rect l="l" t="t" r="r" b="b"/>
              <a:pathLst>
                <a:path w="4126" h="4249" extrusionOk="0">
                  <a:moveTo>
                    <a:pt x="2129" y="0"/>
                  </a:moveTo>
                  <a:cubicBezTo>
                    <a:pt x="2129" y="0"/>
                    <a:pt x="1" y="546"/>
                    <a:pt x="1105" y="4249"/>
                  </a:cubicBezTo>
                  <a:cubicBezTo>
                    <a:pt x="1105" y="4249"/>
                    <a:pt x="4125" y="2491"/>
                    <a:pt x="212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18"/>
            <p:cNvSpPr/>
            <p:nvPr/>
          </p:nvSpPr>
          <p:spPr>
            <a:xfrm>
              <a:off x="7452607" y="1292302"/>
              <a:ext cx="425795" cy="194186"/>
            </a:xfrm>
            <a:custGeom>
              <a:avLst/>
              <a:gdLst/>
              <a:ahLst/>
              <a:cxnLst/>
              <a:rect l="l" t="t" r="r" b="b"/>
              <a:pathLst>
                <a:path w="4335" h="1977" extrusionOk="0">
                  <a:moveTo>
                    <a:pt x="1860" y="0"/>
                  </a:moveTo>
                  <a:cubicBezTo>
                    <a:pt x="1284" y="0"/>
                    <a:pt x="649" y="233"/>
                    <a:pt x="1" y="889"/>
                  </a:cubicBezTo>
                  <a:cubicBezTo>
                    <a:pt x="1" y="889"/>
                    <a:pt x="418" y="1976"/>
                    <a:pt x="2018" y="1976"/>
                  </a:cubicBezTo>
                  <a:cubicBezTo>
                    <a:pt x="2614" y="1976"/>
                    <a:pt x="3372" y="1826"/>
                    <a:pt x="4334" y="1413"/>
                  </a:cubicBezTo>
                  <a:cubicBezTo>
                    <a:pt x="4334" y="1413"/>
                    <a:pt x="3277" y="0"/>
                    <a:pt x="18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18"/>
            <p:cNvSpPr/>
            <p:nvPr/>
          </p:nvSpPr>
          <p:spPr>
            <a:xfrm>
              <a:off x="7078086" y="1156264"/>
              <a:ext cx="400846" cy="414794"/>
            </a:xfrm>
            <a:custGeom>
              <a:avLst/>
              <a:gdLst/>
              <a:ahLst/>
              <a:cxnLst/>
              <a:rect l="l" t="t" r="r" b="b"/>
              <a:pathLst>
                <a:path w="4081" h="4223" extrusionOk="0">
                  <a:moveTo>
                    <a:pt x="2137" y="0"/>
                  </a:moveTo>
                  <a:cubicBezTo>
                    <a:pt x="2137" y="0"/>
                    <a:pt x="1" y="504"/>
                    <a:pt x="1037" y="4223"/>
                  </a:cubicBezTo>
                  <a:lnTo>
                    <a:pt x="1037" y="4223"/>
                  </a:lnTo>
                  <a:cubicBezTo>
                    <a:pt x="1040" y="4219"/>
                    <a:pt x="4080" y="2522"/>
                    <a:pt x="2137" y="0"/>
                  </a:cubicBezTo>
                  <a:close/>
                  <a:moveTo>
                    <a:pt x="1037" y="4223"/>
                  </a:moveTo>
                  <a:cubicBezTo>
                    <a:pt x="1037" y="4223"/>
                    <a:pt x="1037" y="4223"/>
                    <a:pt x="1037" y="4223"/>
                  </a:cubicBezTo>
                  <a:cubicBezTo>
                    <a:pt x="1037" y="4223"/>
                    <a:pt x="1037" y="4223"/>
                    <a:pt x="1037" y="422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18"/>
            <p:cNvSpPr/>
            <p:nvPr/>
          </p:nvSpPr>
          <p:spPr>
            <a:xfrm>
              <a:off x="7930360" y="1993805"/>
              <a:ext cx="49406" cy="312544"/>
            </a:xfrm>
            <a:custGeom>
              <a:avLst/>
              <a:gdLst/>
              <a:ahLst/>
              <a:cxnLst/>
              <a:rect l="l" t="t" r="r" b="b"/>
              <a:pathLst>
                <a:path w="503" h="3182" extrusionOk="0">
                  <a:moveTo>
                    <a:pt x="89" y="0"/>
                  </a:moveTo>
                  <a:cubicBezTo>
                    <a:pt x="45" y="0"/>
                    <a:pt x="1" y="32"/>
                    <a:pt x="8" y="89"/>
                  </a:cubicBezTo>
                  <a:lnTo>
                    <a:pt x="341" y="3113"/>
                  </a:lnTo>
                  <a:cubicBezTo>
                    <a:pt x="345" y="3152"/>
                    <a:pt x="379" y="3181"/>
                    <a:pt x="422" y="3181"/>
                  </a:cubicBezTo>
                  <a:lnTo>
                    <a:pt x="430" y="3181"/>
                  </a:lnTo>
                  <a:cubicBezTo>
                    <a:pt x="473" y="3177"/>
                    <a:pt x="503" y="3139"/>
                    <a:pt x="498" y="3092"/>
                  </a:cubicBezTo>
                  <a:lnTo>
                    <a:pt x="170" y="72"/>
                  </a:lnTo>
                  <a:cubicBezTo>
                    <a:pt x="164" y="23"/>
                    <a:pt x="127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18"/>
            <p:cNvSpPr/>
            <p:nvPr/>
          </p:nvSpPr>
          <p:spPr>
            <a:xfrm>
              <a:off x="8238484" y="2190348"/>
              <a:ext cx="279247" cy="86632"/>
            </a:xfrm>
            <a:custGeom>
              <a:avLst/>
              <a:gdLst/>
              <a:ahLst/>
              <a:cxnLst/>
              <a:rect l="l" t="t" r="r" b="b"/>
              <a:pathLst>
                <a:path w="2843" h="882" extrusionOk="0">
                  <a:moveTo>
                    <a:pt x="111" y="0"/>
                  </a:moveTo>
                  <a:cubicBezTo>
                    <a:pt x="26" y="0"/>
                    <a:pt x="1" y="129"/>
                    <a:pt x="91" y="157"/>
                  </a:cubicBezTo>
                  <a:lnTo>
                    <a:pt x="2714" y="878"/>
                  </a:lnTo>
                  <a:cubicBezTo>
                    <a:pt x="2719" y="882"/>
                    <a:pt x="2723" y="882"/>
                    <a:pt x="2731" y="882"/>
                  </a:cubicBezTo>
                  <a:cubicBezTo>
                    <a:pt x="2825" y="882"/>
                    <a:pt x="2842" y="750"/>
                    <a:pt x="2753" y="724"/>
                  </a:cubicBezTo>
                  <a:lnTo>
                    <a:pt x="134" y="3"/>
                  </a:lnTo>
                  <a:cubicBezTo>
                    <a:pt x="126" y="1"/>
                    <a:pt x="118" y="0"/>
                    <a:pt x="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18"/>
            <p:cNvSpPr/>
            <p:nvPr/>
          </p:nvSpPr>
          <p:spPr>
            <a:xfrm>
              <a:off x="7495825" y="1544733"/>
              <a:ext cx="69149" cy="280229"/>
            </a:xfrm>
            <a:custGeom>
              <a:avLst/>
              <a:gdLst/>
              <a:ahLst/>
              <a:cxnLst/>
              <a:rect l="l" t="t" r="r" b="b"/>
              <a:pathLst>
                <a:path w="704" h="2853" extrusionOk="0">
                  <a:moveTo>
                    <a:pt x="609" y="0"/>
                  </a:moveTo>
                  <a:cubicBezTo>
                    <a:pt x="574" y="0"/>
                    <a:pt x="539" y="22"/>
                    <a:pt x="533" y="72"/>
                  </a:cubicBezTo>
                  <a:lnTo>
                    <a:pt x="9" y="2759"/>
                  </a:lnTo>
                  <a:cubicBezTo>
                    <a:pt x="0" y="2801"/>
                    <a:pt x="30" y="2844"/>
                    <a:pt x="73" y="2853"/>
                  </a:cubicBezTo>
                  <a:lnTo>
                    <a:pt x="90" y="2853"/>
                  </a:lnTo>
                  <a:cubicBezTo>
                    <a:pt x="124" y="2853"/>
                    <a:pt x="158" y="2827"/>
                    <a:pt x="166" y="2789"/>
                  </a:cubicBezTo>
                  <a:lnTo>
                    <a:pt x="687" y="101"/>
                  </a:lnTo>
                  <a:cubicBezTo>
                    <a:pt x="704" y="38"/>
                    <a:pt x="656" y="0"/>
                    <a:pt x="6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18"/>
            <p:cNvSpPr/>
            <p:nvPr/>
          </p:nvSpPr>
          <p:spPr>
            <a:xfrm>
              <a:off x="7441607" y="1371567"/>
              <a:ext cx="295159" cy="46557"/>
            </a:xfrm>
            <a:custGeom>
              <a:avLst/>
              <a:gdLst/>
              <a:ahLst/>
              <a:cxnLst/>
              <a:rect l="l" t="t" r="r" b="b"/>
              <a:pathLst>
                <a:path w="3005" h="474" extrusionOk="0">
                  <a:moveTo>
                    <a:pt x="113" y="0"/>
                  </a:moveTo>
                  <a:cubicBezTo>
                    <a:pt x="14" y="0"/>
                    <a:pt x="0" y="150"/>
                    <a:pt x="104" y="163"/>
                  </a:cubicBezTo>
                  <a:lnTo>
                    <a:pt x="2911" y="474"/>
                  </a:lnTo>
                  <a:lnTo>
                    <a:pt x="2919" y="474"/>
                  </a:lnTo>
                  <a:cubicBezTo>
                    <a:pt x="2958" y="474"/>
                    <a:pt x="2992" y="444"/>
                    <a:pt x="3000" y="406"/>
                  </a:cubicBezTo>
                  <a:cubicBezTo>
                    <a:pt x="3005" y="359"/>
                    <a:pt x="2971" y="320"/>
                    <a:pt x="2928" y="316"/>
                  </a:cubicBezTo>
                  <a:lnTo>
                    <a:pt x="121" y="0"/>
                  </a:lnTo>
                  <a:cubicBezTo>
                    <a:pt x="118" y="0"/>
                    <a:pt x="116" y="0"/>
                    <a:pt x="1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18"/>
            <p:cNvSpPr/>
            <p:nvPr/>
          </p:nvSpPr>
          <p:spPr>
            <a:xfrm>
              <a:off x="7223848" y="1148603"/>
              <a:ext cx="72488" cy="280916"/>
            </a:xfrm>
            <a:custGeom>
              <a:avLst/>
              <a:gdLst/>
              <a:ahLst/>
              <a:cxnLst/>
              <a:rect l="l" t="t" r="r" b="b"/>
              <a:pathLst>
                <a:path w="738" h="2860" extrusionOk="0">
                  <a:moveTo>
                    <a:pt x="649" y="1"/>
                  </a:moveTo>
                  <a:cubicBezTo>
                    <a:pt x="616" y="1"/>
                    <a:pt x="583" y="19"/>
                    <a:pt x="572" y="61"/>
                  </a:cubicBezTo>
                  <a:lnTo>
                    <a:pt x="9" y="2761"/>
                  </a:lnTo>
                  <a:cubicBezTo>
                    <a:pt x="1" y="2808"/>
                    <a:pt x="26" y="2851"/>
                    <a:pt x="69" y="2859"/>
                  </a:cubicBezTo>
                  <a:lnTo>
                    <a:pt x="86" y="2859"/>
                  </a:lnTo>
                  <a:cubicBezTo>
                    <a:pt x="125" y="2859"/>
                    <a:pt x="159" y="2833"/>
                    <a:pt x="167" y="2795"/>
                  </a:cubicBezTo>
                  <a:lnTo>
                    <a:pt x="730" y="91"/>
                  </a:lnTo>
                  <a:cubicBezTo>
                    <a:pt x="738" y="35"/>
                    <a:pt x="693" y="1"/>
                    <a:pt x="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7" name="Google Shape;957;p18"/>
          <p:cNvSpPr/>
          <p:nvPr/>
        </p:nvSpPr>
        <p:spPr>
          <a:xfrm>
            <a:off x="-526276" y="4107613"/>
            <a:ext cx="1383991" cy="542427"/>
          </a:xfrm>
          <a:custGeom>
            <a:avLst/>
            <a:gdLst/>
            <a:ahLst/>
            <a:cxnLst/>
            <a:rect l="l" t="t" r="r" b="b"/>
            <a:pathLst>
              <a:path w="18666" h="7316" extrusionOk="0">
                <a:moveTo>
                  <a:pt x="6330" y="0"/>
                </a:moveTo>
                <a:cubicBezTo>
                  <a:pt x="2751" y="0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8" y="3387"/>
                  <a:pt x="704" y="3835"/>
                </a:cubicBezTo>
                <a:cubicBezTo>
                  <a:pt x="0" y="5174"/>
                  <a:pt x="1472" y="7316"/>
                  <a:pt x="1472" y="7316"/>
                </a:cubicBezTo>
                <a:lnTo>
                  <a:pt x="16878" y="7316"/>
                </a:lnTo>
                <a:cubicBezTo>
                  <a:pt x="16878" y="7316"/>
                  <a:pt x="18665" y="5878"/>
                  <a:pt x="17475" y="4667"/>
                </a:cubicBezTo>
                <a:cubicBezTo>
                  <a:pt x="17116" y="4299"/>
                  <a:pt x="16656" y="4171"/>
                  <a:pt x="16190" y="4171"/>
                </a:cubicBezTo>
                <a:cubicBezTo>
                  <a:pt x="15114" y="4171"/>
                  <a:pt x="14003" y="4854"/>
                  <a:pt x="14003" y="4854"/>
                </a:cubicBezTo>
                <a:cubicBezTo>
                  <a:pt x="14003" y="4854"/>
                  <a:pt x="14703" y="2491"/>
                  <a:pt x="12621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60"/>
                  <a:pt x="9717" y="3660"/>
                </a:cubicBezTo>
                <a:cubicBezTo>
                  <a:pt x="9717" y="3660"/>
                  <a:pt x="9909" y="0"/>
                  <a:pt x="633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8" name="Google Shape;958;p18"/>
          <p:cNvSpPr/>
          <p:nvPr/>
        </p:nvSpPr>
        <p:spPr>
          <a:xfrm>
            <a:off x="-858369" y="4107613"/>
            <a:ext cx="1363156" cy="542427"/>
          </a:xfrm>
          <a:custGeom>
            <a:avLst/>
            <a:gdLst/>
            <a:ahLst/>
            <a:cxnLst/>
            <a:rect l="l" t="t" r="r" b="b"/>
            <a:pathLst>
              <a:path w="18385" h="7316" extrusionOk="0">
                <a:moveTo>
                  <a:pt x="6049" y="0"/>
                </a:moveTo>
                <a:cubicBezTo>
                  <a:pt x="2470" y="0"/>
                  <a:pt x="3302" y="3835"/>
                  <a:pt x="3302" y="3835"/>
                </a:cubicBezTo>
                <a:cubicBezTo>
                  <a:pt x="3302" y="3835"/>
                  <a:pt x="2611" y="3462"/>
                  <a:pt x="1909" y="3462"/>
                </a:cubicBezTo>
                <a:cubicBezTo>
                  <a:pt x="1449" y="3462"/>
                  <a:pt x="983" y="3623"/>
                  <a:pt x="704" y="4155"/>
                </a:cubicBezTo>
                <a:cubicBezTo>
                  <a:pt x="0" y="5494"/>
                  <a:pt x="1190" y="7316"/>
                  <a:pt x="1190" y="7316"/>
                </a:cubicBezTo>
                <a:lnTo>
                  <a:pt x="16593" y="7316"/>
                </a:lnTo>
                <a:cubicBezTo>
                  <a:pt x="16593" y="7316"/>
                  <a:pt x="18384" y="5878"/>
                  <a:pt x="17194" y="4667"/>
                </a:cubicBezTo>
                <a:cubicBezTo>
                  <a:pt x="16835" y="4300"/>
                  <a:pt x="16377" y="4172"/>
                  <a:pt x="15911" y="4172"/>
                </a:cubicBezTo>
                <a:cubicBezTo>
                  <a:pt x="14833" y="4172"/>
                  <a:pt x="13718" y="4859"/>
                  <a:pt x="13718" y="4859"/>
                </a:cubicBezTo>
                <a:cubicBezTo>
                  <a:pt x="13718" y="4859"/>
                  <a:pt x="14422" y="2491"/>
                  <a:pt x="12340" y="2044"/>
                </a:cubicBezTo>
                <a:cubicBezTo>
                  <a:pt x="12136" y="2000"/>
                  <a:pt x="11945" y="1980"/>
                  <a:pt x="11765" y="1980"/>
                </a:cubicBezTo>
                <a:cubicBezTo>
                  <a:pt x="10105" y="1980"/>
                  <a:pt x="9435" y="3660"/>
                  <a:pt x="9435" y="3660"/>
                </a:cubicBezTo>
                <a:cubicBezTo>
                  <a:pt x="9435" y="3660"/>
                  <a:pt x="9627" y="0"/>
                  <a:pt x="604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1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19" name="Google Shape;1519;p32"/>
          <p:cNvGrpSpPr/>
          <p:nvPr/>
        </p:nvGrpSpPr>
        <p:grpSpPr>
          <a:xfrm>
            <a:off x="-32194" y="41"/>
            <a:ext cx="4089758" cy="4311654"/>
            <a:chOff x="-32194" y="41"/>
            <a:chExt cx="4089758" cy="4311654"/>
          </a:xfrm>
        </p:grpSpPr>
        <p:sp>
          <p:nvSpPr>
            <p:cNvPr id="1520" name="Google Shape;1520;p32"/>
            <p:cNvSpPr/>
            <p:nvPr/>
          </p:nvSpPr>
          <p:spPr>
            <a:xfrm>
              <a:off x="-32194" y="278377"/>
              <a:ext cx="2047294" cy="4033318"/>
            </a:xfrm>
            <a:custGeom>
              <a:avLst/>
              <a:gdLst/>
              <a:ahLst/>
              <a:cxnLst/>
              <a:rect l="l" t="t" r="r" b="b"/>
              <a:pathLst>
                <a:path w="14836" h="29228" extrusionOk="0">
                  <a:moveTo>
                    <a:pt x="7831" y="815"/>
                  </a:moveTo>
                  <a:cubicBezTo>
                    <a:pt x="8088" y="815"/>
                    <a:pt x="8342" y="836"/>
                    <a:pt x="8599" y="867"/>
                  </a:cubicBezTo>
                  <a:cubicBezTo>
                    <a:pt x="10864" y="1174"/>
                    <a:pt x="12792" y="2675"/>
                    <a:pt x="13637" y="4804"/>
                  </a:cubicBezTo>
                  <a:cubicBezTo>
                    <a:pt x="13718" y="5000"/>
                    <a:pt x="13786" y="5205"/>
                    <a:pt x="13841" y="5409"/>
                  </a:cubicBezTo>
                  <a:cubicBezTo>
                    <a:pt x="14003" y="5968"/>
                    <a:pt x="14080" y="6552"/>
                    <a:pt x="14080" y="7137"/>
                  </a:cubicBezTo>
                  <a:lnTo>
                    <a:pt x="14080" y="28579"/>
                  </a:lnTo>
                  <a:lnTo>
                    <a:pt x="755" y="28579"/>
                  </a:lnTo>
                  <a:lnTo>
                    <a:pt x="755" y="7137"/>
                  </a:lnTo>
                  <a:cubicBezTo>
                    <a:pt x="755" y="6552"/>
                    <a:pt x="836" y="5972"/>
                    <a:pt x="994" y="5409"/>
                  </a:cubicBezTo>
                  <a:cubicBezTo>
                    <a:pt x="1054" y="5205"/>
                    <a:pt x="1122" y="5004"/>
                    <a:pt x="1199" y="4804"/>
                  </a:cubicBezTo>
                  <a:cubicBezTo>
                    <a:pt x="1361" y="4403"/>
                    <a:pt x="1561" y="4019"/>
                    <a:pt x="1800" y="3656"/>
                  </a:cubicBezTo>
                  <a:cubicBezTo>
                    <a:pt x="2282" y="2923"/>
                    <a:pt x="2913" y="2300"/>
                    <a:pt x="3647" y="1826"/>
                  </a:cubicBezTo>
                  <a:cubicBezTo>
                    <a:pt x="3818" y="1716"/>
                    <a:pt x="3997" y="1609"/>
                    <a:pt x="4180" y="1515"/>
                  </a:cubicBezTo>
                  <a:cubicBezTo>
                    <a:pt x="4850" y="1170"/>
                    <a:pt x="5579" y="948"/>
                    <a:pt x="6334" y="858"/>
                  </a:cubicBezTo>
                  <a:cubicBezTo>
                    <a:pt x="6582" y="828"/>
                    <a:pt x="6829" y="816"/>
                    <a:pt x="7081" y="816"/>
                  </a:cubicBezTo>
                  <a:lnTo>
                    <a:pt x="7759" y="816"/>
                  </a:lnTo>
                  <a:cubicBezTo>
                    <a:pt x="7783" y="815"/>
                    <a:pt x="7807" y="815"/>
                    <a:pt x="7831" y="815"/>
                  </a:cubicBezTo>
                  <a:close/>
                  <a:moveTo>
                    <a:pt x="7042" y="1"/>
                  </a:moveTo>
                  <a:cubicBezTo>
                    <a:pt x="4014" y="1"/>
                    <a:pt x="1327" y="1933"/>
                    <a:pt x="367" y="4804"/>
                  </a:cubicBezTo>
                  <a:cubicBezTo>
                    <a:pt x="299" y="5004"/>
                    <a:pt x="239" y="5205"/>
                    <a:pt x="192" y="5409"/>
                  </a:cubicBezTo>
                  <a:cubicBezTo>
                    <a:pt x="128" y="5682"/>
                    <a:pt x="77" y="5960"/>
                    <a:pt x="47" y="6237"/>
                  </a:cubicBezTo>
                  <a:cubicBezTo>
                    <a:pt x="26" y="6412"/>
                    <a:pt x="13" y="6591"/>
                    <a:pt x="9" y="6766"/>
                  </a:cubicBezTo>
                  <a:cubicBezTo>
                    <a:pt x="5" y="6860"/>
                    <a:pt x="0" y="6949"/>
                    <a:pt x="0" y="7039"/>
                  </a:cubicBezTo>
                  <a:lnTo>
                    <a:pt x="0" y="29227"/>
                  </a:lnTo>
                  <a:lnTo>
                    <a:pt x="14835" y="29227"/>
                  </a:lnTo>
                  <a:lnTo>
                    <a:pt x="14835" y="7039"/>
                  </a:lnTo>
                  <a:cubicBezTo>
                    <a:pt x="14835" y="6949"/>
                    <a:pt x="14835" y="6860"/>
                    <a:pt x="14831" y="6766"/>
                  </a:cubicBezTo>
                  <a:cubicBezTo>
                    <a:pt x="14827" y="6591"/>
                    <a:pt x="14810" y="6412"/>
                    <a:pt x="14793" y="6237"/>
                  </a:cubicBezTo>
                  <a:cubicBezTo>
                    <a:pt x="14758" y="5960"/>
                    <a:pt x="14712" y="5682"/>
                    <a:pt x="14648" y="5409"/>
                  </a:cubicBezTo>
                  <a:cubicBezTo>
                    <a:pt x="14601" y="5205"/>
                    <a:pt x="14541" y="5000"/>
                    <a:pt x="14473" y="4804"/>
                  </a:cubicBezTo>
                  <a:cubicBezTo>
                    <a:pt x="13513" y="1933"/>
                    <a:pt x="10826" y="1"/>
                    <a:pt x="77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32"/>
            <p:cNvSpPr/>
            <p:nvPr/>
          </p:nvSpPr>
          <p:spPr>
            <a:xfrm>
              <a:off x="-31090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5" y="355"/>
                    <a:pt x="1" y="530"/>
                  </a:cubicBezTo>
                  <a:lnTo>
                    <a:pt x="14823" y="530"/>
                  </a:lnTo>
                  <a:cubicBezTo>
                    <a:pt x="14814" y="355"/>
                    <a:pt x="14802" y="176"/>
                    <a:pt x="147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32"/>
            <p:cNvSpPr/>
            <p:nvPr/>
          </p:nvSpPr>
          <p:spPr>
            <a:xfrm>
              <a:off x="955988" y="336749"/>
              <a:ext cx="70791" cy="3936583"/>
            </a:xfrm>
            <a:custGeom>
              <a:avLst/>
              <a:gdLst/>
              <a:ahLst/>
              <a:cxnLst/>
              <a:rect l="l" t="t" r="r" b="b"/>
              <a:pathLst>
                <a:path w="513" h="28527" extrusionOk="0">
                  <a:moveTo>
                    <a:pt x="1" y="0"/>
                  </a:moveTo>
                  <a:lnTo>
                    <a:pt x="1" y="28527"/>
                  </a:lnTo>
                  <a:lnTo>
                    <a:pt x="513" y="28527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32"/>
            <p:cNvSpPr/>
            <p:nvPr/>
          </p:nvSpPr>
          <p:spPr>
            <a:xfrm>
              <a:off x="255663" y="597421"/>
              <a:ext cx="755799" cy="587031"/>
            </a:xfrm>
            <a:custGeom>
              <a:avLst/>
              <a:gdLst/>
              <a:ahLst/>
              <a:cxnLst/>
              <a:rect l="l" t="t" r="r" b="b"/>
              <a:pathLst>
                <a:path w="5477" h="4254" extrusionOk="0">
                  <a:moveTo>
                    <a:pt x="307" y="1"/>
                  </a:moveTo>
                  <a:lnTo>
                    <a:pt x="0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32"/>
            <p:cNvSpPr/>
            <p:nvPr/>
          </p:nvSpPr>
          <p:spPr>
            <a:xfrm>
              <a:off x="971305" y="600457"/>
              <a:ext cx="755937" cy="586893"/>
            </a:xfrm>
            <a:custGeom>
              <a:avLst/>
              <a:gdLst/>
              <a:ahLst/>
              <a:cxnLst/>
              <a:rect l="l" t="t" r="r" b="b"/>
              <a:pathLst>
                <a:path w="5478" h="4253" extrusionOk="0">
                  <a:moveTo>
                    <a:pt x="5170" y="0"/>
                  </a:moveTo>
                  <a:lnTo>
                    <a:pt x="1" y="3839"/>
                  </a:lnTo>
                  <a:lnTo>
                    <a:pt x="308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32"/>
            <p:cNvSpPr/>
            <p:nvPr/>
          </p:nvSpPr>
          <p:spPr>
            <a:xfrm>
              <a:off x="20095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32"/>
            <p:cNvSpPr/>
            <p:nvPr/>
          </p:nvSpPr>
          <p:spPr>
            <a:xfrm>
              <a:off x="20108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32"/>
            <p:cNvSpPr/>
            <p:nvPr/>
          </p:nvSpPr>
          <p:spPr>
            <a:xfrm>
              <a:off x="29979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32"/>
            <p:cNvSpPr/>
            <p:nvPr/>
          </p:nvSpPr>
          <p:spPr>
            <a:xfrm>
              <a:off x="22974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32"/>
            <p:cNvSpPr/>
            <p:nvPr/>
          </p:nvSpPr>
          <p:spPr>
            <a:xfrm>
              <a:off x="30132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32"/>
            <p:cNvSpPr/>
            <p:nvPr/>
          </p:nvSpPr>
          <p:spPr>
            <a:xfrm>
              <a:off x="19672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31" name="Google Shape;1531;p32"/>
          <p:cNvSpPr txBox="1">
            <a:spLocks noGrp="1"/>
          </p:cNvSpPr>
          <p:nvPr>
            <p:ph type="title" hasCustomPrompt="1"/>
          </p:nvPr>
        </p:nvSpPr>
        <p:spPr>
          <a:xfrm>
            <a:off x="4476400" y="655495"/>
            <a:ext cx="3952500" cy="70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32" name="Google Shape;1532;p32"/>
          <p:cNvSpPr txBox="1">
            <a:spLocks noGrp="1"/>
          </p:cNvSpPr>
          <p:nvPr>
            <p:ph type="subTitle" idx="1"/>
          </p:nvPr>
        </p:nvSpPr>
        <p:spPr>
          <a:xfrm>
            <a:off x="4476400" y="1235953"/>
            <a:ext cx="3952500" cy="4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3" name="Google Shape;1533;p32"/>
          <p:cNvSpPr txBox="1">
            <a:spLocks noGrp="1"/>
          </p:cNvSpPr>
          <p:nvPr>
            <p:ph type="title" idx="2" hasCustomPrompt="1"/>
          </p:nvPr>
        </p:nvSpPr>
        <p:spPr>
          <a:xfrm>
            <a:off x="4476400" y="1869372"/>
            <a:ext cx="3952500" cy="70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34" name="Google Shape;1534;p32"/>
          <p:cNvSpPr txBox="1">
            <a:spLocks noGrp="1"/>
          </p:cNvSpPr>
          <p:nvPr>
            <p:ph type="subTitle" idx="3"/>
          </p:nvPr>
        </p:nvSpPr>
        <p:spPr>
          <a:xfrm>
            <a:off x="4476400" y="2449970"/>
            <a:ext cx="3952500" cy="4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5" name="Google Shape;1535;p32"/>
          <p:cNvSpPr txBox="1">
            <a:spLocks noGrp="1"/>
          </p:cNvSpPr>
          <p:nvPr>
            <p:ph type="title" idx="4" hasCustomPrompt="1"/>
          </p:nvPr>
        </p:nvSpPr>
        <p:spPr>
          <a:xfrm>
            <a:off x="4476400" y="3083403"/>
            <a:ext cx="3952500" cy="70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536" name="Google Shape;1536;p32"/>
          <p:cNvSpPr txBox="1">
            <a:spLocks noGrp="1"/>
          </p:cNvSpPr>
          <p:nvPr>
            <p:ph type="subTitle" idx="5"/>
          </p:nvPr>
        </p:nvSpPr>
        <p:spPr>
          <a:xfrm>
            <a:off x="4476400" y="3664000"/>
            <a:ext cx="3952500" cy="4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537" name="Google Shape;1537;p32"/>
          <p:cNvGrpSpPr/>
          <p:nvPr/>
        </p:nvGrpSpPr>
        <p:grpSpPr>
          <a:xfrm>
            <a:off x="0" y="4286725"/>
            <a:ext cx="9143924" cy="856783"/>
            <a:chOff x="0" y="4286725"/>
            <a:chExt cx="9143924" cy="856783"/>
          </a:xfrm>
        </p:grpSpPr>
        <p:sp>
          <p:nvSpPr>
            <p:cNvPr id="1538" name="Google Shape;1538;p32"/>
            <p:cNvSpPr/>
            <p:nvPr/>
          </p:nvSpPr>
          <p:spPr>
            <a:xfrm>
              <a:off x="0" y="4286725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32"/>
            <p:cNvSpPr/>
            <p:nvPr/>
          </p:nvSpPr>
          <p:spPr>
            <a:xfrm>
              <a:off x="0" y="4286725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32"/>
            <p:cNvSpPr/>
            <p:nvPr/>
          </p:nvSpPr>
          <p:spPr>
            <a:xfrm>
              <a:off x="0" y="4440795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32"/>
            <p:cNvSpPr/>
            <p:nvPr/>
          </p:nvSpPr>
          <p:spPr>
            <a:xfrm>
              <a:off x="0" y="4594824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32"/>
            <p:cNvSpPr/>
            <p:nvPr/>
          </p:nvSpPr>
          <p:spPr>
            <a:xfrm>
              <a:off x="0" y="4749059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32"/>
            <p:cNvSpPr/>
            <p:nvPr/>
          </p:nvSpPr>
          <p:spPr>
            <a:xfrm>
              <a:off x="0" y="490312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" name="Google Shape;1544;p32"/>
            <p:cNvSpPr/>
            <p:nvPr/>
          </p:nvSpPr>
          <p:spPr>
            <a:xfrm>
              <a:off x="0" y="5057199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" name="Google Shape;1545;p32"/>
            <p:cNvSpPr/>
            <p:nvPr/>
          </p:nvSpPr>
          <p:spPr>
            <a:xfrm>
              <a:off x="3005187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32"/>
            <p:cNvSpPr/>
            <p:nvPr/>
          </p:nvSpPr>
          <p:spPr>
            <a:xfrm>
              <a:off x="372685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32"/>
            <p:cNvSpPr/>
            <p:nvPr/>
          </p:nvSpPr>
          <p:spPr>
            <a:xfrm>
              <a:off x="1167833" y="4932872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32"/>
            <p:cNvSpPr/>
            <p:nvPr/>
          </p:nvSpPr>
          <p:spPr>
            <a:xfrm>
              <a:off x="6331702" y="4976065"/>
              <a:ext cx="146086" cy="93502"/>
            </a:xfrm>
            <a:custGeom>
              <a:avLst/>
              <a:gdLst/>
              <a:ahLst/>
              <a:cxnLst/>
              <a:rect l="l" t="t" r="r" b="b"/>
              <a:pathLst>
                <a:path w="3531" h="2260" extrusionOk="0">
                  <a:moveTo>
                    <a:pt x="708" y="1"/>
                  </a:moveTo>
                  <a:cubicBezTo>
                    <a:pt x="669" y="1"/>
                    <a:pt x="631" y="10"/>
                    <a:pt x="593" y="29"/>
                  </a:cubicBezTo>
                  <a:cubicBezTo>
                    <a:pt x="1" y="323"/>
                    <a:pt x="1673" y="2260"/>
                    <a:pt x="1673" y="2260"/>
                  </a:cubicBezTo>
                  <a:lnTo>
                    <a:pt x="2500" y="2247"/>
                  </a:lnTo>
                  <a:cubicBezTo>
                    <a:pt x="2500" y="2247"/>
                    <a:pt x="3531" y="133"/>
                    <a:pt x="2849" y="133"/>
                  </a:cubicBezTo>
                  <a:cubicBezTo>
                    <a:pt x="2834" y="133"/>
                    <a:pt x="2819" y="134"/>
                    <a:pt x="2803" y="136"/>
                  </a:cubicBezTo>
                  <a:cubicBezTo>
                    <a:pt x="2031" y="234"/>
                    <a:pt x="1975" y="1923"/>
                    <a:pt x="1975" y="1923"/>
                  </a:cubicBezTo>
                  <a:cubicBezTo>
                    <a:pt x="1975" y="1923"/>
                    <a:pt x="1280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32"/>
            <p:cNvSpPr/>
            <p:nvPr/>
          </p:nvSpPr>
          <p:spPr>
            <a:xfrm>
              <a:off x="4910727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32"/>
            <p:cNvSpPr/>
            <p:nvPr/>
          </p:nvSpPr>
          <p:spPr>
            <a:xfrm>
              <a:off x="300506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" name="Google Shape;1551;p32"/>
            <p:cNvSpPr/>
            <p:nvPr/>
          </p:nvSpPr>
          <p:spPr>
            <a:xfrm>
              <a:off x="175672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" name="Google Shape;1552;p32"/>
            <p:cNvSpPr/>
            <p:nvPr/>
          </p:nvSpPr>
          <p:spPr>
            <a:xfrm>
              <a:off x="153666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32"/>
            <p:cNvSpPr/>
            <p:nvPr/>
          </p:nvSpPr>
          <p:spPr>
            <a:xfrm>
              <a:off x="3946005" y="4516581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32"/>
            <p:cNvSpPr/>
            <p:nvPr/>
          </p:nvSpPr>
          <p:spPr>
            <a:xfrm>
              <a:off x="2483912" y="4511824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32"/>
            <p:cNvSpPr/>
            <p:nvPr/>
          </p:nvSpPr>
          <p:spPr>
            <a:xfrm>
              <a:off x="8660999" y="4817277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32"/>
            <p:cNvSpPr/>
            <p:nvPr/>
          </p:nvSpPr>
          <p:spPr>
            <a:xfrm>
              <a:off x="5596118" y="4351257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32"/>
            <p:cNvSpPr/>
            <p:nvPr/>
          </p:nvSpPr>
          <p:spPr>
            <a:xfrm>
              <a:off x="6981060" y="448302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32"/>
            <p:cNvSpPr/>
            <p:nvPr/>
          </p:nvSpPr>
          <p:spPr>
            <a:xfrm>
              <a:off x="4154873" y="4963571"/>
              <a:ext cx="146045" cy="93667"/>
            </a:xfrm>
            <a:custGeom>
              <a:avLst/>
              <a:gdLst/>
              <a:ahLst/>
              <a:cxnLst/>
              <a:rect l="l" t="t" r="r" b="b"/>
              <a:pathLst>
                <a:path w="3530" h="2264" extrusionOk="0">
                  <a:moveTo>
                    <a:pt x="708" y="1"/>
                  </a:moveTo>
                  <a:cubicBezTo>
                    <a:pt x="669" y="1"/>
                    <a:pt x="631" y="10"/>
                    <a:pt x="594" y="28"/>
                  </a:cubicBezTo>
                  <a:cubicBezTo>
                    <a:pt x="1" y="327"/>
                    <a:pt x="1673" y="2263"/>
                    <a:pt x="1673" y="2263"/>
                  </a:cubicBezTo>
                  <a:lnTo>
                    <a:pt x="2505" y="2246"/>
                  </a:lnTo>
                  <a:cubicBezTo>
                    <a:pt x="2505" y="2246"/>
                    <a:pt x="3529" y="136"/>
                    <a:pt x="2851" y="136"/>
                  </a:cubicBezTo>
                  <a:cubicBezTo>
                    <a:pt x="2836" y="136"/>
                    <a:pt x="2820" y="137"/>
                    <a:pt x="2803" y="139"/>
                  </a:cubicBezTo>
                  <a:cubicBezTo>
                    <a:pt x="2031" y="237"/>
                    <a:pt x="1976" y="1922"/>
                    <a:pt x="1976" y="1922"/>
                  </a:cubicBezTo>
                  <a:cubicBezTo>
                    <a:pt x="1976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" name="Google Shape;1559;p32"/>
            <p:cNvSpPr/>
            <p:nvPr/>
          </p:nvSpPr>
          <p:spPr>
            <a:xfrm>
              <a:off x="8365112" y="4352829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" name="Google Shape;1560;p32"/>
            <p:cNvSpPr/>
            <p:nvPr/>
          </p:nvSpPr>
          <p:spPr>
            <a:xfrm>
              <a:off x="7739652" y="4821870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" name="Google Shape;1561;p32"/>
            <p:cNvSpPr/>
            <p:nvPr/>
          </p:nvSpPr>
          <p:spPr>
            <a:xfrm>
              <a:off x="6075535" y="46499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62" name="Google Shape;1562;p32"/>
          <p:cNvSpPr/>
          <p:nvPr/>
        </p:nvSpPr>
        <p:spPr>
          <a:xfrm>
            <a:off x="8307392" y="3744327"/>
            <a:ext cx="853038" cy="542427"/>
          </a:xfrm>
          <a:custGeom>
            <a:avLst/>
            <a:gdLst/>
            <a:ahLst/>
            <a:cxnLst/>
            <a:rect l="l" t="t" r="r" b="b"/>
            <a:pathLst>
              <a:path w="11505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4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9"/>
                  <a:pt x="1472" y="7316"/>
                  <a:pt x="1472" y="7316"/>
                </a:cubicBezTo>
                <a:lnTo>
                  <a:pt x="11504" y="7316"/>
                </a:lnTo>
                <a:lnTo>
                  <a:pt x="11504" y="2044"/>
                </a:lnTo>
                <a:cubicBezTo>
                  <a:pt x="10238" y="2351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3" name="Google Shape;1563;p32"/>
          <p:cNvSpPr/>
          <p:nvPr/>
        </p:nvSpPr>
        <p:spPr>
          <a:xfrm>
            <a:off x="0" y="3744313"/>
            <a:ext cx="459254" cy="542427"/>
          </a:xfrm>
          <a:custGeom>
            <a:avLst/>
            <a:gdLst/>
            <a:ahLst/>
            <a:cxnLst/>
            <a:rect l="l" t="t" r="r" b="b"/>
            <a:pathLst>
              <a:path w="6194" h="7316" extrusionOk="0">
                <a:moveTo>
                  <a:pt x="0" y="0"/>
                </a:moveTo>
                <a:lnTo>
                  <a:pt x="0" y="7316"/>
                </a:lnTo>
                <a:lnTo>
                  <a:pt x="4722" y="7316"/>
                </a:lnTo>
                <a:cubicBezTo>
                  <a:pt x="4722" y="7316"/>
                  <a:pt x="6193" y="5179"/>
                  <a:pt x="5490" y="3835"/>
                </a:cubicBezTo>
                <a:cubicBezTo>
                  <a:pt x="5255" y="3387"/>
                  <a:pt x="4857" y="3238"/>
                  <a:pt x="4431" y="3238"/>
                </a:cubicBezTo>
                <a:cubicBezTo>
                  <a:pt x="3580" y="3238"/>
                  <a:pt x="2615" y="3835"/>
                  <a:pt x="2615" y="3835"/>
                </a:cubicBezTo>
                <a:cubicBezTo>
                  <a:pt x="2615" y="3835"/>
                  <a:pt x="3421" y="99"/>
                  <a:pt x="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4" name="Google Shape;1564;p32"/>
          <p:cNvSpPr/>
          <p:nvPr/>
        </p:nvSpPr>
        <p:spPr>
          <a:xfrm>
            <a:off x="0" y="3744313"/>
            <a:ext cx="852964" cy="542427"/>
          </a:xfrm>
          <a:custGeom>
            <a:avLst/>
            <a:gdLst/>
            <a:ahLst/>
            <a:cxnLst/>
            <a:rect l="l" t="t" r="r" b="b"/>
            <a:pathLst>
              <a:path w="11504" h="7316" extrusionOk="0">
                <a:moveTo>
                  <a:pt x="5174" y="0"/>
                </a:moveTo>
                <a:cubicBezTo>
                  <a:pt x="1595" y="0"/>
                  <a:pt x="1787" y="3656"/>
                  <a:pt x="1787" y="3656"/>
                </a:cubicBezTo>
                <a:cubicBezTo>
                  <a:pt x="1787" y="3656"/>
                  <a:pt x="1267" y="2351"/>
                  <a:pt x="0" y="2044"/>
                </a:cubicBezTo>
                <a:lnTo>
                  <a:pt x="0" y="7316"/>
                </a:lnTo>
                <a:lnTo>
                  <a:pt x="10032" y="7316"/>
                </a:lnTo>
                <a:cubicBezTo>
                  <a:pt x="10032" y="7316"/>
                  <a:pt x="11504" y="5179"/>
                  <a:pt x="10800" y="3835"/>
                </a:cubicBezTo>
                <a:cubicBezTo>
                  <a:pt x="10565" y="3387"/>
                  <a:pt x="10168" y="3238"/>
                  <a:pt x="9742" y="3238"/>
                </a:cubicBezTo>
                <a:cubicBezTo>
                  <a:pt x="8890" y="3238"/>
                  <a:pt x="7925" y="3835"/>
                  <a:pt x="7925" y="3835"/>
                </a:cubicBezTo>
                <a:cubicBezTo>
                  <a:pt x="7925" y="3835"/>
                  <a:pt x="8753" y="0"/>
                  <a:pt x="517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5" name="Google Shape;1565;p32"/>
          <p:cNvSpPr/>
          <p:nvPr/>
        </p:nvSpPr>
        <p:spPr>
          <a:xfrm>
            <a:off x="8701166" y="3744327"/>
            <a:ext cx="459254" cy="542427"/>
          </a:xfrm>
          <a:custGeom>
            <a:avLst/>
            <a:gdLst/>
            <a:ahLst/>
            <a:cxnLst/>
            <a:rect l="l" t="t" r="r" b="b"/>
            <a:pathLst>
              <a:path w="6194" h="7316" extrusionOk="0">
                <a:moveTo>
                  <a:pt x="6193" y="0"/>
                </a:moveTo>
                <a:cubicBezTo>
                  <a:pt x="2773" y="99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9" y="3387"/>
                  <a:pt x="704" y="3835"/>
                </a:cubicBezTo>
                <a:cubicBezTo>
                  <a:pt x="0" y="5179"/>
                  <a:pt x="1472" y="7316"/>
                  <a:pt x="1472" y="7316"/>
                </a:cubicBezTo>
                <a:lnTo>
                  <a:pt x="6193" y="7316"/>
                </a:lnTo>
                <a:lnTo>
                  <a:pt x="6193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73" name="Google Shape;1673;p35"/>
          <p:cNvGrpSpPr/>
          <p:nvPr/>
        </p:nvGrpSpPr>
        <p:grpSpPr>
          <a:xfrm>
            <a:off x="-32200" y="51"/>
            <a:ext cx="10165508" cy="4710051"/>
            <a:chOff x="-44" y="41"/>
            <a:chExt cx="10165508" cy="4311654"/>
          </a:xfrm>
        </p:grpSpPr>
        <p:sp>
          <p:nvSpPr>
            <p:cNvPr id="1674" name="Google Shape;1674;p35"/>
            <p:cNvSpPr/>
            <p:nvPr/>
          </p:nvSpPr>
          <p:spPr>
            <a:xfrm>
              <a:off x="-44" y="278377"/>
              <a:ext cx="2047294" cy="4033318"/>
            </a:xfrm>
            <a:custGeom>
              <a:avLst/>
              <a:gdLst/>
              <a:ahLst/>
              <a:cxnLst/>
              <a:rect l="l" t="t" r="r" b="b"/>
              <a:pathLst>
                <a:path w="14836" h="29228" extrusionOk="0">
                  <a:moveTo>
                    <a:pt x="7831" y="815"/>
                  </a:moveTo>
                  <a:cubicBezTo>
                    <a:pt x="8088" y="815"/>
                    <a:pt x="8342" y="836"/>
                    <a:pt x="8599" y="867"/>
                  </a:cubicBezTo>
                  <a:cubicBezTo>
                    <a:pt x="10864" y="1174"/>
                    <a:pt x="12792" y="2675"/>
                    <a:pt x="13637" y="4804"/>
                  </a:cubicBezTo>
                  <a:cubicBezTo>
                    <a:pt x="13718" y="5000"/>
                    <a:pt x="13786" y="5205"/>
                    <a:pt x="13841" y="5409"/>
                  </a:cubicBezTo>
                  <a:cubicBezTo>
                    <a:pt x="14003" y="5968"/>
                    <a:pt x="14080" y="6552"/>
                    <a:pt x="14080" y="7137"/>
                  </a:cubicBezTo>
                  <a:lnTo>
                    <a:pt x="14080" y="28579"/>
                  </a:lnTo>
                  <a:lnTo>
                    <a:pt x="755" y="28579"/>
                  </a:lnTo>
                  <a:lnTo>
                    <a:pt x="755" y="7137"/>
                  </a:lnTo>
                  <a:cubicBezTo>
                    <a:pt x="755" y="6552"/>
                    <a:pt x="836" y="5972"/>
                    <a:pt x="994" y="5409"/>
                  </a:cubicBezTo>
                  <a:cubicBezTo>
                    <a:pt x="1054" y="5205"/>
                    <a:pt x="1122" y="5004"/>
                    <a:pt x="1199" y="4804"/>
                  </a:cubicBezTo>
                  <a:cubicBezTo>
                    <a:pt x="1361" y="4403"/>
                    <a:pt x="1561" y="4019"/>
                    <a:pt x="1800" y="3656"/>
                  </a:cubicBezTo>
                  <a:cubicBezTo>
                    <a:pt x="2282" y="2923"/>
                    <a:pt x="2913" y="2300"/>
                    <a:pt x="3647" y="1826"/>
                  </a:cubicBezTo>
                  <a:cubicBezTo>
                    <a:pt x="3818" y="1716"/>
                    <a:pt x="3997" y="1609"/>
                    <a:pt x="4180" y="1515"/>
                  </a:cubicBezTo>
                  <a:cubicBezTo>
                    <a:pt x="4850" y="1170"/>
                    <a:pt x="5579" y="948"/>
                    <a:pt x="6334" y="858"/>
                  </a:cubicBezTo>
                  <a:cubicBezTo>
                    <a:pt x="6582" y="828"/>
                    <a:pt x="6829" y="816"/>
                    <a:pt x="7081" y="816"/>
                  </a:cubicBezTo>
                  <a:lnTo>
                    <a:pt x="7759" y="816"/>
                  </a:lnTo>
                  <a:cubicBezTo>
                    <a:pt x="7783" y="815"/>
                    <a:pt x="7807" y="815"/>
                    <a:pt x="7831" y="815"/>
                  </a:cubicBezTo>
                  <a:close/>
                  <a:moveTo>
                    <a:pt x="7042" y="1"/>
                  </a:moveTo>
                  <a:cubicBezTo>
                    <a:pt x="4014" y="1"/>
                    <a:pt x="1327" y="1933"/>
                    <a:pt x="367" y="4804"/>
                  </a:cubicBezTo>
                  <a:cubicBezTo>
                    <a:pt x="299" y="5004"/>
                    <a:pt x="239" y="5205"/>
                    <a:pt x="192" y="5409"/>
                  </a:cubicBezTo>
                  <a:cubicBezTo>
                    <a:pt x="128" y="5682"/>
                    <a:pt x="77" y="5960"/>
                    <a:pt x="47" y="6237"/>
                  </a:cubicBezTo>
                  <a:cubicBezTo>
                    <a:pt x="26" y="6412"/>
                    <a:pt x="13" y="6591"/>
                    <a:pt x="9" y="6766"/>
                  </a:cubicBezTo>
                  <a:cubicBezTo>
                    <a:pt x="5" y="6860"/>
                    <a:pt x="0" y="6949"/>
                    <a:pt x="0" y="7039"/>
                  </a:cubicBezTo>
                  <a:lnTo>
                    <a:pt x="0" y="29227"/>
                  </a:lnTo>
                  <a:lnTo>
                    <a:pt x="14835" y="29227"/>
                  </a:lnTo>
                  <a:lnTo>
                    <a:pt x="14835" y="7039"/>
                  </a:lnTo>
                  <a:cubicBezTo>
                    <a:pt x="14835" y="6949"/>
                    <a:pt x="14835" y="6860"/>
                    <a:pt x="14831" y="6766"/>
                  </a:cubicBezTo>
                  <a:cubicBezTo>
                    <a:pt x="14827" y="6591"/>
                    <a:pt x="14810" y="6412"/>
                    <a:pt x="14793" y="6237"/>
                  </a:cubicBezTo>
                  <a:cubicBezTo>
                    <a:pt x="14758" y="5960"/>
                    <a:pt x="14712" y="5682"/>
                    <a:pt x="14648" y="5409"/>
                  </a:cubicBezTo>
                  <a:cubicBezTo>
                    <a:pt x="14601" y="5205"/>
                    <a:pt x="14541" y="5000"/>
                    <a:pt x="14473" y="4804"/>
                  </a:cubicBezTo>
                  <a:cubicBezTo>
                    <a:pt x="13513" y="1933"/>
                    <a:pt x="10826" y="1"/>
                    <a:pt x="77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" name="Google Shape;1675;p35"/>
            <p:cNvSpPr/>
            <p:nvPr/>
          </p:nvSpPr>
          <p:spPr>
            <a:xfrm>
              <a:off x="1060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5" y="355"/>
                    <a:pt x="1" y="530"/>
                  </a:cubicBezTo>
                  <a:lnTo>
                    <a:pt x="14823" y="530"/>
                  </a:lnTo>
                  <a:cubicBezTo>
                    <a:pt x="14814" y="355"/>
                    <a:pt x="14802" y="176"/>
                    <a:pt x="147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" name="Google Shape;1676;p35"/>
            <p:cNvSpPr/>
            <p:nvPr/>
          </p:nvSpPr>
          <p:spPr>
            <a:xfrm>
              <a:off x="988138" y="336749"/>
              <a:ext cx="70791" cy="3936583"/>
            </a:xfrm>
            <a:custGeom>
              <a:avLst/>
              <a:gdLst/>
              <a:ahLst/>
              <a:cxnLst/>
              <a:rect l="l" t="t" r="r" b="b"/>
              <a:pathLst>
                <a:path w="513" h="28527" extrusionOk="0">
                  <a:moveTo>
                    <a:pt x="1" y="0"/>
                  </a:moveTo>
                  <a:lnTo>
                    <a:pt x="1" y="28527"/>
                  </a:lnTo>
                  <a:lnTo>
                    <a:pt x="513" y="28527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" name="Google Shape;1677;p35"/>
            <p:cNvSpPr/>
            <p:nvPr/>
          </p:nvSpPr>
          <p:spPr>
            <a:xfrm>
              <a:off x="287813" y="597421"/>
              <a:ext cx="755799" cy="587031"/>
            </a:xfrm>
            <a:custGeom>
              <a:avLst/>
              <a:gdLst/>
              <a:ahLst/>
              <a:cxnLst/>
              <a:rect l="l" t="t" r="r" b="b"/>
              <a:pathLst>
                <a:path w="5477" h="4254" extrusionOk="0">
                  <a:moveTo>
                    <a:pt x="307" y="1"/>
                  </a:moveTo>
                  <a:lnTo>
                    <a:pt x="0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" name="Google Shape;1678;p35"/>
            <p:cNvSpPr/>
            <p:nvPr/>
          </p:nvSpPr>
          <p:spPr>
            <a:xfrm>
              <a:off x="1003455" y="600457"/>
              <a:ext cx="755937" cy="586893"/>
            </a:xfrm>
            <a:custGeom>
              <a:avLst/>
              <a:gdLst/>
              <a:ahLst/>
              <a:cxnLst/>
              <a:rect l="l" t="t" r="r" b="b"/>
              <a:pathLst>
                <a:path w="5478" h="4253" extrusionOk="0">
                  <a:moveTo>
                    <a:pt x="5170" y="0"/>
                  </a:moveTo>
                  <a:lnTo>
                    <a:pt x="1" y="3839"/>
                  </a:lnTo>
                  <a:lnTo>
                    <a:pt x="308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" name="Google Shape;1679;p35"/>
            <p:cNvSpPr/>
            <p:nvPr/>
          </p:nvSpPr>
          <p:spPr>
            <a:xfrm>
              <a:off x="204173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" name="Google Shape;1680;p35"/>
            <p:cNvSpPr/>
            <p:nvPr/>
          </p:nvSpPr>
          <p:spPr>
            <a:xfrm>
              <a:off x="204297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" name="Google Shape;1681;p35"/>
            <p:cNvSpPr/>
            <p:nvPr/>
          </p:nvSpPr>
          <p:spPr>
            <a:xfrm>
              <a:off x="303005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" name="Google Shape;1682;p35"/>
            <p:cNvSpPr/>
            <p:nvPr/>
          </p:nvSpPr>
          <p:spPr>
            <a:xfrm>
              <a:off x="232958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" name="Google Shape;1683;p35"/>
            <p:cNvSpPr/>
            <p:nvPr/>
          </p:nvSpPr>
          <p:spPr>
            <a:xfrm>
              <a:off x="304536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" name="Google Shape;1684;p35"/>
            <p:cNvSpPr/>
            <p:nvPr/>
          </p:nvSpPr>
          <p:spPr>
            <a:xfrm>
              <a:off x="199936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" name="Google Shape;1685;p35"/>
            <p:cNvSpPr/>
            <p:nvPr/>
          </p:nvSpPr>
          <p:spPr>
            <a:xfrm>
              <a:off x="40669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" name="Google Shape;1686;p35"/>
            <p:cNvSpPr/>
            <p:nvPr/>
          </p:nvSpPr>
          <p:spPr>
            <a:xfrm>
              <a:off x="40682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" name="Google Shape;1687;p35"/>
            <p:cNvSpPr/>
            <p:nvPr/>
          </p:nvSpPr>
          <p:spPr>
            <a:xfrm>
              <a:off x="50553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" name="Google Shape;1688;p35"/>
            <p:cNvSpPr/>
            <p:nvPr/>
          </p:nvSpPr>
          <p:spPr>
            <a:xfrm>
              <a:off x="43548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35"/>
            <p:cNvSpPr/>
            <p:nvPr/>
          </p:nvSpPr>
          <p:spPr>
            <a:xfrm>
              <a:off x="50706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" name="Google Shape;1690;p35"/>
            <p:cNvSpPr/>
            <p:nvPr/>
          </p:nvSpPr>
          <p:spPr>
            <a:xfrm>
              <a:off x="40246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" name="Google Shape;1691;p35"/>
            <p:cNvSpPr/>
            <p:nvPr/>
          </p:nvSpPr>
          <p:spPr>
            <a:xfrm>
              <a:off x="609223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35"/>
            <p:cNvSpPr/>
            <p:nvPr/>
          </p:nvSpPr>
          <p:spPr>
            <a:xfrm>
              <a:off x="609347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" name="Google Shape;1693;p35"/>
            <p:cNvSpPr/>
            <p:nvPr/>
          </p:nvSpPr>
          <p:spPr>
            <a:xfrm>
              <a:off x="708055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" name="Google Shape;1694;p35"/>
            <p:cNvSpPr/>
            <p:nvPr/>
          </p:nvSpPr>
          <p:spPr>
            <a:xfrm>
              <a:off x="638008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" name="Google Shape;1695;p35"/>
            <p:cNvSpPr/>
            <p:nvPr/>
          </p:nvSpPr>
          <p:spPr>
            <a:xfrm>
              <a:off x="709586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" name="Google Shape;1696;p35"/>
            <p:cNvSpPr/>
            <p:nvPr/>
          </p:nvSpPr>
          <p:spPr>
            <a:xfrm>
              <a:off x="604986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" name="Google Shape;1697;p35"/>
            <p:cNvSpPr/>
            <p:nvPr/>
          </p:nvSpPr>
          <p:spPr>
            <a:xfrm>
              <a:off x="8117480" y="278377"/>
              <a:ext cx="2047984" cy="4033318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" name="Google Shape;1698;p35"/>
            <p:cNvSpPr/>
            <p:nvPr/>
          </p:nvSpPr>
          <p:spPr>
            <a:xfrm>
              <a:off x="8118722" y="1138914"/>
              <a:ext cx="2045500" cy="73137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" name="Google Shape;1699;p35"/>
            <p:cNvSpPr/>
            <p:nvPr/>
          </p:nvSpPr>
          <p:spPr>
            <a:xfrm>
              <a:off x="9105800" y="336749"/>
              <a:ext cx="71343" cy="3936583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" name="Google Shape;1700;p35"/>
            <p:cNvSpPr/>
            <p:nvPr/>
          </p:nvSpPr>
          <p:spPr>
            <a:xfrm>
              <a:off x="84053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" name="Google Shape;1701;p35"/>
            <p:cNvSpPr/>
            <p:nvPr/>
          </p:nvSpPr>
          <p:spPr>
            <a:xfrm>
              <a:off x="91211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" name="Google Shape;1702;p35"/>
            <p:cNvSpPr/>
            <p:nvPr/>
          </p:nvSpPr>
          <p:spPr>
            <a:xfrm>
              <a:off x="8075115" y="41"/>
              <a:ext cx="87213" cy="1219048"/>
            </a:xfrm>
            <a:custGeom>
              <a:avLst/>
              <a:gdLst/>
              <a:ahLst/>
              <a:cxnLst/>
              <a:rect l="l" t="t" r="r" b="b"/>
              <a:pathLst>
                <a:path w="632" h="8834" extrusionOk="0">
                  <a:moveTo>
                    <a:pt x="1" y="0"/>
                  </a:moveTo>
                  <a:lnTo>
                    <a:pt x="1" y="8834"/>
                  </a:lnTo>
                  <a:lnTo>
                    <a:pt x="632" y="8834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03" name="Google Shape;1703;p35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1704" name="Google Shape;1704;p35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35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35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35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35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35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35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35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35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35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35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35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35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" name="Google Shape;1717;p35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" name="Google Shape;1718;p35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" name="Google Shape;1719;p35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35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" name="Google Shape;1721;p35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" name="Google Shape;1722;p35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" name="Google Shape;1723;p35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24" name="Google Shape;1724;p35"/>
          <p:cNvSpPr/>
          <p:nvPr/>
        </p:nvSpPr>
        <p:spPr>
          <a:xfrm>
            <a:off x="-48026" y="4130563"/>
            <a:ext cx="1383991" cy="542427"/>
          </a:xfrm>
          <a:custGeom>
            <a:avLst/>
            <a:gdLst/>
            <a:ahLst/>
            <a:cxnLst/>
            <a:rect l="l" t="t" r="r" b="b"/>
            <a:pathLst>
              <a:path w="18666" h="7316" extrusionOk="0">
                <a:moveTo>
                  <a:pt x="6330" y="0"/>
                </a:moveTo>
                <a:cubicBezTo>
                  <a:pt x="2751" y="0"/>
                  <a:pt x="3579" y="3835"/>
                  <a:pt x="3579" y="3835"/>
                </a:cubicBezTo>
                <a:cubicBezTo>
                  <a:pt x="3579" y="3835"/>
                  <a:pt x="2614" y="3238"/>
                  <a:pt x="1762" y="3238"/>
                </a:cubicBezTo>
                <a:cubicBezTo>
                  <a:pt x="1336" y="3238"/>
                  <a:pt x="938" y="3387"/>
                  <a:pt x="704" y="3835"/>
                </a:cubicBezTo>
                <a:cubicBezTo>
                  <a:pt x="0" y="5174"/>
                  <a:pt x="1472" y="7316"/>
                  <a:pt x="1472" y="7316"/>
                </a:cubicBezTo>
                <a:lnTo>
                  <a:pt x="16878" y="7316"/>
                </a:lnTo>
                <a:cubicBezTo>
                  <a:pt x="16878" y="7316"/>
                  <a:pt x="18665" y="5878"/>
                  <a:pt x="17475" y="4667"/>
                </a:cubicBezTo>
                <a:cubicBezTo>
                  <a:pt x="17116" y="4299"/>
                  <a:pt x="16656" y="4171"/>
                  <a:pt x="16190" y="4171"/>
                </a:cubicBezTo>
                <a:cubicBezTo>
                  <a:pt x="15114" y="4171"/>
                  <a:pt x="14003" y="4854"/>
                  <a:pt x="14003" y="4854"/>
                </a:cubicBezTo>
                <a:cubicBezTo>
                  <a:pt x="14003" y="4854"/>
                  <a:pt x="14703" y="2491"/>
                  <a:pt x="12621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60"/>
                  <a:pt x="9717" y="3660"/>
                </a:cubicBezTo>
                <a:cubicBezTo>
                  <a:pt x="9717" y="3660"/>
                  <a:pt x="9909" y="0"/>
                  <a:pt x="633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5" name="Google Shape;1725;p35"/>
          <p:cNvSpPr/>
          <p:nvPr/>
        </p:nvSpPr>
        <p:spPr>
          <a:xfrm>
            <a:off x="-380119" y="4130563"/>
            <a:ext cx="1363156" cy="542427"/>
          </a:xfrm>
          <a:custGeom>
            <a:avLst/>
            <a:gdLst/>
            <a:ahLst/>
            <a:cxnLst/>
            <a:rect l="l" t="t" r="r" b="b"/>
            <a:pathLst>
              <a:path w="18385" h="7316" extrusionOk="0">
                <a:moveTo>
                  <a:pt x="6049" y="0"/>
                </a:moveTo>
                <a:cubicBezTo>
                  <a:pt x="2470" y="0"/>
                  <a:pt x="3302" y="3835"/>
                  <a:pt x="3302" y="3835"/>
                </a:cubicBezTo>
                <a:cubicBezTo>
                  <a:pt x="3302" y="3835"/>
                  <a:pt x="2611" y="3462"/>
                  <a:pt x="1909" y="3462"/>
                </a:cubicBezTo>
                <a:cubicBezTo>
                  <a:pt x="1449" y="3462"/>
                  <a:pt x="983" y="3623"/>
                  <a:pt x="704" y="4155"/>
                </a:cubicBezTo>
                <a:cubicBezTo>
                  <a:pt x="0" y="5494"/>
                  <a:pt x="1190" y="7316"/>
                  <a:pt x="1190" y="7316"/>
                </a:cubicBezTo>
                <a:lnTo>
                  <a:pt x="16593" y="7316"/>
                </a:lnTo>
                <a:cubicBezTo>
                  <a:pt x="16593" y="7316"/>
                  <a:pt x="18384" y="5878"/>
                  <a:pt x="17194" y="4667"/>
                </a:cubicBezTo>
                <a:cubicBezTo>
                  <a:pt x="16835" y="4300"/>
                  <a:pt x="16377" y="4172"/>
                  <a:pt x="15911" y="4172"/>
                </a:cubicBezTo>
                <a:cubicBezTo>
                  <a:pt x="14833" y="4172"/>
                  <a:pt x="13718" y="4859"/>
                  <a:pt x="13718" y="4859"/>
                </a:cubicBezTo>
                <a:cubicBezTo>
                  <a:pt x="13718" y="4859"/>
                  <a:pt x="14422" y="2491"/>
                  <a:pt x="12340" y="2044"/>
                </a:cubicBezTo>
                <a:cubicBezTo>
                  <a:pt x="12136" y="2000"/>
                  <a:pt x="11945" y="1980"/>
                  <a:pt x="11765" y="1980"/>
                </a:cubicBezTo>
                <a:cubicBezTo>
                  <a:pt x="10105" y="1980"/>
                  <a:pt x="9435" y="3660"/>
                  <a:pt x="9435" y="3660"/>
                </a:cubicBezTo>
                <a:cubicBezTo>
                  <a:pt x="9435" y="3660"/>
                  <a:pt x="9627" y="0"/>
                  <a:pt x="604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6" name="Google Shape;1726;p35"/>
          <p:cNvSpPr/>
          <p:nvPr/>
        </p:nvSpPr>
        <p:spPr>
          <a:xfrm>
            <a:off x="8043218" y="4130577"/>
            <a:ext cx="1384065" cy="542427"/>
          </a:xfrm>
          <a:custGeom>
            <a:avLst/>
            <a:gdLst/>
            <a:ahLst/>
            <a:cxnLst/>
            <a:rect l="l" t="t" r="r" b="b"/>
            <a:pathLst>
              <a:path w="18667" h="7316" extrusionOk="0">
                <a:moveTo>
                  <a:pt x="6331" y="0"/>
                </a:moveTo>
                <a:cubicBezTo>
                  <a:pt x="2752" y="0"/>
                  <a:pt x="3579" y="3835"/>
                  <a:pt x="3579" y="3835"/>
                </a:cubicBezTo>
                <a:cubicBezTo>
                  <a:pt x="3579" y="3835"/>
                  <a:pt x="2615" y="3238"/>
                  <a:pt x="1763" y="3238"/>
                </a:cubicBezTo>
                <a:cubicBezTo>
                  <a:pt x="1337" y="3238"/>
                  <a:pt x="939" y="3387"/>
                  <a:pt x="705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5" y="7316"/>
                </a:lnTo>
                <a:cubicBezTo>
                  <a:pt x="16875" y="7316"/>
                  <a:pt x="18666" y="5878"/>
                  <a:pt x="17476" y="4667"/>
                </a:cubicBezTo>
                <a:cubicBezTo>
                  <a:pt x="17116" y="4299"/>
                  <a:pt x="16657" y="4171"/>
                  <a:pt x="16190" y="4171"/>
                </a:cubicBezTo>
                <a:cubicBezTo>
                  <a:pt x="15113" y="4171"/>
                  <a:pt x="14000" y="4854"/>
                  <a:pt x="14000" y="4854"/>
                </a:cubicBezTo>
                <a:cubicBezTo>
                  <a:pt x="14000" y="4854"/>
                  <a:pt x="14704" y="2491"/>
                  <a:pt x="12622" y="2044"/>
                </a:cubicBezTo>
                <a:cubicBezTo>
                  <a:pt x="12418" y="2000"/>
                  <a:pt x="12226" y="1980"/>
                  <a:pt x="12046" y="1980"/>
                </a:cubicBezTo>
                <a:cubicBezTo>
                  <a:pt x="10387" y="1980"/>
                  <a:pt x="9717" y="3656"/>
                  <a:pt x="9717" y="3656"/>
                </a:cubicBezTo>
                <a:cubicBezTo>
                  <a:pt x="9717" y="3656"/>
                  <a:pt x="9909" y="0"/>
                  <a:pt x="633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7" name="Google Shape;1727;p35"/>
          <p:cNvSpPr/>
          <p:nvPr/>
        </p:nvSpPr>
        <p:spPr>
          <a:xfrm>
            <a:off x="7649814" y="4130577"/>
            <a:ext cx="1383694" cy="542427"/>
          </a:xfrm>
          <a:custGeom>
            <a:avLst/>
            <a:gdLst/>
            <a:ahLst/>
            <a:cxnLst/>
            <a:rect l="l" t="t" r="r" b="b"/>
            <a:pathLst>
              <a:path w="18662" h="7316" extrusionOk="0">
                <a:moveTo>
                  <a:pt x="6326" y="0"/>
                </a:moveTo>
                <a:cubicBezTo>
                  <a:pt x="2748" y="0"/>
                  <a:pt x="3579" y="3835"/>
                  <a:pt x="3579" y="3835"/>
                </a:cubicBezTo>
                <a:cubicBezTo>
                  <a:pt x="3579" y="3835"/>
                  <a:pt x="2612" y="3238"/>
                  <a:pt x="1761" y="3238"/>
                </a:cubicBezTo>
                <a:cubicBezTo>
                  <a:pt x="1335" y="3238"/>
                  <a:pt x="938" y="3387"/>
                  <a:pt x="704" y="3835"/>
                </a:cubicBezTo>
                <a:cubicBezTo>
                  <a:pt x="1" y="5174"/>
                  <a:pt x="1472" y="7316"/>
                  <a:pt x="1472" y="7316"/>
                </a:cubicBezTo>
                <a:lnTo>
                  <a:pt x="16870" y="7316"/>
                </a:lnTo>
                <a:cubicBezTo>
                  <a:pt x="16870" y="7316"/>
                  <a:pt x="18662" y="5878"/>
                  <a:pt x="17472" y="4667"/>
                </a:cubicBezTo>
                <a:cubicBezTo>
                  <a:pt x="17112" y="4299"/>
                  <a:pt x="16652" y="4171"/>
                  <a:pt x="16186" y="4171"/>
                </a:cubicBezTo>
                <a:cubicBezTo>
                  <a:pt x="15108" y="4171"/>
                  <a:pt x="13995" y="4854"/>
                  <a:pt x="13995" y="4854"/>
                </a:cubicBezTo>
                <a:cubicBezTo>
                  <a:pt x="13995" y="4854"/>
                  <a:pt x="14699" y="2491"/>
                  <a:pt x="12618" y="2044"/>
                </a:cubicBezTo>
                <a:cubicBezTo>
                  <a:pt x="12414" y="2000"/>
                  <a:pt x="12222" y="1980"/>
                  <a:pt x="12041" y="1980"/>
                </a:cubicBezTo>
                <a:cubicBezTo>
                  <a:pt x="10383" y="1980"/>
                  <a:pt x="9713" y="3656"/>
                  <a:pt x="9713" y="3656"/>
                </a:cubicBezTo>
                <a:cubicBezTo>
                  <a:pt x="9713" y="3656"/>
                  <a:pt x="9905" y="0"/>
                  <a:pt x="632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4">
    <p:spTree>
      <p:nvGrpSpPr>
        <p:cNvPr id="1" name="Shape 1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29" name="Google Shape;1729;p36"/>
          <p:cNvGrpSpPr/>
          <p:nvPr/>
        </p:nvGrpSpPr>
        <p:grpSpPr>
          <a:xfrm>
            <a:off x="7947988" y="278375"/>
            <a:ext cx="2047984" cy="4396622"/>
            <a:chOff x="6060075" y="278375"/>
            <a:chExt cx="2047984" cy="4396622"/>
          </a:xfrm>
        </p:grpSpPr>
        <p:sp>
          <p:nvSpPr>
            <p:cNvPr id="1730" name="Google Shape;1730;p36"/>
            <p:cNvSpPr/>
            <p:nvPr/>
          </p:nvSpPr>
          <p:spPr>
            <a:xfrm>
              <a:off x="6060075" y="278375"/>
              <a:ext cx="2047984" cy="4396622"/>
            </a:xfrm>
            <a:custGeom>
              <a:avLst/>
              <a:gdLst/>
              <a:ahLst/>
              <a:cxnLst/>
              <a:rect l="l" t="t" r="r" b="b"/>
              <a:pathLst>
                <a:path w="14841" h="29228" extrusionOk="0">
                  <a:moveTo>
                    <a:pt x="7830" y="815"/>
                  </a:moveTo>
                  <a:cubicBezTo>
                    <a:pt x="8085" y="815"/>
                    <a:pt x="8342" y="836"/>
                    <a:pt x="8596" y="867"/>
                  </a:cubicBezTo>
                  <a:cubicBezTo>
                    <a:pt x="10865" y="1174"/>
                    <a:pt x="12793" y="2675"/>
                    <a:pt x="13637" y="4804"/>
                  </a:cubicBezTo>
                  <a:cubicBezTo>
                    <a:pt x="13714" y="5000"/>
                    <a:pt x="13782" y="5205"/>
                    <a:pt x="13842" y="5409"/>
                  </a:cubicBezTo>
                  <a:cubicBezTo>
                    <a:pt x="14000" y="5968"/>
                    <a:pt x="14081" y="6552"/>
                    <a:pt x="14081" y="7137"/>
                  </a:cubicBezTo>
                  <a:lnTo>
                    <a:pt x="14085" y="28579"/>
                  </a:lnTo>
                  <a:lnTo>
                    <a:pt x="756" y="28579"/>
                  </a:lnTo>
                  <a:lnTo>
                    <a:pt x="756" y="7137"/>
                  </a:lnTo>
                  <a:cubicBezTo>
                    <a:pt x="756" y="6552"/>
                    <a:pt x="837" y="5972"/>
                    <a:pt x="995" y="5409"/>
                  </a:cubicBezTo>
                  <a:cubicBezTo>
                    <a:pt x="1054" y="5205"/>
                    <a:pt x="1123" y="5004"/>
                    <a:pt x="1199" y="4804"/>
                  </a:cubicBezTo>
                  <a:cubicBezTo>
                    <a:pt x="1498" y="4061"/>
                    <a:pt x="1929" y="3379"/>
                    <a:pt x="2479" y="2795"/>
                  </a:cubicBezTo>
                  <a:cubicBezTo>
                    <a:pt x="2829" y="2428"/>
                    <a:pt x="3221" y="2099"/>
                    <a:pt x="3648" y="1826"/>
                  </a:cubicBezTo>
                  <a:cubicBezTo>
                    <a:pt x="3818" y="1716"/>
                    <a:pt x="3997" y="1613"/>
                    <a:pt x="4181" y="1515"/>
                  </a:cubicBezTo>
                  <a:cubicBezTo>
                    <a:pt x="4851" y="1170"/>
                    <a:pt x="5580" y="948"/>
                    <a:pt x="6331" y="858"/>
                  </a:cubicBezTo>
                  <a:cubicBezTo>
                    <a:pt x="6578" y="828"/>
                    <a:pt x="6830" y="816"/>
                    <a:pt x="7077" y="816"/>
                  </a:cubicBezTo>
                  <a:lnTo>
                    <a:pt x="7760" y="816"/>
                  </a:lnTo>
                  <a:cubicBezTo>
                    <a:pt x="7783" y="815"/>
                    <a:pt x="7807" y="815"/>
                    <a:pt x="7830" y="815"/>
                  </a:cubicBezTo>
                  <a:close/>
                  <a:moveTo>
                    <a:pt x="7043" y="1"/>
                  </a:moveTo>
                  <a:cubicBezTo>
                    <a:pt x="4015" y="1"/>
                    <a:pt x="1327" y="1933"/>
                    <a:pt x="368" y="4804"/>
                  </a:cubicBezTo>
                  <a:cubicBezTo>
                    <a:pt x="299" y="5004"/>
                    <a:pt x="240" y="5205"/>
                    <a:pt x="193" y="5409"/>
                  </a:cubicBezTo>
                  <a:cubicBezTo>
                    <a:pt x="129" y="5682"/>
                    <a:pt x="78" y="5960"/>
                    <a:pt x="48" y="6237"/>
                  </a:cubicBezTo>
                  <a:cubicBezTo>
                    <a:pt x="26" y="6412"/>
                    <a:pt x="14" y="6591"/>
                    <a:pt x="9" y="6766"/>
                  </a:cubicBezTo>
                  <a:cubicBezTo>
                    <a:pt x="5" y="6860"/>
                    <a:pt x="1" y="6949"/>
                    <a:pt x="1" y="7039"/>
                  </a:cubicBezTo>
                  <a:lnTo>
                    <a:pt x="1" y="29227"/>
                  </a:lnTo>
                  <a:lnTo>
                    <a:pt x="14840" y="29227"/>
                  </a:lnTo>
                  <a:lnTo>
                    <a:pt x="14840" y="7039"/>
                  </a:lnTo>
                  <a:cubicBezTo>
                    <a:pt x="14840" y="6949"/>
                    <a:pt x="14836" y="6860"/>
                    <a:pt x="14832" y="6766"/>
                  </a:cubicBezTo>
                  <a:cubicBezTo>
                    <a:pt x="14827" y="6591"/>
                    <a:pt x="14814" y="6412"/>
                    <a:pt x="14793" y="6237"/>
                  </a:cubicBezTo>
                  <a:cubicBezTo>
                    <a:pt x="14759" y="5960"/>
                    <a:pt x="14712" y="5682"/>
                    <a:pt x="14648" y="5409"/>
                  </a:cubicBezTo>
                  <a:cubicBezTo>
                    <a:pt x="14601" y="5205"/>
                    <a:pt x="14541" y="5004"/>
                    <a:pt x="14473" y="4804"/>
                  </a:cubicBezTo>
                  <a:cubicBezTo>
                    <a:pt x="13514" y="1933"/>
                    <a:pt x="10826" y="1"/>
                    <a:pt x="779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" name="Google Shape;1731;p36"/>
            <p:cNvSpPr/>
            <p:nvPr/>
          </p:nvSpPr>
          <p:spPr>
            <a:xfrm>
              <a:off x="6145563" y="1138925"/>
              <a:ext cx="1961268" cy="73125"/>
            </a:xfrm>
            <a:custGeom>
              <a:avLst/>
              <a:gdLst/>
              <a:ahLst/>
              <a:cxnLst/>
              <a:rect l="l" t="t" r="r" b="b"/>
              <a:pathLst>
                <a:path w="14823" h="530" extrusionOk="0">
                  <a:moveTo>
                    <a:pt x="39" y="1"/>
                  </a:moveTo>
                  <a:cubicBezTo>
                    <a:pt x="22" y="176"/>
                    <a:pt x="9" y="355"/>
                    <a:pt x="0" y="530"/>
                  </a:cubicBezTo>
                  <a:lnTo>
                    <a:pt x="14823" y="530"/>
                  </a:lnTo>
                  <a:cubicBezTo>
                    <a:pt x="14818" y="355"/>
                    <a:pt x="14805" y="176"/>
                    <a:pt x="147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" name="Google Shape;1732;p36"/>
            <p:cNvSpPr/>
            <p:nvPr/>
          </p:nvSpPr>
          <p:spPr>
            <a:xfrm>
              <a:off x="7048400" y="336750"/>
              <a:ext cx="71350" cy="4338244"/>
            </a:xfrm>
            <a:custGeom>
              <a:avLst/>
              <a:gdLst/>
              <a:ahLst/>
              <a:cxnLst/>
              <a:rect l="l" t="t" r="r" b="b"/>
              <a:pathLst>
                <a:path w="517" h="28527" extrusionOk="0">
                  <a:moveTo>
                    <a:pt x="0" y="0"/>
                  </a:moveTo>
                  <a:lnTo>
                    <a:pt x="0" y="28527"/>
                  </a:lnTo>
                  <a:lnTo>
                    <a:pt x="516" y="28527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" name="Google Shape;1733;p36"/>
            <p:cNvSpPr/>
            <p:nvPr/>
          </p:nvSpPr>
          <p:spPr>
            <a:xfrm>
              <a:off x="6347937" y="597421"/>
              <a:ext cx="755937" cy="587031"/>
            </a:xfrm>
            <a:custGeom>
              <a:avLst/>
              <a:gdLst/>
              <a:ahLst/>
              <a:cxnLst/>
              <a:rect l="l" t="t" r="r" b="b"/>
              <a:pathLst>
                <a:path w="5478" h="4254" extrusionOk="0">
                  <a:moveTo>
                    <a:pt x="308" y="1"/>
                  </a:moveTo>
                  <a:lnTo>
                    <a:pt x="1" y="414"/>
                  </a:lnTo>
                  <a:lnTo>
                    <a:pt x="5170" y="4253"/>
                  </a:lnTo>
                  <a:lnTo>
                    <a:pt x="5477" y="3840"/>
                  </a:lnTo>
                  <a:lnTo>
                    <a:pt x="308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" name="Google Shape;1734;p36"/>
            <p:cNvSpPr/>
            <p:nvPr/>
          </p:nvSpPr>
          <p:spPr>
            <a:xfrm>
              <a:off x="7063717" y="600457"/>
              <a:ext cx="755799" cy="586893"/>
            </a:xfrm>
            <a:custGeom>
              <a:avLst/>
              <a:gdLst/>
              <a:ahLst/>
              <a:cxnLst/>
              <a:rect l="l" t="t" r="r" b="b"/>
              <a:pathLst>
                <a:path w="5477" h="4253" extrusionOk="0">
                  <a:moveTo>
                    <a:pt x="5170" y="0"/>
                  </a:moveTo>
                  <a:lnTo>
                    <a:pt x="0" y="3839"/>
                  </a:lnTo>
                  <a:lnTo>
                    <a:pt x="307" y="4253"/>
                  </a:lnTo>
                  <a:lnTo>
                    <a:pt x="5477" y="414"/>
                  </a:lnTo>
                  <a:lnTo>
                    <a:pt x="517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35" name="Google Shape;1735;p36"/>
          <p:cNvGrpSpPr/>
          <p:nvPr/>
        </p:nvGrpSpPr>
        <p:grpSpPr>
          <a:xfrm>
            <a:off x="0" y="4650050"/>
            <a:ext cx="9143924" cy="856783"/>
            <a:chOff x="0" y="4582400"/>
            <a:chExt cx="9143924" cy="856783"/>
          </a:xfrm>
        </p:grpSpPr>
        <p:sp>
          <p:nvSpPr>
            <p:cNvPr id="1736" name="Google Shape;1736;p36"/>
            <p:cNvSpPr/>
            <p:nvPr/>
          </p:nvSpPr>
          <p:spPr>
            <a:xfrm>
              <a:off x="0" y="4582400"/>
              <a:ext cx="9143924" cy="856783"/>
            </a:xfrm>
            <a:custGeom>
              <a:avLst/>
              <a:gdLst/>
              <a:ahLst/>
              <a:cxnLst/>
              <a:rect l="l" t="t" r="r" b="b"/>
              <a:pathLst>
                <a:path w="79891" h="20709" extrusionOk="0">
                  <a:moveTo>
                    <a:pt x="0" y="1"/>
                  </a:moveTo>
                  <a:lnTo>
                    <a:pt x="0" y="20709"/>
                  </a:lnTo>
                  <a:lnTo>
                    <a:pt x="79890" y="20709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" name="Google Shape;1737;p36"/>
            <p:cNvSpPr/>
            <p:nvPr/>
          </p:nvSpPr>
          <p:spPr>
            <a:xfrm>
              <a:off x="0" y="458240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" name="Google Shape;1738;p36"/>
            <p:cNvSpPr/>
            <p:nvPr/>
          </p:nvSpPr>
          <p:spPr>
            <a:xfrm>
              <a:off x="0" y="4736470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" name="Google Shape;1739;p36"/>
            <p:cNvSpPr/>
            <p:nvPr/>
          </p:nvSpPr>
          <p:spPr>
            <a:xfrm>
              <a:off x="0" y="4890499"/>
              <a:ext cx="9143924" cy="24948"/>
            </a:xfrm>
            <a:custGeom>
              <a:avLst/>
              <a:gdLst/>
              <a:ahLst/>
              <a:cxnLst/>
              <a:rect l="l" t="t" r="r" b="b"/>
              <a:pathLst>
                <a:path w="79891" h="603" extrusionOk="0">
                  <a:moveTo>
                    <a:pt x="0" y="1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" name="Google Shape;1740;p36"/>
            <p:cNvSpPr/>
            <p:nvPr/>
          </p:nvSpPr>
          <p:spPr>
            <a:xfrm>
              <a:off x="0" y="5044734"/>
              <a:ext cx="9143924" cy="24741"/>
            </a:xfrm>
            <a:custGeom>
              <a:avLst/>
              <a:gdLst/>
              <a:ahLst/>
              <a:cxnLst/>
              <a:rect l="l" t="t" r="r" b="b"/>
              <a:pathLst>
                <a:path w="79891" h="598" extrusionOk="0">
                  <a:moveTo>
                    <a:pt x="0" y="1"/>
                  </a:moveTo>
                  <a:lnTo>
                    <a:pt x="0" y="598"/>
                  </a:lnTo>
                  <a:lnTo>
                    <a:pt x="79890" y="598"/>
                  </a:lnTo>
                  <a:lnTo>
                    <a:pt x="79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" name="Google Shape;1741;p36"/>
            <p:cNvSpPr/>
            <p:nvPr/>
          </p:nvSpPr>
          <p:spPr>
            <a:xfrm>
              <a:off x="0" y="5198804"/>
              <a:ext cx="9143924" cy="24906"/>
            </a:xfrm>
            <a:custGeom>
              <a:avLst/>
              <a:gdLst/>
              <a:ahLst/>
              <a:cxnLst/>
              <a:rect l="l" t="t" r="r" b="b"/>
              <a:pathLst>
                <a:path w="79891" h="602" extrusionOk="0">
                  <a:moveTo>
                    <a:pt x="0" y="0"/>
                  </a:moveTo>
                  <a:lnTo>
                    <a:pt x="0" y="602"/>
                  </a:lnTo>
                  <a:lnTo>
                    <a:pt x="79890" y="602"/>
                  </a:lnTo>
                  <a:lnTo>
                    <a:pt x="7989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" name="Google Shape;1742;p36"/>
            <p:cNvSpPr/>
            <p:nvPr/>
          </p:nvSpPr>
          <p:spPr>
            <a:xfrm>
              <a:off x="3005187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" name="Google Shape;1743;p36"/>
            <p:cNvSpPr/>
            <p:nvPr/>
          </p:nvSpPr>
          <p:spPr>
            <a:xfrm>
              <a:off x="372685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" name="Google Shape;1744;p36"/>
            <p:cNvSpPr/>
            <p:nvPr/>
          </p:nvSpPr>
          <p:spPr>
            <a:xfrm>
              <a:off x="1167833" y="5228547"/>
              <a:ext cx="213399" cy="136695"/>
            </a:xfrm>
            <a:custGeom>
              <a:avLst/>
              <a:gdLst/>
              <a:ahLst/>
              <a:cxnLst/>
              <a:rect l="l" t="t" r="r" b="b"/>
              <a:pathLst>
                <a:path w="5158" h="3304" extrusionOk="0">
                  <a:moveTo>
                    <a:pt x="1035" y="0"/>
                  </a:moveTo>
                  <a:cubicBezTo>
                    <a:pt x="978" y="0"/>
                    <a:pt x="921" y="13"/>
                    <a:pt x="866" y="41"/>
                  </a:cubicBezTo>
                  <a:cubicBezTo>
                    <a:pt x="1" y="472"/>
                    <a:pt x="2440" y="3304"/>
                    <a:pt x="2440" y="3304"/>
                  </a:cubicBezTo>
                  <a:lnTo>
                    <a:pt x="3656" y="3282"/>
                  </a:lnTo>
                  <a:cubicBezTo>
                    <a:pt x="3656" y="3282"/>
                    <a:pt x="5157" y="198"/>
                    <a:pt x="4166" y="198"/>
                  </a:cubicBezTo>
                  <a:cubicBezTo>
                    <a:pt x="4144" y="198"/>
                    <a:pt x="4120" y="200"/>
                    <a:pt x="4095" y="203"/>
                  </a:cubicBezTo>
                  <a:cubicBezTo>
                    <a:pt x="2969" y="344"/>
                    <a:pt x="2884" y="2809"/>
                    <a:pt x="2884" y="2809"/>
                  </a:cubicBezTo>
                  <a:cubicBezTo>
                    <a:pt x="2884" y="2809"/>
                    <a:pt x="1874" y="0"/>
                    <a:pt x="1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" name="Google Shape;1745;p36"/>
            <p:cNvSpPr/>
            <p:nvPr/>
          </p:nvSpPr>
          <p:spPr>
            <a:xfrm>
              <a:off x="4910727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" name="Google Shape;1746;p36"/>
            <p:cNvSpPr/>
            <p:nvPr/>
          </p:nvSpPr>
          <p:spPr>
            <a:xfrm>
              <a:off x="300506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36"/>
            <p:cNvSpPr/>
            <p:nvPr/>
          </p:nvSpPr>
          <p:spPr>
            <a:xfrm>
              <a:off x="153666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36"/>
            <p:cNvSpPr/>
            <p:nvPr/>
          </p:nvSpPr>
          <p:spPr>
            <a:xfrm>
              <a:off x="3946005" y="4812256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7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0" y="327"/>
                    <a:pt x="1672" y="2263"/>
                    <a:pt x="1672" y="2263"/>
                  </a:cubicBezTo>
                  <a:lnTo>
                    <a:pt x="2504" y="2246"/>
                  </a:lnTo>
                  <a:cubicBezTo>
                    <a:pt x="2504" y="2246"/>
                    <a:pt x="3529" y="136"/>
                    <a:pt x="2851" y="136"/>
                  </a:cubicBezTo>
                  <a:cubicBezTo>
                    <a:pt x="2835" y="136"/>
                    <a:pt x="2819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2" y="1"/>
                    <a:pt x="7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36"/>
            <p:cNvSpPr/>
            <p:nvPr/>
          </p:nvSpPr>
          <p:spPr>
            <a:xfrm>
              <a:off x="2483912" y="4807499"/>
              <a:ext cx="146004" cy="93626"/>
            </a:xfrm>
            <a:custGeom>
              <a:avLst/>
              <a:gdLst/>
              <a:ahLst/>
              <a:cxnLst/>
              <a:rect l="l" t="t" r="r" b="b"/>
              <a:pathLst>
                <a:path w="3529" h="2263" extrusionOk="0">
                  <a:moveTo>
                    <a:pt x="708" y="1"/>
                  </a:moveTo>
                  <a:cubicBezTo>
                    <a:pt x="669" y="1"/>
                    <a:pt x="631" y="9"/>
                    <a:pt x="593" y="28"/>
                  </a:cubicBezTo>
                  <a:cubicBezTo>
                    <a:pt x="1" y="326"/>
                    <a:pt x="1673" y="2263"/>
                    <a:pt x="1673" y="2263"/>
                  </a:cubicBezTo>
                  <a:lnTo>
                    <a:pt x="2504" y="2246"/>
                  </a:lnTo>
                  <a:cubicBezTo>
                    <a:pt x="2504" y="2246"/>
                    <a:pt x="3529" y="135"/>
                    <a:pt x="2851" y="135"/>
                  </a:cubicBezTo>
                  <a:cubicBezTo>
                    <a:pt x="2836" y="135"/>
                    <a:pt x="2820" y="137"/>
                    <a:pt x="2803" y="139"/>
                  </a:cubicBezTo>
                  <a:cubicBezTo>
                    <a:pt x="2031" y="237"/>
                    <a:pt x="1975" y="1922"/>
                    <a:pt x="1975" y="1922"/>
                  </a:cubicBezTo>
                  <a:cubicBezTo>
                    <a:pt x="1975" y="1922"/>
                    <a:pt x="1283" y="1"/>
                    <a:pt x="70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36"/>
            <p:cNvSpPr/>
            <p:nvPr/>
          </p:nvSpPr>
          <p:spPr>
            <a:xfrm>
              <a:off x="8660999" y="5112952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4" y="0"/>
                  </a:moveTo>
                  <a:cubicBezTo>
                    <a:pt x="665" y="0"/>
                    <a:pt x="627" y="9"/>
                    <a:pt x="589" y="28"/>
                  </a:cubicBezTo>
                  <a:cubicBezTo>
                    <a:pt x="0" y="322"/>
                    <a:pt x="1668" y="2263"/>
                    <a:pt x="1668" y="2263"/>
                  </a:cubicBezTo>
                  <a:lnTo>
                    <a:pt x="2500" y="2246"/>
                  </a:lnTo>
                  <a:cubicBezTo>
                    <a:pt x="2500" y="2246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3"/>
                    <a:pt x="1971" y="1922"/>
                    <a:pt x="1971" y="1922"/>
                  </a:cubicBezTo>
                  <a:cubicBezTo>
                    <a:pt x="1971" y="1922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36"/>
            <p:cNvSpPr/>
            <p:nvPr/>
          </p:nvSpPr>
          <p:spPr>
            <a:xfrm>
              <a:off x="5596118" y="4646932"/>
              <a:ext cx="146045" cy="93626"/>
            </a:xfrm>
            <a:custGeom>
              <a:avLst/>
              <a:gdLst/>
              <a:ahLst/>
              <a:cxnLst/>
              <a:rect l="l" t="t" r="r" b="b"/>
              <a:pathLst>
                <a:path w="3530" h="2263" extrusionOk="0">
                  <a:moveTo>
                    <a:pt x="708" y="0"/>
                  </a:moveTo>
                  <a:cubicBezTo>
                    <a:pt x="669" y="0"/>
                    <a:pt x="631" y="9"/>
                    <a:pt x="594" y="27"/>
                  </a:cubicBezTo>
                  <a:cubicBezTo>
                    <a:pt x="1" y="326"/>
                    <a:pt x="1673" y="2262"/>
                    <a:pt x="1673" y="2262"/>
                  </a:cubicBezTo>
                  <a:lnTo>
                    <a:pt x="2505" y="2245"/>
                  </a:lnTo>
                  <a:cubicBezTo>
                    <a:pt x="2505" y="2245"/>
                    <a:pt x="3529" y="135"/>
                    <a:pt x="2851" y="135"/>
                  </a:cubicBezTo>
                  <a:cubicBezTo>
                    <a:pt x="2836" y="135"/>
                    <a:pt x="2820" y="136"/>
                    <a:pt x="2803" y="138"/>
                  </a:cubicBezTo>
                  <a:cubicBezTo>
                    <a:pt x="2031" y="236"/>
                    <a:pt x="1976" y="1921"/>
                    <a:pt x="1976" y="1921"/>
                  </a:cubicBezTo>
                  <a:cubicBezTo>
                    <a:pt x="1976" y="1921"/>
                    <a:pt x="1283" y="0"/>
                    <a:pt x="7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36"/>
            <p:cNvSpPr/>
            <p:nvPr/>
          </p:nvSpPr>
          <p:spPr>
            <a:xfrm>
              <a:off x="6981060" y="4778703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36"/>
            <p:cNvSpPr/>
            <p:nvPr/>
          </p:nvSpPr>
          <p:spPr>
            <a:xfrm>
              <a:off x="8365112" y="4648504"/>
              <a:ext cx="145838" cy="93626"/>
            </a:xfrm>
            <a:custGeom>
              <a:avLst/>
              <a:gdLst/>
              <a:ahLst/>
              <a:cxnLst/>
              <a:rect l="l" t="t" r="r" b="b"/>
              <a:pathLst>
                <a:path w="3525" h="2263" extrusionOk="0">
                  <a:moveTo>
                    <a:pt x="704" y="0"/>
                  </a:moveTo>
                  <a:cubicBezTo>
                    <a:pt x="665" y="0"/>
                    <a:pt x="627" y="9"/>
                    <a:pt x="590" y="28"/>
                  </a:cubicBezTo>
                  <a:cubicBezTo>
                    <a:pt x="1" y="326"/>
                    <a:pt x="1669" y="2263"/>
                    <a:pt x="1669" y="2263"/>
                  </a:cubicBezTo>
                  <a:lnTo>
                    <a:pt x="2500" y="2246"/>
                  </a:lnTo>
                  <a:cubicBezTo>
                    <a:pt x="2500" y="2246"/>
                    <a:pt x="3525" y="135"/>
                    <a:pt x="2847" y="135"/>
                  </a:cubicBezTo>
                  <a:cubicBezTo>
                    <a:pt x="2832" y="135"/>
                    <a:pt x="2816" y="136"/>
                    <a:pt x="2799" y="139"/>
                  </a:cubicBezTo>
                  <a:cubicBezTo>
                    <a:pt x="2031" y="237"/>
                    <a:pt x="1972" y="1921"/>
                    <a:pt x="1972" y="1921"/>
                  </a:cubicBezTo>
                  <a:cubicBezTo>
                    <a:pt x="1972" y="1921"/>
                    <a:pt x="1279" y="0"/>
                    <a:pt x="7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36"/>
            <p:cNvSpPr/>
            <p:nvPr/>
          </p:nvSpPr>
          <p:spPr>
            <a:xfrm>
              <a:off x="7739652" y="5117545"/>
              <a:ext cx="145838" cy="93667"/>
            </a:xfrm>
            <a:custGeom>
              <a:avLst/>
              <a:gdLst/>
              <a:ahLst/>
              <a:cxnLst/>
              <a:rect l="l" t="t" r="r" b="b"/>
              <a:pathLst>
                <a:path w="3525" h="2264" extrusionOk="0">
                  <a:moveTo>
                    <a:pt x="703" y="1"/>
                  </a:moveTo>
                  <a:cubicBezTo>
                    <a:pt x="664" y="1"/>
                    <a:pt x="626" y="9"/>
                    <a:pt x="589" y="28"/>
                  </a:cubicBezTo>
                  <a:cubicBezTo>
                    <a:pt x="0" y="327"/>
                    <a:pt x="1668" y="2263"/>
                    <a:pt x="1668" y="2263"/>
                  </a:cubicBezTo>
                  <a:lnTo>
                    <a:pt x="2500" y="2250"/>
                  </a:lnTo>
                  <a:cubicBezTo>
                    <a:pt x="2500" y="2250"/>
                    <a:pt x="3524" y="136"/>
                    <a:pt x="2846" y="136"/>
                  </a:cubicBezTo>
                  <a:cubicBezTo>
                    <a:pt x="2831" y="136"/>
                    <a:pt x="2815" y="137"/>
                    <a:pt x="2798" y="139"/>
                  </a:cubicBezTo>
                  <a:cubicBezTo>
                    <a:pt x="2026" y="237"/>
                    <a:pt x="1971" y="1922"/>
                    <a:pt x="1971" y="1922"/>
                  </a:cubicBezTo>
                  <a:cubicBezTo>
                    <a:pt x="1971" y="1922"/>
                    <a:pt x="1278" y="1"/>
                    <a:pt x="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36"/>
            <p:cNvSpPr/>
            <p:nvPr/>
          </p:nvSpPr>
          <p:spPr>
            <a:xfrm>
              <a:off x="6075535" y="4945578"/>
              <a:ext cx="193251" cy="124035"/>
            </a:xfrm>
            <a:custGeom>
              <a:avLst/>
              <a:gdLst/>
              <a:ahLst/>
              <a:cxnLst/>
              <a:rect l="l" t="t" r="r" b="b"/>
              <a:pathLst>
                <a:path w="4671" h="2998" extrusionOk="0">
                  <a:moveTo>
                    <a:pt x="937" y="1"/>
                  </a:moveTo>
                  <a:cubicBezTo>
                    <a:pt x="885" y="1"/>
                    <a:pt x="835" y="12"/>
                    <a:pt x="785" y="37"/>
                  </a:cubicBezTo>
                  <a:cubicBezTo>
                    <a:pt x="1" y="429"/>
                    <a:pt x="2210" y="2997"/>
                    <a:pt x="2210" y="2997"/>
                  </a:cubicBezTo>
                  <a:lnTo>
                    <a:pt x="3310" y="2976"/>
                  </a:lnTo>
                  <a:cubicBezTo>
                    <a:pt x="3310" y="2976"/>
                    <a:pt x="4671" y="178"/>
                    <a:pt x="3774" y="178"/>
                  </a:cubicBezTo>
                  <a:cubicBezTo>
                    <a:pt x="3754" y="178"/>
                    <a:pt x="3733" y="179"/>
                    <a:pt x="3711" y="182"/>
                  </a:cubicBezTo>
                  <a:cubicBezTo>
                    <a:pt x="2688" y="310"/>
                    <a:pt x="2611" y="2545"/>
                    <a:pt x="2611" y="2545"/>
                  </a:cubicBezTo>
                  <a:cubicBezTo>
                    <a:pt x="2611" y="2545"/>
                    <a:pt x="1694" y="1"/>
                    <a:pt x="9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56" name="Google Shape;1756;p36"/>
          <p:cNvGrpSpPr/>
          <p:nvPr/>
        </p:nvGrpSpPr>
        <p:grpSpPr>
          <a:xfrm flipH="1">
            <a:off x="7965775" y="4173075"/>
            <a:ext cx="1178216" cy="1333738"/>
            <a:chOff x="0" y="4173075"/>
            <a:chExt cx="1178216" cy="1333738"/>
          </a:xfrm>
        </p:grpSpPr>
        <p:sp>
          <p:nvSpPr>
            <p:cNvPr id="1757" name="Google Shape;1757;p36"/>
            <p:cNvSpPr/>
            <p:nvPr/>
          </p:nvSpPr>
          <p:spPr>
            <a:xfrm>
              <a:off x="602411" y="5156019"/>
              <a:ext cx="575805" cy="350497"/>
            </a:xfrm>
            <a:custGeom>
              <a:avLst/>
              <a:gdLst/>
              <a:ahLst/>
              <a:cxnLst/>
              <a:rect l="l" t="t" r="r" b="b"/>
              <a:pathLst>
                <a:path w="7534" h="4586" extrusionOk="0">
                  <a:moveTo>
                    <a:pt x="5541" y="0"/>
                  </a:moveTo>
                  <a:cubicBezTo>
                    <a:pt x="5512" y="0"/>
                    <a:pt x="5480" y="4"/>
                    <a:pt x="5443" y="13"/>
                  </a:cubicBezTo>
                  <a:cubicBezTo>
                    <a:pt x="4270" y="282"/>
                    <a:pt x="2308" y="3182"/>
                    <a:pt x="2308" y="3182"/>
                  </a:cubicBezTo>
                  <a:cubicBezTo>
                    <a:pt x="2308" y="3182"/>
                    <a:pt x="3893" y="194"/>
                    <a:pt x="3023" y="194"/>
                  </a:cubicBezTo>
                  <a:cubicBezTo>
                    <a:pt x="3009" y="194"/>
                    <a:pt x="2994" y="195"/>
                    <a:pt x="2978" y="196"/>
                  </a:cubicBezTo>
                  <a:cubicBezTo>
                    <a:pt x="2573" y="235"/>
                    <a:pt x="1976" y="926"/>
                    <a:pt x="1327" y="2043"/>
                  </a:cubicBezTo>
                  <a:lnTo>
                    <a:pt x="1" y="4585"/>
                  </a:lnTo>
                  <a:lnTo>
                    <a:pt x="5610" y="4585"/>
                  </a:lnTo>
                  <a:cubicBezTo>
                    <a:pt x="6621" y="3916"/>
                    <a:pt x="7533" y="3186"/>
                    <a:pt x="7000" y="3028"/>
                  </a:cubicBezTo>
                  <a:cubicBezTo>
                    <a:pt x="6883" y="2993"/>
                    <a:pt x="6751" y="2977"/>
                    <a:pt x="6610" y="2977"/>
                  </a:cubicBezTo>
                  <a:cubicBezTo>
                    <a:pt x="5504" y="2977"/>
                    <a:pt x="3810" y="3950"/>
                    <a:pt x="3810" y="3950"/>
                  </a:cubicBezTo>
                  <a:cubicBezTo>
                    <a:pt x="3810" y="3950"/>
                    <a:pt x="6445" y="0"/>
                    <a:pt x="5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36"/>
            <p:cNvSpPr/>
            <p:nvPr/>
          </p:nvSpPr>
          <p:spPr>
            <a:xfrm>
              <a:off x="0" y="4173075"/>
              <a:ext cx="747232" cy="1333431"/>
            </a:xfrm>
            <a:custGeom>
              <a:avLst/>
              <a:gdLst/>
              <a:ahLst/>
              <a:cxnLst/>
              <a:rect l="l" t="t" r="r" b="b"/>
              <a:pathLst>
                <a:path w="9777" h="17447" extrusionOk="0">
                  <a:moveTo>
                    <a:pt x="7435" y="0"/>
                  </a:moveTo>
                  <a:cubicBezTo>
                    <a:pt x="5540" y="0"/>
                    <a:pt x="5268" y="4001"/>
                    <a:pt x="3728" y="4283"/>
                  </a:cubicBezTo>
                  <a:cubicBezTo>
                    <a:pt x="3615" y="4304"/>
                    <a:pt x="3515" y="4314"/>
                    <a:pt x="3427" y="4314"/>
                  </a:cubicBezTo>
                  <a:cubicBezTo>
                    <a:pt x="2322" y="4314"/>
                    <a:pt x="3075" y="2777"/>
                    <a:pt x="2083" y="2777"/>
                  </a:cubicBezTo>
                  <a:cubicBezTo>
                    <a:pt x="2052" y="2777"/>
                    <a:pt x="2019" y="2779"/>
                    <a:pt x="1984" y="2782"/>
                  </a:cubicBezTo>
                  <a:cubicBezTo>
                    <a:pt x="760" y="2893"/>
                    <a:pt x="0" y="5759"/>
                    <a:pt x="917" y="7930"/>
                  </a:cubicBezTo>
                  <a:cubicBezTo>
                    <a:pt x="1734" y="9864"/>
                    <a:pt x="1035" y="11791"/>
                    <a:pt x="471" y="11791"/>
                  </a:cubicBezTo>
                  <a:cubicBezTo>
                    <a:pt x="402" y="11791"/>
                    <a:pt x="335" y="11762"/>
                    <a:pt x="273" y="11701"/>
                  </a:cubicBezTo>
                  <a:cubicBezTo>
                    <a:pt x="252" y="11679"/>
                    <a:pt x="231" y="11658"/>
                    <a:pt x="214" y="11633"/>
                  </a:cubicBezTo>
                  <a:lnTo>
                    <a:pt x="214" y="17446"/>
                  </a:lnTo>
                  <a:lnTo>
                    <a:pt x="8024" y="17446"/>
                  </a:lnTo>
                  <a:cubicBezTo>
                    <a:pt x="8996" y="16768"/>
                    <a:pt x="9777" y="15864"/>
                    <a:pt x="9414" y="14806"/>
                  </a:cubicBezTo>
                  <a:cubicBezTo>
                    <a:pt x="9108" y="13911"/>
                    <a:pt x="8643" y="13644"/>
                    <a:pt x="8136" y="13644"/>
                  </a:cubicBezTo>
                  <a:cubicBezTo>
                    <a:pt x="7384" y="13644"/>
                    <a:pt x="6537" y="14228"/>
                    <a:pt x="5964" y="14228"/>
                  </a:cubicBezTo>
                  <a:cubicBezTo>
                    <a:pt x="5905" y="14228"/>
                    <a:pt x="5850" y="14222"/>
                    <a:pt x="5797" y="14209"/>
                  </a:cubicBezTo>
                  <a:cubicBezTo>
                    <a:pt x="4884" y="13979"/>
                    <a:pt x="6778" y="11961"/>
                    <a:pt x="8181" y="9931"/>
                  </a:cubicBezTo>
                  <a:cubicBezTo>
                    <a:pt x="9455" y="8087"/>
                    <a:pt x="8792" y="6840"/>
                    <a:pt x="7952" y="6840"/>
                  </a:cubicBezTo>
                  <a:cubicBezTo>
                    <a:pt x="7869" y="6840"/>
                    <a:pt x="7784" y="6852"/>
                    <a:pt x="7699" y="6877"/>
                  </a:cubicBezTo>
                  <a:cubicBezTo>
                    <a:pt x="7611" y="6903"/>
                    <a:pt x="7528" y="6915"/>
                    <a:pt x="7452" y="6915"/>
                  </a:cubicBezTo>
                  <a:cubicBezTo>
                    <a:pt x="6723" y="6915"/>
                    <a:pt x="6589" y="5774"/>
                    <a:pt x="7350" y="4646"/>
                  </a:cubicBezTo>
                  <a:cubicBezTo>
                    <a:pt x="8237" y="3332"/>
                    <a:pt x="9380" y="214"/>
                    <a:pt x="7597" y="9"/>
                  </a:cubicBezTo>
                  <a:cubicBezTo>
                    <a:pt x="7542" y="3"/>
                    <a:pt x="7488" y="0"/>
                    <a:pt x="74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36"/>
            <p:cNvSpPr/>
            <p:nvPr/>
          </p:nvSpPr>
          <p:spPr>
            <a:xfrm>
              <a:off x="40431" y="4379049"/>
              <a:ext cx="469341" cy="1127764"/>
            </a:xfrm>
            <a:custGeom>
              <a:avLst/>
              <a:gdLst/>
              <a:ahLst/>
              <a:cxnLst/>
              <a:rect l="l" t="t" r="r" b="b"/>
              <a:pathLst>
                <a:path w="6141" h="14756" extrusionOk="0">
                  <a:moveTo>
                    <a:pt x="5967" y="0"/>
                  </a:moveTo>
                  <a:cubicBezTo>
                    <a:pt x="5919" y="0"/>
                    <a:pt x="5871" y="26"/>
                    <a:pt x="5848" y="87"/>
                  </a:cubicBezTo>
                  <a:cubicBezTo>
                    <a:pt x="5805" y="194"/>
                    <a:pt x="2150" y="9040"/>
                    <a:pt x="0" y="14756"/>
                  </a:cubicBezTo>
                  <a:lnTo>
                    <a:pt x="282" y="14756"/>
                  </a:lnTo>
                  <a:cubicBezTo>
                    <a:pt x="2432" y="9044"/>
                    <a:pt x="6049" y="292"/>
                    <a:pt x="6091" y="189"/>
                  </a:cubicBezTo>
                  <a:cubicBezTo>
                    <a:pt x="6141" y="83"/>
                    <a:pt x="6053" y="0"/>
                    <a:pt x="59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36"/>
            <p:cNvSpPr/>
            <p:nvPr/>
          </p:nvSpPr>
          <p:spPr>
            <a:xfrm>
              <a:off x="180372" y="4624613"/>
              <a:ext cx="137187" cy="242963"/>
            </a:xfrm>
            <a:custGeom>
              <a:avLst/>
              <a:gdLst/>
              <a:ahLst/>
              <a:cxnLst/>
              <a:rect l="l" t="t" r="r" b="b"/>
              <a:pathLst>
                <a:path w="1795" h="3179" extrusionOk="0">
                  <a:moveTo>
                    <a:pt x="158" y="1"/>
                  </a:moveTo>
                  <a:cubicBezTo>
                    <a:pt x="80" y="1"/>
                    <a:pt x="1" y="67"/>
                    <a:pt x="29" y="167"/>
                  </a:cubicBezTo>
                  <a:cubicBezTo>
                    <a:pt x="374" y="1408"/>
                    <a:pt x="1488" y="3050"/>
                    <a:pt x="1535" y="3118"/>
                  </a:cubicBezTo>
                  <a:cubicBezTo>
                    <a:pt x="1562" y="3158"/>
                    <a:pt x="1600" y="3179"/>
                    <a:pt x="1646" y="3179"/>
                  </a:cubicBezTo>
                  <a:cubicBezTo>
                    <a:pt x="1650" y="3179"/>
                    <a:pt x="1654" y="3179"/>
                    <a:pt x="1658" y="3178"/>
                  </a:cubicBezTo>
                  <a:cubicBezTo>
                    <a:pt x="1680" y="3174"/>
                    <a:pt x="1701" y="3165"/>
                    <a:pt x="1718" y="3153"/>
                  </a:cubicBezTo>
                  <a:cubicBezTo>
                    <a:pt x="1778" y="3114"/>
                    <a:pt x="1795" y="3033"/>
                    <a:pt x="1752" y="2973"/>
                  </a:cubicBezTo>
                  <a:cubicBezTo>
                    <a:pt x="1744" y="2956"/>
                    <a:pt x="618" y="1293"/>
                    <a:pt x="281" y="99"/>
                  </a:cubicBezTo>
                  <a:cubicBezTo>
                    <a:pt x="262" y="30"/>
                    <a:pt x="210" y="1"/>
                    <a:pt x="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36"/>
            <p:cNvSpPr/>
            <p:nvPr/>
          </p:nvSpPr>
          <p:spPr>
            <a:xfrm>
              <a:off x="254813" y="4878202"/>
              <a:ext cx="276897" cy="96986"/>
            </a:xfrm>
            <a:custGeom>
              <a:avLst/>
              <a:gdLst/>
              <a:ahLst/>
              <a:cxnLst/>
              <a:rect l="l" t="t" r="r" b="b"/>
              <a:pathLst>
                <a:path w="3623" h="1269" extrusionOk="0">
                  <a:moveTo>
                    <a:pt x="3428" y="1"/>
                  </a:moveTo>
                  <a:cubicBezTo>
                    <a:pt x="3407" y="1"/>
                    <a:pt x="3385" y="6"/>
                    <a:pt x="3363" y="18"/>
                  </a:cubicBezTo>
                  <a:cubicBezTo>
                    <a:pt x="2113" y="705"/>
                    <a:pt x="185" y="1003"/>
                    <a:pt x="168" y="1003"/>
                  </a:cubicBezTo>
                  <a:cubicBezTo>
                    <a:pt x="0" y="1024"/>
                    <a:pt x="21" y="1269"/>
                    <a:pt x="178" y="1269"/>
                  </a:cubicBezTo>
                  <a:cubicBezTo>
                    <a:pt x="185" y="1269"/>
                    <a:pt x="191" y="1269"/>
                    <a:pt x="198" y="1268"/>
                  </a:cubicBezTo>
                  <a:lnTo>
                    <a:pt x="198" y="1263"/>
                  </a:lnTo>
                  <a:lnTo>
                    <a:pt x="207" y="1263"/>
                  </a:lnTo>
                  <a:cubicBezTo>
                    <a:pt x="288" y="1251"/>
                    <a:pt x="2194" y="956"/>
                    <a:pt x="3491" y="253"/>
                  </a:cubicBezTo>
                  <a:cubicBezTo>
                    <a:pt x="3622" y="180"/>
                    <a:pt x="3548" y="1"/>
                    <a:pt x="3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36"/>
            <p:cNvSpPr/>
            <p:nvPr/>
          </p:nvSpPr>
          <p:spPr>
            <a:xfrm>
              <a:off x="16279" y="5284419"/>
              <a:ext cx="93318" cy="108527"/>
            </a:xfrm>
            <a:custGeom>
              <a:avLst/>
              <a:gdLst/>
              <a:ahLst/>
              <a:cxnLst/>
              <a:rect l="l" t="t" r="r" b="b"/>
              <a:pathLst>
                <a:path w="1221" h="1420" extrusionOk="0">
                  <a:moveTo>
                    <a:pt x="1" y="1"/>
                  </a:moveTo>
                  <a:lnTo>
                    <a:pt x="1" y="406"/>
                  </a:lnTo>
                  <a:cubicBezTo>
                    <a:pt x="308" y="751"/>
                    <a:pt x="640" y="1080"/>
                    <a:pt x="986" y="1387"/>
                  </a:cubicBezTo>
                  <a:cubicBezTo>
                    <a:pt x="1011" y="1408"/>
                    <a:pt x="1043" y="1419"/>
                    <a:pt x="1074" y="1419"/>
                  </a:cubicBezTo>
                  <a:cubicBezTo>
                    <a:pt x="1112" y="1419"/>
                    <a:pt x="1148" y="1404"/>
                    <a:pt x="1174" y="1374"/>
                  </a:cubicBezTo>
                  <a:cubicBezTo>
                    <a:pt x="1221" y="1319"/>
                    <a:pt x="1216" y="1233"/>
                    <a:pt x="1161" y="1186"/>
                  </a:cubicBezTo>
                  <a:cubicBezTo>
                    <a:pt x="743" y="819"/>
                    <a:pt x="355" y="423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36"/>
            <p:cNvSpPr/>
            <p:nvPr/>
          </p:nvSpPr>
          <p:spPr>
            <a:xfrm>
              <a:off x="50519" y="5421455"/>
              <a:ext cx="358216" cy="62518"/>
            </a:xfrm>
            <a:custGeom>
              <a:avLst/>
              <a:gdLst/>
              <a:ahLst/>
              <a:cxnLst/>
              <a:rect l="l" t="t" r="r" b="b"/>
              <a:pathLst>
                <a:path w="4687" h="818" extrusionOk="0">
                  <a:moveTo>
                    <a:pt x="4495" y="1"/>
                  </a:moveTo>
                  <a:cubicBezTo>
                    <a:pt x="4475" y="1"/>
                    <a:pt x="4454" y="5"/>
                    <a:pt x="4432" y="16"/>
                  </a:cubicBezTo>
                  <a:cubicBezTo>
                    <a:pt x="3356" y="475"/>
                    <a:pt x="1849" y="552"/>
                    <a:pt x="951" y="552"/>
                  </a:cubicBezTo>
                  <a:cubicBezTo>
                    <a:pt x="496" y="552"/>
                    <a:pt x="197" y="532"/>
                    <a:pt x="188" y="532"/>
                  </a:cubicBezTo>
                  <a:cubicBezTo>
                    <a:pt x="184" y="532"/>
                    <a:pt x="180" y="532"/>
                    <a:pt x="176" y="532"/>
                  </a:cubicBezTo>
                  <a:cubicBezTo>
                    <a:pt x="13" y="532"/>
                    <a:pt x="0" y="780"/>
                    <a:pt x="171" y="792"/>
                  </a:cubicBezTo>
                  <a:cubicBezTo>
                    <a:pt x="446" y="809"/>
                    <a:pt x="721" y="817"/>
                    <a:pt x="995" y="817"/>
                  </a:cubicBezTo>
                  <a:cubicBezTo>
                    <a:pt x="1424" y="817"/>
                    <a:pt x="1852" y="797"/>
                    <a:pt x="2278" y="758"/>
                  </a:cubicBezTo>
                  <a:cubicBezTo>
                    <a:pt x="3029" y="690"/>
                    <a:pt x="3856" y="545"/>
                    <a:pt x="4535" y="259"/>
                  </a:cubicBezTo>
                  <a:cubicBezTo>
                    <a:pt x="4686" y="204"/>
                    <a:pt x="4623" y="1"/>
                    <a:pt x="44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64" name="Google Shape;1764;p36"/>
          <p:cNvGrpSpPr/>
          <p:nvPr/>
        </p:nvGrpSpPr>
        <p:grpSpPr>
          <a:xfrm>
            <a:off x="56625" y="3706600"/>
            <a:ext cx="1124792" cy="943446"/>
            <a:chOff x="7776550" y="3706600"/>
            <a:chExt cx="1124792" cy="943446"/>
          </a:xfrm>
        </p:grpSpPr>
        <p:sp>
          <p:nvSpPr>
            <p:cNvPr id="1765" name="Google Shape;1765;p36"/>
            <p:cNvSpPr/>
            <p:nvPr/>
          </p:nvSpPr>
          <p:spPr>
            <a:xfrm>
              <a:off x="7776550" y="3874008"/>
              <a:ext cx="558688" cy="776034"/>
            </a:xfrm>
            <a:custGeom>
              <a:avLst/>
              <a:gdLst/>
              <a:ahLst/>
              <a:cxnLst/>
              <a:rect l="l" t="t" r="r" b="b"/>
              <a:pathLst>
                <a:path w="14657" h="20359" extrusionOk="0">
                  <a:moveTo>
                    <a:pt x="5351" y="1"/>
                  </a:moveTo>
                  <a:cubicBezTo>
                    <a:pt x="4839" y="1"/>
                    <a:pt x="4313" y="182"/>
                    <a:pt x="3776" y="580"/>
                  </a:cubicBezTo>
                  <a:cubicBezTo>
                    <a:pt x="1" y="3373"/>
                    <a:pt x="11351" y="20358"/>
                    <a:pt x="11351" y="20358"/>
                  </a:cubicBezTo>
                  <a:lnTo>
                    <a:pt x="14657" y="20358"/>
                  </a:lnTo>
                  <a:cubicBezTo>
                    <a:pt x="14657" y="20358"/>
                    <a:pt x="13428" y="13926"/>
                    <a:pt x="11394" y="8291"/>
                  </a:cubicBezTo>
                  <a:cubicBezTo>
                    <a:pt x="9804" y="3902"/>
                    <a:pt x="7724" y="1"/>
                    <a:pt x="5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36"/>
            <p:cNvSpPr/>
            <p:nvPr/>
          </p:nvSpPr>
          <p:spPr>
            <a:xfrm>
              <a:off x="8027089" y="4097639"/>
              <a:ext cx="253519" cy="552399"/>
            </a:xfrm>
            <a:custGeom>
              <a:avLst/>
              <a:gdLst/>
              <a:ahLst/>
              <a:cxnLst/>
              <a:rect l="l" t="t" r="r" b="b"/>
              <a:pathLst>
                <a:path w="6651" h="14492" extrusionOk="0">
                  <a:moveTo>
                    <a:pt x="171" y="1"/>
                  </a:moveTo>
                  <a:cubicBezTo>
                    <a:pt x="86" y="1"/>
                    <a:pt x="0" y="82"/>
                    <a:pt x="48" y="185"/>
                  </a:cubicBezTo>
                  <a:lnTo>
                    <a:pt x="6365" y="14491"/>
                  </a:lnTo>
                  <a:lnTo>
                    <a:pt x="6651" y="14491"/>
                  </a:lnTo>
                  <a:lnTo>
                    <a:pt x="287" y="78"/>
                  </a:lnTo>
                  <a:cubicBezTo>
                    <a:pt x="261" y="24"/>
                    <a:pt x="216" y="1"/>
                    <a:pt x="17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36"/>
            <p:cNvSpPr/>
            <p:nvPr/>
          </p:nvSpPr>
          <p:spPr>
            <a:xfrm>
              <a:off x="8342501" y="3874046"/>
              <a:ext cx="558841" cy="775996"/>
            </a:xfrm>
            <a:custGeom>
              <a:avLst/>
              <a:gdLst/>
              <a:ahLst/>
              <a:cxnLst/>
              <a:rect l="l" t="t" r="r" b="b"/>
              <a:pathLst>
                <a:path w="14661" h="20358" extrusionOk="0">
                  <a:moveTo>
                    <a:pt x="9312" y="1"/>
                  </a:moveTo>
                  <a:cubicBezTo>
                    <a:pt x="7045" y="1"/>
                    <a:pt x="5049" y="3560"/>
                    <a:pt x="3490" y="7702"/>
                  </a:cubicBezTo>
                  <a:cubicBezTo>
                    <a:pt x="2039" y="11545"/>
                    <a:pt x="973" y="15896"/>
                    <a:pt x="423" y="18365"/>
                  </a:cubicBezTo>
                  <a:cubicBezTo>
                    <a:pt x="338" y="18753"/>
                    <a:pt x="261" y="19095"/>
                    <a:pt x="201" y="19380"/>
                  </a:cubicBezTo>
                  <a:cubicBezTo>
                    <a:pt x="69" y="19999"/>
                    <a:pt x="1" y="20357"/>
                    <a:pt x="1" y="20357"/>
                  </a:cubicBezTo>
                  <a:lnTo>
                    <a:pt x="3311" y="20357"/>
                  </a:lnTo>
                  <a:cubicBezTo>
                    <a:pt x="3311" y="20357"/>
                    <a:pt x="14661" y="3372"/>
                    <a:pt x="10886" y="579"/>
                  </a:cubicBezTo>
                  <a:cubicBezTo>
                    <a:pt x="10349" y="182"/>
                    <a:pt x="9824" y="1"/>
                    <a:pt x="93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36"/>
            <p:cNvSpPr/>
            <p:nvPr/>
          </p:nvSpPr>
          <p:spPr>
            <a:xfrm>
              <a:off x="8394530" y="4097639"/>
              <a:ext cx="253519" cy="552399"/>
            </a:xfrm>
            <a:custGeom>
              <a:avLst/>
              <a:gdLst/>
              <a:ahLst/>
              <a:cxnLst/>
              <a:rect l="l" t="t" r="r" b="b"/>
              <a:pathLst>
                <a:path w="6651" h="14492" extrusionOk="0">
                  <a:moveTo>
                    <a:pt x="6480" y="1"/>
                  </a:moveTo>
                  <a:cubicBezTo>
                    <a:pt x="6435" y="1"/>
                    <a:pt x="6390" y="24"/>
                    <a:pt x="6364" y="78"/>
                  </a:cubicBezTo>
                  <a:lnTo>
                    <a:pt x="662" y="12998"/>
                  </a:lnTo>
                  <a:lnTo>
                    <a:pt x="1" y="14491"/>
                  </a:lnTo>
                  <a:lnTo>
                    <a:pt x="286" y="14491"/>
                  </a:lnTo>
                  <a:lnTo>
                    <a:pt x="427" y="14171"/>
                  </a:lnTo>
                  <a:lnTo>
                    <a:pt x="6599" y="185"/>
                  </a:lnTo>
                  <a:lnTo>
                    <a:pt x="6603" y="185"/>
                  </a:lnTo>
                  <a:cubicBezTo>
                    <a:pt x="6651" y="82"/>
                    <a:pt x="6565" y="1"/>
                    <a:pt x="64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36"/>
            <p:cNvSpPr/>
            <p:nvPr/>
          </p:nvSpPr>
          <p:spPr>
            <a:xfrm>
              <a:off x="8175857" y="3706600"/>
              <a:ext cx="313593" cy="943446"/>
            </a:xfrm>
            <a:custGeom>
              <a:avLst/>
              <a:gdLst/>
              <a:ahLst/>
              <a:cxnLst/>
              <a:rect l="l" t="t" r="r" b="b"/>
              <a:pathLst>
                <a:path w="8227" h="24751" extrusionOk="0">
                  <a:moveTo>
                    <a:pt x="3911" y="0"/>
                  </a:moveTo>
                  <a:cubicBezTo>
                    <a:pt x="3803" y="0"/>
                    <a:pt x="3693" y="5"/>
                    <a:pt x="3579" y="15"/>
                  </a:cubicBezTo>
                  <a:cubicBezTo>
                    <a:pt x="1" y="335"/>
                    <a:pt x="13" y="6563"/>
                    <a:pt x="913" y="12683"/>
                  </a:cubicBezTo>
                  <a:cubicBezTo>
                    <a:pt x="1809" y="18766"/>
                    <a:pt x="3579" y="24750"/>
                    <a:pt x="3579" y="24750"/>
                  </a:cubicBezTo>
                  <a:lnTo>
                    <a:pt x="6096" y="24750"/>
                  </a:lnTo>
                  <a:cubicBezTo>
                    <a:pt x="6096" y="24750"/>
                    <a:pt x="6121" y="24639"/>
                    <a:pt x="6164" y="24430"/>
                  </a:cubicBezTo>
                  <a:cubicBezTo>
                    <a:pt x="6215" y="24174"/>
                    <a:pt x="6296" y="23778"/>
                    <a:pt x="6394" y="23261"/>
                  </a:cubicBezTo>
                  <a:cubicBezTo>
                    <a:pt x="6825" y="21009"/>
                    <a:pt x="7593" y="16526"/>
                    <a:pt x="7862" y="12095"/>
                  </a:cubicBezTo>
                  <a:cubicBezTo>
                    <a:pt x="8226" y="6001"/>
                    <a:pt x="7640" y="0"/>
                    <a:pt x="39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36"/>
            <p:cNvSpPr/>
            <p:nvPr/>
          </p:nvSpPr>
          <p:spPr>
            <a:xfrm>
              <a:off x="8323176" y="3911706"/>
              <a:ext cx="38384" cy="738336"/>
            </a:xfrm>
            <a:custGeom>
              <a:avLst/>
              <a:gdLst/>
              <a:ahLst/>
              <a:cxnLst/>
              <a:rect l="l" t="t" r="r" b="b"/>
              <a:pathLst>
                <a:path w="1007" h="19370" extrusionOk="0">
                  <a:moveTo>
                    <a:pt x="128" y="0"/>
                  </a:moveTo>
                  <a:cubicBezTo>
                    <a:pt x="55" y="4"/>
                    <a:pt x="0" y="64"/>
                    <a:pt x="0" y="137"/>
                  </a:cubicBezTo>
                  <a:lnTo>
                    <a:pt x="708" y="18392"/>
                  </a:lnTo>
                  <a:lnTo>
                    <a:pt x="746" y="19369"/>
                  </a:lnTo>
                  <a:lnTo>
                    <a:pt x="1007" y="19369"/>
                  </a:lnTo>
                  <a:lnTo>
                    <a:pt x="930" y="17377"/>
                  </a:lnTo>
                  <a:lnTo>
                    <a:pt x="260" y="124"/>
                  </a:lnTo>
                  <a:cubicBezTo>
                    <a:pt x="260" y="56"/>
                    <a:pt x="201" y="0"/>
                    <a:pt x="132" y="0"/>
                  </a:cubicBezTo>
                  <a:close/>
                </a:path>
              </a:pathLst>
            </a:custGeom>
            <a:solidFill>
              <a:srgbClr val="5342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022088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erienda"/>
              <a:buNone/>
              <a:defRPr sz="30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Merienda"/>
              <a:buNone/>
              <a:defRPr sz="3100" b="1">
                <a:solidFill>
                  <a:schemeClr val="dk1"/>
                </a:solidFill>
                <a:latin typeface="Merienda"/>
                <a:ea typeface="Merienda"/>
                <a:cs typeface="Merienda"/>
                <a:sym typeface="Meriend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●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○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■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●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○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■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●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unito"/>
              <a:buChar char="○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Nunito"/>
              <a:buChar char="■"/>
              <a:defRPr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2" r:id="rId3"/>
    <p:sldLayoutId id="2147483653" r:id="rId4"/>
    <p:sldLayoutId id="2147483655" r:id="rId5"/>
    <p:sldLayoutId id="2147483659" r:id="rId6"/>
    <p:sldLayoutId id="2147483662" r:id="rId7"/>
    <p:sldLayoutId id="2147483663" r:id="rId8"/>
    <p:sldLayoutId id="2147483664" r:id="rId9"/>
    <p:sldLayoutId id="2147483678" r:id="rId10"/>
    <p:sldLayoutId id="2147483681" r:id="rId11"/>
    <p:sldLayoutId id="2147483682" r:id="rId12"/>
    <p:sldLayoutId id="2147483686" r:id="rId13"/>
  </p:sldLayoutIdLst>
  <p:transition>
    <p:fade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15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11" Type="http://schemas.openxmlformats.org/officeDocument/2006/relationships/image" Target="../media/image10.sv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5" Type="http://schemas.openxmlformats.org/officeDocument/2006/relationships/image" Target="../media/image64.sv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image" Target="../media/image527.svg"/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8.svg"/><Relationship Id="rId27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4.png"/><Relationship Id="rId7" Type="http://schemas.openxmlformats.org/officeDocument/2006/relationships/image" Target="../media/image55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63.svg"/><Relationship Id="rId9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4.png"/><Relationship Id="rId7" Type="http://schemas.openxmlformats.org/officeDocument/2006/relationships/image" Target="../media/image55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63.svg"/><Relationship Id="rId9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100.svg"/><Relationship Id="rId5" Type="http://schemas.openxmlformats.org/officeDocument/2006/relationships/image" Target="../media/image31.png"/><Relationship Id="rId4" Type="http://schemas.openxmlformats.org/officeDocument/2006/relationships/image" Target="../media/image30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11" Type="http://schemas.openxmlformats.org/officeDocument/2006/relationships/image" Target="../media/image34.jpg"/><Relationship Id="rId10" Type="http://schemas.openxmlformats.org/officeDocument/2006/relationships/image" Target="../media/image33.jpg"/><Relationship Id="rId9" Type="http://schemas.openxmlformats.org/officeDocument/2006/relationships/image" Target="../media/image81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11" Type="http://schemas.openxmlformats.org/officeDocument/2006/relationships/image" Target="../media/image36.jpg"/><Relationship Id="rId10" Type="http://schemas.openxmlformats.org/officeDocument/2006/relationships/image" Target="../media/image35.jpg"/><Relationship Id="rId9" Type="http://schemas.openxmlformats.org/officeDocument/2006/relationships/image" Target="../media/image81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9" Type="http://schemas.openxmlformats.org/officeDocument/2006/relationships/image" Target="../media/image81.sv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11" Type="http://schemas.openxmlformats.org/officeDocument/2006/relationships/image" Target="../media/image40.jpg"/><Relationship Id="rId10" Type="http://schemas.openxmlformats.org/officeDocument/2006/relationships/image" Target="../media/image39.jpg"/><Relationship Id="rId9" Type="http://schemas.openxmlformats.org/officeDocument/2006/relationships/image" Target="../media/image81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11" Type="http://schemas.openxmlformats.org/officeDocument/2006/relationships/image" Target="../media/image42.jpg"/><Relationship Id="rId10" Type="http://schemas.openxmlformats.org/officeDocument/2006/relationships/image" Target="../media/image41.jpg"/><Relationship Id="rId9" Type="http://schemas.openxmlformats.org/officeDocument/2006/relationships/image" Target="../media/image81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9" Type="http://schemas.openxmlformats.org/officeDocument/2006/relationships/image" Target="../media/image81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63" Type="http://schemas.openxmlformats.org/officeDocument/2006/relationships/image" Target="../media/image62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63" Type="http://schemas.openxmlformats.org/officeDocument/2006/relationships/image" Target="../media/image62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0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6.png"/><Relationship Id="rId4" Type="http://schemas.openxmlformats.org/officeDocument/2006/relationships/notesSlide" Target="../notesSlides/notesSlide2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9.png"/><Relationship Id="rId4" Type="http://schemas.openxmlformats.org/officeDocument/2006/relationships/notesSlide" Target="../notesSlides/notesSlide2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26.xml"/></Relationships>
</file>

<file path=ppt/slides/_rels/slide4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80.svg"/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64.png"/><Relationship Id="rId1" Type="http://schemas.openxmlformats.org/officeDocument/2006/relationships/slideLayout" Target="../slideLayouts/slideLayout9.xml"/><Relationship Id="rId15" Type="http://schemas.openxmlformats.org/officeDocument/2006/relationships/image" Target="../media/image501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6" Type="http://schemas.openxmlformats.org/officeDocument/2006/relationships/image" Target="../media/image565.svg"/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28" Type="http://schemas.microsoft.com/office/2007/relationships/hdphoto" Target="../media/hdphoto3.wdp"/><Relationship Id="rId4" Type="http://schemas.microsoft.com/office/2007/relationships/hdphoto" Target="../media/hdphoto2.wdp"/><Relationship Id="rId27" Type="http://schemas.openxmlformats.org/officeDocument/2006/relationships/image" Target="../media/image69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" name="Google Shape;1781;p40"/>
          <p:cNvSpPr txBox="1">
            <a:spLocks noGrp="1"/>
          </p:cNvSpPr>
          <p:nvPr>
            <p:ph type="ctrTitle"/>
          </p:nvPr>
        </p:nvSpPr>
        <p:spPr>
          <a:xfrm>
            <a:off x="737113" y="1500506"/>
            <a:ext cx="7814286" cy="21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 smtClean="0">
                <a:solidFill>
                  <a:schemeClr val="bg1">
                    <a:lumMod val="25000"/>
                  </a:schemeClr>
                </a:solidFill>
                <a:latin typeface="+mn-lt"/>
              </a:rPr>
              <a:t>CHÀO MỪNG CÁC EM </a:t>
            </a:r>
            <a:br>
              <a:rPr lang="en-US" sz="4000" dirty="0" smtClean="0">
                <a:solidFill>
                  <a:schemeClr val="bg1">
                    <a:lumMod val="25000"/>
                  </a:schemeClr>
                </a:solidFill>
                <a:latin typeface="+mn-lt"/>
              </a:rPr>
            </a:br>
            <a:r>
              <a:rPr lang="en-US" sz="4000" dirty="0" smtClean="0">
                <a:solidFill>
                  <a:schemeClr val="bg1">
                    <a:lumMod val="25000"/>
                  </a:schemeClr>
                </a:solidFill>
                <a:latin typeface="+mn-lt"/>
              </a:rPr>
              <a:t>ĐẾN VỚI TIẾT HỌC HÔM NAY!</a:t>
            </a:r>
            <a:endParaRPr sz="4000" dirty="0">
              <a:solidFill>
                <a:schemeClr val="bg1">
                  <a:lumMod val="25000"/>
                </a:schemeClr>
              </a:solidFill>
              <a:latin typeface="+mn-lt"/>
            </a:endParaRPr>
          </a:p>
        </p:txBody>
      </p:sp>
      <p:sp>
        <p:nvSpPr>
          <p:cNvPr id="1783" name="Google Shape;1783;p40"/>
          <p:cNvSpPr/>
          <p:nvPr/>
        </p:nvSpPr>
        <p:spPr>
          <a:xfrm>
            <a:off x="0" y="4286725"/>
            <a:ext cx="9143924" cy="24906"/>
          </a:xfrm>
          <a:custGeom>
            <a:avLst/>
            <a:gdLst/>
            <a:ahLst/>
            <a:cxnLst/>
            <a:rect l="l" t="t" r="r" b="b"/>
            <a:pathLst>
              <a:path w="79891" h="602" extrusionOk="0">
                <a:moveTo>
                  <a:pt x="0" y="1"/>
                </a:moveTo>
                <a:lnTo>
                  <a:pt x="0" y="602"/>
                </a:lnTo>
                <a:lnTo>
                  <a:pt x="79890" y="602"/>
                </a:lnTo>
                <a:lnTo>
                  <a:pt x="7989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84" name="Google Shape;1784;p40"/>
          <p:cNvGrpSpPr/>
          <p:nvPr/>
        </p:nvGrpSpPr>
        <p:grpSpPr>
          <a:xfrm>
            <a:off x="238588" y="50"/>
            <a:ext cx="1494405" cy="1799372"/>
            <a:chOff x="238588" y="50"/>
            <a:chExt cx="1494405" cy="1799372"/>
          </a:xfrm>
        </p:grpSpPr>
        <p:sp>
          <p:nvSpPr>
            <p:cNvPr id="1785" name="Google Shape;1785;p40"/>
            <p:cNvSpPr/>
            <p:nvPr/>
          </p:nvSpPr>
          <p:spPr>
            <a:xfrm>
              <a:off x="478296" y="704783"/>
              <a:ext cx="508724" cy="505706"/>
            </a:xfrm>
            <a:custGeom>
              <a:avLst/>
              <a:gdLst/>
              <a:ahLst/>
              <a:cxnLst/>
              <a:rect l="l" t="t" r="r" b="b"/>
              <a:pathLst>
                <a:path w="8092" h="8044" extrusionOk="0">
                  <a:moveTo>
                    <a:pt x="5212" y="1057"/>
                  </a:moveTo>
                  <a:cubicBezTo>
                    <a:pt x="5221" y="1057"/>
                    <a:pt x="5229" y="1057"/>
                    <a:pt x="5238" y="1058"/>
                  </a:cubicBezTo>
                  <a:cubicBezTo>
                    <a:pt x="5724" y="1096"/>
                    <a:pt x="5741" y="1851"/>
                    <a:pt x="5741" y="1851"/>
                  </a:cubicBezTo>
                  <a:cubicBezTo>
                    <a:pt x="5729" y="2223"/>
                    <a:pt x="5545" y="2464"/>
                    <a:pt x="5338" y="2464"/>
                  </a:cubicBezTo>
                  <a:cubicBezTo>
                    <a:pt x="5255" y="2464"/>
                    <a:pt x="5169" y="2426"/>
                    <a:pt x="5089" y="2342"/>
                  </a:cubicBezTo>
                  <a:cubicBezTo>
                    <a:pt x="4812" y="2053"/>
                    <a:pt x="4754" y="1057"/>
                    <a:pt x="5212" y="1057"/>
                  </a:cubicBezTo>
                  <a:close/>
                  <a:moveTo>
                    <a:pt x="4705" y="5379"/>
                  </a:moveTo>
                  <a:cubicBezTo>
                    <a:pt x="4850" y="5673"/>
                    <a:pt x="4833" y="6023"/>
                    <a:pt x="4662" y="6300"/>
                  </a:cubicBezTo>
                  <a:cubicBezTo>
                    <a:pt x="4368" y="6778"/>
                    <a:pt x="3775" y="6995"/>
                    <a:pt x="3775" y="6995"/>
                  </a:cubicBezTo>
                  <a:cubicBezTo>
                    <a:pt x="3775" y="6995"/>
                    <a:pt x="3609" y="6313"/>
                    <a:pt x="3941" y="5852"/>
                  </a:cubicBezTo>
                  <a:cubicBezTo>
                    <a:pt x="4274" y="5396"/>
                    <a:pt x="4705" y="5379"/>
                    <a:pt x="4705" y="5379"/>
                  </a:cubicBezTo>
                  <a:close/>
                  <a:moveTo>
                    <a:pt x="4346" y="0"/>
                  </a:moveTo>
                  <a:cubicBezTo>
                    <a:pt x="3687" y="0"/>
                    <a:pt x="3005" y="209"/>
                    <a:pt x="2559" y="529"/>
                  </a:cubicBezTo>
                  <a:cubicBezTo>
                    <a:pt x="1604" y="1220"/>
                    <a:pt x="1651" y="1570"/>
                    <a:pt x="1651" y="1570"/>
                  </a:cubicBezTo>
                  <a:cubicBezTo>
                    <a:pt x="1651" y="1570"/>
                    <a:pt x="3344" y="1779"/>
                    <a:pt x="3703" y="2248"/>
                  </a:cubicBezTo>
                  <a:cubicBezTo>
                    <a:pt x="3840" y="2427"/>
                    <a:pt x="3537" y="2483"/>
                    <a:pt x="3108" y="2483"/>
                  </a:cubicBezTo>
                  <a:cubicBezTo>
                    <a:pt x="2404" y="2483"/>
                    <a:pt x="1361" y="2333"/>
                    <a:pt x="1361" y="2333"/>
                  </a:cubicBezTo>
                  <a:lnTo>
                    <a:pt x="849" y="3754"/>
                  </a:lnTo>
                  <a:cubicBezTo>
                    <a:pt x="849" y="3754"/>
                    <a:pt x="961" y="3752"/>
                    <a:pt x="1133" y="3752"/>
                  </a:cubicBezTo>
                  <a:cubicBezTo>
                    <a:pt x="1687" y="3752"/>
                    <a:pt x="2867" y="3774"/>
                    <a:pt x="2952" y="3963"/>
                  </a:cubicBezTo>
                  <a:cubicBezTo>
                    <a:pt x="3063" y="4210"/>
                    <a:pt x="760" y="4389"/>
                    <a:pt x="760" y="4389"/>
                  </a:cubicBezTo>
                  <a:lnTo>
                    <a:pt x="0" y="7264"/>
                  </a:lnTo>
                  <a:lnTo>
                    <a:pt x="3204" y="8019"/>
                  </a:lnTo>
                  <a:cubicBezTo>
                    <a:pt x="3204" y="8019"/>
                    <a:pt x="3439" y="8044"/>
                    <a:pt x="3772" y="8044"/>
                  </a:cubicBezTo>
                  <a:cubicBezTo>
                    <a:pt x="4382" y="8044"/>
                    <a:pt x="5322" y="7962"/>
                    <a:pt x="5763" y="7499"/>
                  </a:cubicBezTo>
                  <a:cubicBezTo>
                    <a:pt x="5763" y="7499"/>
                    <a:pt x="5660" y="5537"/>
                    <a:pt x="6142" y="5281"/>
                  </a:cubicBezTo>
                  <a:cubicBezTo>
                    <a:pt x="6167" y="5268"/>
                    <a:pt x="6191" y="5261"/>
                    <a:pt x="6215" y="5261"/>
                  </a:cubicBezTo>
                  <a:cubicBezTo>
                    <a:pt x="6634" y="5261"/>
                    <a:pt x="6757" y="7311"/>
                    <a:pt x="6757" y="7311"/>
                  </a:cubicBezTo>
                  <a:cubicBezTo>
                    <a:pt x="6757" y="7311"/>
                    <a:pt x="8092" y="6637"/>
                    <a:pt x="8066" y="5754"/>
                  </a:cubicBezTo>
                  <a:cubicBezTo>
                    <a:pt x="8045" y="4878"/>
                    <a:pt x="8091" y="3255"/>
                    <a:pt x="6103" y="3255"/>
                  </a:cubicBezTo>
                  <a:cubicBezTo>
                    <a:pt x="6097" y="3255"/>
                    <a:pt x="6092" y="3255"/>
                    <a:pt x="6087" y="3255"/>
                  </a:cubicBezTo>
                  <a:cubicBezTo>
                    <a:pt x="6087" y="3255"/>
                    <a:pt x="6722" y="2269"/>
                    <a:pt x="6138" y="968"/>
                  </a:cubicBezTo>
                  <a:cubicBezTo>
                    <a:pt x="5828" y="274"/>
                    <a:pt x="5102" y="0"/>
                    <a:pt x="434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40"/>
            <p:cNvSpPr/>
            <p:nvPr/>
          </p:nvSpPr>
          <p:spPr>
            <a:xfrm>
              <a:off x="549901" y="1114986"/>
              <a:ext cx="1009338" cy="684187"/>
            </a:xfrm>
            <a:custGeom>
              <a:avLst/>
              <a:gdLst/>
              <a:ahLst/>
              <a:cxnLst/>
              <a:rect l="l" t="t" r="r" b="b"/>
              <a:pathLst>
                <a:path w="16055" h="10883" extrusionOk="0">
                  <a:moveTo>
                    <a:pt x="8028" y="0"/>
                  </a:moveTo>
                  <a:cubicBezTo>
                    <a:pt x="5550" y="0"/>
                    <a:pt x="3073" y="97"/>
                    <a:pt x="602" y="291"/>
                  </a:cubicBezTo>
                  <a:cubicBezTo>
                    <a:pt x="239" y="321"/>
                    <a:pt x="0" y="679"/>
                    <a:pt x="111" y="1025"/>
                  </a:cubicBezTo>
                  <a:lnTo>
                    <a:pt x="2858" y="9479"/>
                  </a:lnTo>
                  <a:cubicBezTo>
                    <a:pt x="3131" y="10315"/>
                    <a:pt x="3911" y="10882"/>
                    <a:pt x="4790" y="10882"/>
                  </a:cubicBezTo>
                  <a:lnTo>
                    <a:pt x="11265" y="10882"/>
                  </a:lnTo>
                  <a:cubicBezTo>
                    <a:pt x="12144" y="10882"/>
                    <a:pt x="12924" y="10315"/>
                    <a:pt x="13197" y="9479"/>
                  </a:cubicBezTo>
                  <a:lnTo>
                    <a:pt x="15944" y="1025"/>
                  </a:lnTo>
                  <a:cubicBezTo>
                    <a:pt x="16055" y="679"/>
                    <a:pt x="15816" y="321"/>
                    <a:pt x="15454" y="291"/>
                  </a:cubicBezTo>
                  <a:cubicBezTo>
                    <a:pt x="12982" y="97"/>
                    <a:pt x="10505" y="0"/>
                    <a:pt x="802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40"/>
            <p:cNvSpPr/>
            <p:nvPr/>
          </p:nvSpPr>
          <p:spPr>
            <a:xfrm>
              <a:off x="598685" y="1146419"/>
              <a:ext cx="917425" cy="50986"/>
            </a:xfrm>
            <a:custGeom>
              <a:avLst/>
              <a:gdLst/>
              <a:ahLst/>
              <a:cxnLst/>
              <a:rect l="l" t="t" r="r" b="b"/>
              <a:pathLst>
                <a:path w="14593" h="811" extrusionOk="0">
                  <a:moveTo>
                    <a:pt x="7294" y="0"/>
                  </a:moveTo>
                  <a:cubicBezTo>
                    <a:pt x="3268" y="0"/>
                    <a:pt x="0" y="179"/>
                    <a:pt x="0" y="405"/>
                  </a:cubicBezTo>
                  <a:cubicBezTo>
                    <a:pt x="0" y="631"/>
                    <a:pt x="3268" y="811"/>
                    <a:pt x="7294" y="811"/>
                  </a:cubicBezTo>
                  <a:cubicBezTo>
                    <a:pt x="11325" y="811"/>
                    <a:pt x="14592" y="631"/>
                    <a:pt x="14592" y="405"/>
                  </a:cubicBezTo>
                  <a:cubicBezTo>
                    <a:pt x="14592" y="179"/>
                    <a:pt x="11325" y="0"/>
                    <a:pt x="7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40"/>
            <p:cNvSpPr/>
            <p:nvPr/>
          </p:nvSpPr>
          <p:spPr>
            <a:xfrm>
              <a:off x="521737" y="912556"/>
              <a:ext cx="589446" cy="415994"/>
            </a:xfrm>
            <a:custGeom>
              <a:avLst/>
              <a:gdLst/>
              <a:ahLst/>
              <a:cxnLst/>
              <a:rect l="l" t="t" r="r" b="b"/>
              <a:pathLst>
                <a:path w="9376" h="6617" extrusionOk="0">
                  <a:moveTo>
                    <a:pt x="6774" y="1"/>
                  </a:moveTo>
                  <a:cubicBezTo>
                    <a:pt x="6706" y="1"/>
                    <a:pt x="6636" y="4"/>
                    <a:pt x="6565" y="9"/>
                  </a:cubicBezTo>
                  <a:cubicBezTo>
                    <a:pt x="3873" y="231"/>
                    <a:pt x="158" y="6126"/>
                    <a:pt x="0" y="6378"/>
                  </a:cubicBezTo>
                  <a:lnTo>
                    <a:pt x="380" y="6616"/>
                  </a:lnTo>
                  <a:cubicBezTo>
                    <a:pt x="418" y="6557"/>
                    <a:pt x="4133" y="662"/>
                    <a:pt x="6603" y="457"/>
                  </a:cubicBezTo>
                  <a:cubicBezTo>
                    <a:pt x="6659" y="453"/>
                    <a:pt x="6714" y="451"/>
                    <a:pt x="6768" y="451"/>
                  </a:cubicBezTo>
                  <a:cubicBezTo>
                    <a:pt x="7206" y="451"/>
                    <a:pt x="7575" y="591"/>
                    <a:pt x="7883" y="879"/>
                  </a:cubicBezTo>
                  <a:cubicBezTo>
                    <a:pt x="8923" y="1852"/>
                    <a:pt x="8902" y="4138"/>
                    <a:pt x="8902" y="4164"/>
                  </a:cubicBezTo>
                  <a:lnTo>
                    <a:pt x="9350" y="4172"/>
                  </a:lnTo>
                  <a:cubicBezTo>
                    <a:pt x="9350" y="4066"/>
                    <a:pt x="9376" y="1664"/>
                    <a:pt x="8190" y="551"/>
                  </a:cubicBezTo>
                  <a:cubicBezTo>
                    <a:pt x="7799" y="183"/>
                    <a:pt x="7324" y="1"/>
                    <a:pt x="6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40"/>
            <p:cNvSpPr/>
            <p:nvPr/>
          </p:nvSpPr>
          <p:spPr>
            <a:xfrm>
              <a:off x="238588" y="1169491"/>
              <a:ext cx="536071" cy="510610"/>
            </a:xfrm>
            <a:custGeom>
              <a:avLst/>
              <a:gdLst/>
              <a:ahLst/>
              <a:cxnLst/>
              <a:rect l="l" t="t" r="r" b="b"/>
              <a:pathLst>
                <a:path w="8527" h="8122" extrusionOk="0">
                  <a:moveTo>
                    <a:pt x="6341" y="2192"/>
                  </a:moveTo>
                  <a:cubicBezTo>
                    <a:pt x="6389" y="2192"/>
                    <a:pt x="7095" y="2200"/>
                    <a:pt x="7149" y="2670"/>
                  </a:cubicBezTo>
                  <a:cubicBezTo>
                    <a:pt x="7180" y="2941"/>
                    <a:pt x="6875" y="3053"/>
                    <a:pt x="6546" y="3053"/>
                  </a:cubicBezTo>
                  <a:cubicBezTo>
                    <a:pt x="6284" y="3053"/>
                    <a:pt x="6005" y="2981"/>
                    <a:pt x="5869" y="2862"/>
                  </a:cubicBezTo>
                  <a:cubicBezTo>
                    <a:pt x="5566" y="2593"/>
                    <a:pt x="5818" y="2231"/>
                    <a:pt x="6338" y="2192"/>
                  </a:cubicBezTo>
                  <a:cubicBezTo>
                    <a:pt x="6338" y="2192"/>
                    <a:pt x="6339" y="2192"/>
                    <a:pt x="6341" y="2192"/>
                  </a:cubicBezTo>
                  <a:close/>
                  <a:moveTo>
                    <a:pt x="2456" y="3268"/>
                  </a:moveTo>
                  <a:cubicBezTo>
                    <a:pt x="2588" y="3268"/>
                    <a:pt x="2721" y="3296"/>
                    <a:pt x="2845" y="3353"/>
                  </a:cubicBezTo>
                  <a:cubicBezTo>
                    <a:pt x="2845" y="3353"/>
                    <a:pt x="2845" y="3783"/>
                    <a:pt x="2401" y="4133"/>
                  </a:cubicBezTo>
                  <a:cubicBezTo>
                    <a:pt x="2153" y="4327"/>
                    <a:pt x="1832" y="4370"/>
                    <a:pt x="1594" y="4370"/>
                  </a:cubicBezTo>
                  <a:cubicBezTo>
                    <a:pt x="1403" y="4370"/>
                    <a:pt x="1267" y="4342"/>
                    <a:pt x="1267" y="4342"/>
                  </a:cubicBezTo>
                  <a:cubicBezTo>
                    <a:pt x="1267" y="4342"/>
                    <a:pt x="1463" y="3741"/>
                    <a:pt x="1928" y="3429"/>
                  </a:cubicBezTo>
                  <a:cubicBezTo>
                    <a:pt x="2087" y="3322"/>
                    <a:pt x="2271" y="3268"/>
                    <a:pt x="2456" y="3268"/>
                  </a:cubicBezTo>
                  <a:close/>
                  <a:moveTo>
                    <a:pt x="2699" y="1"/>
                  </a:moveTo>
                  <a:cubicBezTo>
                    <a:pt x="2574" y="1"/>
                    <a:pt x="2457" y="3"/>
                    <a:pt x="2350" y="4"/>
                  </a:cubicBezTo>
                  <a:cubicBezTo>
                    <a:pt x="1467" y="9"/>
                    <a:pt x="840" y="1369"/>
                    <a:pt x="840" y="1369"/>
                  </a:cubicBezTo>
                  <a:cubicBezTo>
                    <a:pt x="840" y="1369"/>
                    <a:pt x="3131" y="1420"/>
                    <a:pt x="2892" y="1907"/>
                  </a:cubicBezTo>
                  <a:cubicBezTo>
                    <a:pt x="2680" y="2351"/>
                    <a:pt x="1051" y="2372"/>
                    <a:pt x="745" y="2372"/>
                  </a:cubicBezTo>
                  <a:cubicBezTo>
                    <a:pt x="713" y="2372"/>
                    <a:pt x="695" y="2372"/>
                    <a:pt x="695" y="2372"/>
                  </a:cubicBezTo>
                  <a:cubicBezTo>
                    <a:pt x="0" y="3080"/>
                    <a:pt x="269" y="4948"/>
                    <a:pt x="269" y="4948"/>
                  </a:cubicBezTo>
                  <a:lnTo>
                    <a:pt x="1135" y="8121"/>
                  </a:lnTo>
                  <a:lnTo>
                    <a:pt x="3975" y="7264"/>
                  </a:lnTo>
                  <a:cubicBezTo>
                    <a:pt x="3975" y="7264"/>
                    <a:pt x="4069" y="5055"/>
                    <a:pt x="4309" y="5055"/>
                  </a:cubicBezTo>
                  <a:cubicBezTo>
                    <a:pt x="4314" y="5055"/>
                    <a:pt x="4320" y="5057"/>
                    <a:pt x="4325" y="5059"/>
                  </a:cubicBezTo>
                  <a:cubicBezTo>
                    <a:pt x="4577" y="5161"/>
                    <a:pt x="4607" y="7153"/>
                    <a:pt x="4607" y="7153"/>
                  </a:cubicBezTo>
                  <a:lnTo>
                    <a:pt x="6010" y="6590"/>
                  </a:lnTo>
                  <a:cubicBezTo>
                    <a:pt x="6010" y="6590"/>
                    <a:pt x="5588" y="4214"/>
                    <a:pt x="5934" y="4214"/>
                  </a:cubicBezTo>
                  <a:cubicBezTo>
                    <a:pt x="5956" y="4214"/>
                    <a:pt x="5981" y="4224"/>
                    <a:pt x="6010" y="4244"/>
                  </a:cubicBezTo>
                  <a:cubicBezTo>
                    <a:pt x="6492" y="4585"/>
                    <a:pt x="6761" y="6270"/>
                    <a:pt x="6761" y="6270"/>
                  </a:cubicBezTo>
                  <a:cubicBezTo>
                    <a:pt x="6761" y="6270"/>
                    <a:pt x="6762" y="6270"/>
                    <a:pt x="6764" y="6270"/>
                  </a:cubicBezTo>
                  <a:cubicBezTo>
                    <a:pt x="6802" y="6270"/>
                    <a:pt x="7152" y="6244"/>
                    <a:pt x="7767" y="5323"/>
                  </a:cubicBezTo>
                  <a:cubicBezTo>
                    <a:pt x="8424" y="4342"/>
                    <a:pt x="8527" y="2295"/>
                    <a:pt x="7204" y="1757"/>
                  </a:cubicBezTo>
                  <a:cubicBezTo>
                    <a:pt x="6829" y="1604"/>
                    <a:pt x="6482" y="1549"/>
                    <a:pt x="6178" y="1549"/>
                  </a:cubicBezTo>
                  <a:cubicBezTo>
                    <a:pt x="5415" y="1549"/>
                    <a:pt x="4922" y="1894"/>
                    <a:pt x="4922" y="1894"/>
                  </a:cubicBezTo>
                  <a:cubicBezTo>
                    <a:pt x="4866" y="131"/>
                    <a:pt x="3603" y="1"/>
                    <a:pt x="26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40"/>
            <p:cNvSpPr/>
            <p:nvPr/>
          </p:nvSpPr>
          <p:spPr>
            <a:xfrm>
              <a:off x="989902" y="1030305"/>
              <a:ext cx="343068" cy="397448"/>
            </a:xfrm>
            <a:custGeom>
              <a:avLst/>
              <a:gdLst/>
              <a:ahLst/>
              <a:cxnLst/>
              <a:rect l="l" t="t" r="r" b="b"/>
              <a:pathLst>
                <a:path w="5457" h="6322" extrusionOk="0">
                  <a:moveTo>
                    <a:pt x="1566" y="1"/>
                  </a:moveTo>
                  <a:cubicBezTo>
                    <a:pt x="1311" y="1"/>
                    <a:pt x="1078" y="66"/>
                    <a:pt x="871" y="197"/>
                  </a:cubicBezTo>
                  <a:cubicBezTo>
                    <a:pt x="82" y="691"/>
                    <a:pt x="1" y="1945"/>
                    <a:pt x="1" y="1997"/>
                  </a:cubicBezTo>
                  <a:lnTo>
                    <a:pt x="448" y="2022"/>
                  </a:lnTo>
                  <a:cubicBezTo>
                    <a:pt x="466" y="1724"/>
                    <a:pt x="615" y="888"/>
                    <a:pt x="1110" y="576"/>
                  </a:cubicBezTo>
                  <a:cubicBezTo>
                    <a:pt x="1243" y="493"/>
                    <a:pt x="1397" y="452"/>
                    <a:pt x="1570" y="452"/>
                  </a:cubicBezTo>
                  <a:cubicBezTo>
                    <a:pt x="1762" y="452"/>
                    <a:pt x="1979" y="503"/>
                    <a:pt x="2219" y="606"/>
                  </a:cubicBezTo>
                  <a:cubicBezTo>
                    <a:pt x="4036" y="1374"/>
                    <a:pt x="5004" y="6270"/>
                    <a:pt x="5012" y="6322"/>
                  </a:cubicBezTo>
                  <a:lnTo>
                    <a:pt x="5456" y="6236"/>
                  </a:lnTo>
                  <a:cubicBezTo>
                    <a:pt x="5413" y="6023"/>
                    <a:pt x="4432" y="1054"/>
                    <a:pt x="2393" y="192"/>
                  </a:cubicBezTo>
                  <a:cubicBezTo>
                    <a:pt x="2096" y="65"/>
                    <a:pt x="1820" y="1"/>
                    <a:pt x="15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40"/>
            <p:cNvSpPr/>
            <p:nvPr/>
          </p:nvSpPr>
          <p:spPr>
            <a:xfrm>
              <a:off x="1084830" y="1286109"/>
              <a:ext cx="534248" cy="513313"/>
            </a:xfrm>
            <a:custGeom>
              <a:avLst/>
              <a:gdLst/>
              <a:ahLst/>
              <a:cxnLst/>
              <a:rect l="l" t="t" r="r" b="b"/>
              <a:pathLst>
                <a:path w="8498" h="8165" extrusionOk="0">
                  <a:moveTo>
                    <a:pt x="2163" y="2077"/>
                  </a:moveTo>
                  <a:cubicBezTo>
                    <a:pt x="2180" y="2077"/>
                    <a:pt x="2189" y="2078"/>
                    <a:pt x="2189" y="2078"/>
                  </a:cubicBezTo>
                  <a:cubicBezTo>
                    <a:pt x="2709" y="2133"/>
                    <a:pt x="2948" y="2500"/>
                    <a:pt x="2637" y="2760"/>
                  </a:cubicBezTo>
                  <a:cubicBezTo>
                    <a:pt x="2506" y="2869"/>
                    <a:pt x="2251" y="2931"/>
                    <a:pt x="2002" y="2931"/>
                  </a:cubicBezTo>
                  <a:cubicBezTo>
                    <a:pt x="1656" y="2931"/>
                    <a:pt x="1323" y="2811"/>
                    <a:pt x="1365" y="2530"/>
                  </a:cubicBezTo>
                  <a:cubicBezTo>
                    <a:pt x="1426" y="2101"/>
                    <a:pt x="2031" y="2077"/>
                    <a:pt x="2163" y="2077"/>
                  </a:cubicBezTo>
                  <a:close/>
                  <a:moveTo>
                    <a:pt x="6006" y="3273"/>
                  </a:moveTo>
                  <a:cubicBezTo>
                    <a:pt x="6201" y="3273"/>
                    <a:pt x="6396" y="3333"/>
                    <a:pt x="6561" y="3451"/>
                  </a:cubicBezTo>
                  <a:cubicBezTo>
                    <a:pt x="7013" y="3775"/>
                    <a:pt x="7192" y="4381"/>
                    <a:pt x="7192" y="4381"/>
                  </a:cubicBezTo>
                  <a:cubicBezTo>
                    <a:pt x="7192" y="4381"/>
                    <a:pt x="7083" y="4400"/>
                    <a:pt x="6924" y="4400"/>
                  </a:cubicBezTo>
                  <a:cubicBezTo>
                    <a:pt x="6683" y="4400"/>
                    <a:pt x="6328" y="4356"/>
                    <a:pt x="6066" y="4138"/>
                  </a:cubicBezTo>
                  <a:cubicBezTo>
                    <a:pt x="5631" y="3775"/>
                    <a:pt x="5644" y="3345"/>
                    <a:pt x="5644" y="3345"/>
                  </a:cubicBezTo>
                  <a:cubicBezTo>
                    <a:pt x="5760" y="3297"/>
                    <a:pt x="5883" y="3273"/>
                    <a:pt x="6006" y="3273"/>
                  </a:cubicBezTo>
                  <a:close/>
                  <a:moveTo>
                    <a:pt x="5681" y="0"/>
                  </a:moveTo>
                  <a:cubicBezTo>
                    <a:pt x="4804" y="0"/>
                    <a:pt x="3714" y="202"/>
                    <a:pt x="3613" y="1826"/>
                  </a:cubicBezTo>
                  <a:cubicBezTo>
                    <a:pt x="3613" y="1826"/>
                    <a:pt x="3101" y="1446"/>
                    <a:pt x="2297" y="1446"/>
                  </a:cubicBezTo>
                  <a:cubicBezTo>
                    <a:pt x="2011" y="1446"/>
                    <a:pt x="1687" y="1494"/>
                    <a:pt x="1336" y="1626"/>
                  </a:cubicBezTo>
                  <a:cubicBezTo>
                    <a:pt x="1" y="2120"/>
                    <a:pt x="39" y="4168"/>
                    <a:pt x="662" y="5170"/>
                  </a:cubicBezTo>
                  <a:cubicBezTo>
                    <a:pt x="1254" y="6119"/>
                    <a:pt x="1603" y="6143"/>
                    <a:pt x="1636" y="6143"/>
                  </a:cubicBezTo>
                  <a:cubicBezTo>
                    <a:pt x="1638" y="6143"/>
                    <a:pt x="1638" y="6143"/>
                    <a:pt x="1638" y="6143"/>
                  </a:cubicBezTo>
                  <a:cubicBezTo>
                    <a:pt x="1638" y="6143"/>
                    <a:pt x="1958" y="4471"/>
                    <a:pt x="2453" y="4142"/>
                  </a:cubicBezTo>
                  <a:cubicBezTo>
                    <a:pt x="2482" y="4123"/>
                    <a:pt x="2506" y="4114"/>
                    <a:pt x="2528" y="4114"/>
                  </a:cubicBezTo>
                  <a:cubicBezTo>
                    <a:pt x="2880" y="4114"/>
                    <a:pt x="2381" y="6484"/>
                    <a:pt x="2381" y="6484"/>
                  </a:cubicBezTo>
                  <a:lnTo>
                    <a:pt x="3767" y="7090"/>
                  </a:lnTo>
                  <a:cubicBezTo>
                    <a:pt x="3767" y="7090"/>
                    <a:pt x="3861" y="5102"/>
                    <a:pt x="4117" y="5008"/>
                  </a:cubicBezTo>
                  <a:cubicBezTo>
                    <a:pt x="4122" y="5006"/>
                    <a:pt x="4127" y="5005"/>
                    <a:pt x="4132" y="5005"/>
                  </a:cubicBezTo>
                  <a:cubicBezTo>
                    <a:pt x="4373" y="5005"/>
                    <a:pt x="4394" y="7222"/>
                    <a:pt x="4394" y="7222"/>
                  </a:cubicBezTo>
                  <a:lnTo>
                    <a:pt x="7209" y="8164"/>
                  </a:lnTo>
                  <a:lnTo>
                    <a:pt x="8177" y="5021"/>
                  </a:lnTo>
                  <a:cubicBezTo>
                    <a:pt x="8177" y="5021"/>
                    <a:pt x="8497" y="3161"/>
                    <a:pt x="7827" y="2432"/>
                  </a:cubicBezTo>
                  <a:cubicBezTo>
                    <a:pt x="7827" y="2432"/>
                    <a:pt x="5861" y="2402"/>
                    <a:pt x="5639" y="1907"/>
                  </a:cubicBezTo>
                  <a:cubicBezTo>
                    <a:pt x="5435" y="1447"/>
                    <a:pt x="7363" y="1429"/>
                    <a:pt x="7668" y="1429"/>
                  </a:cubicBezTo>
                  <a:cubicBezTo>
                    <a:pt x="7694" y="1429"/>
                    <a:pt x="7708" y="1429"/>
                    <a:pt x="7708" y="1429"/>
                  </a:cubicBezTo>
                  <a:cubicBezTo>
                    <a:pt x="7708" y="1429"/>
                    <a:pt x="7119" y="52"/>
                    <a:pt x="6241" y="18"/>
                  </a:cubicBezTo>
                  <a:cubicBezTo>
                    <a:pt x="6076" y="11"/>
                    <a:pt x="5884" y="0"/>
                    <a:pt x="56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40"/>
            <p:cNvSpPr/>
            <p:nvPr/>
          </p:nvSpPr>
          <p:spPr>
            <a:xfrm>
              <a:off x="1033908" y="743886"/>
              <a:ext cx="380537" cy="402855"/>
            </a:xfrm>
            <a:custGeom>
              <a:avLst/>
              <a:gdLst/>
              <a:ahLst/>
              <a:cxnLst/>
              <a:rect l="l" t="t" r="r" b="b"/>
              <a:pathLst>
                <a:path w="6053" h="6408" extrusionOk="0">
                  <a:moveTo>
                    <a:pt x="3950" y="1"/>
                  </a:moveTo>
                  <a:cubicBezTo>
                    <a:pt x="3614" y="1"/>
                    <a:pt x="3233" y="65"/>
                    <a:pt x="2802" y="223"/>
                  </a:cubicBezTo>
                  <a:cubicBezTo>
                    <a:pt x="405" y="1097"/>
                    <a:pt x="39" y="3708"/>
                    <a:pt x="0" y="6399"/>
                  </a:cubicBezTo>
                  <a:lnTo>
                    <a:pt x="448" y="6407"/>
                  </a:lnTo>
                  <a:cubicBezTo>
                    <a:pt x="495" y="3481"/>
                    <a:pt x="939" y="1383"/>
                    <a:pt x="2956" y="645"/>
                  </a:cubicBezTo>
                  <a:cubicBezTo>
                    <a:pt x="3331" y="508"/>
                    <a:pt x="3659" y="452"/>
                    <a:pt x="3945" y="452"/>
                  </a:cubicBezTo>
                  <a:cubicBezTo>
                    <a:pt x="5163" y="452"/>
                    <a:pt x="5615" y="1464"/>
                    <a:pt x="5639" y="1519"/>
                  </a:cubicBezTo>
                  <a:lnTo>
                    <a:pt x="6053" y="1340"/>
                  </a:lnTo>
                  <a:cubicBezTo>
                    <a:pt x="6046" y="1323"/>
                    <a:pt x="5466" y="1"/>
                    <a:pt x="3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40"/>
            <p:cNvSpPr/>
            <p:nvPr/>
          </p:nvSpPr>
          <p:spPr>
            <a:xfrm>
              <a:off x="1163413" y="624942"/>
              <a:ext cx="569580" cy="475530"/>
            </a:xfrm>
            <a:custGeom>
              <a:avLst/>
              <a:gdLst/>
              <a:ahLst/>
              <a:cxnLst/>
              <a:rect l="l" t="t" r="r" b="b"/>
              <a:pathLst>
                <a:path w="9060" h="7564" extrusionOk="0">
                  <a:moveTo>
                    <a:pt x="7264" y="1616"/>
                  </a:move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close/>
                  <a:moveTo>
                    <a:pt x="6346" y="3048"/>
                  </a:moveTo>
                  <a:cubicBezTo>
                    <a:pt x="6408" y="3048"/>
                    <a:pt x="6469" y="3054"/>
                    <a:pt x="6531" y="3066"/>
                  </a:cubicBezTo>
                  <a:cubicBezTo>
                    <a:pt x="7081" y="3173"/>
                    <a:pt x="7490" y="3654"/>
                    <a:pt x="7490" y="3654"/>
                  </a:cubicBezTo>
                  <a:cubicBezTo>
                    <a:pt x="7490" y="3654"/>
                    <a:pt x="7078" y="3932"/>
                    <a:pt x="6625" y="3932"/>
                  </a:cubicBezTo>
                  <a:cubicBezTo>
                    <a:pt x="6538" y="3932"/>
                    <a:pt x="6451" y="3921"/>
                    <a:pt x="6364" y="3898"/>
                  </a:cubicBezTo>
                  <a:cubicBezTo>
                    <a:pt x="5818" y="3744"/>
                    <a:pt x="5652" y="3347"/>
                    <a:pt x="5652" y="3347"/>
                  </a:cubicBezTo>
                  <a:cubicBezTo>
                    <a:pt x="5835" y="3154"/>
                    <a:pt x="6087" y="3048"/>
                    <a:pt x="6346" y="3048"/>
                  </a:cubicBezTo>
                  <a:close/>
                  <a:moveTo>
                    <a:pt x="2288" y="3560"/>
                  </a:moveTo>
                  <a:cubicBezTo>
                    <a:pt x="2615" y="3560"/>
                    <a:pt x="2810" y="3765"/>
                    <a:pt x="2670" y="4051"/>
                  </a:cubicBezTo>
                  <a:cubicBezTo>
                    <a:pt x="2551" y="4301"/>
                    <a:pt x="2077" y="4572"/>
                    <a:pt x="1743" y="4572"/>
                  </a:cubicBezTo>
                  <a:cubicBezTo>
                    <a:pt x="1586" y="4572"/>
                    <a:pt x="1460" y="4512"/>
                    <a:pt x="1416" y="4363"/>
                  </a:cubicBezTo>
                  <a:cubicBezTo>
                    <a:pt x="1284" y="3893"/>
                    <a:pt x="1984" y="3612"/>
                    <a:pt x="1984" y="3612"/>
                  </a:cubicBezTo>
                  <a:cubicBezTo>
                    <a:pt x="2093" y="3576"/>
                    <a:pt x="2196" y="3560"/>
                    <a:pt x="2288" y="3560"/>
                  </a:cubicBezTo>
                  <a:close/>
                  <a:moveTo>
                    <a:pt x="5186" y="0"/>
                  </a:moveTo>
                  <a:cubicBezTo>
                    <a:pt x="5064" y="0"/>
                    <a:pt x="4943" y="20"/>
                    <a:pt x="4829" y="67"/>
                  </a:cubicBezTo>
                  <a:cubicBezTo>
                    <a:pt x="4010" y="400"/>
                    <a:pt x="2466" y="920"/>
                    <a:pt x="3174" y="2797"/>
                  </a:cubicBezTo>
                  <a:cubicBezTo>
                    <a:pt x="3174" y="2797"/>
                    <a:pt x="3046" y="2769"/>
                    <a:pt x="2837" y="2769"/>
                  </a:cubicBezTo>
                  <a:cubicBezTo>
                    <a:pt x="2422" y="2769"/>
                    <a:pt x="1688" y="2881"/>
                    <a:pt x="1015" y="3548"/>
                  </a:cubicBezTo>
                  <a:cubicBezTo>
                    <a:pt x="0" y="4550"/>
                    <a:pt x="879" y="6406"/>
                    <a:pt x="1860" y="7058"/>
                  </a:cubicBezTo>
                  <a:cubicBezTo>
                    <a:pt x="2510" y="7490"/>
                    <a:pt x="2866" y="7563"/>
                    <a:pt x="3032" y="7563"/>
                  </a:cubicBezTo>
                  <a:cubicBezTo>
                    <a:pt x="3117" y="7563"/>
                    <a:pt x="3152" y="7545"/>
                    <a:pt x="3152" y="7545"/>
                  </a:cubicBezTo>
                  <a:cubicBezTo>
                    <a:pt x="3152" y="7545"/>
                    <a:pt x="2756" y="5885"/>
                    <a:pt x="3067" y="5382"/>
                  </a:cubicBezTo>
                  <a:cubicBezTo>
                    <a:pt x="3094" y="5339"/>
                    <a:pt x="3123" y="5320"/>
                    <a:pt x="3154" y="5320"/>
                  </a:cubicBezTo>
                  <a:cubicBezTo>
                    <a:pt x="3479" y="5320"/>
                    <a:pt x="3971" y="7549"/>
                    <a:pt x="3971" y="7549"/>
                  </a:cubicBezTo>
                  <a:lnTo>
                    <a:pt x="5481" y="7532"/>
                  </a:lnTo>
                  <a:cubicBezTo>
                    <a:pt x="5481" y="7532"/>
                    <a:pt x="4748" y="5681"/>
                    <a:pt x="4940" y="5489"/>
                  </a:cubicBezTo>
                  <a:cubicBezTo>
                    <a:pt x="4948" y="5481"/>
                    <a:pt x="4958" y="5477"/>
                    <a:pt x="4969" y="5477"/>
                  </a:cubicBezTo>
                  <a:cubicBezTo>
                    <a:pt x="5213" y="5477"/>
                    <a:pt x="6104" y="7391"/>
                    <a:pt x="6104" y="7391"/>
                  </a:cubicBezTo>
                  <a:lnTo>
                    <a:pt x="9060" y="7097"/>
                  </a:lnTo>
                  <a:lnTo>
                    <a:pt x="8646" y="3829"/>
                  </a:lnTo>
                  <a:cubicBezTo>
                    <a:pt x="8646" y="3829"/>
                    <a:pt x="8173" y="2004"/>
                    <a:pt x="7264" y="1616"/>
                  </a:cubicBezTo>
                  <a:lnTo>
                    <a:pt x="7264" y="1616"/>
                  </a:lnTo>
                  <a:cubicBezTo>
                    <a:pt x="7264" y="1617"/>
                    <a:pt x="6074" y="2132"/>
                    <a:pt x="5411" y="2132"/>
                  </a:cubicBezTo>
                  <a:cubicBezTo>
                    <a:pt x="5259" y="2132"/>
                    <a:pt x="5135" y="2105"/>
                    <a:pt x="5059" y="2038"/>
                  </a:cubicBezTo>
                  <a:cubicBezTo>
                    <a:pt x="4650" y="1671"/>
                    <a:pt x="6744" y="750"/>
                    <a:pt x="6744" y="750"/>
                  </a:cubicBezTo>
                  <a:cubicBezTo>
                    <a:pt x="6744" y="750"/>
                    <a:pt x="5931" y="0"/>
                    <a:pt x="5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40"/>
            <p:cNvSpPr/>
            <p:nvPr/>
          </p:nvSpPr>
          <p:spPr>
            <a:xfrm>
              <a:off x="872971" y="795185"/>
              <a:ext cx="283281" cy="364443"/>
            </a:xfrm>
            <a:custGeom>
              <a:avLst/>
              <a:gdLst/>
              <a:ahLst/>
              <a:cxnLst/>
              <a:rect l="l" t="t" r="r" b="b"/>
              <a:pathLst>
                <a:path w="4506" h="5797" extrusionOk="0">
                  <a:moveTo>
                    <a:pt x="1852" y="0"/>
                  </a:moveTo>
                  <a:cubicBezTo>
                    <a:pt x="1217" y="0"/>
                    <a:pt x="610" y="316"/>
                    <a:pt x="108" y="695"/>
                  </a:cubicBezTo>
                  <a:cubicBezTo>
                    <a:pt x="103" y="921"/>
                    <a:pt x="65" y="1151"/>
                    <a:pt x="1" y="1369"/>
                  </a:cubicBezTo>
                  <a:cubicBezTo>
                    <a:pt x="499" y="915"/>
                    <a:pt x="1171" y="451"/>
                    <a:pt x="1851" y="451"/>
                  </a:cubicBezTo>
                  <a:cubicBezTo>
                    <a:pt x="2021" y="451"/>
                    <a:pt x="2191" y="480"/>
                    <a:pt x="2360" y="546"/>
                  </a:cubicBezTo>
                  <a:cubicBezTo>
                    <a:pt x="3601" y="1036"/>
                    <a:pt x="4002" y="4500"/>
                    <a:pt x="4057" y="5796"/>
                  </a:cubicBezTo>
                  <a:lnTo>
                    <a:pt x="4505" y="5779"/>
                  </a:lnTo>
                  <a:cubicBezTo>
                    <a:pt x="4462" y="4935"/>
                    <a:pt x="4360" y="4094"/>
                    <a:pt x="4202" y="3263"/>
                  </a:cubicBezTo>
                  <a:cubicBezTo>
                    <a:pt x="3848" y="1484"/>
                    <a:pt x="3285" y="426"/>
                    <a:pt x="2526" y="128"/>
                  </a:cubicBezTo>
                  <a:cubicBezTo>
                    <a:pt x="2300" y="39"/>
                    <a:pt x="2074" y="0"/>
                    <a:pt x="1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40"/>
            <p:cNvSpPr/>
            <p:nvPr/>
          </p:nvSpPr>
          <p:spPr>
            <a:xfrm>
              <a:off x="616099" y="50"/>
              <a:ext cx="455664" cy="1174302"/>
            </a:xfrm>
            <a:custGeom>
              <a:avLst/>
              <a:gdLst/>
              <a:ahLst/>
              <a:cxnLst/>
              <a:rect l="l" t="t" r="r" b="b"/>
              <a:pathLst>
                <a:path w="7248" h="18679" extrusionOk="0">
                  <a:moveTo>
                    <a:pt x="6847" y="1"/>
                  </a:moveTo>
                  <a:lnTo>
                    <a:pt x="1" y="18542"/>
                  </a:lnTo>
                  <a:lnTo>
                    <a:pt x="376" y="18679"/>
                  </a:lnTo>
                  <a:lnTo>
                    <a:pt x="7248" y="73"/>
                  </a:lnTo>
                  <a:lnTo>
                    <a:pt x="706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40"/>
            <p:cNvSpPr/>
            <p:nvPr/>
          </p:nvSpPr>
          <p:spPr>
            <a:xfrm>
              <a:off x="1048116" y="50"/>
              <a:ext cx="455349" cy="1174302"/>
            </a:xfrm>
            <a:custGeom>
              <a:avLst/>
              <a:gdLst/>
              <a:ahLst/>
              <a:cxnLst/>
              <a:rect l="l" t="t" r="r" b="b"/>
              <a:pathLst>
                <a:path w="7243" h="18679" extrusionOk="0">
                  <a:moveTo>
                    <a:pt x="188" y="1"/>
                  </a:moveTo>
                  <a:lnTo>
                    <a:pt x="0" y="73"/>
                  </a:lnTo>
                  <a:lnTo>
                    <a:pt x="6867" y="18679"/>
                  </a:lnTo>
                  <a:lnTo>
                    <a:pt x="7243" y="18542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97" name="Google Shape;1797;p40"/>
          <p:cNvGrpSpPr/>
          <p:nvPr/>
        </p:nvGrpSpPr>
        <p:grpSpPr>
          <a:xfrm>
            <a:off x="803752" y="4087502"/>
            <a:ext cx="364069" cy="661601"/>
            <a:chOff x="677277" y="4087502"/>
            <a:chExt cx="364069" cy="661601"/>
          </a:xfrm>
        </p:grpSpPr>
        <p:sp>
          <p:nvSpPr>
            <p:cNvPr id="1798" name="Google Shape;1798;p40"/>
            <p:cNvSpPr/>
            <p:nvPr/>
          </p:nvSpPr>
          <p:spPr>
            <a:xfrm>
              <a:off x="677277" y="4087502"/>
              <a:ext cx="351396" cy="555456"/>
            </a:xfrm>
            <a:custGeom>
              <a:avLst/>
              <a:gdLst/>
              <a:ahLst/>
              <a:cxnLst/>
              <a:rect l="l" t="t" r="r" b="b"/>
              <a:pathLst>
                <a:path w="6045" h="9555" extrusionOk="0">
                  <a:moveTo>
                    <a:pt x="4210" y="1"/>
                  </a:moveTo>
                  <a:lnTo>
                    <a:pt x="4210" y="1"/>
                  </a:lnTo>
                  <a:cubicBezTo>
                    <a:pt x="3413" y="423"/>
                    <a:pt x="2347" y="1323"/>
                    <a:pt x="2718" y="3127"/>
                  </a:cubicBezTo>
                  <a:cubicBezTo>
                    <a:pt x="2880" y="3912"/>
                    <a:pt x="2892" y="4351"/>
                    <a:pt x="2884" y="4565"/>
                  </a:cubicBezTo>
                  <a:cubicBezTo>
                    <a:pt x="2807" y="4821"/>
                    <a:pt x="2765" y="5085"/>
                    <a:pt x="2752" y="5350"/>
                  </a:cubicBezTo>
                  <a:cubicBezTo>
                    <a:pt x="2743" y="5631"/>
                    <a:pt x="2777" y="5917"/>
                    <a:pt x="2846" y="6190"/>
                  </a:cubicBezTo>
                  <a:cubicBezTo>
                    <a:pt x="2867" y="6258"/>
                    <a:pt x="2884" y="6326"/>
                    <a:pt x="2910" y="6390"/>
                  </a:cubicBezTo>
                  <a:cubicBezTo>
                    <a:pt x="2922" y="6424"/>
                    <a:pt x="2931" y="6459"/>
                    <a:pt x="2944" y="6493"/>
                  </a:cubicBezTo>
                  <a:lnTo>
                    <a:pt x="2982" y="6587"/>
                  </a:lnTo>
                  <a:cubicBezTo>
                    <a:pt x="3033" y="6710"/>
                    <a:pt x="3076" y="6830"/>
                    <a:pt x="3110" y="6958"/>
                  </a:cubicBezTo>
                  <a:cubicBezTo>
                    <a:pt x="3119" y="6987"/>
                    <a:pt x="3127" y="7022"/>
                    <a:pt x="3136" y="7051"/>
                  </a:cubicBezTo>
                  <a:cubicBezTo>
                    <a:pt x="3020" y="6894"/>
                    <a:pt x="2828" y="6574"/>
                    <a:pt x="2585" y="5998"/>
                  </a:cubicBezTo>
                  <a:cubicBezTo>
                    <a:pt x="2064" y="4757"/>
                    <a:pt x="1123" y="4483"/>
                    <a:pt x="378" y="4483"/>
                  </a:cubicBezTo>
                  <a:cubicBezTo>
                    <a:pt x="245" y="4483"/>
                    <a:pt x="118" y="4491"/>
                    <a:pt x="1" y="4505"/>
                  </a:cubicBezTo>
                  <a:cubicBezTo>
                    <a:pt x="1" y="4505"/>
                    <a:pt x="192" y="5985"/>
                    <a:pt x="1835" y="6642"/>
                  </a:cubicBezTo>
                  <a:cubicBezTo>
                    <a:pt x="2995" y="7103"/>
                    <a:pt x="3089" y="7269"/>
                    <a:pt x="3208" y="7388"/>
                  </a:cubicBezTo>
                  <a:cubicBezTo>
                    <a:pt x="3272" y="7760"/>
                    <a:pt x="3298" y="8139"/>
                    <a:pt x="3281" y="8514"/>
                  </a:cubicBezTo>
                  <a:cubicBezTo>
                    <a:pt x="3272" y="8779"/>
                    <a:pt x="3251" y="9043"/>
                    <a:pt x="3212" y="9304"/>
                  </a:cubicBezTo>
                  <a:cubicBezTo>
                    <a:pt x="3204" y="9368"/>
                    <a:pt x="3191" y="9436"/>
                    <a:pt x="3183" y="9500"/>
                  </a:cubicBezTo>
                  <a:cubicBezTo>
                    <a:pt x="3236" y="9536"/>
                    <a:pt x="3298" y="9554"/>
                    <a:pt x="3360" y="9554"/>
                  </a:cubicBezTo>
                  <a:cubicBezTo>
                    <a:pt x="3421" y="9554"/>
                    <a:pt x="3483" y="9536"/>
                    <a:pt x="3537" y="9500"/>
                  </a:cubicBezTo>
                  <a:cubicBezTo>
                    <a:pt x="3541" y="9449"/>
                    <a:pt x="3549" y="9402"/>
                    <a:pt x="3554" y="9351"/>
                  </a:cubicBezTo>
                  <a:cubicBezTo>
                    <a:pt x="3588" y="9073"/>
                    <a:pt x="3605" y="8800"/>
                    <a:pt x="3609" y="8523"/>
                  </a:cubicBezTo>
                  <a:cubicBezTo>
                    <a:pt x="3609" y="8429"/>
                    <a:pt x="3609" y="8335"/>
                    <a:pt x="3605" y="8242"/>
                  </a:cubicBezTo>
                  <a:cubicBezTo>
                    <a:pt x="3703" y="8092"/>
                    <a:pt x="3925" y="7845"/>
                    <a:pt x="4637" y="7295"/>
                  </a:cubicBezTo>
                  <a:cubicBezTo>
                    <a:pt x="6045" y="6215"/>
                    <a:pt x="5823" y="4740"/>
                    <a:pt x="5823" y="4740"/>
                  </a:cubicBezTo>
                  <a:lnTo>
                    <a:pt x="5823" y="4740"/>
                  </a:lnTo>
                  <a:cubicBezTo>
                    <a:pt x="5055" y="4863"/>
                    <a:pt x="3942" y="5303"/>
                    <a:pt x="3746" y="6877"/>
                  </a:cubicBezTo>
                  <a:cubicBezTo>
                    <a:pt x="3711" y="7188"/>
                    <a:pt x="3652" y="7499"/>
                    <a:pt x="3575" y="7806"/>
                  </a:cubicBezTo>
                  <a:cubicBezTo>
                    <a:pt x="3545" y="7491"/>
                    <a:pt x="3481" y="7175"/>
                    <a:pt x="3387" y="6872"/>
                  </a:cubicBezTo>
                  <a:cubicBezTo>
                    <a:pt x="3345" y="6740"/>
                    <a:pt x="3298" y="6608"/>
                    <a:pt x="3242" y="6480"/>
                  </a:cubicBezTo>
                  <a:lnTo>
                    <a:pt x="3204" y="6386"/>
                  </a:lnTo>
                  <a:cubicBezTo>
                    <a:pt x="3191" y="6356"/>
                    <a:pt x="3178" y="6326"/>
                    <a:pt x="3165" y="6297"/>
                  </a:cubicBezTo>
                  <a:cubicBezTo>
                    <a:pt x="3144" y="6237"/>
                    <a:pt x="3123" y="6177"/>
                    <a:pt x="3106" y="6117"/>
                  </a:cubicBezTo>
                  <a:cubicBezTo>
                    <a:pt x="3029" y="5870"/>
                    <a:pt x="2991" y="5614"/>
                    <a:pt x="2991" y="5354"/>
                  </a:cubicBezTo>
                  <a:cubicBezTo>
                    <a:pt x="2991" y="5196"/>
                    <a:pt x="3003" y="5042"/>
                    <a:pt x="3029" y="4889"/>
                  </a:cubicBezTo>
                  <a:cubicBezTo>
                    <a:pt x="3076" y="4688"/>
                    <a:pt x="3020" y="4501"/>
                    <a:pt x="3861" y="3251"/>
                  </a:cubicBezTo>
                  <a:cubicBezTo>
                    <a:pt x="5004" y="1541"/>
                    <a:pt x="4211" y="1"/>
                    <a:pt x="4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40"/>
            <p:cNvSpPr/>
            <p:nvPr/>
          </p:nvSpPr>
          <p:spPr>
            <a:xfrm>
              <a:off x="708494" y="4639988"/>
              <a:ext cx="332852" cy="109115"/>
            </a:xfrm>
            <a:custGeom>
              <a:avLst/>
              <a:gdLst/>
              <a:ahLst/>
              <a:cxnLst/>
              <a:rect l="l" t="t" r="r" b="b"/>
              <a:pathLst>
                <a:path w="5726" h="1877" extrusionOk="0">
                  <a:moveTo>
                    <a:pt x="2823" y="1"/>
                  </a:moveTo>
                  <a:cubicBezTo>
                    <a:pt x="1680" y="1"/>
                    <a:pt x="553" y="624"/>
                    <a:pt x="31" y="1800"/>
                  </a:cubicBezTo>
                  <a:cubicBezTo>
                    <a:pt x="22" y="1826"/>
                    <a:pt x="14" y="1851"/>
                    <a:pt x="1" y="1877"/>
                  </a:cubicBezTo>
                  <a:lnTo>
                    <a:pt x="5725" y="1877"/>
                  </a:lnTo>
                  <a:cubicBezTo>
                    <a:pt x="5576" y="1600"/>
                    <a:pt x="5397" y="1339"/>
                    <a:pt x="5188" y="1101"/>
                  </a:cubicBezTo>
                  <a:cubicBezTo>
                    <a:pt x="4560" y="357"/>
                    <a:pt x="3687" y="1"/>
                    <a:pt x="28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40"/>
            <p:cNvSpPr/>
            <p:nvPr/>
          </p:nvSpPr>
          <p:spPr>
            <a:xfrm>
              <a:off x="708784" y="4371942"/>
              <a:ext cx="103181" cy="87315"/>
            </a:xfrm>
            <a:custGeom>
              <a:avLst/>
              <a:gdLst/>
              <a:ahLst/>
              <a:cxnLst/>
              <a:rect l="l" t="t" r="r" b="b"/>
              <a:pathLst>
                <a:path w="1775" h="1502" extrusionOk="0">
                  <a:moveTo>
                    <a:pt x="0" y="0"/>
                  </a:moveTo>
                  <a:cubicBezTo>
                    <a:pt x="0" y="0"/>
                    <a:pt x="1126" y="538"/>
                    <a:pt x="1775" y="1502"/>
                  </a:cubicBezTo>
                  <a:cubicBezTo>
                    <a:pt x="1775" y="1502"/>
                    <a:pt x="1557" y="38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40"/>
            <p:cNvSpPr/>
            <p:nvPr/>
          </p:nvSpPr>
          <p:spPr>
            <a:xfrm>
              <a:off x="835220" y="4129415"/>
              <a:ext cx="71965" cy="151842"/>
            </a:xfrm>
            <a:custGeom>
              <a:avLst/>
              <a:gdLst/>
              <a:ahLst/>
              <a:cxnLst/>
              <a:rect l="l" t="t" r="r" b="b"/>
              <a:pathLst>
                <a:path w="1238" h="2612" extrusionOk="0">
                  <a:moveTo>
                    <a:pt x="1238" y="1"/>
                  </a:moveTo>
                  <a:cubicBezTo>
                    <a:pt x="1" y="1400"/>
                    <a:pt x="521" y="2611"/>
                    <a:pt x="521" y="2611"/>
                  </a:cubicBezTo>
                  <a:cubicBezTo>
                    <a:pt x="508" y="1259"/>
                    <a:pt x="1237" y="1"/>
                    <a:pt x="12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40"/>
            <p:cNvSpPr/>
            <p:nvPr/>
          </p:nvSpPr>
          <p:spPr>
            <a:xfrm>
              <a:off x="910848" y="4392986"/>
              <a:ext cx="81149" cy="112138"/>
            </a:xfrm>
            <a:custGeom>
              <a:avLst/>
              <a:gdLst/>
              <a:ahLst/>
              <a:cxnLst/>
              <a:rect l="l" t="t" r="r" b="b"/>
              <a:pathLst>
                <a:path w="1396" h="1929" extrusionOk="0">
                  <a:moveTo>
                    <a:pt x="1395" y="1"/>
                  </a:moveTo>
                  <a:lnTo>
                    <a:pt x="1395" y="1"/>
                  </a:lnTo>
                  <a:cubicBezTo>
                    <a:pt x="1" y="798"/>
                    <a:pt x="94" y="1929"/>
                    <a:pt x="94" y="1929"/>
                  </a:cubicBezTo>
                  <a:cubicBezTo>
                    <a:pt x="457" y="828"/>
                    <a:pt x="1395" y="1"/>
                    <a:pt x="13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03" name="Google Shape;1803;p40"/>
          <p:cNvGrpSpPr/>
          <p:nvPr/>
        </p:nvGrpSpPr>
        <p:grpSpPr>
          <a:xfrm>
            <a:off x="7264152" y="0"/>
            <a:ext cx="1879792" cy="1932680"/>
            <a:chOff x="230900" y="0"/>
            <a:chExt cx="2221452" cy="2283951"/>
          </a:xfrm>
        </p:grpSpPr>
        <p:sp>
          <p:nvSpPr>
            <p:cNvPr id="1804" name="Google Shape;1804;p40"/>
            <p:cNvSpPr/>
            <p:nvPr/>
          </p:nvSpPr>
          <p:spPr>
            <a:xfrm>
              <a:off x="729504" y="1044265"/>
              <a:ext cx="945146" cy="640554"/>
            </a:xfrm>
            <a:custGeom>
              <a:avLst/>
              <a:gdLst/>
              <a:ahLst/>
              <a:cxnLst/>
              <a:rect l="l" t="t" r="r" b="b"/>
              <a:pathLst>
                <a:path w="10907" h="7392" extrusionOk="0">
                  <a:moveTo>
                    <a:pt x="5454" y="1"/>
                  </a:moveTo>
                  <a:cubicBezTo>
                    <a:pt x="3771" y="1"/>
                    <a:pt x="2088" y="66"/>
                    <a:pt x="410" y="196"/>
                  </a:cubicBezTo>
                  <a:cubicBezTo>
                    <a:pt x="162" y="217"/>
                    <a:pt x="0" y="460"/>
                    <a:pt x="77" y="695"/>
                  </a:cubicBezTo>
                  <a:lnTo>
                    <a:pt x="1941" y="6436"/>
                  </a:lnTo>
                  <a:cubicBezTo>
                    <a:pt x="2129" y="7008"/>
                    <a:pt x="2658" y="7391"/>
                    <a:pt x="3255" y="7391"/>
                  </a:cubicBezTo>
                  <a:lnTo>
                    <a:pt x="7657" y="7391"/>
                  </a:lnTo>
                  <a:cubicBezTo>
                    <a:pt x="8254" y="7391"/>
                    <a:pt x="8783" y="7003"/>
                    <a:pt x="8966" y="6436"/>
                  </a:cubicBezTo>
                  <a:lnTo>
                    <a:pt x="10830" y="695"/>
                  </a:lnTo>
                  <a:cubicBezTo>
                    <a:pt x="10907" y="460"/>
                    <a:pt x="10745" y="217"/>
                    <a:pt x="10497" y="196"/>
                  </a:cubicBezTo>
                  <a:cubicBezTo>
                    <a:pt x="8819" y="66"/>
                    <a:pt x="7136" y="1"/>
                    <a:pt x="545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40"/>
            <p:cNvSpPr/>
            <p:nvPr/>
          </p:nvSpPr>
          <p:spPr>
            <a:xfrm>
              <a:off x="775344" y="1073381"/>
              <a:ext cx="859098" cy="48180"/>
            </a:xfrm>
            <a:custGeom>
              <a:avLst/>
              <a:gdLst/>
              <a:ahLst/>
              <a:cxnLst/>
              <a:rect l="l" t="t" r="r" b="b"/>
              <a:pathLst>
                <a:path w="9914" h="556" extrusionOk="0">
                  <a:moveTo>
                    <a:pt x="4957" y="1"/>
                  </a:moveTo>
                  <a:cubicBezTo>
                    <a:pt x="2218" y="1"/>
                    <a:pt x="0" y="124"/>
                    <a:pt x="0" y="278"/>
                  </a:cubicBezTo>
                  <a:cubicBezTo>
                    <a:pt x="0" y="431"/>
                    <a:pt x="2218" y="555"/>
                    <a:pt x="4957" y="555"/>
                  </a:cubicBezTo>
                  <a:cubicBezTo>
                    <a:pt x="7695" y="555"/>
                    <a:pt x="9913" y="431"/>
                    <a:pt x="9913" y="278"/>
                  </a:cubicBezTo>
                  <a:cubicBezTo>
                    <a:pt x="9913" y="124"/>
                    <a:pt x="7695" y="1"/>
                    <a:pt x="4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40"/>
            <p:cNvSpPr/>
            <p:nvPr/>
          </p:nvSpPr>
          <p:spPr>
            <a:xfrm>
              <a:off x="791548" y="0"/>
              <a:ext cx="426689" cy="1099739"/>
            </a:xfrm>
            <a:custGeom>
              <a:avLst/>
              <a:gdLst/>
              <a:ahLst/>
              <a:cxnLst/>
              <a:rect l="l" t="t" r="r" b="b"/>
              <a:pathLst>
                <a:path w="4924" h="12691" extrusionOk="0">
                  <a:moveTo>
                    <a:pt x="4650" y="1"/>
                  </a:moveTo>
                  <a:lnTo>
                    <a:pt x="1" y="12597"/>
                  </a:lnTo>
                  <a:lnTo>
                    <a:pt x="257" y="12690"/>
                  </a:lnTo>
                  <a:lnTo>
                    <a:pt x="4923" y="52"/>
                  </a:lnTo>
                  <a:lnTo>
                    <a:pt x="47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40"/>
            <p:cNvSpPr/>
            <p:nvPr/>
          </p:nvSpPr>
          <p:spPr>
            <a:xfrm>
              <a:off x="1195959" y="0"/>
              <a:ext cx="426603" cy="1099739"/>
            </a:xfrm>
            <a:custGeom>
              <a:avLst/>
              <a:gdLst/>
              <a:ahLst/>
              <a:cxnLst/>
              <a:rect l="l" t="t" r="r" b="b"/>
              <a:pathLst>
                <a:path w="4923" h="12691" extrusionOk="0">
                  <a:moveTo>
                    <a:pt x="128" y="1"/>
                  </a:moveTo>
                  <a:lnTo>
                    <a:pt x="0" y="52"/>
                  </a:lnTo>
                  <a:lnTo>
                    <a:pt x="4671" y="12690"/>
                  </a:lnTo>
                  <a:lnTo>
                    <a:pt x="4923" y="12597"/>
                  </a:lnTo>
                  <a:lnTo>
                    <a:pt x="27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40"/>
            <p:cNvSpPr/>
            <p:nvPr/>
          </p:nvSpPr>
          <p:spPr>
            <a:xfrm>
              <a:off x="1243272" y="1078147"/>
              <a:ext cx="783968" cy="994453"/>
            </a:xfrm>
            <a:custGeom>
              <a:avLst/>
              <a:gdLst/>
              <a:ahLst/>
              <a:cxnLst/>
              <a:rect l="l" t="t" r="r" b="b"/>
              <a:pathLst>
                <a:path w="9047" h="11476" extrusionOk="0">
                  <a:moveTo>
                    <a:pt x="256" y="1"/>
                  </a:moveTo>
                  <a:cubicBezTo>
                    <a:pt x="77" y="1"/>
                    <a:pt x="0" y="227"/>
                    <a:pt x="137" y="338"/>
                  </a:cubicBezTo>
                  <a:cubicBezTo>
                    <a:pt x="5720" y="5009"/>
                    <a:pt x="8612" y="8715"/>
                    <a:pt x="8676" y="11287"/>
                  </a:cubicBezTo>
                  <a:cubicBezTo>
                    <a:pt x="8680" y="11385"/>
                    <a:pt x="8753" y="11466"/>
                    <a:pt x="8847" y="11475"/>
                  </a:cubicBezTo>
                  <a:cubicBezTo>
                    <a:pt x="8852" y="11475"/>
                    <a:pt x="8856" y="11475"/>
                    <a:pt x="8861" y="11475"/>
                  </a:cubicBezTo>
                  <a:cubicBezTo>
                    <a:pt x="8962" y="11475"/>
                    <a:pt x="9047" y="11393"/>
                    <a:pt x="9043" y="11291"/>
                  </a:cubicBezTo>
                  <a:cubicBezTo>
                    <a:pt x="9009" y="9769"/>
                    <a:pt x="8036" y="7866"/>
                    <a:pt x="6159" y="5636"/>
                  </a:cubicBezTo>
                  <a:cubicBezTo>
                    <a:pt x="4790" y="4006"/>
                    <a:pt x="2700" y="2010"/>
                    <a:pt x="380" y="48"/>
                  </a:cubicBezTo>
                  <a:cubicBezTo>
                    <a:pt x="346" y="18"/>
                    <a:pt x="303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40"/>
            <p:cNvSpPr/>
            <p:nvPr/>
          </p:nvSpPr>
          <p:spPr>
            <a:xfrm>
              <a:off x="1907817" y="1723718"/>
              <a:ext cx="253293" cy="130936"/>
            </a:xfrm>
            <a:custGeom>
              <a:avLst/>
              <a:gdLst/>
              <a:ahLst/>
              <a:cxnLst/>
              <a:rect l="l" t="t" r="r" b="b"/>
              <a:pathLst>
                <a:path w="2923" h="1511" extrusionOk="0">
                  <a:moveTo>
                    <a:pt x="862" y="1"/>
                  </a:moveTo>
                  <a:cubicBezTo>
                    <a:pt x="300" y="1"/>
                    <a:pt x="0" y="314"/>
                    <a:pt x="0" y="314"/>
                  </a:cubicBezTo>
                  <a:cubicBezTo>
                    <a:pt x="377" y="1255"/>
                    <a:pt x="1019" y="1511"/>
                    <a:pt x="1606" y="1511"/>
                  </a:cubicBezTo>
                  <a:cubicBezTo>
                    <a:pt x="2303" y="1511"/>
                    <a:pt x="2922" y="1150"/>
                    <a:pt x="2922" y="1150"/>
                  </a:cubicBezTo>
                  <a:cubicBezTo>
                    <a:pt x="2051" y="242"/>
                    <a:pt x="1355" y="1"/>
                    <a:pt x="86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40"/>
            <p:cNvSpPr/>
            <p:nvPr/>
          </p:nvSpPr>
          <p:spPr>
            <a:xfrm>
              <a:off x="1654616" y="1659941"/>
              <a:ext cx="274696" cy="257019"/>
            </a:xfrm>
            <a:custGeom>
              <a:avLst/>
              <a:gdLst/>
              <a:ahLst/>
              <a:cxnLst/>
              <a:rect l="l" t="t" r="r" b="b"/>
              <a:pathLst>
                <a:path w="3170" h="2966" extrusionOk="0">
                  <a:moveTo>
                    <a:pt x="2014" y="1"/>
                  </a:moveTo>
                  <a:cubicBezTo>
                    <a:pt x="1" y="935"/>
                    <a:pt x="1340" y="2965"/>
                    <a:pt x="1340" y="2965"/>
                  </a:cubicBezTo>
                  <a:cubicBezTo>
                    <a:pt x="3170" y="995"/>
                    <a:pt x="2014" y="1"/>
                    <a:pt x="201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40"/>
            <p:cNvSpPr/>
            <p:nvPr/>
          </p:nvSpPr>
          <p:spPr>
            <a:xfrm>
              <a:off x="1857212" y="1958983"/>
              <a:ext cx="261005" cy="261785"/>
            </a:xfrm>
            <a:custGeom>
              <a:avLst/>
              <a:gdLst/>
              <a:ahLst/>
              <a:cxnLst/>
              <a:rect l="l" t="t" r="r" b="b"/>
              <a:pathLst>
                <a:path w="3012" h="3021" extrusionOk="0">
                  <a:moveTo>
                    <a:pt x="1587" y="0"/>
                  </a:moveTo>
                  <a:cubicBezTo>
                    <a:pt x="0" y="1553"/>
                    <a:pt x="1937" y="3020"/>
                    <a:pt x="1941" y="3020"/>
                  </a:cubicBezTo>
                  <a:cubicBezTo>
                    <a:pt x="3011" y="555"/>
                    <a:pt x="1587" y="0"/>
                    <a:pt x="15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40"/>
            <p:cNvSpPr/>
            <p:nvPr/>
          </p:nvSpPr>
          <p:spPr>
            <a:xfrm>
              <a:off x="1676106" y="1412890"/>
              <a:ext cx="262825" cy="119237"/>
            </a:xfrm>
            <a:custGeom>
              <a:avLst/>
              <a:gdLst/>
              <a:ahLst/>
              <a:cxnLst/>
              <a:rect l="l" t="t" r="r" b="b"/>
              <a:pathLst>
                <a:path w="3033" h="1376" extrusionOk="0">
                  <a:moveTo>
                    <a:pt x="1318" y="1"/>
                  </a:moveTo>
                  <a:cubicBezTo>
                    <a:pt x="307" y="1"/>
                    <a:pt x="0" y="685"/>
                    <a:pt x="0" y="685"/>
                  </a:cubicBezTo>
                  <a:cubicBezTo>
                    <a:pt x="454" y="1198"/>
                    <a:pt x="917" y="1376"/>
                    <a:pt x="1339" y="1376"/>
                  </a:cubicBezTo>
                  <a:cubicBezTo>
                    <a:pt x="2286" y="1376"/>
                    <a:pt x="3033" y="484"/>
                    <a:pt x="3033" y="484"/>
                  </a:cubicBezTo>
                  <a:cubicBezTo>
                    <a:pt x="2312" y="126"/>
                    <a:pt x="1750" y="1"/>
                    <a:pt x="13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40"/>
            <p:cNvSpPr/>
            <p:nvPr/>
          </p:nvSpPr>
          <p:spPr>
            <a:xfrm>
              <a:off x="1424031" y="1391660"/>
              <a:ext cx="271750" cy="263605"/>
            </a:xfrm>
            <a:custGeom>
              <a:avLst/>
              <a:gdLst/>
              <a:ahLst/>
              <a:cxnLst/>
              <a:rect l="l" t="t" r="r" b="b"/>
              <a:pathLst>
                <a:path w="3136" h="3042" extrusionOk="0">
                  <a:moveTo>
                    <a:pt x="1821" y="0"/>
                  </a:moveTo>
                  <a:lnTo>
                    <a:pt x="1821" y="0"/>
                  </a:lnTo>
                  <a:cubicBezTo>
                    <a:pt x="0" y="1271"/>
                    <a:pt x="1676" y="3037"/>
                    <a:pt x="1672" y="3041"/>
                  </a:cubicBezTo>
                  <a:cubicBezTo>
                    <a:pt x="3135" y="781"/>
                    <a:pt x="1821" y="0"/>
                    <a:pt x="18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40"/>
            <p:cNvSpPr/>
            <p:nvPr/>
          </p:nvSpPr>
          <p:spPr>
            <a:xfrm>
              <a:off x="1463892" y="1207261"/>
              <a:ext cx="262565" cy="119151"/>
            </a:xfrm>
            <a:custGeom>
              <a:avLst/>
              <a:gdLst/>
              <a:ahLst/>
              <a:cxnLst/>
              <a:rect l="l" t="t" r="r" b="b"/>
              <a:pathLst>
                <a:path w="3030" h="1375" extrusionOk="0">
                  <a:moveTo>
                    <a:pt x="1346" y="1"/>
                  </a:moveTo>
                  <a:cubicBezTo>
                    <a:pt x="302" y="1"/>
                    <a:pt x="1" y="708"/>
                    <a:pt x="1" y="708"/>
                  </a:cubicBezTo>
                  <a:cubicBezTo>
                    <a:pt x="454" y="1202"/>
                    <a:pt x="910" y="1375"/>
                    <a:pt x="1325" y="1375"/>
                  </a:cubicBezTo>
                  <a:cubicBezTo>
                    <a:pt x="2285" y="1375"/>
                    <a:pt x="3029" y="452"/>
                    <a:pt x="3029" y="452"/>
                  </a:cubicBezTo>
                  <a:cubicBezTo>
                    <a:pt x="2324" y="119"/>
                    <a:pt x="1773" y="1"/>
                    <a:pt x="13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40"/>
            <p:cNvSpPr/>
            <p:nvPr/>
          </p:nvSpPr>
          <p:spPr>
            <a:xfrm>
              <a:off x="694409" y="1067835"/>
              <a:ext cx="422530" cy="1216116"/>
            </a:xfrm>
            <a:custGeom>
              <a:avLst/>
              <a:gdLst/>
              <a:ahLst/>
              <a:cxnLst/>
              <a:rect l="l" t="t" r="r" b="b"/>
              <a:pathLst>
                <a:path w="4876" h="14034" extrusionOk="0">
                  <a:moveTo>
                    <a:pt x="4641" y="1"/>
                  </a:moveTo>
                  <a:cubicBezTo>
                    <a:pt x="4568" y="1"/>
                    <a:pt x="4504" y="43"/>
                    <a:pt x="4475" y="103"/>
                  </a:cubicBezTo>
                  <a:cubicBezTo>
                    <a:pt x="3024" y="2841"/>
                    <a:pt x="1800" y="5528"/>
                    <a:pt x="1126" y="7589"/>
                  </a:cubicBezTo>
                  <a:cubicBezTo>
                    <a:pt x="222" y="10357"/>
                    <a:pt x="34" y="12485"/>
                    <a:pt x="567" y="13910"/>
                  </a:cubicBezTo>
                  <a:cubicBezTo>
                    <a:pt x="597" y="13997"/>
                    <a:pt x="665" y="14033"/>
                    <a:pt x="733" y="14033"/>
                  </a:cubicBezTo>
                  <a:cubicBezTo>
                    <a:pt x="849" y="14033"/>
                    <a:pt x="968" y="13927"/>
                    <a:pt x="909" y="13782"/>
                  </a:cubicBezTo>
                  <a:cubicBezTo>
                    <a:pt x="0" y="11355"/>
                    <a:pt x="1318" y="6782"/>
                    <a:pt x="4807" y="282"/>
                  </a:cubicBezTo>
                  <a:cubicBezTo>
                    <a:pt x="4876" y="154"/>
                    <a:pt x="4786" y="1"/>
                    <a:pt x="46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40"/>
            <p:cNvSpPr/>
            <p:nvPr/>
          </p:nvSpPr>
          <p:spPr>
            <a:xfrm>
              <a:off x="532107" y="1938966"/>
              <a:ext cx="208405" cy="169757"/>
            </a:xfrm>
            <a:custGeom>
              <a:avLst/>
              <a:gdLst/>
              <a:ahLst/>
              <a:cxnLst/>
              <a:rect l="l" t="t" r="r" b="b"/>
              <a:pathLst>
                <a:path w="2405" h="1959" extrusionOk="0">
                  <a:moveTo>
                    <a:pt x="1999" y="0"/>
                  </a:moveTo>
                  <a:cubicBezTo>
                    <a:pt x="1512" y="0"/>
                    <a:pt x="669" y="277"/>
                    <a:pt x="1" y="1937"/>
                  </a:cubicBezTo>
                  <a:cubicBezTo>
                    <a:pt x="1" y="1937"/>
                    <a:pt x="141" y="1958"/>
                    <a:pt x="354" y="1958"/>
                  </a:cubicBezTo>
                  <a:cubicBezTo>
                    <a:pt x="1022" y="1958"/>
                    <a:pt x="2404" y="1755"/>
                    <a:pt x="2398" y="69"/>
                  </a:cubicBezTo>
                  <a:cubicBezTo>
                    <a:pt x="2398" y="69"/>
                    <a:pt x="2243" y="0"/>
                    <a:pt x="199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40"/>
            <p:cNvSpPr/>
            <p:nvPr/>
          </p:nvSpPr>
          <p:spPr>
            <a:xfrm>
              <a:off x="718412" y="1831428"/>
              <a:ext cx="252859" cy="216378"/>
            </a:xfrm>
            <a:custGeom>
              <a:avLst/>
              <a:gdLst/>
              <a:ahLst/>
              <a:cxnLst/>
              <a:rect l="l" t="t" r="r" b="b"/>
              <a:pathLst>
                <a:path w="2918" h="2497" extrusionOk="0">
                  <a:moveTo>
                    <a:pt x="700" y="1"/>
                  </a:moveTo>
                  <a:lnTo>
                    <a:pt x="700" y="1"/>
                  </a:lnTo>
                  <a:cubicBezTo>
                    <a:pt x="700" y="1"/>
                    <a:pt x="0" y="1357"/>
                    <a:pt x="2432" y="2496"/>
                  </a:cubicBezTo>
                  <a:cubicBezTo>
                    <a:pt x="2432" y="2496"/>
                    <a:pt x="2918" y="116"/>
                    <a:pt x="70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40"/>
            <p:cNvSpPr/>
            <p:nvPr/>
          </p:nvSpPr>
          <p:spPr>
            <a:xfrm>
              <a:off x="600130" y="1575800"/>
              <a:ext cx="250346" cy="133449"/>
            </a:xfrm>
            <a:custGeom>
              <a:avLst/>
              <a:gdLst/>
              <a:ahLst/>
              <a:cxnLst/>
              <a:rect l="l" t="t" r="r" b="b"/>
              <a:pathLst>
                <a:path w="2889" h="1540" extrusionOk="0">
                  <a:moveTo>
                    <a:pt x="2072" y="0"/>
                  </a:moveTo>
                  <a:cubicBezTo>
                    <a:pt x="1576" y="0"/>
                    <a:pt x="869" y="251"/>
                    <a:pt x="1" y="1228"/>
                  </a:cubicBezTo>
                  <a:cubicBezTo>
                    <a:pt x="1" y="1228"/>
                    <a:pt x="586" y="1540"/>
                    <a:pt x="1251" y="1540"/>
                  </a:cubicBezTo>
                  <a:cubicBezTo>
                    <a:pt x="1859" y="1540"/>
                    <a:pt x="2534" y="1279"/>
                    <a:pt x="2888" y="281"/>
                  </a:cubicBezTo>
                  <a:cubicBezTo>
                    <a:pt x="2888" y="281"/>
                    <a:pt x="2598" y="0"/>
                    <a:pt x="20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40"/>
            <p:cNvSpPr/>
            <p:nvPr/>
          </p:nvSpPr>
          <p:spPr>
            <a:xfrm>
              <a:off x="827422" y="1490272"/>
              <a:ext cx="268111" cy="239254"/>
            </a:xfrm>
            <a:custGeom>
              <a:avLst/>
              <a:gdLst/>
              <a:ahLst/>
              <a:cxnLst/>
              <a:rect l="l" t="t" r="r" b="b"/>
              <a:pathLst>
                <a:path w="3094" h="2761" extrusionOk="0">
                  <a:moveTo>
                    <a:pt x="926" y="1"/>
                  </a:moveTo>
                  <a:cubicBezTo>
                    <a:pt x="926" y="1"/>
                    <a:pt x="1" y="1217"/>
                    <a:pt x="2202" y="2761"/>
                  </a:cubicBezTo>
                  <a:cubicBezTo>
                    <a:pt x="2202" y="2761"/>
                    <a:pt x="3093" y="496"/>
                    <a:pt x="926" y="1"/>
                  </a:cubicBezTo>
                  <a:close/>
                </a:path>
              </a:pathLst>
            </a:custGeom>
            <a:solidFill>
              <a:srgbClr val="7B66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40"/>
            <p:cNvSpPr/>
            <p:nvPr/>
          </p:nvSpPr>
          <p:spPr>
            <a:xfrm>
              <a:off x="719539" y="1306393"/>
              <a:ext cx="251733" cy="132236"/>
            </a:xfrm>
            <a:custGeom>
              <a:avLst/>
              <a:gdLst/>
              <a:ahLst/>
              <a:cxnLst/>
              <a:rect l="l" t="t" r="r" b="b"/>
              <a:pathLst>
                <a:path w="2905" h="1526" extrusionOk="0">
                  <a:moveTo>
                    <a:pt x="2066" y="1"/>
                  </a:moveTo>
                  <a:cubicBezTo>
                    <a:pt x="1571" y="1"/>
                    <a:pt x="871" y="247"/>
                    <a:pt x="0" y="1189"/>
                  </a:cubicBezTo>
                  <a:cubicBezTo>
                    <a:pt x="0" y="1189"/>
                    <a:pt x="604" y="1526"/>
                    <a:pt x="1286" y="1526"/>
                  </a:cubicBezTo>
                  <a:cubicBezTo>
                    <a:pt x="1883" y="1526"/>
                    <a:pt x="2540" y="1267"/>
                    <a:pt x="2905" y="297"/>
                  </a:cubicBezTo>
                  <a:cubicBezTo>
                    <a:pt x="2905" y="297"/>
                    <a:pt x="2610" y="1"/>
                    <a:pt x="206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40"/>
            <p:cNvSpPr/>
            <p:nvPr/>
          </p:nvSpPr>
          <p:spPr>
            <a:xfrm>
              <a:off x="313827" y="917664"/>
              <a:ext cx="915510" cy="197573"/>
            </a:xfrm>
            <a:custGeom>
              <a:avLst/>
              <a:gdLst/>
              <a:ahLst/>
              <a:cxnLst/>
              <a:rect l="l" t="t" r="r" b="b"/>
              <a:pathLst>
                <a:path w="10565" h="2280" extrusionOk="0">
                  <a:moveTo>
                    <a:pt x="4591" y="1"/>
                  </a:moveTo>
                  <a:cubicBezTo>
                    <a:pt x="4271" y="1"/>
                    <a:pt x="3957" y="21"/>
                    <a:pt x="3650" y="62"/>
                  </a:cubicBezTo>
                  <a:cubicBezTo>
                    <a:pt x="2362" y="228"/>
                    <a:pt x="1151" y="782"/>
                    <a:pt x="182" y="1648"/>
                  </a:cubicBezTo>
                  <a:cubicBezTo>
                    <a:pt x="0" y="1784"/>
                    <a:pt x="137" y="2017"/>
                    <a:pt x="303" y="2017"/>
                  </a:cubicBezTo>
                  <a:cubicBezTo>
                    <a:pt x="351" y="2017"/>
                    <a:pt x="401" y="1998"/>
                    <a:pt x="447" y="1951"/>
                  </a:cubicBezTo>
                  <a:cubicBezTo>
                    <a:pt x="1627" y="920"/>
                    <a:pt x="3010" y="402"/>
                    <a:pt x="4577" y="402"/>
                  </a:cubicBezTo>
                  <a:cubicBezTo>
                    <a:pt x="5292" y="402"/>
                    <a:pt x="6046" y="510"/>
                    <a:pt x="6836" y="727"/>
                  </a:cubicBezTo>
                  <a:cubicBezTo>
                    <a:pt x="8018" y="1055"/>
                    <a:pt x="9140" y="1567"/>
                    <a:pt x="10163" y="2241"/>
                  </a:cubicBezTo>
                  <a:cubicBezTo>
                    <a:pt x="10197" y="2267"/>
                    <a:pt x="10240" y="2280"/>
                    <a:pt x="10283" y="2280"/>
                  </a:cubicBezTo>
                  <a:cubicBezTo>
                    <a:pt x="10483" y="2280"/>
                    <a:pt x="10564" y="2024"/>
                    <a:pt x="10402" y="1908"/>
                  </a:cubicBezTo>
                  <a:cubicBezTo>
                    <a:pt x="9344" y="1209"/>
                    <a:pt x="8180" y="676"/>
                    <a:pt x="6956" y="339"/>
                  </a:cubicBezTo>
                  <a:cubicBezTo>
                    <a:pt x="6140" y="114"/>
                    <a:pt x="5348" y="1"/>
                    <a:pt x="45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40"/>
            <p:cNvSpPr/>
            <p:nvPr/>
          </p:nvSpPr>
          <p:spPr>
            <a:xfrm>
              <a:off x="660788" y="965237"/>
              <a:ext cx="210745" cy="192894"/>
            </a:xfrm>
            <a:custGeom>
              <a:avLst/>
              <a:gdLst/>
              <a:ahLst/>
              <a:cxnLst/>
              <a:rect l="l" t="t" r="r" b="b"/>
              <a:pathLst>
                <a:path w="2432" h="2226" extrusionOk="0">
                  <a:moveTo>
                    <a:pt x="1876" y="0"/>
                  </a:moveTo>
                  <a:cubicBezTo>
                    <a:pt x="1441" y="0"/>
                    <a:pt x="480" y="239"/>
                    <a:pt x="0" y="2225"/>
                  </a:cubicBezTo>
                  <a:cubicBezTo>
                    <a:pt x="0" y="2225"/>
                    <a:pt x="2431" y="2221"/>
                    <a:pt x="2099" y="24"/>
                  </a:cubicBezTo>
                  <a:cubicBezTo>
                    <a:pt x="2099" y="24"/>
                    <a:pt x="2014" y="0"/>
                    <a:pt x="187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40"/>
            <p:cNvSpPr/>
            <p:nvPr/>
          </p:nvSpPr>
          <p:spPr>
            <a:xfrm>
              <a:off x="346582" y="832050"/>
              <a:ext cx="239601" cy="135355"/>
            </a:xfrm>
            <a:custGeom>
              <a:avLst/>
              <a:gdLst/>
              <a:ahLst/>
              <a:cxnLst/>
              <a:rect l="l" t="t" r="r" b="b"/>
              <a:pathLst>
                <a:path w="2765" h="1562" extrusionOk="0">
                  <a:moveTo>
                    <a:pt x="584" y="0"/>
                  </a:moveTo>
                  <a:cubicBezTo>
                    <a:pt x="404" y="0"/>
                    <a:pt x="210" y="10"/>
                    <a:pt x="0" y="30"/>
                  </a:cubicBezTo>
                  <a:cubicBezTo>
                    <a:pt x="0" y="30"/>
                    <a:pt x="533" y="1562"/>
                    <a:pt x="1800" y="1562"/>
                  </a:cubicBezTo>
                  <a:cubicBezTo>
                    <a:pt x="2084" y="1562"/>
                    <a:pt x="2405" y="1485"/>
                    <a:pt x="2764" y="1297"/>
                  </a:cubicBezTo>
                  <a:cubicBezTo>
                    <a:pt x="2764" y="1297"/>
                    <a:pt x="2688" y="0"/>
                    <a:pt x="58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40"/>
            <p:cNvSpPr/>
            <p:nvPr/>
          </p:nvSpPr>
          <p:spPr>
            <a:xfrm>
              <a:off x="230900" y="1003278"/>
              <a:ext cx="211092" cy="192894"/>
            </a:xfrm>
            <a:custGeom>
              <a:avLst/>
              <a:gdLst/>
              <a:ahLst/>
              <a:cxnLst/>
              <a:rect l="l" t="t" r="r" b="b"/>
              <a:pathLst>
                <a:path w="2436" h="2226" extrusionOk="0">
                  <a:moveTo>
                    <a:pt x="1877" y="1"/>
                  </a:moveTo>
                  <a:cubicBezTo>
                    <a:pt x="1442" y="1"/>
                    <a:pt x="480" y="240"/>
                    <a:pt x="0" y="2226"/>
                  </a:cubicBezTo>
                  <a:cubicBezTo>
                    <a:pt x="0" y="2226"/>
                    <a:pt x="2436" y="2221"/>
                    <a:pt x="2099" y="25"/>
                  </a:cubicBezTo>
                  <a:cubicBezTo>
                    <a:pt x="2099" y="25"/>
                    <a:pt x="2014" y="1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40"/>
            <p:cNvSpPr/>
            <p:nvPr/>
          </p:nvSpPr>
          <p:spPr>
            <a:xfrm>
              <a:off x="626733" y="753282"/>
              <a:ext cx="227816" cy="180416"/>
            </a:xfrm>
            <a:custGeom>
              <a:avLst/>
              <a:gdLst/>
              <a:ahLst/>
              <a:cxnLst/>
              <a:rect l="l" t="t" r="r" b="b"/>
              <a:pathLst>
                <a:path w="2629" h="2082" extrusionOk="0">
                  <a:moveTo>
                    <a:pt x="1" y="1"/>
                  </a:moveTo>
                  <a:cubicBezTo>
                    <a:pt x="1" y="1"/>
                    <a:pt x="59" y="2082"/>
                    <a:pt x="1805" y="2082"/>
                  </a:cubicBezTo>
                  <a:cubicBezTo>
                    <a:pt x="1945" y="2082"/>
                    <a:pt x="2095" y="2068"/>
                    <a:pt x="2257" y="2040"/>
                  </a:cubicBezTo>
                  <a:cubicBezTo>
                    <a:pt x="2257" y="2040"/>
                    <a:pt x="2628" y="55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40"/>
            <p:cNvSpPr/>
            <p:nvPr/>
          </p:nvSpPr>
          <p:spPr>
            <a:xfrm>
              <a:off x="882101" y="1039239"/>
              <a:ext cx="259965" cy="124350"/>
            </a:xfrm>
            <a:custGeom>
              <a:avLst/>
              <a:gdLst/>
              <a:ahLst/>
              <a:cxnLst/>
              <a:rect l="l" t="t" r="r" b="b"/>
              <a:pathLst>
                <a:path w="3000" h="1435" extrusionOk="0">
                  <a:moveTo>
                    <a:pt x="1998" y="0"/>
                  </a:moveTo>
                  <a:cubicBezTo>
                    <a:pt x="1518" y="0"/>
                    <a:pt x="858" y="207"/>
                    <a:pt x="1" y="911"/>
                  </a:cubicBezTo>
                  <a:cubicBezTo>
                    <a:pt x="1" y="911"/>
                    <a:pt x="698" y="1435"/>
                    <a:pt x="1485" y="1435"/>
                  </a:cubicBezTo>
                  <a:cubicBezTo>
                    <a:pt x="2011" y="1435"/>
                    <a:pt x="2576" y="1201"/>
                    <a:pt x="3000" y="420"/>
                  </a:cubicBezTo>
                  <a:cubicBezTo>
                    <a:pt x="3000" y="420"/>
                    <a:pt x="2681" y="0"/>
                    <a:pt x="199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40"/>
            <p:cNvSpPr/>
            <p:nvPr/>
          </p:nvSpPr>
          <p:spPr>
            <a:xfrm>
              <a:off x="957142" y="788030"/>
              <a:ext cx="273656" cy="251040"/>
            </a:xfrm>
            <a:custGeom>
              <a:avLst/>
              <a:gdLst/>
              <a:ahLst/>
              <a:cxnLst/>
              <a:rect l="l" t="t" r="r" b="b"/>
              <a:pathLst>
                <a:path w="3158" h="2897" extrusionOk="0">
                  <a:moveTo>
                    <a:pt x="1170" y="1"/>
                  </a:moveTo>
                  <a:lnTo>
                    <a:pt x="1170" y="1"/>
                  </a:lnTo>
                  <a:cubicBezTo>
                    <a:pt x="1169" y="1"/>
                    <a:pt x="1" y="2129"/>
                    <a:pt x="2082" y="2897"/>
                  </a:cubicBezTo>
                  <a:cubicBezTo>
                    <a:pt x="2082" y="2897"/>
                    <a:pt x="3157" y="1809"/>
                    <a:pt x="1170" y="1"/>
                  </a:cubicBezTo>
                  <a:close/>
                </a:path>
              </a:pathLst>
            </a:custGeom>
            <a:solidFill>
              <a:srgbClr val="7B66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40"/>
            <p:cNvSpPr/>
            <p:nvPr/>
          </p:nvSpPr>
          <p:spPr>
            <a:xfrm>
              <a:off x="1152719" y="895134"/>
              <a:ext cx="176343" cy="210485"/>
            </a:xfrm>
            <a:custGeom>
              <a:avLst/>
              <a:gdLst/>
              <a:ahLst/>
              <a:cxnLst/>
              <a:rect l="l" t="t" r="r" b="b"/>
              <a:pathLst>
                <a:path w="2035" h="2429" extrusionOk="0">
                  <a:moveTo>
                    <a:pt x="638" y="1"/>
                  </a:moveTo>
                  <a:cubicBezTo>
                    <a:pt x="487" y="1"/>
                    <a:pt x="337" y="37"/>
                    <a:pt x="201" y="108"/>
                  </a:cubicBezTo>
                  <a:cubicBezTo>
                    <a:pt x="128" y="142"/>
                    <a:pt x="64" y="185"/>
                    <a:pt x="0" y="236"/>
                  </a:cubicBezTo>
                  <a:cubicBezTo>
                    <a:pt x="56" y="381"/>
                    <a:pt x="90" y="531"/>
                    <a:pt x="107" y="688"/>
                  </a:cubicBezTo>
                  <a:cubicBezTo>
                    <a:pt x="184" y="599"/>
                    <a:pt x="282" y="526"/>
                    <a:pt x="384" y="475"/>
                  </a:cubicBezTo>
                  <a:cubicBezTo>
                    <a:pt x="464" y="433"/>
                    <a:pt x="552" y="411"/>
                    <a:pt x="641" y="411"/>
                  </a:cubicBezTo>
                  <a:cubicBezTo>
                    <a:pt x="705" y="411"/>
                    <a:pt x="770" y="422"/>
                    <a:pt x="832" y="445"/>
                  </a:cubicBezTo>
                  <a:cubicBezTo>
                    <a:pt x="1352" y="624"/>
                    <a:pt x="1532" y="1268"/>
                    <a:pt x="1591" y="1729"/>
                  </a:cubicBezTo>
                  <a:cubicBezTo>
                    <a:pt x="1613" y="1874"/>
                    <a:pt x="1621" y="2023"/>
                    <a:pt x="1621" y="2177"/>
                  </a:cubicBezTo>
                  <a:lnTo>
                    <a:pt x="1621" y="2215"/>
                  </a:lnTo>
                  <a:cubicBezTo>
                    <a:pt x="1617" y="2331"/>
                    <a:pt x="1706" y="2424"/>
                    <a:pt x="1822" y="2429"/>
                  </a:cubicBezTo>
                  <a:lnTo>
                    <a:pt x="1830" y="2429"/>
                  </a:lnTo>
                  <a:cubicBezTo>
                    <a:pt x="1937" y="2429"/>
                    <a:pt x="2026" y="2343"/>
                    <a:pt x="2035" y="2232"/>
                  </a:cubicBezTo>
                  <a:cubicBezTo>
                    <a:pt x="2035" y="2066"/>
                    <a:pt x="2026" y="1900"/>
                    <a:pt x="2005" y="1733"/>
                  </a:cubicBezTo>
                  <a:cubicBezTo>
                    <a:pt x="1937" y="1179"/>
                    <a:pt x="1715" y="317"/>
                    <a:pt x="960" y="57"/>
                  </a:cubicBezTo>
                  <a:cubicBezTo>
                    <a:pt x="856" y="19"/>
                    <a:pt x="747" y="1"/>
                    <a:pt x="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40"/>
            <p:cNvSpPr/>
            <p:nvPr/>
          </p:nvSpPr>
          <p:spPr>
            <a:xfrm>
              <a:off x="1346216" y="933435"/>
              <a:ext cx="1003725" cy="661958"/>
            </a:xfrm>
            <a:custGeom>
              <a:avLst/>
              <a:gdLst/>
              <a:ahLst/>
              <a:cxnLst/>
              <a:rect l="l" t="t" r="r" b="b"/>
              <a:pathLst>
                <a:path w="11583" h="7639" extrusionOk="0">
                  <a:moveTo>
                    <a:pt x="4114" y="1"/>
                  </a:moveTo>
                  <a:cubicBezTo>
                    <a:pt x="3106" y="1"/>
                    <a:pt x="2284" y="282"/>
                    <a:pt x="1696" y="579"/>
                  </a:cubicBezTo>
                  <a:cubicBezTo>
                    <a:pt x="702" y="1087"/>
                    <a:pt x="156" y="1735"/>
                    <a:pt x="130" y="1765"/>
                  </a:cubicBezTo>
                  <a:cubicBezTo>
                    <a:pt x="1" y="1919"/>
                    <a:pt x="140" y="2102"/>
                    <a:pt x="292" y="2102"/>
                  </a:cubicBezTo>
                  <a:cubicBezTo>
                    <a:pt x="345" y="2102"/>
                    <a:pt x="400" y="2079"/>
                    <a:pt x="446" y="2025"/>
                  </a:cubicBezTo>
                  <a:cubicBezTo>
                    <a:pt x="450" y="2016"/>
                    <a:pt x="962" y="1411"/>
                    <a:pt x="1883" y="946"/>
                  </a:cubicBezTo>
                  <a:cubicBezTo>
                    <a:pt x="2591" y="585"/>
                    <a:pt x="3333" y="405"/>
                    <a:pt x="4101" y="405"/>
                  </a:cubicBezTo>
                  <a:cubicBezTo>
                    <a:pt x="4676" y="405"/>
                    <a:pt x="5266" y="506"/>
                    <a:pt x="5867" y="707"/>
                  </a:cubicBezTo>
                  <a:cubicBezTo>
                    <a:pt x="9250" y="1837"/>
                    <a:pt x="11143" y="7442"/>
                    <a:pt x="11161" y="7497"/>
                  </a:cubicBezTo>
                  <a:cubicBezTo>
                    <a:pt x="11190" y="7583"/>
                    <a:pt x="11267" y="7638"/>
                    <a:pt x="11352" y="7638"/>
                  </a:cubicBezTo>
                  <a:cubicBezTo>
                    <a:pt x="11374" y="7638"/>
                    <a:pt x="11395" y="7634"/>
                    <a:pt x="11416" y="7625"/>
                  </a:cubicBezTo>
                  <a:cubicBezTo>
                    <a:pt x="11523" y="7591"/>
                    <a:pt x="11583" y="7476"/>
                    <a:pt x="11544" y="7369"/>
                  </a:cubicBezTo>
                  <a:cubicBezTo>
                    <a:pt x="11173" y="6307"/>
                    <a:pt x="10700" y="5288"/>
                    <a:pt x="10137" y="4315"/>
                  </a:cubicBezTo>
                  <a:cubicBezTo>
                    <a:pt x="8896" y="2170"/>
                    <a:pt x="7505" y="826"/>
                    <a:pt x="5995" y="319"/>
                  </a:cubicBezTo>
                  <a:cubicBezTo>
                    <a:pt x="5314" y="91"/>
                    <a:pt x="4684" y="1"/>
                    <a:pt x="41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40"/>
            <p:cNvSpPr/>
            <p:nvPr/>
          </p:nvSpPr>
          <p:spPr>
            <a:xfrm>
              <a:off x="2142475" y="1121387"/>
              <a:ext cx="259965" cy="120017"/>
            </a:xfrm>
            <a:custGeom>
              <a:avLst/>
              <a:gdLst/>
              <a:ahLst/>
              <a:cxnLst/>
              <a:rect l="l" t="t" r="r" b="b"/>
              <a:pathLst>
                <a:path w="3000" h="1385" extrusionOk="0">
                  <a:moveTo>
                    <a:pt x="1496" y="1"/>
                  </a:moveTo>
                  <a:cubicBezTo>
                    <a:pt x="276" y="1"/>
                    <a:pt x="1" y="829"/>
                    <a:pt x="1" y="829"/>
                  </a:cubicBezTo>
                  <a:cubicBezTo>
                    <a:pt x="446" y="1236"/>
                    <a:pt x="870" y="1385"/>
                    <a:pt x="1252" y="1385"/>
                  </a:cubicBezTo>
                  <a:cubicBezTo>
                    <a:pt x="2278" y="1385"/>
                    <a:pt x="2999" y="317"/>
                    <a:pt x="2999" y="317"/>
                  </a:cubicBezTo>
                  <a:cubicBezTo>
                    <a:pt x="2384" y="87"/>
                    <a:pt x="1891" y="1"/>
                    <a:pt x="14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40"/>
            <p:cNvSpPr/>
            <p:nvPr/>
          </p:nvSpPr>
          <p:spPr>
            <a:xfrm>
              <a:off x="1766659" y="1002411"/>
              <a:ext cx="241074" cy="251819"/>
            </a:xfrm>
            <a:custGeom>
              <a:avLst/>
              <a:gdLst/>
              <a:ahLst/>
              <a:cxnLst/>
              <a:rect l="l" t="t" r="r" b="b"/>
              <a:pathLst>
                <a:path w="2782" h="2906" extrusionOk="0">
                  <a:moveTo>
                    <a:pt x="1280" y="1"/>
                  </a:moveTo>
                  <a:cubicBezTo>
                    <a:pt x="0" y="1818"/>
                    <a:pt x="2175" y="2905"/>
                    <a:pt x="2175" y="2905"/>
                  </a:cubicBezTo>
                  <a:cubicBezTo>
                    <a:pt x="2781" y="282"/>
                    <a:pt x="1280" y="1"/>
                    <a:pt x="12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40"/>
            <p:cNvSpPr/>
            <p:nvPr/>
          </p:nvSpPr>
          <p:spPr>
            <a:xfrm>
              <a:off x="2218643" y="1552057"/>
              <a:ext cx="233709" cy="247313"/>
            </a:xfrm>
            <a:custGeom>
              <a:avLst/>
              <a:gdLst/>
              <a:ahLst/>
              <a:cxnLst/>
              <a:rect l="l" t="t" r="r" b="b"/>
              <a:pathLst>
                <a:path w="2697" h="2854" extrusionOk="0">
                  <a:moveTo>
                    <a:pt x="1182" y="0"/>
                  </a:moveTo>
                  <a:lnTo>
                    <a:pt x="1182" y="0"/>
                  </a:lnTo>
                  <a:cubicBezTo>
                    <a:pt x="1" y="1877"/>
                    <a:pt x="2223" y="2854"/>
                    <a:pt x="2223" y="2854"/>
                  </a:cubicBezTo>
                  <a:cubicBezTo>
                    <a:pt x="2696" y="209"/>
                    <a:pt x="1182" y="0"/>
                    <a:pt x="118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40"/>
            <p:cNvSpPr/>
            <p:nvPr/>
          </p:nvSpPr>
          <p:spPr>
            <a:xfrm>
              <a:off x="2024193" y="1315492"/>
              <a:ext cx="275130" cy="258059"/>
            </a:xfrm>
            <a:custGeom>
              <a:avLst/>
              <a:gdLst/>
              <a:ahLst/>
              <a:cxnLst/>
              <a:rect l="l" t="t" r="r" b="b"/>
              <a:pathLst>
                <a:path w="3175" h="2978" extrusionOk="0">
                  <a:moveTo>
                    <a:pt x="1993" y="0"/>
                  </a:moveTo>
                  <a:lnTo>
                    <a:pt x="1993" y="0"/>
                  </a:lnTo>
                  <a:cubicBezTo>
                    <a:pt x="1" y="981"/>
                    <a:pt x="1387" y="2978"/>
                    <a:pt x="1387" y="2978"/>
                  </a:cubicBezTo>
                  <a:cubicBezTo>
                    <a:pt x="3174" y="969"/>
                    <a:pt x="1993" y="0"/>
                    <a:pt x="199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40"/>
            <p:cNvSpPr/>
            <p:nvPr/>
          </p:nvSpPr>
          <p:spPr>
            <a:xfrm>
              <a:off x="1842394" y="854320"/>
              <a:ext cx="237781" cy="137521"/>
            </a:xfrm>
            <a:custGeom>
              <a:avLst/>
              <a:gdLst/>
              <a:ahLst/>
              <a:cxnLst/>
              <a:rect l="l" t="t" r="r" b="b"/>
              <a:pathLst>
                <a:path w="2744" h="1587" extrusionOk="0">
                  <a:moveTo>
                    <a:pt x="2259" y="1"/>
                  </a:moveTo>
                  <a:cubicBezTo>
                    <a:pt x="53" y="1"/>
                    <a:pt x="0" y="1338"/>
                    <a:pt x="0" y="1338"/>
                  </a:cubicBezTo>
                  <a:cubicBezTo>
                    <a:pt x="352" y="1514"/>
                    <a:pt x="665" y="1587"/>
                    <a:pt x="942" y="1587"/>
                  </a:cubicBezTo>
                  <a:cubicBezTo>
                    <a:pt x="2232" y="1587"/>
                    <a:pt x="2743" y="20"/>
                    <a:pt x="2743" y="20"/>
                  </a:cubicBezTo>
                  <a:cubicBezTo>
                    <a:pt x="2571" y="7"/>
                    <a:pt x="2410" y="1"/>
                    <a:pt x="225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40"/>
            <p:cNvSpPr/>
            <p:nvPr/>
          </p:nvSpPr>
          <p:spPr>
            <a:xfrm>
              <a:off x="1483129" y="991840"/>
              <a:ext cx="255459" cy="129029"/>
            </a:xfrm>
            <a:custGeom>
              <a:avLst/>
              <a:gdLst/>
              <a:ahLst/>
              <a:cxnLst/>
              <a:rect l="l" t="t" r="r" b="b"/>
              <a:pathLst>
                <a:path w="2948" h="1489" extrusionOk="0">
                  <a:moveTo>
                    <a:pt x="900" y="1"/>
                  </a:moveTo>
                  <a:cubicBezTo>
                    <a:pt x="308" y="1"/>
                    <a:pt x="0" y="340"/>
                    <a:pt x="0" y="340"/>
                  </a:cubicBezTo>
                  <a:cubicBezTo>
                    <a:pt x="392" y="1238"/>
                    <a:pt x="1012" y="1489"/>
                    <a:pt x="1582" y="1489"/>
                  </a:cubicBezTo>
                  <a:cubicBezTo>
                    <a:pt x="2305" y="1489"/>
                    <a:pt x="2948" y="1087"/>
                    <a:pt x="2948" y="1087"/>
                  </a:cubicBezTo>
                  <a:cubicBezTo>
                    <a:pt x="2078" y="234"/>
                    <a:pt x="1391" y="1"/>
                    <a:pt x="90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40"/>
            <p:cNvSpPr/>
            <p:nvPr/>
          </p:nvSpPr>
          <p:spPr>
            <a:xfrm>
              <a:off x="1406267" y="741843"/>
              <a:ext cx="270277" cy="243674"/>
            </a:xfrm>
            <a:custGeom>
              <a:avLst/>
              <a:gdLst/>
              <a:ahLst/>
              <a:cxnLst/>
              <a:rect l="l" t="t" r="r" b="b"/>
              <a:pathLst>
                <a:path w="3119" h="2812" extrusionOk="0">
                  <a:moveTo>
                    <a:pt x="2137" y="0"/>
                  </a:moveTo>
                  <a:lnTo>
                    <a:pt x="2137" y="0"/>
                  </a:lnTo>
                  <a:cubicBezTo>
                    <a:pt x="0" y="1634"/>
                    <a:pt x="977" y="2811"/>
                    <a:pt x="977" y="2811"/>
                  </a:cubicBezTo>
                  <a:cubicBezTo>
                    <a:pt x="3118" y="2227"/>
                    <a:pt x="2137" y="1"/>
                    <a:pt x="21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19" name="Google Shape;2319;p48"/>
          <p:cNvGrpSpPr/>
          <p:nvPr/>
        </p:nvGrpSpPr>
        <p:grpSpPr>
          <a:xfrm>
            <a:off x="238602" y="50"/>
            <a:ext cx="1044738" cy="1257941"/>
            <a:chOff x="238588" y="50"/>
            <a:chExt cx="1494405" cy="1799372"/>
          </a:xfrm>
        </p:grpSpPr>
        <p:sp>
          <p:nvSpPr>
            <p:cNvPr id="2320" name="Google Shape;2320;p48"/>
            <p:cNvSpPr/>
            <p:nvPr/>
          </p:nvSpPr>
          <p:spPr>
            <a:xfrm>
              <a:off x="478296" y="704783"/>
              <a:ext cx="508724" cy="505706"/>
            </a:xfrm>
            <a:custGeom>
              <a:avLst/>
              <a:gdLst/>
              <a:ahLst/>
              <a:cxnLst/>
              <a:rect l="l" t="t" r="r" b="b"/>
              <a:pathLst>
                <a:path w="8092" h="8044" extrusionOk="0">
                  <a:moveTo>
                    <a:pt x="5212" y="1057"/>
                  </a:moveTo>
                  <a:cubicBezTo>
                    <a:pt x="5221" y="1057"/>
                    <a:pt x="5229" y="1057"/>
                    <a:pt x="5238" y="1058"/>
                  </a:cubicBezTo>
                  <a:cubicBezTo>
                    <a:pt x="5724" y="1096"/>
                    <a:pt x="5741" y="1851"/>
                    <a:pt x="5741" y="1851"/>
                  </a:cubicBezTo>
                  <a:cubicBezTo>
                    <a:pt x="5729" y="2223"/>
                    <a:pt x="5545" y="2464"/>
                    <a:pt x="5338" y="2464"/>
                  </a:cubicBezTo>
                  <a:cubicBezTo>
                    <a:pt x="5255" y="2464"/>
                    <a:pt x="5169" y="2426"/>
                    <a:pt x="5089" y="2342"/>
                  </a:cubicBezTo>
                  <a:cubicBezTo>
                    <a:pt x="4812" y="2053"/>
                    <a:pt x="4754" y="1057"/>
                    <a:pt x="5212" y="1057"/>
                  </a:cubicBezTo>
                  <a:close/>
                  <a:moveTo>
                    <a:pt x="4705" y="5379"/>
                  </a:moveTo>
                  <a:cubicBezTo>
                    <a:pt x="4850" y="5673"/>
                    <a:pt x="4833" y="6023"/>
                    <a:pt x="4662" y="6300"/>
                  </a:cubicBezTo>
                  <a:cubicBezTo>
                    <a:pt x="4368" y="6778"/>
                    <a:pt x="3775" y="6995"/>
                    <a:pt x="3775" y="6995"/>
                  </a:cubicBezTo>
                  <a:cubicBezTo>
                    <a:pt x="3775" y="6995"/>
                    <a:pt x="3609" y="6313"/>
                    <a:pt x="3941" y="5852"/>
                  </a:cubicBezTo>
                  <a:cubicBezTo>
                    <a:pt x="4274" y="5396"/>
                    <a:pt x="4705" y="5379"/>
                    <a:pt x="4705" y="5379"/>
                  </a:cubicBezTo>
                  <a:close/>
                  <a:moveTo>
                    <a:pt x="4346" y="0"/>
                  </a:moveTo>
                  <a:cubicBezTo>
                    <a:pt x="3687" y="0"/>
                    <a:pt x="3005" y="209"/>
                    <a:pt x="2559" y="529"/>
                  </a:cubicBezTo>
                  <a:cubicBezTo>
                    <a:pt x="1604" y="1220"/>
                    <a:pt x="1651" y="1570"/>
                    <a:pt x="1651" y="1570"/>
                  </a:cubicBezTo>
                  <a:cubicBezTo>
                    <a:pt x="1651" y="1570"/>
                    <a:pt x="3344" y="1779"/>
                    <a:pt x="3703" y="2248"/>
                  </a:cubicBezTo>
                  <a:cubicBezTo>
                    <a:pt x="3840" y="2427"/>
                    <a:pt x="3537" y="2483"/>
                    <a:pt x="3108" y="2483"/>
                  </a:cubicBezTo>
                  <a:cubicBezTo>
                    <a:pt x="2404" y="2483"/>
                    <a:pt x="1361" y="2333"/>
                    <a:pt x="1361" y="2333"/>
                  </a:cubicBezTo>
                  <a:lnTo>
                    <a:pt x="849" y="3754"/>
                  </a:lnTo>
                  <a:cubicBezTo>
                    <a:pt x="849" y="3754"/>
                    <a:pt x="961" y="3752"/>
                    <a:pt x="1133" y="3752"/>
                  </a:cubicBezTo>
                  <a:cubicBezTo>
                    <a:pt x="1687" y="3752"/>
                    <a:pt x="2867" y="3774"/>
                    <a:pt x="2952" y="3963"/>
                  </a:cubicBezTo>
                  <a:cubicBezTo>
                    <a:pt x="3063" y="4210"/>
                    <a:pt x="760" y="4389"/>
                    <a:pt x="760" y="4389"/>
                  </a:cubicBezTo>
                  <a:lnTo>
                    <a:pt x="0" y="7264"/>
                  </a:lnTo>
                  <a:lnTo>
                    <a:pt x="3204" y="8019"/>
                  </a:lnTo>
                  <a:cubicBezTo>
                    <a:pt x="3204" y="8019"/>
                    <a:pt x="3439" y="8044"/>
                    <a:pt x="3772" y="8044"/>
                  </a:cubicBezTo>
                  <a:cubicBezTo>
                    <a:pt x="4382" y="8044"/>
                    <a:pt x="5322" y="7962"/>
                    <a:pt x="5763" y="7499"/>
                  </a:cubicBezTo>
                  <a:cubicBezTo>
                    <a:pt x="5763" y="7499"/>
                    <a:pt x="5660" y="5537"/>
                    <a:pt x="6142" y="5281"/>
                  </a:cubicBezTo>
                  <a:cubicBezTo>
                    <a:pt x="6167" y="5268"/>
                    <a:pt x="6191" y="5261"/>
                    <a:pt x="6215" y="5261"/>
                  </a:cubicBezTo>
                  <a:cubicBezTo>
                    <a:pt x="6634" y="5261"/>
                    <a:pt x="6757" y="7311"/>
                    <a:pt x="6757" y="7311"/>
                  </a:cubicBezTo>
                  <a:cubicBezTo>
                    <a:pt x="6757" y="7311"/>
                    <a:pt x="8092" y="6637"/>
                    <a:pt x="8066" y="5754"/>
                  </a:cubicBezTo>
                  <a:cubicBezTo>
                    <a:pt x="8045" y="4878"/>
                    <a:pt x="8091" y="3255"/>
                    <a:pt x="6103" y="3255"/>
                  </a:cubicBezTo>
                  <a:cubicBezTo>
                    <a:pt x="6097" y="3255"/>
                    <a:pt x="6092" y="3255"/>
                    <a:pt x="6087" y="3255"/>
                  </a:cubicBezTo>
                  <a:cubicBezTo>
                    <a:pt x="6087" y="3255"/>
                    <a:pt x="6722" y="2269"/>
                    <a:pt x="6138" y="968"/>
                  </a:cubicBezTo>
                  <a:cubicBezTo>
                    <a:pt x="5828" y="274"/>
                    <a:pt x="5102" y="0"/>
                    <a:pt x="434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48"/>
            <p:cNvSpPr/>
            <p:nvPr/>
          </p:nvSpPr>
          <p:spPr>
            <a:xfrm>
              <a:off x="549901" y="1114986"/>
              <a:ext cx="1009338" cy="684187"/>
            </a:xfrm>
            <a:custGeom>
              <a:avLst/>
              <a:gdLst/>
              <a:ahLst/>
              <a:cxnLst/>
              <a:rect l="l" t="t" r="r" b="b"/>
              <a:pathLst>
                <a:path w="16055" h="10883" extrusionOk="0">
                  <a:moveTo>
                    <a:pt x="8028" y="0"/>
                  </a:moveTo>
                  <a:cubicBezTo>
                    <a:pt x="5550" y="0"/>
                    <a:pt x="3073" y="97"/>
                    <a:pt x="602" y="291"/>
                  </a:cubicBezTo>
                  <a:cubicBezTo>
                    <a:pt x="239" y="321"/>
                    <a:pt x="0" y="679"/>
                    <a:pt x="111" y="1025"/>
                  </a:cubicBezTo>
                  <a:lnTo>
                    <a:pt x="2858" y="9479"/>
                  </a:lnTo>
                  <a:cubicBezTo>
                    <a:pt x="3131" y="10315"/>
                    <a:pt x="3911" y="10882"/>
                    <a:pt x="4790" y="10882"/>
                  </a:cubicBezTo>
                  <a:lnTo>
                    <a:pt x="11265" y="10882"/>
                  </a:lnTo>
                  <a:cubicBezTo>
                    <a:pt x="12144" y="10882"/>
                    <a:pt x="12924" y="10315"/>
                    <a:pt x="13197" y="9479"/>
                  </a:cubicBezTo>
                  <a:lnTo>
                    <a:pt x="15944" y="1025"/>
                  </a:lnTo>
                  <a:cubicBezTo>
                    <a:pt x="16055" y="679"/>
                    <a:pt x="15816" y="321"/>
                    <a:pt x="15454" y="291"/>
                  </a:cubicBezTo>
                  <a:cubicBezTo>
                    <a:pt x="12982" y="97"/>
                    <a:pt x="10505" y="0"/>
                    <a:pt x="80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48"/>
            <p:cNvSpPr/>
            <p:nvPr/>
          </p:nvSpPr>
          <p:spPr>
            <a:xfrm>
              <a:off x="598685" y="1146419"/>
              <a:ext cx="917425" cy="50986"/>
            </a:xfrm>
            <a:custGeom>
              <a:avLst/>
              <a:gdLst/>
              <a:ahLst/>
              <a:cxnLst/>
              <a:rect l="l" t="t" r="r" b="b"/>
              <a:pathLst>
                <a:path w="14593" h="811" extrusionOk="0">
                  <a:moveTo>
                    <a:pt x="7294" y="0"/>
                  </a:moveTo>
                  <a:cubicBezTo>
                    <a:pt x="3268" y="0"/>
                    <a:pt x="0" y="179"/>
                    <a:pt x="0" y="405"/>
                  </a:cubicBezTo>
                  <a:cubicBezTo>
                    <a:pt x="0" y="631"/>
                    <a:pt x="3268" y="811"/>
                    <a:pt x="7294" y="811"/>
                  </a:cubicBezTo>
                  <a:cubicBezTo>
                    <a:pt x="11325" y="811"/>
                    <a:pt x="14592" y="631"/>
                    <a:pt x="14592" y="405"/>
                  </a:cubicBezTo>
                  <a:cubicBezTo>
                    <a:pt x="14592" y="179"/>
                    <a:pt x="11325" y="0"/>
                    <a:pt x="7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48"/>
            <p:cNvSpPr/>
            <p:nvPr/>
          </p:nvSpPr>
          <p:spPr>
            <a:xfrm>
              <a:off x="521737" y="912556"/>
              <a:ext cx="589446" cy="415994"/>
            </a:xfrm>
            <a:custGeom>
              <a:avLst/>
              <a:gdLst/>
              <a:ahLst/>
              <a:cxnLst/>
              <a:rect l="l" t="t" r="r" b="b"/>
              <a:pathLst>
                <a:path w="9376" h="6617" extrusionOk="0">
                  <a:moveTo>
                    <a:pt x="6774" y="1"/>
                  </a:moveTo>
                  <a:cubicBezTo>
                    <a:pt x="6706" y="1"/>
                    <a:pt x="6636" y="4"/>
                    <a:pt x="6565" y="9"/>
                  </a:cubicBezTo>
                  <a:cubicBezTo>
                    <a:pt x="3873" y="231"/>
                    <a:pt x="158" y="6126"/>
                    <a:pt x="0" y="6378"/>
                  </a:cubicBezTo>
                  <a:lnTo>
                    <a:pt x="380" y="6616"/>
                  </a:lnTo>
                  <a:cubicBezTo>
                    <a:pt x="418" y="6557"/>
                    <a:pt x="4133" y="662"/>
                    <a:pt x="6603" y="457"/>
                  </a:cubicBezTo>
                  <a:cubicBezTo>
                    <a:pt x="6659" y="453"/>
                    <a:pt x="6714" y="451"/>
                    <a:pt x="6768" y="451"/>
                  </a:cubicBezTo>
                  <a:cubicBezTo>
                    <a:pt x="7206" y="451"/>
                    <a:pt x="7575" y="591"/>
                    <a:pt x="7883" y="879"/>
                  </a:cubicBezTo>
                  <a:cubicBezTo>
                    <a:pt x="8923" y="1852"/>
                    <a:pt x="8902" y="4138"/>
                    <a:pt x="8902" y="4164"/>
                  </a:cubicBezTo>
                  <a:lnTo>
                    <a:pt x="9350" y="4172"/>
                  </a:lnTo>
                  <a:cubicBezTo>
                    <a:pt x="9350" y="4066"/>
                    <a:pt x="9376" y="1664"/>
                    <a:pt x="8190" y="551"/>
                  </a:cubicBezTo>
                  <a:cubicBezTo>
                    <a:pt x="7799" y="183"/>
                    <a:pt x="7324" y="1"/>
                    <a:pt x="6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48"/>
            <p:cNvSpPr/>
            <p:nvPr/>
          </p:nvSpPr>
          <p:spPr>
            <a:xfrm>
              <a:off x="238588" y="1169491"/>
              <a:ext cx="536071" cy="510610"/>
            </a:xfrm>
            <a:custGeom>
              <a:avLst/>
              <a:gdLst/>
              <a:ahLst/>
              <a:cxnLst/>
              <a:rect l="l" t="t" r="r" b="b"/>
              <a:pathLst>
                <a:path w="8527" h="8122" extrusionOk="0">
                  <a:moveTo>
                    <a:pt x="6341" y="2192"/>
                  </a:moveTo>
                  <a:cubicBezTo>
                    <a:pt x="6389" y="2192"/>
                    <a:pt x="7095" y="2200"/>
                    <a:pt x="7149" y="2670"/>
                  </a:cubicBezTo>
                  <a:cubicBezTo>
                    <a:pt x="7180" y="2941"/>
                    <a:pt x="6875" y="3053"/>
                    <a:pt x="6546" y="3053"/>
                  </a:cubicBezTo>
                  <a:cubicBezTo>
                    <a:pt x="6284" y="3053"/>
                    <a:pt x="6005" y="2981"/>
                    <a:pt x="5869" y="2862"/>
                  </a:cubicBezTo>
                  <a:cubicBezTo>
                    <a:pt x="5566" y="2593"/>
                    <a:pt x="5818" y="2231"/>
                    <a:pt x="6338" y="2192"/>
                  </a:cubicBezTo>
                  <a:cubicBezTo>
                    <a:pt x="6338" y="2192"/>
                    <a:pt x="6339" y="2192"/>
                    <a:pt x="6341" y="2192"/>
                  </a:cubicBezTo>
                  <a:close/>
                  <a:moveTo>
                    <a:pt x="2456" y="3268"/>
                  </a:moveTo>
                  <a:cubicBezTo>
                    <a:pt x="2588" y="3268"/>
                    <a:pt x="2721" y="3296"/>
                    <a:pt x="2845" y="3353"/>
                  </a:cubicBezTo>
                  <a:cubicBezTo>
                    <a:pt x="2845" y="3353"/>
                    <a:pt x="2845" y="3783"/>
                    <a:pt x="2401" y="4133"/>
                  </a:cubicBezTo>
                  <a:cubicBezTo>
                    <a:pt x="2153" y="4327"/>
                    <a:pt x="1832" y="4370"/>
                    <a:pt x="1594" y="4370"/>
                  </a:cubicBezTo>
                  <a:cubicBezTo>
                    <a:pt x="1403" y="4370"/>
                    <a:pt x="1267" y="4342"/>
                    <a:pt x="1267" y="4342"/>
                  </a:cubicBezTo>
                  <a:cubicBezTo>
                    <a:pt x="1267" y="4342"/>
                    <a:pt x="1463" y="3741"/>
                    <a:pt x="1928" y="3429"/>
                  </a:cubicBezTo>
                  <a:cubicBezTo>
                    <a:pt x="2087" y="3322"/>
                    <a:pt x="2271" y="3268"/>
                    <a:pt x="2456" y="3268"/>
                  </a:cubicBezTo>
                  <a:close/>
                  <a:moveTo>
                    <a:pt x="2699" y="1"/>
                  </a:moveTo>
                  <a:cubicBezTo>
                    <a:pt x="2574" y="1"/>
                    <a:pt x="2457" y="3"/>
                    <a:pt x="2350" y="4"/>
                  </a:cubicBezTo>
                  <a:cubicBezTo>
                    <a:pt x="1467" y="9"/>
                    <a:pt x="840" y="1369"/>
                    <a:pt x="840" y="1369"/>
                  </a:cubicBezTo>
                  <a:cubicBezTo>
                    <a:pt x="840" y="1369"/>
                    <a:pt x="3131" y="1420"/>
                    <a:pt x="2892" y="1907"/>
                  </a:cubicBezTo>
                  <a:cubicBezTo>
                    <a:pt x="2680" y="2351"/>
                    <a:pt x="1051" y="2372"/>
                    <a:pt x="745" y="2372"/>
                  </a:cubicBezTo>
                  <a:cubicBezTo>
                    <a:pt x="713" y="2372"/>
                    <a:pt x="695" y="2372"/>
                    <a:pt x="695" y="2372"/>
                  </a:cubicBezTo>
                  <a:cubicBezTo>
                    <a:pt x="0" y="3080"/>
                    <a:pt x="269" y="4948"/>
                    <a:pt x="269" y="4948"/>
                  </a:cubicBezTo>
                  <a:lnTo>
                    <a:pt x="1135" y="8121"/>
                  </a:lnTo>
                  <a:lnTo>
                    <a:pt x="3975" y="7264"/>
                  </a:lnTo>
                  <a:cubicBezTo>
                    <a:pt x="3975" y="7264"/>
                    <a:pt x="4069" y="5055"/>
                    <a:pt x="4309" y="5055"/>
                  </a:cubicBezTo>
                  <a:cubicBezTo>
                    <a:pt x="4314" y="5055"/>
                    <a:pt x="4320" y="5057"/>
                    <a:pt x="4325" y="5059"/>
                  </a:cubicBezTo>
                  <a:cubicBezTo>
                    <a:pt x="4577" y="5161"/>
                    <a:pt x="4607" y="7153"/>
                    <a:pt x="4607" y="7153"/>
                  </a:cubicBezTo>
                  <a:lnTo>
                    <a:pt x="6010" y="6590"/>
                  </a:lnTo>
                  <a:cubicBezTo>
                    <a:pt x="6010" y="6590"/>
                    <a:pt x="5588" y="4214"/>
                    <a:pt x="5934" y="4214"/>
                  </a:cubicBezTo>
                  <a:cubicBezTo>
                    <a:pt x="5956" y="4214"/>
                    <a:pt x="5981" y="4224"/>
                    <a:pt x="6010" y="4244"/>
                  </a:cubicBezTo>
                  <a:cubicBezTo>
                    <a:pt x="6492" y="4585"/>
                    <a:pt x="6761" y="6270"/>
                    <a:pt x="6761" y="6270"/>
                  </a:cubicBezTo>
                  <a:cubicBezTo>
                    <a:pt x="6761" y="6270"/>
                    <a:pt x="6762" y="6270"/>
                    <a:pt x="6764" y="6270"/>
                  </a:cubicBezTo>
                  <a:cubicBezTo>
                    <a:pt x="6802" y="6270"/>
                    <a:pt x="7152" y="6244"/>
                    <a:pt x="7767" y="5323"/>
                  </a:cubicBezTo>
                  <a:cubicBezTo>
                    <a:pt x="8424" y="4342"/>
                    <a:pt x="8527" y="2295"/>
                    <a:pt x="7204" y="1757"/>
                  </a:cubicBezTo>
                  <a:cubicBezTo>
                    <a:pt x="6829" y="1604"/>
                    <a:pt x="6482" y="1549"/>
                    <a:pt x="6178" y="1549"/>
                  </a:cubicBezTo>
                  <a:cubicBezTo>
                    <a:pt x="5415" y="1549"/>
                    <a:pt x="4922" y="1894"/>
                    <a:pt x="4922" y="1894"/>
                  </a:cubicBezTo>
                  <a:cubicBezTo>
                    <a:pt x="4866" y="131"/>
                    <a:pt x="3603" y="1"/>
                    <a:pt x="26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48"/>
            <p:cNvSpPr/>
            <p:nvPr/>
          </p:nvSpPr>
          <p:spPr>
            <a:xfrm>
              <a:off x="989902" y="1030305"/>
              <a:ext cx="343068" cy="397448"/>
            </a:xfrm>
            <a:custGeom>
              <a:avLst/>
              <a:gdLst/>
              <a:ahLst/>
              <a:cxnLst/>
              <a:rect l="l" t="t" r="r" b="b"/>
              <a:pathLst>
                <a:path w="5457" h="6322" extrusionOk="0">
                  <a:moveTo>
                    <a:pt x="1566" y="1"/>
                  </a:moveTo>
                  <a:cubicBezTo>
                    <a:pt x="1311" y="1"/>
                    <a:pt x="1078" y="66"/>
                    <a:pt x="871" y="197"/>
                  </a:cubicBezTo>
                  <a:cubicBezTo>
                    <a:pt x="82" y="691"/>
                    <a:pt x="1" y="1945"/>
                    <a:pt x="1" y="1997"/>
                  </a:cubicBezTo>
                  <a:lnTo>
                    <a:pt x="448" y="2022"/>
                  </a:lnTo>
                  <a:cubicBezTo>
                    <a:pt x="466" y="1724"/>
                    <a:pt x="615" y="888"/>
                    <a:pt x="1110" y="576"/>
                  </a:cubicBezTo>
                  <a:cubicBezTo>
                    <a:pt x="1243" y="493"/>
                    <a:pt x="1397" y="452"/>
                    <a:pt x="1570" y="452"/>
                  </a:cubicBezTo>
                  <a:cubicBezTo>
                    <a:pt x="1762" y="452"/>
                    <a:pt x="1979" y="503"/>
                    <a:pt x="2219" y="606"/>
                  </a:cubicBezTo>
                  <a:cubicBezTo>
                    <a:pt x="4036" y="1374"/>
                    <a:pt x="5004" y="6270"/>
                    <a:pt x="5012" y="6322"/>
                  </a:cubicBezTo>
                  <a:lnTo>
                    <a:pt x="5456" y="6236"/>
                  </a:lnTo>
                  <a:cubicBezTo>
                    <a:pt x="5413" y="6023"/>
                    <a:pt x="4432" y="1054"/>
                    <a:pt x="2393" y="192"/>
                  </a:cubicBezTo>
                  <a:cubicBezTo>
                    <a:pt x="2096" y="65"/>
                    <a:pt x="1820" y="1"/>
                    <a:pt x="15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48"/>
            <p:cNvSpPr/>
            <p:nvPr/>
          </p:nvSpPr>
          <p:spPr>
            <a:xfrm>
              <a:off x="1084830" y="1286109"/>
              <a:ext cx="534248" cy="513313"/>
            </a:xfrm>
            <a:custGeom>
              <a:avLst/>
              <a:gdLst/>
              <a:ahLst/>
              <a:cxnLst/>
              <a:rect l="l" t="t" r="r" b="b"/>
              <a:pathLst>
                <a:path w="8498" h="8165" extrusionOk="0">
                  <a:moveTo>
                    <a:pt x="2163" y="2077"/>
                  </a:moveTo>
                  <a:cubicBezTo>
                    <a:pt x="2180" y="2077"/>
                    <a:pt x="2189" y="2078"/>
                    <a:pt x="2189" y="2078"/>
                  </a:cubicBezTo>
                  <a:cubicBezTo>
                    <a:pt x="2709" y="2133"/>
                    <a:pt x="2948" y="2500"/>
                    <a:pt x="2637" y="2760"/>
                  </a:cubicBezTo>
                  <a:cubicBezTo>
                    <a:pt x="2506" y="2869"/>
                    <a:pt x="2251" y="2931"/>
                    <a:pt x="2002" y="2931"/>
                  </a:cubicBezTo>
                  <a:cubicBezTo>
                    <a:pt x="1656" y="2931"/>
                    <a:pt x="1323" y="2811"/>
                    <a:pt x="1365" y="2530"/>
                  </a:cubicBezTo>
                  <a:cubicBezTo>
                    <a:pt x="1426" y="2101"/>
                    <a:pt x="2031" y="2077"/>
                    <a:pt x="2163" y="2077"/>
                  </a:cubicBezTo>
                  <a:close/>
                  <a:moveTo>
                    <a:pt x="6006" y="3273"/>
                  </a:moveTo>
                  <a:cubicBezTo>
                    <a:pt x="6201" y="3273"/>
                    <a:pt x="6396" y="3333"/>
                    <a:pt x="6561" y="3451"/>
                  </a:cubicBezTo>
                  <a:cubicBezTo>
                    <a:pt x="7013" y="3775"/>
                    <a:pt x="7192" y="4381"/>
                    <a:pt x="7192" y="4381"/>
                  </a:cubicBezTo>
                  <a:cubicBezTo>
                    <a:pt x="7192" y="4381"/>
                    <a:pt x="7083" y="4400"/>
                    <a:pt x="6924" y="4400"/>
                  </a:cubicBezTo>
                  <a:cubicBezTo>
                    <a:pt x="6683" y="4400"/>
                    <a:pt x="6328" y="4356"/>
                    <a:pt x="6066" y="4138"/>
                  </a:cubicBezTo>
                  <a:cubicBezTo>
                    <a:pt x="5631" y="3775"/>
                    <a:pt x="5644" y="3345"/>
                    <a:pt x="5644" y="3345"/>
                  </a:cubicBezTo>
                  <a:cubicBezTo>
                    <a:pt x="5760" y="3297"/>
                    <a:pt x="5883" y="3273"/>
                    <a:pt x="6006" y="3273"/>
                  </a:cubicBezTo>
                  <a:close/>
                  <a:moveTo>
                    <a:pt x="5681" y="0"/>
                  </a:moveTo>
                  <a:cubicBezTo>
                    <a:pt x="4804" y="0"/>
                    <a:pt x="3714" y="202"/>
                    <a:pt x="3613" y="1826"/>
                  </a:cubicBezTo>
                  <a:cubicBezTo>
                    <a:pt x="3613" y="1826"/>
                    <a:pt x="3101" y="1446"/>
                    <a:pt x="2297" y="1446"/>
                  </a:cubicBezTo>
                  <a:cubicBezTo>
                    <a:pt x="2011" y="1446"/>
                    <a:pt x="1687" y="1494"/>
                    <a:pt x="1336" y="1626"/>
                  </a:cubicBezTo>
                  <a:cubicBezTo>
                    <a:pt x="1" y="2120"/>
                    <a:pt x="39" y="4168"/>
                    <a:pt x="662" y="5170"/>
                  </a:cubicBezTo>
                  <a:cubicBezTo>
                    <a:pt x="1254" y="6119"/>
                    <a:pt x="1603" y="6143"/>
                    <a:pt x="1636" y="6143"/>
                  </a:cubicBezTo>
                  <a:cubicBezTo>
                    <a:pt x="1638" y="6143"/>
                    <a:pt x="1638" y="6143"/>
                    <a:pt x="1638" y="6143"/>
                  </a:cubicBezTo>
                  <a:cubicBezTo>
                    <a:pt x="1638" y="6143"/>
                    <a:pt x="1958" y="4471"/>
                    <a:pt x="2453" y="4142"/>
                  </a:cubicBezTo>
                  <a:cubicBezTo>
                    <a:pt x="2482" y="4123"/>
                    <a:pt x="2506" y="4114"/>
                    <a:pt x="2528" y="4114"/>
                  </a:cubicBezTo>
                  <a:cubicBezTo>
                    <a:pt x="2880" y="4114"/>
                    <a:pt x="2381" y="6484"/>
                    <a:pt x="2381" y="6484"/>
                  </a:cubicBezTo>
                  <a:lnTo>
                    <a:pt x="3767" y="7090"/>
                  </a:lnTo>
                  <a:cubicBezTo>
                    <a:pt x="3767" y="7090"/>
                    <a:pt x="3861" y="5102"/>
                    <a:pt x="4117" y="5008"/>
                  </a:cubicBezTo>
                  <a:cubicBezTo>
                    <a:pt x="4122" y="5006"/>
                    <a:pt x="4127" y="5005"/>
                    <a:pt x="4132" y="5005"/>
                  </a:cubicBezTo>
                  <a:cubicBezTo>
                    <a:pt x="4373" y="5005"/>
                    <a:pt x="4394" y="7222"/>
                    <a:pt x="4394" y="7222"/>
                  </a:cubicBezTo>
                  <a:lnTo>
                    <a:pt x="7209" y="8164"/>
                  </a:lnTo>
                  <a:lnTo>
                    <a:pt x="8177" y="5021"/>
                  </a:lnTo>
                  <a:cubicBezTo>
                    <a:pt x="8177" y="5021"/>
                    <a:pt x="8497" y="3161"/>
                    <a:pt x="7827" y="2432"/>
                  </a:cubicBezTo>
                  <a:cubicBezTo>
                    <a:pt x="7827" y="2432"/>
                    <a:pt x="5861" y="2402"/>
                    <a:pt x="5639" y="1907"/>
                  </a:cubicBezTo>
                  <a:cubicBezTo>
                    <a:pt x="5435" y="1447"/>
                    <a:pt x="7363" y="1429"/>
                    <a:pt x="7668" y="1429"/>
                  </a:cubicBezTo>
                  <a:cubicBezTo>
                    <a:pt x="7694" y="1429"/>
                    <a:pt x="7708" y="1429"/>
                    <a:pt x="7708" y="1429"/>
                  </a:cubicBezTo>
                  <a:cubicBezTo>
                    <a:pt x="7708" y="1429"/>
                    <a:pt x="7119" y="52"/>
                    <a:pt x="6241" y="18"/>
                  </a:cubicBezTo>
                  <a:cubicBezTo>
                    <a:pt x="6076" y="11"/>
                    <a:pt x="5884" y="0"/>
                    <a:pt x="56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48"/>
            <p:cNvSpPr/>
            <p:nvPr/>
          </p:nvSpPr>
          <p:spPr>
            <a:xfrm>
              <a:off x="1033908" y="743886"/>
              <a:ext cx="380537" cy="402855"/>
            </a:xfrm>
            <a:custGeom>
              <a:avLst/>
              <a:gdLst/>
              <a:ahLst/>
              <a:cxnLst/>
              <a:rect l="l" t="t" r="r" b="b"/>
              <a:pathLst>
                <a:path w="6053" h="6408" extrusionOk="0">
                  <a:moveTo>
                    <a:pt x="3950" y="1"/>
                  </a:moveTo>
                  <a:cubicBezTo>
                    <a:pt x="3614" y="1"/>
                    <a:pt x="3233" y="65"/>
                    <a:pt x="2802" y="223"/>
                  </a:cubicBezTo>
                  <a:cubicBezTo>
                    <a:pt x="405" y="1097"/>
                    <a:pt x="39" y="3708"/>
                    <a:pt x="0" y="6399"/>
                  </a:cubicBezTo>
                  <a:lnTo>
                    <a:pt x="448" y="6407"/>
                  </a:lnTo>
                  <a:cubicBezTo>
                    <a:pt x="495" y="3481"/>
                    <a:pt x="939" y="1383"/>
                    <a:pt x="2956" y="645"/>
                  </a:cubicBezTo>
                  <a:cubicBezTo>
                    <a:pt x="3331" y="508"/>
                    <a:pt x="3659" y="452"/>
                    <a:pt x="3945" y="452"/>
                  </a:cubicBezTo>
                  <a:cubicBezTo>
                    <a:pt x="5163" y="452"/>
                    <a:pt x="5615" y="1464"/>
                    <a:pt x="5639" y="1519"/>
                  </a:cubicBezTo>
                  <a:lnTo>
                    <a:pt x="6053" y="1340"/>
                  </a:lnTo>
                  <a:cubicBezTo>
                    <a:pt x="6046" y="1323"/>
                    <a:pt x="5466" y="1"/>
                    <a:pt x="3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48"/>
            <p:cNvSpPr/>
            <p:nvPr/>
          </p:nvSpPr>
          <p:spPr>
            <a:xfrm>
              <a:off x="1163413" y="624942"/>
              <a:ext cx="569580" cy="475530"/>
            </a:xfrm>
            <a:custGeom>
              <a:avLst/>
              <a:gdLst/>
              <a:ahLst/>
              <a:cxnLst/>
              <a:rect l="l" t="t" r="r" b="b"/>
              <a:pathLst>
                <a:path w="9060" h="7564" extrusionOk="0">
                  <a:moveTo>
                    <a:pt x="7264" y="1616"/>
                  </a:move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close/>
                  <a:moveTo>
                    <a:pt x="6346" y="3048"/>
                  </a:moveTo>
                  <a:cubicBezTo>
                    <a:pt x="6408" y="3048"/>
                    <a:pt x="6469" y="3054"/>
                    <a:pt x="6531" y="3066"/>
                  </a:cubicBezTo>
                  <a:cubicBezTo>
                    <a:pt x="7081" y="3173"/>
                    <a:pt x="7490" y="3654"/>
                    <a:pt x="7490" y="3654"/>
                  </a:cubicBezTo>
                  <a:cubicBezTo>
                    <a:pt x="7490" y="3654"/>
                    <a:pt x="7078" y="3932"/>
                    <a:pt x="6625" y="3932"/>
                  </a:cubicBezTo>
                  <a:cubicBezTo>
                    <a:pt x="6538" y="3932"/>
                    <a:pt x="6451" y="3921"/>
                    <a:pt x="6364" y="3898"/>
                  </a:cubicBezTo>
                  <a:cubicBezTo>
                    <a:pt x="5818" y="3744"/>
                    <a:pt x="5652" y="3347"/>
                    <a:pt x="5652" y="3347"/>
                  </a:cubicBezTo>
                  <a:cubicBezTo>
                    <a:pt x="5835" y="3154"/>
                    <a:pt x="6087" y="3048"/>
                    <a:pt x="6346" y="3048"/>
                  </a:cubicBezTo>
                  <a:close/>
                  <a:moveTo>
                    <a:pt x="2288" y="3560"/>
                  </a:moveTo>
                  <a:cubicBezTo>
                    <a:pt x="2615" y="3560"/>
                    <a:pt x="2810" y="3765"/>
                    <a:pt x="2670" y="4051"/>
                  </a:cubicBezTo>
                  <a:cubicBezTo>
                    <a:pt x="2551" y="4301"/>
                    <a:pt x="2077" y="4572"/>
                    <a:pt x="1743" y="4572"/>
                  </a:cubicBezTo>
                  <a:cubicBezTo>
                    <a:pt x="1586" y="4572"/>
                    <a:pt x="1460" y="4512"/>
                    <a:pt x="1416" y="4363"/>
                  </a:cubicBezTo>
                  <a:cubicBezTo>
                    <a:pt x="1284" y="3893"/>
                    <a:pt x="1984" y="3612"/>
                    <a:pt x="1984" y="3612"/>
                  </a:cubicBezTo>
                  <a:cubicBezTo>
                    <a:pt x="2093" y="3576"/>
                    <a:pt x="2196" y="3560"/>
                    <a:pt x="2288" y="3560"/>
                  </a:cubicBezTo>
                  <a:close/>
                  <a:moveTo>
                    <a:pt x="5186" y="0"/>
                  </a:moveTo>
                  <a:cubicBezTo>
                    <a:pt x="5064" y="0"/>
                    <a:pt x="4943" y="20"/>
                    <a:pt x="4829" y="67"/>
                  </a:cubicBezTo>
                  <a:cubicBezTo>
                    <a:pt x="4010" y="400"/>
                    <a:pt x="2466" y="920"/>
                    <a:pt x="3174" y="2797"/>
                  </a:cubicBezTo>
                  <a:cubicBezTo>
                    <a:pt x="3174" y="2797"/>
                    <a:pt x="3046" y="2769"/>
                    <a:pt x="2837" y="2769"/>
                  </a:cubicBezTo>
                  <a:cubicBezTo>
                    <a:pt x="2422" y="2769"/>
                    <a:pt x="1688" y="2881"/>
                    <a:pt x="1015" y="3548"/>
                  </a:cubicBezTo>
                  <a:cubicBezTo>
                    <a:pt x="0" y="4550"/>
                    <a:pt x="879" y="6406"/>
                    <a:pt x="1860" y="7058"/>
                  </a:cubicBezTo>
                  <a:cubicBezTo>
                    <a:pt x="2510" y="7490"/>
                    <a:pt x="2866" y="7563"/>
                    <a:pt x="3032" y="7563"/>
                  </a:cubicBezTo>
                  <a:cubicBezTo>
                    <a:pt x="3117" y="7563"/>
                    <a:pt x="3152" y="7545"/>
                    <a:pt x="3152" y="7545"/>
                  </a:cubicBezTo>
                  <a:cubicBezTo>
                    <a:pt x="3152" y="7545"/>
                    <a:pt x="2756" y="5885"/>
                    <a:pt x="3067" y="5382"/>
                  </a:cubicBezTo>
                  <a:cubicBezTo>
                    <a:pt x="3094" y="5339"/>
                    <a:pt x="3123" y="5320"/>
                    <a:pt x="3154" y="5320"/>
                  </a:cubicBezTo>
                  <a:cubicBezTo>
                    <a:pt x="3479" y="5320"/>
                    <a:pt x="3971" y="7549"/>
                    <a:pt x="3971" y="7549"/>
                  </a:cubicBezTo>
                  <a:lnTo>
                    <a:pt x="5481" y="7532"/>
                  </a:lnTo>
                  <a:cubicBezTo>
                    <a:pt x="5481" y="7532"/>
                    <a:pt x="4748" y="5681"/>
                    <a:pt x="4940" y="5489"/>
                  </a:cubicBezTo>
                  <a:cubicBezTo>
                    <a:pt x="4948" y="5481"/>
                    <a:pt x="4958" y="5477"/>
                    <a:pt x="4969" y="5477"/>
                  </a:cubicBezTo>
                  <a:cubicBezTo>
                    <a:pt x="5213" y="5477"/>
                    <a:pt x="6104" y="7391"/>
                    <a:pt x="6104" y="7391"/>
                  </a:cubicBezTo>
                  <a:lnTo>
                    <a:pt x="9060" y="7097"/>
                  </a:lnTo>
                  <a:lnTo>
                    <a:pt x="8646" y="3829"/>
                  </a:lnTo>
                  <a:cubicBezTo>
                    <a:pt x="8646" y="3829"/>
                    <a:pt x="8173" y="2004"/>
                    <a:pt x="7264" y="1616"/>
                  </a:cubicBezTo>
                  <a:lnTo>
                    <a:pt x="7264" y="1616"/>
                  </a:lnTo>
                  <a:cubicBezTo>
                    <a:pt x="7264" y="1617"/>
                    <a:pt x="6074" y="2132"/>
                    <a:pt x="5411" y="2132"/>
                  </a:cubicBezTo>
                  <a:cubicBezTo>
                    <a:pt x="5259" y="2132"/>
                    <a:pt x="5135" y="2105"/>
                    <a:pt x="5059" y="2038"/>
                  </a:cubicBezTo>
                  <a:cubicBezTo>
                    <a:pt x="4650" y="1671"/>
                    <a:pt x="6744" y="750"/>
                    <a:pt x="6744" y="750"/>
                  </a:cubicBezTo>
                  <a:cubicBezTo>
                    <a:pt x="6744" y="750"/>
                    <a:pt x="5931" y="0"/>
                    <a:pt x="5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48"/>
            <p:cNvSpPr/>
            <p:nvPr/>
          </p:nvSpPr>
          <p:spPr>
            <a:xfrm>
              <a:off x="872971" y="795185"/>
              <a:ext cx="283281" cy="364443"/>
            </a:xfrm>
            <a:custGeom>
              <a:avLst/>
              <a:gdLst/>
              <a:ahLst/>
              <a:cxnLst/>
              <a:rect l="l" t="t" r="r" b="b"/>
              <a:pathLst>
                <a:path w="4506" h="5797" extrusionOk="0">
                  <a:moveTo>
                    <a:pt x="1852" y="0"/>
                  </a:moveTo>
                  <a:cubicBezTo>
                    <a:pt x="1217" y="0"/>
                    <a:pt x="610" y="316"/>
                    <a:pt x="108" y="695"/>
                  </a:cubicBezTo>
                  <a:cubicBezTo>
                    <a:pt x="103" y="921"/>
                    <a:pt x="65" y="1151"/>
                    <a:pt x="1" y="1369"/>
                  </a:cubicBezTo>
                  <a:cubicBezTo>
                    <a:pt x="499" y="915"/>
                    <a:pt x="1171" y="451"/>
                    <a:pt x="1851" y="451"/>
                  </a:cubicBezTo>
                  <a:cubicBezTo>
                    <a:pt x="2021" y="451"/>
                    <a:pt x="2191" y="480"/>
                    <a:pt x="2360" y="546"/>
                  </a:cubicBezTo>
                  <a:cubicBezTo>
                    <a:pt x="3601" y="1036"/>
                    <a:pt x="4002" y="4500"/>
                    <a:pt x="4057" y="5796"/>
                  </a:cubicBezTo>
                  <a:lnTo>
                    <a:pt x="4505" y="5779"/>
                  </a:lnTo>
                  <a:cubicBezTo>
                    <a:pt x="4462" y="4935"/>
                    <a:pt x="4360" y="4094"/>
                    <a:pt x="4202" y="3263"/>
                  </a:cubicBezTo>
                  <a:cubicBezTo>
                    <a:pt x="3848" y="1484"/>
                    <a:pt x="3285" y="426"/>
                    <a:pt x="2526" y="128"/>
                  </a:cubicBezTo>
                  <a:cubicBezTo>
                    <a:pt x="2300" y="39"/>
                    <a:pt x="2074" y="0"/>
                    <a:pt x="1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48"/>
            <p:cNvSpPr/>
            <p:nvPr/>
          </p:nvSpPr>
          <p:spPr>
            <a:xfrm>
              <a:off x="616099" y="50"/>
              <a:ext cx="455664" cy="1174302"/>
            </a:xfrm>
            <a:custGeom>
              <a:avLst/>
              <a:gdLst/>
              <a:ahLst/>
              <a:cxnLst/>
              <a:rect l="l" t="t" r="r" b="b"/>
              <a:pathLst>
                <a:path w="7248" h="18679" extrusionOk="0">
                  <a:moveTo>
                    <a:pt x="6847" y="1"/>
                  </a:moveTo>
                  <a:lnTo>
                    <a:pt x="1" y="18542"/>
                  </a:lnTo>
                  <a:lnTo>
                    <a:pt x="376" y="18679"/>
                  </a:lnTo>
                  <a:lnTo>
                    <a:pt x="7248" y="73"/>
                  </a:lnTo>
                  <a:lnTo>
                    <a:pt x="706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48"/>
            <p:cNvSpPr/>
            <p:nvPr/>
          </p:nvSpPr>
          <p:spPr>
            <a:xfrm>
              <a:off x="1048116" y="50"/>
              <a:ext cx="455349" cy="1174302"/>
            </a:xfrm>
            <a:custGeom>
              <a:avLst/>
              <a:gdLst/>
              <a:ahLst/>
              <a:cxnLst/>
              <a:rect l="l" t="t" r="r" b="b"/>
              <a:pathLst>
                <a:path w="7243" h="18679" extrusionOk="0">
                  <a:moveTo>
                    <a:pt x="188" y="1"/>
                  </a:moveTo>
                  <a:lnTo>
                    <a:pt x="0" y="73"/>
                  </a:lnTo>
                  <a:lnTo>
                    <a:pt x="6867" y="18679"/>
                  </a:lnTo>
                  <a:lnTo>
                    <a:pt x="7243" y="18542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Rectangle 1"/>
          <p:cNvSpPr/>
          <p:nvPr/>
        </p:nvSpPr>
        <p:spPr>
          <a:xfrm>
            <a:off x="1913464" y="906261"/>
            <a:ext cx="52964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 b="1" smtClean="0">
                <a:latin typeface="+mn-lt"/>
                <a:ea typeface="Calibri" panose="020F0502020204030204" pitchFamily="34" charset="0"/>
              </a:rPr>
              <a:t>Lắng </a:t>
            </a:r>
            <a:r>
              <a:rPr lang="vi-VN" sz="1800" b="1" smtClean="0">
                <a:latin typeface="+mn-lt"/>
                <a:ea typeface="Calibri" panose="020F0502020204030204" pitchFamily="34" charset="0"/>
              </a:rPr>
              <a:t>nghe </a:t>
            </a:r>
            <a:r>
              <a:rPr lang="vi-VN" sz="1800" b="1">
                <a:latin typeface="+mn-lt"/>
                <a:ea typeface="Calibri" panose="020F0502020204030204" pitchFamily="34" charset="0"/>
              </a:rPr>
              <a:t>bài hát </a:t>
            </a:r>
            <a:r>
              <a:rPr lang="vi-VN" sz="1800" b="1" i="1">
                <a:latin typeface="+mn-lt"/>
                <a:ea typeface="Calibri" panose="020F0502020204030204" pitchFamily="34" charset="0"/>
              </a:rPr>
              <a:t>Hành trình trên đất phù sa</a:t>
            </a:r>
            <a:r>
              <a:rPr lang="vi-VN" sz="1800" b="1">
                <a:latin typeface="+mn-lt"/>
                <a:ea typeface="Calibri" panose="020F0502020204030204" pitchFamily="34" charset="0"/>
              </a:rPr>
              <a:t> (sáng tác: nhạc sĩ Thanh Sơn)</a:t>
            </a:r>
            <a:endParaRPr lang="en-US" sz="1800" b="1">
              <a:latin typeface="+mn-lt"/>
            </a:endParaRPr>
          </a:p>
        </p:txBody>
      </p:sp>
      <p:pic>
        <p:nvPicPr>
          <p:cNvPr id="5" name="Hành Trình Trên Đất Phù Sa - Phương Mỹ Chi _ Đại Nhạc Hội Unilever - 20 Năm Nâng Tầm Cuộc Sống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84255" y="1923754"/>
            <a:ext cx="5433260" cy="3056208"/>
          </a:xfrm>
          <a:prstGeom prst="rect">
            <a:avLst/>
          </a:prstGeom>
        </p:spPr>
      </p:pic>
      <p:sp>
        <p:nvSpPr>
          <p:cNvPr id="34" name="Title 1"/>
          <p:cNvSpPr>
            <a:spLocks noGrp="1"/>
          </p:cNvSpPr>
          <p:nvPr>
            <p:ph type="title"/>
          </p:nvPr>
        </p:nvSpPr>
        <p:spPr>
          <a:xfrm>
            <a:off x="709707" y="289093"/>
            <a:ext cx="7704000" cy="572700"/>
          </a:xfrm>
        </p:spPr>
        <p:txBody>
          <a:bodyPr anchor="ctr"/>
          <a:lstStyle/>
          <a:p>
            <a:r>
              <a:rPr lang="en-US" sz="3200" b="1" smtClean="0">
                <a:solidFill>
                  <a:schemeClr val="accent1">
                    <a:lumMod val="75000"/>
                    <a:lumOff val="25000"/>
                  </a:schemeClr>
                </a:solidFill>
                <a:latin typeface="+mj-lt"/>
              </a:rPr>
              <a:t>KHỞI ĐỘNG</a:t>
            </a:r>
            <a:endParaRPr lang="en-US" sz="3200" b="1" dirty="0">
              <a:solidFill>
                <a:schemeClr val="accent1">
                  <a:lumMod val="75000"/>
                  <a:lumOff val="2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234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0"/>
      <p:bldP spid="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1402684" y="551810"/>
            <a:ext cx="4656406" cy="1691988"/>
            <a:chOff x="1638760" y="3467100"/>
            <a:chExt cx="9312812" cy="3383976"/>
          </a:xfrm>
        </p:grpSpPr>
        <p:grpSp>
          <p:nvGrpSpPr>
            <p:cNvPr id="22" name="Group 11"/>
            <p:cNvGrpSpPr/>
            <p:nvPr/>
          </p:nvGrpSpPr>
          <p:grpSpPr>
            <a:xfrm>
              <a:off x="1638760" y="3467100"/>
              <a:ext cx="9312812" cy="3383976"/>
              <a:chOff x="378758" y="0"/>
              <a:chExt cx="5228239" cy="1515142"/>
            </a:xfrm>
            <a:solidFill>
              <a:schemeClr val="accent3">
                <a:lumMod val="40000"/>
                <a:lumOff val="60000"/>
              </a:schemeClr>
            </a:solidFill>
          </p:grpSpPr>
          <p:sp>
            <p:nvSpPr>
              <p:cNvPr id="25" name="Freeform 12"/>
              <p:cNvSpPr/>
              <p:nvPr/>
            </p:nvSpPr>
            <p:spPr>
              <a:xfrm>
                <a:off x="378758" y="0"/>
                <a:ext cx="5228239" cy="1515142"/>
              </a:xfrm>
              <a:custGeom>
                <a:avLst/>
                <a:gdLst/>
                <a:ahLst/>
                <a:cxnLst/>
                <a:rect l="l" t="t" r="r" b="b"/>
                <a:pathLst>
                  <a:path w="6238240" h="2112010">
                    <a:moveTo>
                      <a:pt x="5615940" y="1541780"/>
                    </a:moveTo>
                    <a:cubicBezTo>
                      <a:pt x="5615940" y="1535430"/>
                      <a:pt x="5617210" y="1530350"/>
                      <a:pt x="5617210" y="1522730"/>
                    </a:cubicBezTo>
                    <a:lnTo>
                      <a:pt x="5617210" y="490220"/>
                    </a:lnTo>
                    <a:cubicBezTo>
                      <a:pt x="5617210" y="220980"/>
                      <a:pt x="5407660" y="0"/>
                      <a:pt x="5151120" y="0"/>
                    </a:cubicBezTo>
                    <a:lnTo>
                      <a:pt x="467360" y="0"/>
                    </a:lnTo>
                    <a:cubicBezTo>
                      <a:pt x="210820" y="0"/>
                      <a:pt x="0" y="220980"/>
                      <a:pt x="0" y="490220"/>
                    </a:cubicBezTo>
                    <a:lnTo>
                      <a:pt x="0" y="1522730"/>
                    </a:lnTo>
                    <a:cubicBezTo>
                      <a:pt x="0" y="1791970"/>
                      <a:pt x="209550" y="2012950"/>
                      <a:pt x="466090" y="2012950"/>
                    </a:cubicBezTo>
                    <a:lnTo>
                      <a:pt x="5149850" y="2012950"/>
                    </a:lnTo>
                    <a:cubicBezTo>
                      <a:pt x="5262880" y="2012950"/>
                      <a:pt x="5367020" y="1969770"/>
                      <a:pt x="5447030" y="1899920"/>
                    </a:cubicBezTo>
                    <a:cubicBezTo>
                      <a:pt x="5577840" y="1971040"/>
                      <a:pt x="5890260" y="2112010"/>
                      <a:pt x="6236970" y="1905000"/>
                    </a:cubicBezTo>
                    <a:cubicBezTo>
                      <a:pt x="6238240" y="1905000"/>
                      <a:pt x="5925820" y="1906270"/>
                      <a:pt x="5615940" y="1541780"/>
                    </a:cubicBezTo>
                    <a:lnTo>
                      <a:pt x="5615940" y="1541780"/>
                    </a:lnTo>
                    <a:close/>
                  </a:path>
                </a:pathLst>
              </a:custGeom>
              <a:grpFill/>
            </p:spPr>
          </p:sp>
        </p:grpSp>
        <p:sp>
          <p:nvSpPr>
            <p:cNvPr id="23" name="Rectangle 22"/>
            <p:cNvSpPr/>
            <p:nvPr/>
          </p:nvSpPr>
          <p:spPr>
            <a:xfrm>
              <a:off x="2102994" y="4193554"/>
              <a:ext cx="7441810" cy="18466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vi-VN" sz="1800"/>
                <a:t>Em hãy nêu tên vùng, miền được nhắc đến trong bài hát. </a:t>
              </a:r>
              <a:endParaRPr lang="en-US" sz="1800"/>
            </a:p>
          </p:txBody>
        </p:sp>
      </p:grpSp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73158" y="2455194"/>
            <a:ext cx="2476500" cy="268830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65163" y="2607025"/>
            <a:ext cx="54371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Các vùng, miền được nhắc đến trong bài hát: Đồng bằng sông Cửu Long – Long An, Mộc Hóa, Mỹ Tho, Vĩnh Long, Tháp Mười, Trà Vinh, Cần Thơ, Sóc Trăng, Bạc Liêu, Cà Mau, sông Cửu Long,…</a:t>
            </a:r>
            <a:endParaRPr lang="en-US" sz="180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Isosceles Triangle 3"/>
          <p:cNvSpPr/>
          <p:nvPr/>
        </p:nvSpPr>
        <p:spPr>
          <a:xfrm rot="5400000">
            <a:off x="531245" y="2729515"/>
            <a:ext cx="351693" cy="273938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19379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0">
            <a:extLst>
              <a:ext uri="{FF2B5EF4-FFF2-40B4-BE49-F238E27FC236}">
                <a16:creationId xmlns:a16="http://schemas.microsoft.com/office/drawing/2014/main" id="{026ADC4C-6EAE-17E6-E156-7D147AC5B004}"/>
              </a:ext>
            </a:extLst>
          </p:cNvPr>
          <p:cNvSpPr txBox="1"/>
          <p:nvPr/>
        </p:nvSpPr>
        <p:spPr>
          <a:xfrm>
            <a:off x="1596777" y="357159"/>
            <a:ext cx="6416885" cy="4308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457200">
              <a:buClrTx/>
              <a:defRPr/>
            </a:pPr>
            <a:r>
              <a:rPr lang="en-US" sz="2800" b="1" kern="120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Một số loại đất ở nước ta</a:t>
            </a:r>
            <a:endParaRPr lang="en-US" sz="2800" b="1" kern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269873" y="1034966"/>
            <a:ext cx="2480947" cy="1933425"/>
            <a:chOff x="269873" y="1034966"/>
            <a:chExt cx="2480947" cy="1933425"/>
          </a:xfrm>
        </p:grpSpPr>
        <p:pic>
          <p:nvPicPr>
            <p:cNvPr id="1026" name="Picture 2" descr="ĐẤT MÙN PHÙ SA TRỒNG RAU, CÂY KIỂNG (GÓI 2KG) | Shopee Việt Nam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873" y="1034966"/>
              <a:ext cx="2480947" cy="193342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Box 28"/>
            <p:cNvSpPr txBox="1"/>
            <p:nvPr/>
          </p:nvSpPr>
          <p:spPr>
            <a:xfrm>
              <a:off x="341948" y="1113407"/>
              <a:ext cx="1286628" cy="323196"/>
            </a:xfrm>
            <a:prstGeom prst="rect">
              <a:avLst/>
            </a:prstGeom>
            <a:solidFill>
              <a:schemeClr val="accent6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i="1" err="1" smtClean="0"/>
                <a:t>Đất</a:t>
              </a:r>
              <a:r>
                <a:rPr lang="en-US" sz="1500" i="1" smtClean="0"/>
                <a:t> phù sa</a:t>
              </a:r>
              <a:endParaRPr lang="en-US" sz="1500" i="1" dirty="0"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2999463" y="1034966"/>
            <a:ext cx="2779347" cy="1933425"/>
            <a:chOff x="2999463" y="1034966"/>
            <a:chExt cx="2779347" cy="1933425"/>
          </a:xfrm>
        </p:grpSpPr>
        <p:pic>
          <p:nvPicPr>
            <p:cNvPr id="1032" name="Picture 8" descr="Sạt lở nghiêm trọng trên tuyến Quốc lộ 7 ảnh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394"/>
            <a:stretch/>
          </p:blipFill>
          <p:spPr bwMode="auto">
            <a:xfrm>
              <a:off x="2999463" y="1034966"/>
              <a:ext cx="2779347" cy="193342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Box 29"/>
            <p:cNvSpPr txBox="1"/>
            <p:nvPr/>
          </p:nvSpPr>
          <p:spPr>
            <a:xfrm>
              <a:off x="3075552" y="1113407"/>
              <a:ext cx="1251062" cy="323196"/>
            </a:xfrm>
            <a:prstGeom prst="rect">
              <a:avLst/>
            </a:prstGeom>
            <a:solidFill>
              <a:schemeClr val="accent6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i="1" err="1" smtClean="0"/>
                <a:t>Đất</a:t>
              </a:r>
              <a:r>
                <a:rPr lang="en-US" sz="1500" i="1" smtClean="0"/>
                <a:t> feralit</a:t>
              </a:r>
              <a:endParaRPr lang="en-US" sz="1500" i="1" dirty="0"/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6033369" y="1034966"/>
            <a:ext cx="2805831" cy="1933425"/>
            <a:chOff x="6033369" y="1034966"/>
            <a:chExt cx="2805831" cy="1933425"/>
          </a:xfrm>
        </p:grpSpPr>
        <p:pic>
          <p:nvPicPr>
            <p:cNvPr id="1034" name="Picture 10" descr="Đất thịt (ưu nhược điểm và loại cây trồng thích hợp) - AZ Farmin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942"/>
            <a:stretch/>
          </p:blipFill>
          <p:spPr bwMode="auto">
            <a:xfrm>
              <a:off x="6033369" y="1034966"/>
              <a:ext cx="2805831" cy="1933425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/>
            <p:cNvSpPr txBox="1"/>
            <p:nvPr/>
          </p:nvSpPr>
          <p:spPr>
            <a:xfrm>
              <a:off x="7504318" y="2570242"/>
              <a:ext cx="1251062" cy="323196"/>
            </a:xfrm>
            <a:prstGeom prst="rect">
              <a:avLst/>
            </a:prstGeom>
            <a:solidFill>
              <a:schemeClr val="accent6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i="1" err="1" smtClean="0"/>
                <a:t>Đất</a:t>
              </a:r>
              <a:r>
                <a:rPr lang="en-US" sz="1500" i="1" smtClean="0"/>
                <a:t> thịt đen</a:t>
              </a:r>
              <a:endParaRPr lang="en-US" sz="1500" i="1" dirty="0"/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2999463" y="3126441"/>
            <a:ext cx="2779347" cy="1933239"/>
            <a:chOff x="2999463" y="3126441"/>
            <a:chExt cx="2779347" cy="1933239"/>
          </a:xfrm>
        </p:grpSpPr>
        <p:pic>
          <p:nvPicPr>
            <p:cNvPr id="24" name="Picture 2" descr="Địa điểm bán đất đỏ bazan tại quận Thủ Đức - Thế giới giá thể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9463" y="3126441"/>
              <a:ext cx="2779347" cy="1933239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Box 34"/>
            <p:cNvSpPr txBox="1"/>
            <p:nvPr/>
          </p:nvSpPr>
          <p:spPr>
            <a:xfrm>
              <a:off x="3074116" y="3202662"/>
              <a:ext cx="1420137" cy="323165"/>
            </a:xfrm>
            <a:prstGeom prst="rect">
              <a:avLst/>
            </a:prstGeom>
            <a:solidFill>
              <a:schemeClr val="accent6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i="1" err="1" smtClean="0"/>
                <a:t>Đất</a:t>
              </a:r>
              <a:r>
                <a:rPr lang="en-US" sz="1500" i="1" smtClean="0"/>
                <a:t> đỏ bazan</a:t>
              </a:r>
              <a:endParaRPr lang="en-US" sz="1500" i="1" dirty="0"/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269872" y="3126441"/>
            <a:ext cx="2480947" cy="1933240"/>
            <a:chOff x="269872" y="3126441"/>
            <a:chExt cx="2480947" cy="1933240"/>
          </a:xfrm>
        </p:grpSpPr>
        <p:pic>
          <p:nvPicPr>
            <p:cNvPr id="27" name="Picture 4" descr="PHANBON.COM JSC - CÔNG TY CP PHÂN BÓN.COM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8305"/>
            <a:stretch/>
          </p:blipFill>
          <p:spPr bwMode="auto">
            <a:xfrm>
              <a:off x="269872" y="3126441"/>
              <a:ext cx="2480947" cy="193324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Box 36"/>
            <p:cNvSpPr txBox="1"/>
            <p:nvPr/>
          </p:nvSpPr>
          <p:spPr>
            <a:xfrm>
              <a:off x="341948" y="3202631"/>
              <a:ext cx="938212" cy="323196"/>
            </a:xfrm>
            <a:prstGeom prst="rect">
              <a:avLst/>
            </a:prstGeom>
            <a:solidFill>
              <a:schemeClr val="accent6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i="1" err="1" smtClean="0"/>
                <a:t>Đất</a:t>
              </a:r>
              <a:r>
                <a:rPr lang="en-US" sz="1500" i="1" smtClean="0"/>
                <a:t> sét</a:t>
              </a:r>
              <a:endParaRPr lang="en-US" sz="1500" i="1" dirty="0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6033370" y="3126441"/>
            <a:ext cx="2805830" cy="1933239"/>
            <a:chOff x="6033370" y="3126441"/>
            <a:chExt cx="2805830" cy="1933239"/>
          </a:xfrm>
        </p:grpSpPr>
        <p:pic>
          <p:nvPicPr>
            <p:cNvPr id="1036" name="Picture 12" descr="Đất Cát Và Những Loại Cây Trồng Thích Hợp - AZ Farming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958"/>
            <a:stretch/>
          </p:blipFill>
          <p:spPr bwMode="auto">
            <a:xfrm>
              <a:off x="6033370" y="3126441"/>
              <a:ext cx="2805830" cy="1933239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Box 39"/>
            <p:cNvSpPr txBox="1"/>
            <p:nvPr/>
          </p:nvSpPr>
          <p:spPr>
            <a:xfrm>
              <a:off x="6103654" y="3202631"/>
              <a:ext cx="938212" cy="323196"/>
            </a:xfrm>
            <a:prstGeom prst="rect">
              <a:avLst/>
            </a:prstGeom>
            <a:solidFill>
              <a:schemeClr val="accent6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i="1" err="1" smtClean="0"/>
                <a:t>Đất</a:t>
              </a:r>
              <a:r>
                <a:rPr lang="en-US" sz="1500" i="1" smtClean="0"/>
                <a:t> cát</a:t>
              </a:r>
              <a:endParaRPr lang="en-US" sz="1500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1654367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rcRect/>
          <a:stretch>
            <a:fillRect/>
          </a:stretch>
        </p:blipFill>
        <p:spPr>
          <a:xfrm>
            <a:off x="329344" y="535345"/>
            <a:ext cx="2079993" cy="4234082"/>
          </a:xfrm>
          <a:prstGeom prst="rect">
            <a:avLst/>
          </a:prstGeom>
        </p:spPr>
      </p:pic>
      <p:sp>
        <p:nvSpPr>
          <p:cNvPr id="4" name="TextBox 7">
            <a:extLst>
              <a:ext uri="{FF2B5EF4-FFF2-40B4-BE49-F238E27FC236}">
                <a16:creationId xmlns:a16="http://schemas.microsoft.com/office/drawing/2014/main" id="{2D3C42C6-CE9E-4CFF-A86D-40FA12638402}"/>
              </a:ext>
            </a:extLst>
          </p:cNvPr>
          <p:cNvSpPr txBox="1"/>
          <p:nvPr/>
        </p:nvSpPr>
        <p:spPr>
          <a:xfrm>
            <a:off x="2602923" y="2732400"/>
            <a:ext cx="6172200" cy="984885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TIẾT 29, 30, 31, 32</a:t>
            </a:r>
          </a:p>
          <a:p>
            <a:pPr algn="ctr"/>
            <a:r>
              <a:rPr lang="en-US" sz="3200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BÀI 9. THỔ NHƯỠNG VIỆT NAM</a:t>
            </a:r>
            <a:endParaRPr lang="en-US" sz="32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21"/>
          <p:cNvSpPr txBox="1"/>
          <p:nvPr/>
        </p:nvSpPr>
        <p:spPr>
          <a:xfrm>
            <a:off x="2573482" y="1130228"/>
            <a:ext cx="6231083" cy="1472711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3400" b="1" dirty="0">
                <a:solidFill>
                  <a:schemeClr val="bg1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CHƯƠNG </a:t>
            </a:r>
            <a:r>
              <a:rPr lang="en-US" sz="3400" b="1" dirty="0" smtClean="0">
                <a:solidFill>
                  <a:schemeClr val="bg1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THỔ NHƯỠNG VÀ SINH VẬT </a:t>
            </a:r>
            <a:r>
              <a:rPr lang="en-US" sz="3400" b="1" dirty="0">
                <a:solidFill>
                  <a:schemeClr val="bg1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VIỆT NAM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1"/>
          <p:cNvSpPr>
            <a:spLocks noGrp="1"/>
          </p:cNvSpPr>
          <p:nvPr>
            <p:ph type="title"/>
          </p:nvPr>
        </p:nvSpPr>
        <p:spPr>
          <a:xfrm>
            <a:off x="719999" y="432369"/>
            <a:ext cx="7704000" cy="572700"/>
          </a:xfrm>
        </p:spPr>
        <p:txBody>
          <a:bodyPr anchor="ctr"/>
          <a:lstStyle/>
          <a:p>
            <a:r>
              <a:rPr lang="en-US" sz="3200" b="1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NỘI DUNG BÀI HỌC</a:t>
            </a:r>
            <a:endParaRPr lang="en-US" sz="3200" b="1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grpSp>
        <p:nvGrpSpPr>
          <p:cNvPr id="78" name="Google Shape;2319;p48"/>
          <p:cNvGrpSpPr/>
          <p:nvPr/>
        </p:nvGrpSpPr>
        <p:grpSpPr>
          <a:xfrm>
            <a:off x="7492842" y="0"/>
            <a:ext cx="812958" cy="1059180"/>
            <a:chOff x="238588" y="50"/>
            <a:chExt cx="1494405" cy="1799372"/>
          </a:xfrm>
        </p:grpSpPr>
        <p:sp>
          <p:nvSpPr>
            <p:cNvPr id="79" name="Google Shape;2320;p48"/>
            <p:cNvSpPr/>
            <p:nvPr/>
          </p:nvSpPr>
          <p:spPr>
            <a:xfrm>
              <a:off x="478296" y="704783"/>
              <a:ext cx="508724" cy="505706"/>
            </a:xfrm>
            <a:custGeom>
              <a:avLst/>
              <a:gdLst/>
              <a:ahLst/>
              <a:cxnLst/>
              <a:rect l="l" t="t" r="r" b="b"/>
              <a:pathLst>
                <a:path w="8092" h="8044" extrusionOk="0">
                  <a:moveTo>
                    <a:pt x="5212" y="1057"/>
                  </a:moveTo>
                  <a:cubicBezTo>
                    <a:pt x="5221" y="1057"/>
                    <a:pt x="5229" y="1057"/>
                    <a:pt x="5238" y="1058"/>
                  </a:cubicBezTo>
                  <a:cubicBezTo>
                    <a:pt x="5724" y="1096"/>
                    <a:pt x="5741" y="1851"/>
                    <a:pt x="5741" y="1851"/>
                  </a:cubicBezTo>
                  <a:cubicBezTo>
                    <a:pt x="5729" y="2223"/>
                    <a:pt x="5545" y="2464"/>
                    <a:pt x="5338" y="2464"/>
                  </a:cubicBezTo>
                  <a:cubicBezTo>
                    <a:pt x="5255" y="2464"/>
                    <a:pt x="5169" y="2426"/>
                    <a:pt x="5089" y="2342"/>
                  </a:cubicBezTo>
                  <a:cubicBezTo>
                    <a:pt x="4812" y="2053"/>
                    <a:pt x="4754" y="1057"/>
                    <a:pt x="5212" y="1057"/>
                  </a:cubicBezTo>
                  <a:close/>
                  <a:moveTo>
                    <a:pt x="4705" y="5379"/>
                  </a:moveTo>
                  <a:cubicBezTo>
                    <a:pt x="4850" y="5673"/>
                    <a:pt x="4833" y="6023"/>
                    <a:pt x="4662" y="6300"/>
                  </a:cubicBezTo>
                  <a:cubicBezTo>
                    <a:pt x="4368" y="6778"/>
                    <a:pt x="3775" y="6995"/>
                    <a:pt x="3775" y="6995"/>
                  </a:cubicBezTo>
                  <a:cubicBezTo>
                    <a:pt x="3775" y="6995"/>
                    <a:pt x="3609" y="6313"/>
                    <a:pt x="3941" y="5852"/>
                  </a:cubicBezTo>
                  <a:cubicBezTo>
                    <a:pt x="4274" y="5396"/>
                    <a:pt x="4705" y="5379"/>
                    <a:pt x="4705" y="5379"/>
                  </a:cubicBezTo>
                  <a:close/>
                  <a:moveTo>
                    <a:pt x="4346" y="0"/>
                  </a:moveTo>
                  <a:cubicBezTo>
                    <a:pt x="3687" y="0"/>
                    <a:pt x="3005" y="209"/>
                    <a:pt x="2559" y="529"/>
                  </a:cubicBezTo>
                  <a:cubicBezTo>
                    <a:pt x="1604" y="1220"/>
                    <a:pt x="1651" y="1570"/>
                    <a:pt x="1651" y="1570"/>
                  </a:cubicBezTo>
                  <a:cubicBezTo>
                    <a:pt x="1651" y="1570"/>
                    <a:pt x="3344" y="1779"/>
                    <a:pt x="3703" y="2248"/>
                  </a:cubicBezTo>
                  <a:cubicBezTo>
                    <a:pt x="3840" y="2427"/>
                    <a:pt x="3537" y="2483"/>
                    <a:pt x="3108" y="2483"/>
                  </a:cubicBezTo>
                  <a:cubicBezTo>
                    <a:pt x="2404" y="2483"/>
                    <a:pt x="1361" y="2333"/>
                    <a:pt x="1361" y="2333"/>
                  </a:cubicBezTo>
                  <a:lnTo>
                    <a:pt x="849" y="3754"/>
                  </a:lnTo>
                  <a:cubicBezTo>
                    <a:pt x="849" y="3754"/>
                    <a:pt x="961" y="3752"/>
                    <a:pt x="1133" y="3752"/>
                  </a:cubicBezTo>
                  <a:cubicBezTo>
                    <a:pt x="1687" y="3752"/>
                    <a:pt x="2867" y="3774"/>
                    <a:pt x="2952" y="3963"/>
                  </a:cubicBezTo>
                  <a:cubicBezTo>
                    <a:pt x="3063" y="4210"/>
                    <a:pt x="760" y="4389"/>
                    <a:pt x="760" y="4389"/>
                  </a:cubicBezTo>
                  <a:lnTo>
                    <a:pt x="0" y="7264"/>
                  </a:lnTo>
                  <a:lnTo>
                    <a:pt x="3204" y="8019"/>
                  </a:lnTo>
                  <a:cubicBezTo>
                    <a:pt x="3204" y="8019"/>
                    <a:pt x="3439" y="8044"/>
                    <a:pt x="3772" y="8044"/>
                  </a:cubicBezTo>
                  <a:cubicBezTo>
                    <a:pt x="4382" y="8044"/>
                    <a:pt x="5322" y="7962"/>
                    <a:pt x="5763" y="7499"/>
                  </a:cubicBezTo>
                  <a:cubicBezTo>
                    <a:pt x="5763" y="7499"/>
                    <a:pt x="5660" y="5537"/>
                    <a:pt x="6142" y="5281"/>
                  </a:cubicBezTo>
                  <a:cubicBezTo>
                    <a:pt x="6167" y="5268"/>
                    <a:pt x="6191" y="5261"/>
                    <a:pt x="6215" y="5261"/>
                  </a:cubicBezTo>
                  <a:cubicBezTo>
                    <a:pt x="6634" y="5261"/>
                    <a:pt x="6757" y="7311"/>
                    <a:pt x="6757" y="7311"/>
                  </a:cubicBezTo>
                  <a:cubicBezTo>
                    <a:pt x="6757" y="7311"/>
                    <a:pt x="8092" y="6637"/>
                    <a:pt x="8066" y="5754"/>
                  </a:cubicBezTo>
                  <a:cubicBezTo>
                    <a:pt x="8045" y="4878"/>
                    <a:pt x="8091" y="3255"/>
                    <a:pt x="6103" y="3255"/>
                  </a:cubicBezTo>
                  <a:cubicBezTo>
                    <a:pt x="6097" y="3255"/>
                    <a:pt x="6092" y="3255"/>
                    <a:pt x="6087" y="3255"/>
                  </a:cubicBezTo>
                  <a:cubicBezTo>
                    <a:pt x="6087" y="3255"/>
                    <a:pt x="6722" y="2269"/>
                    <a:pt x="6138" y="968"/>
                  </a:cubicBezTo>
                  <a:cubicBezTo>
                    <a:pt x="5828" y="274"/>
                    <a:pt x="5102" y="0"/>
                    <a:pt x="434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2321;p48"/>
            <p:cNvSpPr/>
            <p:nvPr/>
          </p:nvSpPr>
          <p:spPr>
            <a:xfrm>
              <a:off x="549901" y="1114986"/>
              <a:ext cx="1009338" cy="684187"/>
            </a:xfrm>
            <a:custGeom>
              <a:avLst/>
              <a:gdLst/>
              <a:ahLst/>
              <a:cxnLst/>
              <a:rect l="l" t="t" r="r" b="b"/>
              <a:pathLst>
                <a:path w="16055" h="10883" extrusionOk="0">
                  <a:moveTo>
                    <a:pt x="8028" y="0"/>
                  </a:moveTo>
                  <a:cubicBezTo>
                    <a:pt x="5550" y="0"/>
                    <a:pt x="3073" y="97"/>
                    <a:pt x="602" y="291"/>
                  </a:cubicBezTo>
                  <a:cubicBezTo>
                    <a:pt x="239" y="321"/>
                    <a:pt x="0" y="679"/>
                    <a:pt x="111" y="1025"/>
                  </a:cubicBezTo>
                  <a:lnTo>
                    <a:pt x="2858" y="9479"/>
                  </a:lnTo>
                  <a:cubicBezTo>
                    <a:pt x="3131" y="10315"/>
                    <a:pt x="3911" y="10882"/>
                    <a:pt x="4790" y="10882"/>
                  </a:cubicBezTo>
                  <a:lnTo>
                    <a:pt x="11265" y="10882"/>
                  </a:lnTo>
                  <a:cubicBezTo>
                    <a:pt x="12144" y="10882"/>
                    <a:pt x="12924" y="10315"/>
                    <a:pt x="13197" y="9479"/>
                  </a:cubicBezTo>
                  <a:lnTo>
                    <a:pt x="15944" y="1025"/>
                  </a:lnTo>
                  <a:cubicBezTo>
                    <a:pt x="16055" y="679"/>
                    <a:pt x="15816" y="321"/>
                    <a:pt x="15454" y="291"/>
                  </a:cubicBezTo>
                  <a:cubicBezTo>
                    <a:pt x="12982" y="97"/>
                    <a:pt x="10505" y="0"/>
                    <a:pt x="80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2322;p48"/>
            <p:cNvSpPr/>
            <p:nvPr/>
          </p:nvSpPr>
          <p:spPr>
            <a:xfrm>
              <a:off x="598685" y="1146419"/>
              <a:ext cx="917425" cy="50986"/>
            </a:xfrm>
            <a:custGeom>
              <a:avLst/>
              <a:gdLst/>
              <a:ahLst/>
              <a:cxnLst/>
              <a:rect l="l" t="t" r="r" b="b"/>
              <a:pathLst>
                <a:path w="14593" h="811" extrusionOk="0">
                  <a:moveTo>
                    <a:pt x="7294" y="0"/>
                  </a:moveTo>
                  <a:cubicBezTo>
                    <a:pt x="3268" y="0"/>
                    <a:pt x="0" y="179"/>
                    <a:pt x="0" y="405"/>
                  </a:cubicBezTo>
                  <a:cubicBezTo>
                    <a:pt x="0" y="631"/>
                    <a:pt x="3268" y="811"/>
                    <a:pt x="7294" y="811"/>
                  </a:cubicBezTo>
                  <a:cubicBezTo>
                    <a:pt x="11325" y="811"/>
                    <a:pt x="14592" y="631"/>
                    <a:pt x="14592" y="405"/>
                  </a:cubicBezTo>
                  <a:cubicBezTo>
                    <a:pt x="14592" y="179"/>
                    <a:pt x="11325" y="0"/>
                    <a:pt x="7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2323;p48"/>
            <p:cNvSpPr/>
            <p:nvPr/>
          </p:nvSpPr>
          <p:spPr>
            <a:xfrm>
              <a:off x="521737" y="912556"/>
              <a:ext cx="589446" cy="415994"/>
            </a:xfrm>
            <a:custGeom>
              <a:avLst/>
              <a:gdLst/>
              <a:ahLst/>
              <a:cxnLst/>
              <a:rect l="l" t="t" r="r" b="b"/>
              <a:pathLst>
                <a:path w="9376" h="6617" extrusionOk="0">
                  <a:moveTo>
                    <a:pt x="6774" y="1"/>
                  </a:moveTo>
                  <a:cubicBezTo>
                    <a:pt x="6706" y="1"/>
                    <a:pt x="6636" y="4"/>
                    <a:pt x="6565" y="9"/>
                  </a:cubicBezTo>
                  <a:cubicBezTo>
                    <a:pt x="3873" y="231"/>
                    <a:pt x="158" y="6126"/>
                    <a:pt x="0" y="6378"/>
                  </a:cubicBezTo>
                  <a:lnTo>
                    <a:pt x="380" y="6616"/>
                  </a:lnTo>
                  <a:cubicBezTo>
                    <a:pt x="418" y="6557"/>
                    <a:pt x="4133" y="662"/>
                    <a:pt x="6603" y="457"/>
                  </a:cubicBezTo>
                  <a:cubicBezTo>
                    <a:pt x="6659" y="453"/>
                    <a:pt x="6714" y="451"/>
                    <a:pt x="6768" y="451"/>
                  </a:cubicBezTo>
                  <a:cubicBezTo>
                    <a:pt x="7206" y="451"/>
                    <a:pt x="7575" y="591"/>
                    <a:pt x="7883" y="879"/>
                  </a:cubicBezTo>
                  <a:cubicBezTo>
                    <a:pt x="8923" y="1852"/>
                    <a:pt x="8902" y="4138"/>
                    <a:pt x="8902" y="4164"/>
                  </a:cubicBezTo>
                  <a:lnTo>
                    <a:pt x="9350" y="4172"/>
                  </a:lnTo>
                  <a:cubicBezTo>
                    <a:pt x="9350" y="4066"/>
                    <a:pt x="9376" y="1664"/>
                    <a:pt x="8190" y="551"/>
                  </a:cubicBezTo>
                  <a:cubicBezTo>
                    <a:pt x="7799" y="183"/>
                    <a:pt x="7324" y="1"/>
                    <a:pt x="6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2324;p48"/>
            <p:cNvSpPr/>
            <p:nvPr/>
          </p:nvSpPr>
          <p:spPr>
            <a:xfrm>
              <a:off x="238588" y="1169491"/>
              <a:ext cx="536071" cy="510610"/>
            </a:xfrm>
            <a:custGeom>
              <a:avLst/>
              <a:gdLst/>
              <a:ahLst/>
              <a:cxnLst/>
              <a:rect l="l" t="t" r="r" b="b"/>
              <a:pathLst>
                <a:path w="8527" h="8122" extrusionOk="0">
                  <a:moveTo>
                    <a:pt x="6341" y="2192"/>
                  </a:moveTo>
                  <a:cubicBezTo>
                    <a:pt x="6389" y="2192"/>
                    <a:pt x="7095" y="2200"/>
                    <a:pt x="7149" y="2670"/>
                  </a:cubicBezTo>
                  <a:cubicBezTo>
                    <a:pt x="7180" y="2941"/>
                    <a:pt x="6875" y="3053"/>
                    <a:pt x="6546" y="3053"/>
                  </a:cubicBezTo>
                  <a:cubicBezTo>
                    <a:pt x="6284" y="3053"/>
                    <a:pt x="6005" y="2981"/>
                    <a:pt x="5869" y="2862"/>
                  </a:cubicBezTo>
                  <a:cubicBezTo>
                    <a:pt x="5566" y="2593"/>
                    <a:pt x="5818" y="2231"/>
                    <a:pt x="6338" y="2192"/>
                  </a:cubicBezTo>
                  <a:cubicBezTo>
                    <a:pt x="6338" y="2192"/>
                    <a:pt x="6339" y="2192"/>
                    <a:pt x="6341" y="2192"/>
                  </a:cubicBezTo>
                  <a:close/>
                  <a:moveTo>
                    <a:pt x="2456" y="3268"/>
                  </a:moveTo>
                  <a:cubicBezTo>
                    <a:pt x="2588" y="3268"/>
                    <a:pt x="2721" y="3296"/>
                    <a:pt x="2845" y="3353"/>
                  </a:cubicBezTo>
                  <a:cubicBezTo>
                    <a:pt x="2845" y="3353"/>
                    <a:pt x="2845" y="3783"/>
                    <a:pt x="2401" y="4133"/>
                  </a:cubicBezTo>
                  <a:cubicBezTo>
                    <a:pt x="2153" y="4327"/>
                    <a:pt x="1832" y="4370"/>
                    <a:pt x="1594" y="4370"/>
                  </a:cubicBezTo>
                  <a:cubicBezTo>
                    <a:pt x="1403" y="4370"/>
                    <a:pt x="1267" y="4342"/>
                    <a:pt x="1267" y="4342"/>
                  </a:cubicBezTo>
                  <a:cubicBezTo>
                    <a:pt x="1267" y="4342"/>
                    <a:pt x="1463" y="3741"/>
                    <a:pt x="1928" y="3429"/>
                  </a:cubicBezTo>
                  <a:cubicBezTo>
                    <a:pt x="2087" y="3322"/>
                    <a:pt x="2271" y="3268"/>
                    <a:pt x="2456" y="3268"/>
                  </a:cubicBezTo>
                  <a:close/>
                  <a:moveTo>
                    <a:pt x="2699" y="1"/>
                  </a:moveTo>
                  <a:cubicBezTo>
                    <a:pt x="2574" y="1"/>
                    <a:pt x="2457" y="3"/>
                    <a:pt x="2350" y="4"/>
                  </a:cubicBezTo>
                  <a:cubicBezTo>
                    <a:pt x="1467" y="9"/>
                    <a:pt x="840" y="1369"/>
                    <a:pt x="840" y="1369"/>
                  </a:cubicBezTo>
                  <a:cubicBezTo>
                    <a:pt x="840" y="1369"/>
                    <a:pt x="3131" y="1420"/>
                    <a:pt x="2892" y="1907"/>
                  </a:cubicBezTo>
                  <a:cubicBezTo>
                    <a:pt x="2680" y="2351"/>
                    <a:pt x="1051" y="2372"/>
                    <a:pt x="745" y="2372"/>
                  </a:cubicBezTo>
                  <a:cubicBezTo>
                    <a:pt x="713" y="2372"/>
                    <a:pt x="695" y="2372"/>
                    <a:pt x="695" y="2372"/>
                  </a:cubicBezTo>
                  <a:cubicBezTo>
                    <a:pt x="0" y="3080"/>
                    <a:pt x="269" y="4948"/>
                    <a:pt x="269" y="4948"/>
                  </a:cubicBezTo>
                  <a:lnTo>
                    <a:pt x="1135" y="8121"/>
                  </a:lnTo>
                  <a:lnTo>
                    <a:pt x="3975" y="7264"/>
                  </a:lnTo>
                  <a:cubicBezTo>
                    <a:pt x="3975" y="7264"/>
                    <a:pt x="4069" y="5055"/>
                    <a:pt x="4309" y="5055"/>
                  </a:cubicBezTo>
                  <a:cubicBezTo>
                    <a:pt x="4314" y="5055"/>
                    <a:pt x="4320" y="5057"/>
                    <a:pt x="4325" y="5059"/>
                  </a:cubicBezTo>
                  <a:cubicBezTo>
                    <a:pt x="4577" y="5161"/>
                    <a:pt x="4607" y="7153"/>
                    <a:pt x="4607" y="7153"/>
                  </a:cubicBezTo>
                  <a:lnTo>
                    <a:pt x="6010" y="6590"/>
                  </a:lnTo>
                  <a:cubicBezTo>
                    <a:pt x="6010" y="6590"/>
                    <a:pt x="5588" y="4214"/>
                    <a:pt x="5934" y="4214"/>
                  </a:cubicBezTo>
                  <a:cubicBezTo>
                    <a:pt x="5956" y="4214"/>
                    <a:pt x="5981" y="4224"/>
                    <a:pt x="6010" y="4244"/>
                  </a:cubicBezTo>
                  <a:cubicBezTo>
                    <a:pt x="6492" y="4585"/>
                    <a:pt x="6761" y="6270"/>
                    <a:pt x="6761" y="6270"/>
                  </a:cubicBezTo>
                  <a:cubicBezTo>
                    <a:pt x="6761" y="6270"/>
                    <a:pt x="6762" y="6270"/>
                    <a:pt x="6764" y="6270"/>
                  </a:cubicBezTo>
                  <a:cubicBezTo>
                    <a:pt x="6802" y="6270"/>
                    <a:pt x="7152" y="6244"/>
                    <a:pt x="7767" y="5323"/>
                  </a:cubicBezTo>
                  <a:cubicBezTo>
                    <a:pt x="8424" y="4342"/>
                    <a:pt x="8527" y="2295"/>
                    <a:pt x="7204" y="1757"/>
                  </a:cubicBezTo>
                  <a:cubicBezTo>
                    <a:pt x="6829" y="1604"/>
                    <a:pt x="6482" y="1549"/>
                    <a:pt x="6178" y="1549"/>
                  </a:cubicBezTo>
                  <a:cubicBezTo>
                    <a:pt x="5415" y="1549"/>
                    <a:pt x="4922" y="1894"/>
                    <a:pt x="4922" y="1894"/>
                  </a:cubicBezTo>
                  <a:cubicBezTo>
                    <a:pt x="4866" y="131"/>
                    <a:pt x="3603" y="1"/>
                    <a:pt x="26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2325;p48"/>
            <p:cNvSpPr/>
            <p:nvPr/>
          </p:nvSpPr>
          <p:spPr>
            <a:xfrm>
              <a:off x="989902" y="1030305"/>
              <a:ext cx="343068" cy="397448"/>
            </a:xfrm>
            <a:custGeom>
              <a:avLst/>
              <a:gdLst/>
              <a:ahLst/>
              <a:cxnLst/>
              <a:rect l="l" t="t" r="r" b="b"/>
              <a:pathLst>
                <a:path w="5457" h="6322" extrusionOk="0">
                  <a:moveTo>
                    <a:pt x="1566" y="1"/>
                  </a:moveTo>
                  <a:cubicBezTo>
                    <a:pt x="1311" y="1"/>
                    <a:pt x="1078" y="66"/>
                    <a:pt x="871" y="197"/>
                  </a:cubicBezTo>
                  <a:cubicBezTo>
                    <a:pt x="82" y="691"/>
                    <a:pt x="1" y="1945"/>
                    <a:pt x="1" y="1997"/>
                  </a:cubicBezTo>
                  <a:lnTo>
                    <a:pt x="448" y="2022"/>
                  </a:lnTo>
                  <a:cubicBezTo>
                    <a:pt x="466" y="1724"/>
                    <a:pt x="615" y="888"/>
                    <a:pt x="1110" y="576"/>
                  </a:cubicBezTo>
                  <a:cubicBezTo>
                    <a:pt x="1243" y="493"/>
                    <a:pt x="1397" y="452"/>
                    <a:pt x="1570" y="452"/>
                  </a:cubicBezTo>
                  <a:cubicBezTo>
                    <a:pt x="1762" y="452"/>
                    <a:pt x="1979" y="503"/>
                    <a:pt x="2219" y="606"/>
                  </a:cubicBezTo>
                  <a:cubicBezTo>
                    <a:pt x="4036" y="1374"/>
                    <a:pt x="5004" y="6270"/>
                    <a:pt x="5012" y="6322"/>
                  </a:cubicBezTo>
                  <a:lnTo>
                    <a:pt x="5456" y="6236"/>
                  </a:lnTo>
                  <a:cubicBezTo>
                    <a:pt x="5413" y="6023"/>
                    <a:pt x="4432" y="1054"/>
                    <a:pt x="2393" y="192"/>
                  </a:cubicBezTo>
                  <a:cubicBezTo>
                    <a:pt x="2096" y="65"/>
                    <a:pt x="1820" y="1"/>
                    <a:pt x="15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2326;p48"/>
            <p:cNvSpPr/>
            <p:nvPr/>
          </p:nvSpPr>
          <p:spPr>
            <a:xfrm>
              <a:off x="1084830" y="1286109"/>
              <a:ext cx="534248" cy="513313"/>
            </a:xfrm>
            <a:custGeom>
              <a:avLst/>
              <a:gdLst/>
              <a:ahLst/>
              <a:cxnLst/>
              <a:rect l="l" t="t" r="r" b="b"/>
              <a:pathLst>
                <a:path w="8498" h="8165" extrusionOk="0">
                  <a:moveTo>
                    <a:pt x="2163" y="2077"/>
                  </a:moveTo>
                  <a:cubicBezTo>
                    <a:pt x="2180" y="2077"/>
                    <a:pt x="2189" y="2078"/>
                    <a:pt x="2189" y="2078"/>
                  </a:cubicBezTo>
                  <a:cubicBezTo>
                    <a:pt x="2709" y="2133"/>
                    <a:pt x="2948" y="2500"/>
                    <a:pt x="2637" y="2760"/>
                  </a:cubicBezTo>
                  <a:cubicBezTo>
                    <a:pt x="2506" y="2869"/>
                    <a:pt x="2251" y="2931"/>
                    <a:pt x="2002" y="2931"/>
                  </a:cubicBezTo>
                  <a:cubicBezTo>
                    <a:pt x="1656" y="2931"/>
                    <a:pt x="1323" y="2811"/>
                    <a:pt x="1365" y="2530"/>
                  </a:cubicBezTo>
                  <a:cubicBezTo>
                    <a:pt x="1426" y="2101"/>
                    <a:pt x="2031" y="2077"/>
                    <a:pt x="2163" y="2077"/>
                  </a:cubicBezTo>
                  <a:close/>
                  <a:moveTo>
                    <a:pt x="6006" y="3273"/>
                  </a:moveTo>
                  <a:cubicBezTo>
                    <a:pt x="6201" y="3273"/>
                    <a:pt x="6396" y="3333"/>
                    <a:pt x="6561" y="3451"/>
                  </a:cubicBezTo>
                  <a:cubicBezTo>
                    <a:pt x="7013" y="3775"/>
                    <a:pt x="7192" y="4381"/>
                    <a:pt x="7192" y="4381"/>
                  </a:cubicBezTo>
                  <a:cubicBezTo>
                    <a:pt x="7192" y="4381"/>
                    <a:pt x="7083" y="4400"/>
                    <a:pt x="6924" y="4400"/>
                  </a:cubicBezTo>
                  <a:cubicBezTo>
                    <a:pt x="6683" y="4400"/>
                    <a:pt x="6328" y="4356"/>
                    <a:pt x="6066" y="4138"/>
                  </a:cubicBezTo>
                  <a:cubicBezTo>
                    <a:pt x="5631" y="3775"/>
                    <a:pt x="5644" y="3345"/>
                    <a:pt x="5644" y="3345"/>
                  </a:cubicBezTo>
                  <a:cubicBezTo>
                    <a:pt x="5760" y="3297"/>
                    <a:pt x="5883" y="3273"/>
                    <a:pt x="6006" y="3273"/>
                  </a:cubicBezTo>
                  <a:close/>
                  <a:moveTo>
                    <a:pt x="5681" y="0"/>
                  </a:moveTo>
                  <a:cubicBezTo>
                    <a:pt x="4804" y="0"/>
                    <a:pt x="3714" y="202"/>
                    <a:pt x="3613" y="1826"/>
                  </a:cubicBezTo>
                  <a:cubicBezTo>
                    <a:pt x="3613" y="1826"/>
                    <a:pt x="3101" y="1446"/>
                    <a:pt x="2297" y="1446"/>
                  </a:cubicBezTo>
                  <a:cubicBezTo>
                    <a:pt x="2011" y="1446"/>
                    <a:pt x="1687" y="1494"/>
                    <a:pt x="1336" y="1626"/>
                  </a:cubicBezTo>
                  <a:cubicBezTo>
                    <a:pt x="1" y="2120"/>
                    <a:pt x="39" y="4168"/>
                    <a:pt x="662" y="5170"/>
                  </a:cubicBezTo>
                  <a:cubicBezTo>
                    <a:pt x="1254" y="6119"/>
                    <a:pt x="1603" y="6143"/>
                    <a:pt x="1636" y="6143"/>
                  </a:cubicBezTo>
                  <a:cubicBezTo>
                    <a:pt x="1638" y="6143"/>
                    <a:pt x="1638" y="6143"/>
                    <a:pt x="1638" y="6143"/>
                  </a:cubicBezTo>
                  <a:cubicBezTo>
                    <a:pt x="1638" y="6143"/>
                    <a:pt x="1958" y="4471"/>
                    <a:pt x="2453" y="4142"/>
                  </a:cubicBezTo>
                  <a:cubicBezTo>
                    <a:pt x="2482" y="4123"/>
                    <a:pt x="2506" y="4114"/>
                    <a:pt x="2528" y="4114"/>
                  </a:cubicBezTo>
                  <a:cubicBezTo>
                    <a:pt x="2880" y="4114"/>
                    <a:pt x="2381" y="6484"/>
                    <a:pt x="2381" y="6484"/>
                  </a:cubicBezTo>
                  <a:lnTo>
                    <a:pt x="3767" y="7090"/>
                  </a:lnTo>
                  <a:cubicBezTo>
                    <a:pt x="3767" y="7090"/>
                    <a:pt x="3861" y="5102"/>
                    <a:pt x="4117" y="5008"/>
                  </a:cubicBezTo>
                  <a:cubicBezTo>
                    <a:pt x="4122" y="5006"/>
                    <a:pt x="4127" y="5005"/>
                    <a:pt x="4132" y="5005"/>
                  </a:cubicBezTo>
                  <a:cubicBezTo>
                    <a:pt x="4373" y="5005"/>
                    <a:pt x="4394" y="7222"/>
                    <a:pt x="4394" y="7222"/>
                  </a:cubicBezTo>
                  <a:lnTo>
                    <a:pt x="7209" y="8164"/>
                  </a:lnTo>
                  <a:lnTo>
                    <a:pt x="8177" y="5021"/>
                  </a:lnTo>
                  <a:cubicBezTo>
                    <a:pt x="8177" y="5021"/>
                    <a:pt x="8497" y="3161"/>
                    <a:pt x="7827" y="2432"/>
                  </a:cubicBezTo>
                  <a:cubicBezTo>
                    <a:pt x="7827" y="2432"/>
                    <a:pt x="5861" y="2402"/>
                    <a:pt x="5639" y="1907"/>
                  </a:cubicBezTo>
                  <a:cubicBezTo>
                    <a:pt x="5435" y="1447"/>
                    <a:pt x="7363" y="1429"/>
                    <a:pt x="7668" y="1429"/>
                  </a:cubicBezTo>
                  <a:cubicBezTo>
                    <a:pt x="7694" y="1429"/>
                    <a:pt x="7708" y="1429"/>
                    <a:pt x="7708" y="1429"/>
                  </a:cubicBezTo>
                  <a:cubicBezTo>
                    <a:pt x="7708" y="1429"/>
                    <a:pt x="7119" y="52"/>
                    <a:pt x="6241" y="18"/>
                  </a:cubicBezTo>
                  <a:cubicBezTo>
                    <a:pt x="6076" y="11"/>
                    <a:pt x="5884" y="0"/>
                    <a:pt x="56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2327;p48"/>
            <p:cNvSpPr/>
            <p:nvPr/>
          </p:nvSpPr>
          <p:spPr>
            <a:xfrm>
              <a:off x="1033908" y="743886"/>
              <a:ext cx="380537" cy="402855"/>
            </a:xfrm>
            <a:custGeom>
              <a:avLst/>
              <a:gdLst/>
              <a:ahLst/>
              <a:cxnLst/>
              <a:rect l="l" t="t" r="r" b="b"/>
              <a:pathLst>
                <a:path w="6053" h="6408" extrusionOk="0">
                  <a:moveTo>
                    <a:pt x="3950" y="1"/>
                  </a:moveTo>
                  <a:cubicBezTo>
                    <a:pt x="3614" y="1"/>
                    <a:pt x="3233" y="65"/>
                    <a:pt x="2802" y="223"/>
                  </a:cubicBezTo>
                  <a:cubicBezTo>
                    <a:pt x="405" y="1097"/>
                    <a:pt x="39" y="3708"/>
                    <a:pt x="0" y="6399"/>
                  </a:cubicBezTo>
                  <a:lnTo>
                    <a:pt x="448" y="6407"/>
                  </a:lnTo>
                  <a:cubicBezTo>
                    <a:pt x="495" y="3481"/>
                    <a:pt x="939" y="1383"/>
                    <a:pt x="2956" y="645"/>
                  </a:cubicBezTo>
                  <a:cubicBezTo>
                    <a:pt x="3331" y="508"/>
                    <a:pt x="3659" y="452"/>
                    <a:pt x="3945" y="452"/>
                  </a:cubicBezTo>
                  <a:cubicBezTo>
                    <a:pt x="5163" y="452"/>
                    <a:pt x="5615" y="1464"/>
                    <a:pt x="5639" y="1519"/>
                  </a:cubicBezTo>
                  <a:lnTo>
                    <a:pt x="6053" y="1340"/>
                  </a:lnTo>
                  <a:cubicBezTo>
                    <a:pt x="6046" y="1323"/>
                    <a:pt x="5466" y="1"/>
                    <a:pt x="3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2328;p48"/>
            <p:cNvSpPr/>
            <p:nvPr/>
          </p:nvSpPr>
          <p:spPr>
            <a:xfrm>
              <a:off x="1163413" y="624942"/>
              <a:ext cx="569580" cy="475530"/>
            </a:xfrm>
            <a:custGeom>
              <a:avLst/>
              <a:gdLst/>
              <a:ahLst/>
              <a:cxnLst/>
              <a:rect l="l" t="t" r="r" b="b"/>
              <a:pathLst>
                <a:path w="9060" h="7564" extrusionOk="0">
                  <a:moveTo>
                    <a:pt x="7264" y="1616"/>
                  </a:move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close/>
                  <a:moveTo>
                    <a:pt x="6346" y="3048"/>
                  </a:moveTo>
                  <a:cubicBezTo>
                    <a:pt x="6408" y="3048"/>
                    <a:pt x="6469" y="3054"/>
                    <a:pt x="6531" y="3066"/>
                  </a:cubicBezTo>
                  <a:cubicBezTo>
                    <a:pt x="7081" y="3173"/>
                    <a:pt x="7490" y="3654"/>
                    <a:pt x="7490" y="3654"/>
                  </a:cubicBezTo>
                  <a:cubicBezTo>
                    <a:pt x="7490" y="3654"/>
                    <a:pt x="7078" y="3932"/>
                    <a:pt x="6625" y="3932"/>
                  </a:cubicBezTo>
                  <a:cubicBezTo>
                    <a:pt x="6538" y="3932"/>
                    <a:pt x="6451" y="3921"/>
                    <a:pt x="6364" y="3898"/>
                  </a:cubicBezTo>
                  <a:cubicBezTo>
                    <a:pt x="5818" y="3744"/>
                    <a:pt x="5652" y="3347"/>
                    <a:pt x="5652" y="3347"/>
                  </a:cubicBezTo>
                  <a:cubicBezTo>
                    <a:pt x="5835" y="3154"/>
                    <a:pt x="6087" y="3048"/>
                    <a:pt x="6346" y="3048"/>
                  </a:cubicBezTo>
                  <a:close/>
                  <a:moveTo>
                    <a:pt x="2288" y="3560"/>
                  </a:moveTo>
                  <a:cubicBezTo>
                    <a:pt x="2615" y="3560"/>
                    <a:pt x="2810" y="3765"/>
                    <a:pt x="2670" y="4051"/>
                  </a:cubicBezTo>
                  <a:cubicBezTo>
                    <a:pt x="2551" y="4301"/>
                    <a:pt x="2077" y="4572"/>
                    <a:pt x="1743" y="4572"/>
                  </a:cubicBezTo>
                  <a:cubicBezTo>
                    <a:pt x="1586" y="4572"/>
                    <a:pt x="1460" y="4512"/>
                    <a:pt x="1416" y="4363"/>
                  </a:cubicBezTo>
                  <a:cubicBezTo>
                    <a:pt x="1284" y="3893"/>
                    <a:pt x="1984" y="3612"/>
                    <a:pt x="1984" y="3612"/>
                  </a:cubicBezTo>
                  <a:cubicBezTo>
                    <a:pt x="2093" y="3576"/>
                    <a:pt x="2196" y="3560"/>
                    <a:pt x="2288" y="3560"/>
                  </a:cubicBezTo>
                  <a:close/>
                  <a:moveTo>
                    <a:pt x="5186" y="0"/>
                  </a:moveTo>
                  <a:cubicBezTo>
                    <a:pt x="5064" y="0"/>
                    <a:pt x="4943" y="20"/>
                    <a:pt x="4829" y="67"/>
                  </a:cubicBezTo>
                  <a:cubicBezTo>
                    <a:pt x="4010" y="400"/>
                    <a:pt x="2466" y="920"/>
                    <a:pt x="3174" y="2797"/>
                  </a:cubicBezTo>
                  <a:cubicBezTo>
                    <a:pt x="3174" y="2797"/>
                    <a:pt x="3046" y="2769"/>
                    <a:pt x="2837" y="2769"/>
                  </a:cubicBezTo>
                  <a:cubicBezTo>
                    <a:pt x="2422" y="2769"/>
                    <a:pt x="1688" y="2881"/>
                    <a:pt x="1015" y="3548"/>
                  </a:cubicBezTo>
                  <a:cubicBezTo>
                    <a:pt x="0" y="4550"/>
                    <a:pt x="879" y="6406"/>
                    <a:pt x="1860" y="7058"/>
                  </a:cubicBezTo>
                  <a:cubicBezTo>
                    <a:pt x="2510" y="7490"/>
                    <a:pt x="2866" y="7563"/>
                    <a:pt x="3032" y="7563"/>
                  </a:cubicBezTo>
                  <a:cubicBezTo>
                    <a:pt x="3117" y="7563"/>
                    <a:pt x="3152" y="7545"/>
                    <a:pt x="3152" y="7545"/>
                  </a:cubicBezTo>
                  <a:cubicBezTo>
                    <a:pt x="3152" y="7545"/>
                    <a:pt x="2756" y="5885"/>
                    <a:pt x="3067" y="5382"/>
                  </a:cubicBezTo>
                  <a:cubicBezTo>
                    <a:pt x="3094" y="5339"/>
                    <a:pt x="3123" y="5320"/>
                    <a:pt x="3154" y="5320"/>
                  </a:cubicBezTo>
                  <a:cubicBezTo>
                    <a:pt x="3479" y="5320"/>
                    <a:pt x="3971" y="7549"/>
                    <a:pt x="3971" y="7549"/>
                  </a:cubicBezTo>
                  <a:lnTo>
                    <a:pt x="5481" y="7532"/>
                  </a:lnTo>
                  <a:cubicBezTo>
                    <a:pt x="5481" y="7532"/>
                    <a:pt x="4748" y="5681"/>
                    <a:pt x="4940" y="5489"/>
                  </a:cubicBezTo>
                  <a:cubicBezTo>
                    <a:pt x="4948" y="5481"/>
                    <a:pt x="4958" y="5477"/>
                    <a:pt x="4969" y="5477"/>
                  </a:cubicBezTo>
                  <a:cubicBezTo>
                    <a:pt x="5213" y="5477"/>
                    <a:pt x="6104" y="7391"/>
                    <a:pt x="6104" y="7391"/>
                  </a:cubicBezTo>
                  <a:lnTo>
                    <a:pt x="9060" y="7097"/>
                  </a:lnTo>
                  <a:lnTo>
                    <a:pt x="8646" y="3829"/>
                  </a:lnTo>
                  <a:cubicBezTo>
                    <a:pt x="8646" y="3829"/>
                    <a:pt x="8173" y="2004"/>
                    <a:pt x="7264" y="1616"/>
                  </a:cubicBezTo>
                  <a:lnTo>
                    <a:pt x="7264" y="1616"/>
                  </a:lnTo>
                  <a:cubicBezTo>
                    <a:pt x="7264" y="1617"/>
                    <a:pt x="6074" y="2132"/>
                    <a:pt x="5411" y="2132"/>
                  </a:cubicBezTo>
                  <a:cubicBezTo>
                    <a:pt x="5259" y="2132"/>
                    <a:pt x="5135" y="2105"/>
                    <a:pt x="5059" y="2038"/>
                  </a:cubicBezTo>
                  <a:cubicBezTo>
                    <a:pt x="4650" y="1671"/>
                    <a:pt x="6744" y="750"/>
                    <a:pt x="6744" y="750"/>
                  </a:cubicBezTo>
                  <a:cubicBezTo>
                    <a:pt x="6744" y="750"/>
                    <a:pt x="5931" y="0"/>
                    <a:pt x="5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2329;p48"/>
            <p:cNvSpPr/>
            <p:nvPr/>
          </p:nvSpPr>
          <p:spPr>
            <a:xfrm>
              <a:off x="872971" y="795185"/>
              <a:ext cx="283281" cy="364443"/>
            </a:xfrm>
            <a:custGeom>
              <a:avLst/>
              <a:gdLst/>
              <a:ahLst/>
              <a:cxnLst/>
              <a:rect l="l" t="t" r="r" b="b"/>
              <a:pathLst>
                <a:path w="4506" h="5797" extrusionOk="0">
                  <a:moveTo>
                    <a:pt x="1852" y="0"/>
                  </a:moveTo>
                  <a:cubicBezTo>
                    <a:pt x="1217" y="0"/>
                    <a:pt x="610" y="316"/>
                    <a:pt x="108" y="695"/>
                  </a:cubicBezTo>
                  <a:cubicBezTo>
                    <a:pt x="103" y="921"/>
                    <a:pt x="65" y="1151"/>
                    <a:pt x="1" y="1369"/>
                  </a:cubicBezTo>
                  <a:cubicBezTo>
                    <a:pt x="499" y="915"/>
                    <a:pt x="1171" y="451"/>
                    <a:pt x="1851" y="451"/>
                  </a:cubicBezTo>
                  <a:cubicBezTo>
                    <a:pt x="2021" y="451"/>
                    <a:pt x="2191" y="480"/>
                    <a:pt x="2360" y="546"/>
                  </a:cubicBezTo>
                  <a:cubicBezTo>
                    <a:pt x="3601" y="1036"/>
                    <a:pt x="4002" y="4500"/>
                    <a:pt x="4057" y="5796"/>
                  </a:cubicBezTo>
                  <a:lnTo>
                    <a:pt x="4505" y="5779"/>
                  </a:lnTo>
                  <a:cubicBezTo>
                    <a:pt x="4462" y="4935"/>
                    <a:pt x="4360" y="4094"/>
                    <a:pt x="4202" y="3263"/>
                  </a:cubicBezTo>
                  <a:cubicBezTo>
                    <a:pt x="3848" y="1484"/>
                    <a:pt x="3285" y="426"/>
                    <a:pt x="2526" y="128"/>
                  </a:cubicBezTo>
                  <a:cubicBezTo>
                    <a:pt x="2300" y="39"/>
                    <a:pt x="2074" y="0"/>
                    <a:pt x="1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2330;p48"/>
            <p:cNvSpPr/>
            <p:nvPr/>
          </p:nvSpPr>
          <p:spPr>
            <a:xfrm>
              <a:off x="616099" y="50"/>
              <a:ext cx="455664" cy="1174302"/>
            </a:xfrm>
            <a:custGeom>
              <a:avLst/>
              <a:gdLst/>
              <a:ahLst/>
              <a:cxnLst/>
              <a:rect l="l" t="t" r="r" b="b"/>
              <a:pathLst>
                <a:path w="7248" h="18679" extrusionOk="0">
                  <a:moveTo>
                    <a:pt x="6847" y="1"/>
                  </a:moveTo>
                  <a:lnTo>
                    <a:pt x="1" y="18542"/>
                  </a:lnTo>
                  <a:lnTo>
                    <a:pt x="376" y="18679"/>
                  </a:lnTo>
                  <a:lnTo>
                    <a:pt x="7248" y="73"/>
                  </a:lnTo>
                  <a:lnTo>
                    <a:pt x="706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2331;p48"/>
            <p:cNvSpPr/>
            <p:nvPr/>
          </p:nvSpPr>
          <p:spPr>
            <a:xfrm>
              <a:off x="1048116" y="50"/>
              <a:ext cx="455349" cy="1174302"/>
            </a:xfrm>
            <a:custGeom>
              <a:avLst/>
              <a:gdLst/>
              <a:ahLst/>
              <a:cxnLst/>
              <a:rect l="l" t="t" r="r" b="b"/>
              <a:pathLst>
                <a:path w="7243" h="18679" extrusionOk="0">
                  <a:moveTo>
                    <a:pt x="188" y="1"/>
                  </a:moveTo>
                  <a:lnTo>
                    <a:pt x="0" y="73"/>
                  </a:lnTo>
                  <a:lnTo>
                    <a:pt x="6867" y="18679"/>
                  </a:lnTo>
                  <a:lnTo>
                    <a:pt x="7243" y="18542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04800" y="1379302"/>
            <a:ext cx="4076700" cy="1653458"/>
            <a:chOff x="350520" y="1569802"/>
            <a:chExt cx="4076700" cy="1653458"/>
          </a:xfrm>
        </p:grpSpPr>
        <p:grpSp>
          <p:nvGrpSpPr>
            <p:cNvPr id="114" name="Group 7"/>
            <p:cNvGrpSpPr/>
            <p:nvPr/>
          </p:nvGrpSpPr>
          <p:grpSpPr>
            <a:xfrm>
              <a:off x="824388" y="1569802"/>
              <a:ext cx="3602832" cy="1653458"/>
              <a:chOff x="0" y="0"/>
              <a:chExt cx="2137636" cy="2029252"/>
            </a:xfrm>
          </p:grpSpPr>
          <p:sp>
            <p:nvSpPr>
              <p:cNvPr id="116" name="Freeform 8"/>
              <p:cNvSpPr/>
              <p:nvPr/>
            </p:nvSpPr>
            <p:spPr>
              <a:xfrm>
                <a:off x="0" y="0"/>
                <a:ext cx="2137636" cy="2029252"/>
              </a:xfrm>
              <a:custGeom>
                <a:avLst/>
                <a:gdLst/>
                <a:ahLst/>
                <a:cxnLst/>
                <a:rect l="l" t="t" r="r" b="b"/>
                <a:pathLst>
                  <a:path w="2228058" h="2029252">
                    <a:moveTo>
                      <a:pt x="2103598" y="2029252"/>
                    </a:moveTo>
                    <a:lnTo>
                      <a:pt x="124460" y="2029252"/>
                    </a:lnTo>
                    <a:cubicBezTo>
                      <a:pt x="55880" y="2029252"/>
                      <a:pt x="0" y="1973372"/>
                      <a:pt x="0" y="1904791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103598" y="0"/>
                    </a:lnTo>
                    <a:cubicBezTo>
                      <a:pt x="2172178" y="0"/>
                      <a:pt x="2228058" y="55880"/>
                      <a:pt x="2228058" y="124460"/>
                    </a:cubicBezTo>
                    <a:lnTo>
                      <a:pt x="2228058" y="1904792"/>
                    </a:lnTo>
                    <a:cubicBezTo>
                      <a:pt x="2228058" y="1973372"/>
                      <a:pt x="2172178" y="2029252"/>
                      <a:pt x="2103598" y="2029252"/>
                    </a:cubicBezTo>
                    <a:close/>
                  </a:path>
                </a:pathLst>
              </a:custGeom>
              <a:solidFill>
                <a:schemeClr val="accent6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sp>
        </p:grp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E32211D1-43FC-B605-740A-737F995BDB4A}"/>
                </a:ext>
              </a:extLst>
            </p:cNvPr>
            <p:cNvSpPr txBox="1"/>
            <p:nvPr/>
          </p:nvSpPr>
          <p:spPr>
            <a:xfrm>
              <a:off x="1245527" y="1588617"/>
              <a:ext cx="3154957" cy="161582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2200" b="1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Tính chất nhiệt đới gió mùa của lớp phủ thổ nhưỡng</a:t>
              </a:r>
              <a:endParaRPr lang="en-US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350520" y="1778308"/>
              <a:ext cx="1051560" cy="1185872"/>
              <a:chOff x="350520" y="1778308"/>
              <a:chExt cx="957088" cy="1073128"/>
            </a:xfrm>
          </p:grpSpPr>
          <p:grpSp>
            <p:nvGrpSpPr>
              <p:cNvPr id="6" name="Group 5"/>
              <p:cNvGrpSpPr/>
              <p:nvPr/>
            </p:nvGrpSpPr>
            <p:grpSpPr>
              <a:xfrm>
                <a:off x="350520" y="1778308"/>
                <a:ext cx="957088" cy="1073128"/>
                <a:chOff x="342642" y="1778308"/>
                <a:chExt cx="952758" cy="1073128"/>
              </a:xfrm>
            </p:grpSpPr>
            <p:sp>
              <p:nvSpPr>
                <p:cNvPr id="128" name="Google Shape;3273;p68"/>
                <p:cNvSpPr/>
                <p:nvPr/>
              </p:nvSpPr>
              <p:spPr>
                <a:xfrm>
                  <a:off x="342642" y="2265298"/>
                  <a:ext cx="933594" cy="5861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23" h="11842" extrusionOk="0">
                      <a:moveTo>
                        <a:pt x="2041" y="1"/>
                      </a:moveTo>
                      <a:cubicBezTo>
                        <a:pt x="2041" y="2"/>
                        <a:pt x="1" y="11841"/>
                        <a:pt x="8962" y="11841"/>
                      </a:cubicBezTo>
                      <a:cubicBezTo>
                        <a:pt x="17922" y="11841"/>
                        <a:pt x="15882" y="2"/>
                        <a:pt x="15882" y="1"/>
                      </a:cubicBezTo>
                      <a:lnTo>
                        <a:pt x="15882" y="1"/>
                      </a:lnTo>
                      <a:cubicBezTo>
                        <a:pt x="15882" y="126"/>
                        <a:pt x="15438" y="240"/>
                        <a:pt x="14674" y="337"/>
                      </a:cubicBezTo>
                      <a:cubicBezTo>
                        <a:pt x="13431" y="497"/>
                        <a:pt x="11333" y="599"/>
                        <a:pt x="8962" y="599"/>
                      </a:cubicBezTo>
                      <a:cubicBezTo>
                        <a:pt x="6710" y="599"/>
                        <a:pt x="4715" y="508"/>
                        <a:pt x="3449" y="366"/>
                      </a:cubicBezTo>
                      <a:cubicBezTo>
                        <a:pt x="2565" y="263"/>
                        <a:pt x="2041" y="138"/>
                        <a:pt x="2041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9" name="Google Shape;3274;p68"/>
                <p:cNvSpPr/>
                <p:nvPr/>
              </p:nvSpPr>
              <p:spPr>
                <a:xfrm>
                  <a:off x="448955" y="2214466"/>
                  <a:ext cx="721018" cy="805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42" h="1627" extrusionOk="0">
                      <a:moveTo>
                        <a:pt x="7192" y="0"/>
                      </a:moveTo>
                      <a:cubicBezTo>
                        <a:pt x="7083" y="0"/>
                        <a:pt x="6971" y="1"/>
                        <a:pt x="6858" y="2"/>
                      </a:cubicBezTo>
                      <a:cubicBezTo>
                        <a:pt x="1425" y="47"/>
                        <a:pt x="0" y="1028"/>
                        <a:pt x="0" y="1028"/>
                      </a:cubicBezTo>
                      <a:cubicBezTo>
                        <a:pt x="0" y="1165"/>
                        <a:pt x="524" y="1290"/>
                        <a:pt x="1408" y="1393"/>
                      </a:cubicBezTo>
                      <a:cubicBezTo>
                        <a:pt x="2674" y="1535"/>
                        <a:pt x="4669" y="1626"/>
                        <a:pt x="6921" y="1626"/>
                      </a:cubicBezTo>
                      <a:cubicBezTo>
                        <a:pt x="9292" y="1626"/>
                        <a:pt x="11390" y="1524"/>
                        <a:pt x="12633" y="1364"/>
                      </a:cubicBezTo>
                      <a:cubicBezTo>
                        <a:pt x="13397" y="1267"/>
                        <a:pt x="13841" y="1153"/>
                        <a:pt x="13841" y="1028"/>
                      </a:cubicBezTo>
                      <a:cubicBezTo>
                        <a:pt x="13841" y="1028"/>
                        <a:pt x="12355" y="0"/>
                        <a:pt x="719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3276;p68"/>
                <p:cNvSpPr/>
                <p:nvPr/>
              </p:nvSpPr>
              <p:spPr>
                <a:xfrm>
                  <a:off x="623350" y="1778308"/>
                  <a:ext cx="275917" cy="5046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97" h="10196" extrusionOk="0">
                      <a:moveTo>
                        <a:pt x="1746" y="1"/>
                      </a:moveTo>
                      <a:cubicBezTo>
                        <a:pt x="1482" y="1"/>
                        <a:pt x="1208" y="171"/>
                        <a:pt x="975" y="548"/>
                      </a:cubicBezTo>
                      <a:cubicBezTo>
                        <a:pt x="377" y="1523"/>
                        <a:pt x="0" y="2868"/>
                        <a:pt x="52" y="4447"/>
                      </a:cubicBezTo>
                      <a:cubicBezTo>
                        <a:pt x="103" y="6026"/>
                        <a:pt x="2144" y="9834"/>
                        <a:pt x="2606" y="10022"/>
                      </a:cubicBezTo>
                      <a:cubicBezTo>
                        <a:pt x="2840" y="10114"/>
                        <a:pt x="3097" y="10195"/>
                        <a:pt x="3335" y="10195"/>
                      </a:cubicBezTo>
                      <a:cubicBezTo>
                        <a:pt x="3571" y="10195"/>
                        <a:pt x="3789" y="10115"/>
                        <a:pt x="3951" y="9885"/>
                      </a:cubicBezTo>
                      <a:cubicBezTo>
                        <a:pt x="3951" y="9885"/>
                        <a:pt x="5296" y="6357"/>
                        <a:pt x="4458" y="4538"/>
                      </a:cubicBezTo>
                      <a:cubicBezTo>
                        <a:pt x="3626" y="2725"/>
                        <a:pt x="3022" y="2309"/>
                        <a:pt x="2742" y="1146"/>
                      </a:cubicBezTo>
                      <a:cubicBezTo>
                        <a:pt x="2571" y="434"/>
                        <a:pt x="2170" y="1"/>
                        <a:pt x="1746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1" name="Google Shape;3277;p68"/>
                <p:cNvSpPr/>
                <p:nvPr/>
              </p:nvSpPr>
              <p:spPr>
                <a:xfrm>
                  <a:off x="892073" y="2012868"/>
                  <a:ext cx="403327" cy="2705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43" h="5466" extrusionOk="0">
                      <a:moveTo>
                        <a:pt x="5924" y="1"/>
                      </a:moveTo>
                      <a:cubicBezTo>
                        <a:pt x="5500" y="1"/>
                        <a:pt x="5037" y="90"/>
                        <a:pt x="4641" y="267"/>
                      </a:cubicBezTo>
                      <a:cubicBezTo>
                        <a:pt x="3295" y="871"/>
                        <a:pt x="4133" y="1755"/>
                        <a:pt x="2087" y="2313"/>
                      </a:cubicBezTo>
                      <a:cubicBezTo>
                        <a:pt x="46" y="2866"/>
                        <a:pt x="0" y="5283"/>
                        <a:pt x="0" y="5283"/>
                      </a:cubicBezTo>
                      <a:cubicBezTo>
                        <a:pt x="439" y="5397"/>
                        <a:pt x="890" y="5460"/>
                        <a:pt x="1346" y="5466"/>
                      </a:cubicBezTo>
                      <a:cubicBezTo>
                        <a:pt x="1996" y="5466"/>
                        <a:pt x="4185" y="4257"/>
                        <a:pt x="4829" y="3562"/>
                      </a:cubicBezTo>
                      <a:cubicBezTo>
                        <a:pt x="5479" y="2866"/>
                        <a:pt x="5524" y="3054"/>
                        <a:pt x="6824" y="1566"/>
                      </a:cubicBezTo>
                      <a:cubicBezTo>
                        <a:pt x="7743" y="519"/>
                        <a:pt x="6947" y="1"/>
                        <a:pt x="592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3278;p68"/>
                <p:cNvSpPr/>
                <p:nvPr/>
              </p:nvSpPr>
              <p:spPr>
                <a:xfrm>
                  <a:off x="783104" y="1793058"/>
                  <a:ext cx="283001" cy="4948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33" h="9997" extrusionOk="0">
                      <a:moveTo>
                        <a:pt x="2886" y="1"/>
                      </a:moveTo>
                      <a:cubicBezTo>
                        <a:pt x="2646" y="1"/>
                        <a:pt x="2432" y="53"/>
                        <a:pt x="2275" y="159"/>
                      </a:cubicBezTo>
                      <a:cubicBezTo>
                        <a:pt x="1443" y="717"/>
                        <a:pt x="2600" y="1966"/>
                        <a:pt x="1300" y="3875"/>
                      </a:cubicBezTo>
                      <a:cubicBezTo>
                        <a:pt x="0" y="5779"/>
                        <a:pt x="884" y="9587"/>
                        <a:pt x="884" y="9587"/>
                      </a:cubicBezTo>
                      <a:cubicBezTo>
                        <a:pt x="1110" y="9899"/>
                        <a:pt x="1336" y="9996"/>
                        <a:pt x="1531" y="9996"/>
                      </a:cubicBezTo>
                      <a:cubicBezTo>
                        <a:pt x="1856" y="9996"/>
                        <a:pt x="2092" y="9724"/>
                        <a:pt x="2092" y="9724"/>
                      </a:cubicBezTo>
                      <a:cubicBezTo>
                        <a:pt x="2092" y="9724"/>
                        <a:pt x="4321" y="7495"/>
                        <a:pt x="4413" y="6241"/>
                      </a:cubicBezTo>
                      <a:cubicBezTo>
                        <a:pt x="4504" y="4987"/>
                        <a:pt x="4504" y="5175"/>
                        <a:pt x="5017" y="2849"/>
                      </a:cubicBezTo>
                      <a:cubicBezTo>
                        <a:pt x="5433" y="967"/>
                        <a:pt x="3918" y="1"/>
                        <a:pt x="288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3" name="Google Shape;3279;p68"/>
                <p:cNvSpPr/>
                <p:nvPr/>
              </p:nvSpPr>
              <p:spPr>
                <a:xfrm>
                  <a:off x="500109" y="1895813"/>
                  <a:ext cx="251851" cy="3908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5" h="7896" extrusionOk="0">
                      <a:moveTo>
                        <a:pt x="2450" y="1"/>
                      </a:moveTo>
                      <a:cubicBezTo>
                        <a:pt x="2366" y="1"/>
                        <a:pt x="2277" y="11"/>
                        <a:pt x="2184" y="32"/>
                      </a:cubicBezTo>
                      <a:cubicBezTo>
                        <a:pt x="1158" y="266"/>
                        <a:pt x="1112" y="2404"/>
                        <a:pt x="559" y="3703"/>
                      </a:cubicBezTo>
                      <a:cubicBezTo>
                        <a:pt x="1" y="5003"/>
                        <a:pt x="1067" y="7694"/>
                        <a:pt x="1067" y="7694"/>
                      </a:cubicBezTo>
                      <a:cubicBezTo>
                        <a:pt x="1067" y="7694"/>
                        <a:pt x="2223" y="7896"/>
                        <a:pt x="3336" y="7896"/>
                      </a:cubicBezTo>
                      <a:cubicBezTo>
                        <a:pt x="3832" y="7896"/>
                        <a:pt x="4319" y="7856"/>
                        <a:pt x="4692" y="7739"/>
                      </a:cubicBezTo>
                      <a:cubicBezTo>
                        <a:pt x="4692" y="7739"/>
                        <a:pt x="4835" y="5887"/>
                        <a:pt x="4134" y="4490"/>
                      </a:cubicBezTo>
                      <a:cubicBezTo>
                        <a:pt x="3432" y="3099"/>
                        <a:pt x="3341" y="2865"/>
                        <a:pt x="3529" y="1891"/>
                      </a:cubicBezTo>
                      <a:cubicBezTo>
                        <a:pt x="3700" y="1005"/>
                        <a:pt x="3292" y="1"/>
                        <a:pt x="2450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7" name="TextBox 6"/>
              <p:cNvSpPr txBox="1"/>
              <p:nvPr/>
            </p:nvSpPr>
            <p:spPr>
              <a:xfrm>
                <a:off x="533307" y="2330363"/>
                <a:ext cx="5562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smtClean="0">
                    <a:solidFill>
                      <a:schemeClr val="accent6"/>
                    </a:solidFill>
                  </a:rPr>
                  <a:t>1</a:t>
                </a:r>
                <a:endParaRPr lang="en-US" sz="2400" b="1">
                  <a:solidFill>
                    <a:schemeClr val="accent6"/>
                  </a:solidFill>
                </a:endParaRPr>
              </a:p>
            </p:txBody>
          </p:sp>
        </p:grpSp>
      </p:grpSp>
      <p:grpSp>
        <p:nvGrpSpPr>
          <p:cNvPr id="134" name="Group 133"/>
          <p:cNvGrpSpPr/>
          <p:nvPr/>
        </p:nvGrpSpPr>
        <p:grpSpPr>
          <a:xfrm>
            <a:off x="4633474" y="1379301"/>
            <a:ext cx="4076700" cy="1653458"/>
            <a:chOff x="350520" y="1569802"/>
            <a:chExt cx="4076700" cy="1653458"/>
          </a:xfrm>
        </p:grpSpPr>
        <p:grpSp>
          <p:nvGrpSpPr>
            <p:cNvPr id="135" name="Group 7"/>
            <p:cNvGrpSpPr/>
            <p:nvPr/>
          </p:nvGrpSpPr>
          <p:grpSpPr>
            <a:xfrm>
              <a:off x="824388" y="1569802"/>
              <a:ext cx="3602832" cy="1653458"/>
              <a:chOff x="0" y="0"/>
              <a:chExt cx="2137636" cy="2029252"/>
            </a:xfrm>
          </p:grpSpPr>
          <p:sp>
            <p:nvSpPr>
              <p:cNvPr id="146" name="Freeform 8"/>
              <p:cNvSpPr/>
              <p:nvPr/>
            </p:nvSpPr>
            <p:spPr>
              <a:xfrm>
                <a:off x="0" y="0"/>
                <a:ext cx="2137636" cy="2029252"/>
              </a:xfrm>
              <a:custGeom>
                <a:avLst/>
                <a:gdLst/>
                <a:ahLst/>
                <a:cxnLst/>
                <a:rect l="l" t="t" r="r" b="b"/>
                <a:pathLst>
                  <a:path w="2228058" h="2029252">
                    <a:moveTo>
                      <a:pt x="2103598" y="2029252"/>
                    </a:moveTo>
                    <a:lnTo>
                      <a:pt x="124460" y="2029252"/>
                    </a:lnTo>
                    <a:cubicBezTo>
                      <a:pt x="55880" y="2029252"/>
                      <a:pt x="0" y="1973372"/>
                      <a:pt x="0" y="1904791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103598" y="0"/>
                    </a:lnTo>
                    <a:cubicBezTo>
                      <a:pt x="2172178" y="0"/>
                      <a:pt x="2228058" y="55880"/>
                      <a:pt x="2228058" y="124460"/>
                    </a:cubicBezTo>
                    <a:lnTo>
                      <a:pt x="2228058" y="1904792"/>
                    </a:lnTo>
                    <a:cubicBezTo>
                      <a:pt x="2228058" y="1973372"/>
                      <a:pt x="2172178" y="2029252"/>
                      <a:pt x="2103598" y="2029252"/>
                    </a:cubicBezTo>
                    <a:close/>
                  </a:path>
                </a:pathLst>
              </a:custGeom>
              <a:solidFill>
                <a:schemeClr val="accent6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sp>
        </p:grpSp>
        <p:sp>
          <p:nvSpPr>
            <p:cNvPr id="136" name="TextBox 135">
              <a:extLst>
                <a:ext uri="{FF2B5EF4-FFF2-40B4-BE49-F238E27FC236}">
                  <a16:creationId xmlns:a16="http://schemas.microsoft.com/office/drawing/2014/main" id="{E32211D1-43FC-B605-740A-737F995BDB4A}"/>
                </a:ext>
              </a:extLst>
            </p:cNvPr>
            <p:cNvSpPr txBox="1"/>
            <p:nvPr/>
          </p:nvSpPr>
          <p:spPr>
            <a:xfrm>
              <a:off x="1459147" y="2181087"/>
              <a:ext cx="2804283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2200" b="1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Ba nhóm đất chính</a:t>
              </a:r>
              <a:endParaRPr lang="en-US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37" name="Group 136"/>
            <p:cNvGrpSpPr/>
            <p:nvPr/>
          </p:nvGrpSpPr>
          <p:grpSpPr>
            <a:xfrm>
              <a:off x="350520" y="1778308"/>
              <a:ext cx="1051560" cy="1185872"/>
              <a:chOff x="350520" y="1778308"/>
              <a:chExt cx="957088" cy="1073128"/>
            </a:xfrm>
          </p:grpSpPr>
          <p:grpSp>
            <p:nvGrpSpPr>
              <p:cNvPr id="138" name="Group 137"/>
              <p:cNvGrpSpPr/>
              <p:nvPr/>
            </p:nvGrpSpPr>
            <p:grpSpPr>
              <a:xfrm>
                <a:off x="350520" y="1778308"/>
                <a:ext cx="957088" cy="1073128"/>
                <a:chOff x="342642" y="1778308"/>
                <a:chExt cx="952758" cy="1073128"/>
              </a:xfrm>
            </p:grpSpPr>
            <p:sp>
              <p:nvSpPr>
                <p:cNvPr id="140" name="Google Shape;3273;p68"/>
                <p:cNvSpPr/>
                <p:nvPr/>
              </p:nvSpPr>
              <p:spPr>
                <a:xfrm>
                  <a:off x="342642" y="2265298"/>
                  <a:ext cx="933594" cy="5861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23" h="11842" extrusionOk="0">
                      <a:moveTo>
                        <a:pt x="2041" y="1"/>
                      </a:moveTo>
                      <a:cubicBezTo>
                        <a:pt x="2041" y="2"/>
                        <a:pt x="1" y="11841"/>
                        <a:pt x="8962" y="11841"/>
                      </a:cubicBezTo>
                      <a:cubicBezTo>
                        <a:pt x="17922" y="11841"/>
                        <a:pt x="15882" y="2"/>
                        <a:pt x="15882" y="1"/>
                      </a:cubicBezTo>
                      <a:lnTo>
                        <a:pt x="15882" y="1"/>
                      </a:lnTo>
                      <a:cubicBezTo>
                        <a:pt x="15882" y="126"/>
                        <a:pt x="15438" y="240"/>
                        <a:pt x="14674" y="337"/>
                      </a:cubicBezTo>
                      <a:cubicBezTo>
                        <a:pt x="13431" y="497"/>
                        <a:pt x="11333" y="599"/>
                        <a:pt x="8962" y="599"/>
                      </a:cubicBezTo>
                      <a:cubicBezTo>
                        <a:pt x="6710" y="599"/>
                        <a:pt x="4715" y="508"/>
                        <a:pt x="3449" y="366"/>
                      </a:cubicBezTo>
                      <a:cubicBezTo>
                        <a:pt x="2565" y="263"/>
                        <a:pt x="2041" y="138"/>
                        <a:pt x="2041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1" name="Google Shape;3274;p68"/>
                <p:cNvSpPr/>
                <p:nvPr/>
              </p:nvSpPr>
              <p:spPr>
                <a:xfrm>
                  <a:off x="448955" y="2214466"/>
                  <a:ext cx="721018" cy="805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42" h="1627" extrusionOk="0">
                      <a:moveTo>
                        <a:pt x="7192" y="0"/>
                      </a:moveTo>
                      <a:cubicBezTo>
                        <a:pt x="7083" y="0"/>
                        <a:pt x="6971" y="1"/>
                        <a:pt x="6858" y="2"/>
                      </a:cubicBezTo>
                      <a:cubicBezTo>
                        <a:pt x="1425" y="47"/>
                        <a:pt x="0" y="1028"/>
                        <a:pt x="0" y="1028"/>
                      </a:cubicBezTo>
                      <a:cubicBezTo>
                        <a:pt x="0" y="1165"/>
                        <a:pt x="524" y="1290"/>
                        <a:pt x="1408" y="1393"/>
                      </a:cubicBezTo>
                      <a:cubicBezTo>
                        <a:pt x="2674" y="1535"/>
                        <a:pt x="4669" y="1626"/>
                        <a:pt x="6921" y="1626"/>
                      </a:cubicBezTo>
                      <a:cubicBezTo>
                        <a:pt x="9292" y="1626"/>
                        <a:pt x="11390" y="1524"/>
                        <a:pt x="12633" y="1364"/>
                      </a:cubicBezTo>
                      <a:cubicBezTo>
                        <a:pt x="13397" y="1267"/>
                        <a:pt x="13841" y="1153"/>
                        <a:pt x="13841" y="1028"/>
                      </a:cubicBezTo>
                      <a:cubicBezTo>
                        <a:pt x="13841" y="1028"/>
                        <a:pt x="12355" y="0"/>
                        <a:pt x="719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" name="Google Shape;3276;p68"/>
                <p:cNvSpPr/>
                <p:nvPr/>
              </p:nvSpPr>
              <p:spPr>
                <a:xfrm>
                  <a:off x="623350" y="1778308"/>
                  <a:ext cx="275917" cy="5046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97" h="10196" extrusionOk="0">
                      <a:moveTo>
                        <a:pt x="1746" y="1"/>
                      </a:moveTo>
                      <a:cubicBezTo>
                        <a:pt x="1482" y="1"/>
                        <a:pt x="1208" y="171"/>
                        <a:pt x="975" y="548"/>
                      </a:cubicBezTo>
                      <a:cubicBezTo>
                        <a:pt x="377" y="1523"/>
                        <a:pt x="0" y="2868"/>
                        <a:pt x="52" y="4447"/>
                      </a:cubicBezTo>
                      <a:cubicBezTo>
                        <a:pt x="103" y="6026"/>
                        <a:pt x="2144" y="9834"/>
                        <a:pt x="2606" y="10022"/>
                      </a:cubicBezTo>
                      <a:cubicBezTo>
                        <a:pt x="2840" y="10114"/>
                        <a:pt x="3097" y="10195"/>
                        <a:pt x="3335" y="10195"/>
                      </a:cubicBezTo>
                      <a:cubicBezTo>
                        <a:pt x="3571" y="10195"/>
                        <a:pt x="3789" y="10115"/>
                        <a:pt x="3951" y="9885"/>
                      </a:cubicBezTo>
                      <a:cubicBezTo>
                        <a:pt x="3951" y="9885"/>
                        <a:pt x="5296" y="6357"/>
                        <a:pt x="4458" y="4538"/>
                      </a:cubicBezTo>
                      <a:cubicBezTo>
                        <a:pt x="3626" y="2725"/>
                        <a:pt x="3022" y="2309"/>
                        <a:pt x="2742" y="1146"/>
                      </a:cubicBezTo>
                      <a:cubicBezTo>
                        <a:pt x="2571" y="434"/>
                        <a:pt x="2170" y="1"/>
                        <a:pt x="1746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" name="Google Shape;3277;p68"/>
                <p:cNvSpPr/>
                <p:nvPr/>
              </p:nvSpPr>
              <p:spPr>
                <a:xfrm>
                  <a:off x="892073" y="2012868"/>
                  <a:ext cx="403327" cy="2705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43" h="5466" extrusionOk="0">
                      <a:moveTo>
                        <a:pt x="5924" y="1"/>
                      </a:moveTo>
                      <a:cubicBezTo>
                        <a:pt x="5500" y="1"/>
                        <a:pt x="5037" y="90"/>
                        <a:pt x="4641" y="267"/>
                      </a:cubicBezTo>
                      <a:cubicBezTo>
                        <a:pt x="3295" y="871"/>
                        <a:pt x="4133" y="1755"/>
                        <a:pt x="2087" y="2313"/>
                      </a:cubicBezTo>
                      <a:cubicBezTo>
                        <a:pt x="46" y="2866"/>
                        <a:pt x="0" y="5283"/>
                        <a:pt x="0" y="5283"/>
                      </a:cubicBezTo>
                      <a:cubicBezTo>
                        <a:pt x="439" y="5397"/>
                        <a:pt x="890" y="5460"/>
                        <a:pt x="1346" y="5466"/>
                      </a:cubicBezTo>
                      <a:cubicBezTo>
                        <a:pt x="1996" y="5466"/>
                        <a:pt x="4185" y="4257"/>
                        <a:pt x="4829" y="3562"/>
                      </a:cubicBezTo>
                      <a:cubicBezTo>
                        <a:pt x="5479" y="2866"/>
                        <a:pt x="5524" y="3054"/>
                        <a:pt x="6824" y="1566"/>
                      </a:cubicBezTo>
                      <a:cubicBezTo>
                        <a:pt x="7743" y="519"/>
                        <a:pt x="6947" y="1"/>
                        <a:pt x="592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" name="Google Shape;3278;p68"/>
                <p:cNvSpPr/>
                <p:nvPr/>
              </p:nvSpPr>
              <p:spPr>
                <a:xfrm>
                  <a:off x="783104" y="1793058"/>
                  <a:ext cx="283001" cy="4948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33" h="9997" extrusionOk="0">
                      <a:moveTo>
                        <a:pt x="2886" y="1"/>
                      </a:moveTo>
                      <a:cubicBezTo>
                        <a:pt x="2646" y="1"/>
                        <a:pt x="2432" y="53"/>
                        <a:pt x="2275" y="159"/>
                      </a:cubicBezTo>
                      <a:cubicBezTo>
                        <a:pt x="1443" y="717"/>
                        <a:pt x="2600" y="1966"/>
                        <a:pt x="1300" y="3875"/>
                      </a:cubicBezTo>
                      <a:cubicBezTo>
                        <a:pt x="0" y="5779"/>
                        <a:pt x="884" y="9587"/>
                        <a:pt x="884" y="9587"/>
                      </a:cubicBezTo>
                      <a:cubicBezTo>
                        <a:pt x="1110" y="9899"/>
                        <a:pt x="1336" y="9996"/>
                        <a:pt x="1531" y="9996"/>
                      </a:cubicBezTo>
                      <a:cubicBezTo>
                        <a:pt x="1856" y="9996"/>
                        <a:pt x="2092" y="9724"/>
                        <a:pt x="2092" y="9724"/>
                      </a:cubicBezTo>
                      <a:cubicBezTo>
                        <a:pt x="2092" y="9724"/>
                        <a:pt x="4321" y="7495"/>
                        <a:pt x="4413" y="6241"/>
                      </a:cubicBezTo>
                      <a:cubicBezTo>
                        <a:pt x="4504" y="4987"/>
                        <a:pt x="4504" y="5175"/>
                        <a:pt x="5017" y="2849"/>
                      </a:cubicBezTo>
                      <a:cubicBezTo>
                        <a:pt x="5433" y="967"/>
                        <a:pt x="3918" y="1"/>
                        <a:pt x="288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5" name="Google Shape;3279;p68"/>
                <p:cNvSpPr/>
                <p:nvPr/>
              </p:nvSpPr>
              <p:spPr>
                <a:xfrm>
                  <a:off x="500109" y="1895813"/>
                  <a:ext cx="251851" cy="3908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5" h="7896" extrusionOk="0">
                      <a:moveTo>
                        <a:pt x="2450" y="1"/>
                      </a:moveTo>
                      <a:cubicBezTo>
                        <a:pt x="2366" y="1"/>
                        <a:pt x="2277" y="11"/>
                        <a:pt x="2184" y="32"/>
                      </a:cubicBezTo>
                      <a:cubicBezTo>
                        <a:pt x="1158" y="266"/>
                        <a:pt x="1112" y="2404"/>
                        <a:pt x="559" y="3703"/>
                      </a:cubicBezTo>
                      <a:cubicBezTo>
                        <a:pt x="1" y="5003"/>
                        <a:pt x="1067" y="7694"/>
                        <a:pt x="1067" y="7694"/>
                      </a:cubicBezTo>
                      <a:cubicBezTo>
                        <a:pt x="1067" y="7694"/>
                        <a:pt x="2223" y="7896"/>
                        <a:pt x="3336" y="7896"/>
                      </a:cubicBezTo>
                      <a:cubicBezTo>
                        <a:pt x="3832" y="7896"/>
                        <a:pt x="4319" y="7856"/>
                        <a:pt x="4692" y="7739"/>
                      </a:cubicBezTo>
                      <a:cubicBezTo>
                        <a:pt x="4692" y="7739"/>
                        <a:pt x="4835" y="5887"/>
                        <a:pt x="4134" y="4490"/>
                      </a:cubicBezTo>
                      <a:cubicBezTo>
                        <a:pt x="3432" y="3099"/>
                        <a:pt x="3341" y="2865"/>
                        <a:pt x="3529" y="1891"/>
                      </a:cubicBezTo>
                      <a:cubicBezTo>
                        <a:pt x="3700" y="1005"/>
                        <a:pt x="3292" y="1"/>
                        <a:pt x="2450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39" name="TextBox 138"/>
              <p:cNvSpPr txBox="1"/>
              <p:nvPr/>
            </p:nvSpPr>
            <p:spPr>
              <a:xfrm>
                <a:off x="533307" y="2330363"/>
                <a:ext cx="556260" cy="4177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smtClean="0">
                    <a:solidFill>
                      <a:schemeClr val="accent6"/>
                    </a:solidFill>
                  </a:rPr>
                  <a:t>2</a:t>
                </a:r>
                <a:endParaRPr lang="en-US" sz="2400" b="1">
                  <a:solidFill>
                    <a:schemeClr val="accent6"/>
                  </a:solidFill>
                </a:endParaRPr>
              </a:p>
            </p:txBody>
          </p:sp>
        </p:grpSp>
      </p:grpSp>
      <p:grpSp>
        <p:nvGrpSpPr>
          <p:cNvPr id="160" name="Group 159"/>
          <p:cNvGrpSpPr/>
          <p:nvPr/>
        </p:nvGrpSpPr>
        <p:grpSpPr>
          <a:xfrm>
            <a:off x="2263074" y="3297653"/>
            <a:ext cx="4076700" cy="1653458"/>
            <a:chOff x="350520" y="1569802"/>
            <a:chExt cx="4076700" cy="1653458"/>
          </a:xfrm>
        </p:grpSpPr>
        <p:grpSp>
          <p:nvGrpSpPr>
            <p:cNvPr id="161" name="Group 7"/>
            <p:cNvGrpSpPr/>
            <p:nvPr/>
          </p:nvGrpSpPr>
          <p:grpSpPr>
            <a:xfrm>
              <a:off x="824388" y="1569802"/>
              <a:ext cx="3602832" cy="1653458"/>
              <a:chOff x="0" y="0"/>
              <a:chExt cx="2137636" cy="2029252"/>
            </a:xfrm>
          </p:grpSpPr>
          <p:sp>
            <p:nvSpPr>
              <p:cNvPr id="172" name="Freeform 8"/>
              <p:cNvSpPr/>
              <p:nvPr/>
            </p:nvSpPr>
            <p:spPr>
              <a:xfrm>
                <a:off x="0" y="0"/>
                <a:ext cx="2137636" cy="2029252"/>
              </a:xfrm>
              <a:custGeom>
                <a:avLst/>
                <a:gdLst/>
                <a:ahLst/>
                <a:cxnLst/>
                <a:rect l="l" t="t" r="r" b="b"/>
                <a:pathLst>
                  <a:path w="2228058" h="2029252">
                    <a:moveTo>
                      <a:pt x="2103598" y="2029252"/>
                    </a:moveTo>
                    <a:lnTo>
                      <a:pt x="124460" y="2029252"/>
                    </a:lnTo>
                    <a:cubicBezTo>
                      <a:pt x="55880" y="2029252"/>
                      <a:pt x="0" y="1973372"/>
                      <a:pt x="0" y="1904791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103598" y="0"/>
                    </a:lnTo>
                    <a:cubicBezTo>
                      <a:pt x="2172178" y="0"/>
                      <a:pt x="2228058" y="55880"/>
                      <a:pt x="2228058" y="124460"/>
                    </a:cubicBezTo>
                    <a:lnTo>
                      <a:pt x="2228058" y="1904792"/>
                    </a:lnTo>
                    <a:cubicBezTo>
                      <a:pt x="2228058" y="1973372"/>
                      <a:pt x="2172178" y="2029252"/>
                      <a:pt x="2103598" y="2029252"/>
                    </a:cubicBezTo>
                    <a:close/>
                  </a:path>
                </a:pathLst>
              </a:custGeom>
              <a:solidFill>
                <a:schemeClr val="accent6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sp>
        </p:grpSp>
        <p:sp>
          <p:nvSpPr>
            <p:cNvPr id="162" name="TextBox 161">
              <a:extLst>
                <a:ext uri="{FF2B5EF4-FFF2-40B4-BE49-F238E27FC236}">
                  <a16:creationId xmlns:a16="http://schemas.microsoft.com/office/drawing/2014/main" id="{E32211D1-43FC-B605-740A-737F995BDB4A}"/>
                </a:ext>
              </a:extLst>
            </p:cNvPr>
            <p:cNvSpPr txBox="1"/>
            <p:nvPr/>
          </p:nvSpPr>
          <p:spPr>
            <a:xfrm>
              <a:off x="1245527" y="1626717"/>
              <a:ext cx="3154957" cy="1553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2200" b="1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Tính cấp thiết của </a:t>
              </a:r>
            </a:p>
            <a:p>
              <a:pPr algn="ctr">
                <a:lnSpc>
                  <a:spcPct val="150000"/>
                </a:lnSpc>
              </a:pPr>
              <a:r>
                <a:rPr lang="en-US" sz="2200" b="1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vấn đề chống thoái hoá đất</a:t>
              </a:r>
              <a:endParaRPr lang="en-US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63" name="Group 162"/>
            <p:cNvGrpSpPr/>
            <p:nvPr/>
          </p:nvGrpSpPr>
          <p:grpSpPr>
            <a:xfrm>
              <a:off x="350520" y="1778308"/>
              <a:ext cx="1051560" cy="1185872"/>
              <a:chOff x="350520" y="1778308"/>
              <a:chExt cx="957088" cy="1073128"/>
            </a:xfrm>
          </p:grpSpPr>
          <p:grpSp>
            <p:nvGrpSpPr>
              <p:cNvPr id="164" name="Group 163"/>
              <p:cNvGrpSpPr/>
              <p:nvPr/>
            </p:nvGrpSpPr>
            <p:grpSpPr>
              <a:xfrm>
                <a:off x="350520" y="1778308"/>
                <a:ext cx="957088" cy="1073128"/>
                <a:chOff x="342642" y="1778308"/>
                <a:chExt cx="952758" cy="1073128"/>
              </a:xfrm>
            </p:grpSpPr>
            <p:sp>
              <p:nvSpPr>
                <p:cNvPr id="166" name="Google Shape;3273;p68"/>
                <p:cNvSpPr/>
                <p:nvPr/>
              </p:nvSpPr>
              <p:spPr>
                <a:xfrm>
                  <a:off x="342642" y="2265298"/>
                  <a:ext cx="933594" cy="5861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23" h="11842" extrusionOk="0">
                      <a:moveTo>
                        <a:pt x="2041" y="1"/>
                      </a:moveTo>
                      <a:cubicBezTo>
                        <a:pt x="2041" y="2"/>
                        <a:pt x="1" y="11841"/>
                        <a:pt x="8962" y="11841"/>
                      </a:cubicBezTo>
                      <a:cubicBezTo>
                        <a:pt x="17922" y="11841"/>
                        <a:pt x="15882" y="2"/>
                        <a:pt x="15882" y="1"/>
                      </a:cubicBezTo>
                      <a:lnTo>
                        <a:pt x="15882" y="1"/>
                      </a:lnTo>
                      <a:cubicBezTo>
                        <a:pt x="15882" y="126"/>
                        <a:pt x="15438" y="240"/>
                        <a:pt x="14674" y="337"/>
                      </a:cubicBezTo>
                      <a:cubicBezTo>
                        <a:pt x="13431" y="497"/>
                        <a:pt x="11333" y="599"/>
                        <a:pt x="8962" y="599"/>
                      </a:cubicBezTo>
                      <a:cubicBezTo>
                        <a:pt x="6710" y="599"/>
                        <a:pt x="4715" y="508"/>
                        <a:pt x="3449" y="366"/>
                      </a:cubicBezTo>
                      <a:cubicBezTo>
                        <a:pt x="2565" y="263"/>
                        <a:pt x="2041" y="138"/>
                        <a:pt x="2041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7" name="Google Shape;3274;p68"/>
                <p:cNvSpPr/>
                <p:nvPr/>
              </p:nvSpPr>
              <p:spPr>
                <a:xfrm>
                  <a:off x="448955" y="2214466"/>
                  <a:ext cx="721018" cy="805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42" h="1627" extrusionOk="0">
                      <a:moveTo>
                        <a:pt x="7192" y="0"/>
                      </a:moveTo>
                      <a:cubicBezTo>
                        <a:pt x="7083" y="0"/>
                        <a:pt x="6971" y="1"/>
                        <a:pt x="6858" y="2"/>
                      </a:cubicBezTo>
                      <a:cubicBezTo>
                        <a:pt x="1425" y="47"/>
                        <a:pt x="0" y="1028"/>
                        <a:pt x="0" y="1028"/>
                      </a:cubicBezTo>
                      <a:cubicBezTo>
                        <a:pt x="0" y="1165"/>
                        <a:pt x="524" y="1290"/>
                        <a:pt x="1408" y="1393"/>
                      </a:cubicBezTo>
                      <a:cubicBezTo>
                        <a:pt x="2674" y="1535"/>
                        <a:pt x="4669" y="1626"/>
                        <a:pt x="6921" y="1626"/>
                      </a:cubicBezTo>
                      <a:cubicBezTo>
                        <a:pt x="9292" y="1626"/>
                        <a:pt x="11390" y="1524"/>
                        <a:pt x="12633" y="1364"/>
                      </a:cubicBezTo>
                      <a:cubicBezTo>
                        <a:pt x="13397" y="1267"/>
                        <a:pt x="13841" y="1153"/>
                        <a:pt x="13841" y="1028"/>
                      </a:cubicBezTo>
                      <a:cubicBezTo>
                        <a:pt x="13841" y="1028"/>
                        <a:pt x="12355" y="0"/>
                        <a:pt x="719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8" name="Google Shape;3276;p68"/>
                <p:cNvSpPr/>
                <p:nvPr/>
              </p:nvSpPr>
              <p:spPr>
                <a:xfrm>
                  <a:off x="623350" y="1778308"/>
                  <a:ext cx="275917" cy="5046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97" h="10196" extrusionOk="0">
                      <a:moveTo>
                        <a:pt x="1746" y="1"/>
                      </a:moveTo>
                      <a:cubicBezTo>
                        <a:pt x="1482" y="1"/>
                        <a:pt x="1208" y="171"/>
                        <a:pt x="975" y="548"/>
                      </a:cubicBezTo>
                      <a:cubicBezTo>
                        <a:pt x="377" y="1523"/>
                        <a:pt x="0" y="2868"/>
                        <a:pt x="52" y="4447"/>
                      </a:cubicBezTo>
                      <a:cubicBezTo>
                        <a:pt x="103" y="6026"/>
                        <a:pt x="2144" y="9834"/>
                        <a:pt x="2606" y="10022"/>
                      </a:cubicBezTo>
                      <a:cubicBezTo>
                        <a:pt x="2840" y="10114"/>
                        <a:pt x="3097" y="10195"/>
                        <a:pt x="3335" y="10195"/>
                      </a:cubicBezTo>
                      <a:cubicBezTo>
                        <a:pt x="3571" y="10195"/>
                        <a:pt x="3789" y="10115"/>
                        <a:pt x="3951" y="9885"/>
                      </a:cubicBezTo>
                      <a:cubicBezTo>
                        <a:pt x="3951" y="9885"/>
                        <a:pt x="5296" y="6357"/>
                        <a:pt x="4458" y="4538"/>
                      </a:cubicBezTo>
                      <a:cubicBezTo>
                        <a:pt x="3626" y="2725"/>
                        <a:pt x="3022" y="2309"/>
                        <a:pt x="2742" y="1146"/>
                      </a:cubicBezTo>
                      <a:cubicBezTo>
                        <a:pt x="2571" y="434"/>
                        <a:pt x="2170" y="1"/>
                        <a:pt x="1746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9" name="Google Shape;3277;p68"/>
                <p:cNvSpPr/>
                <p:nvPr/>
              </p:nvSpPr>
              <p:spPr>
                <a:xfrm>
                  <a:off x="892073" y="2012868"/>
                  <a:ext cx="403327" cy="2705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43" h="5466" extrusionOk="0">
                      <a:moveTo>
                        <a:pt x="5924" y="1"/>
                      </a:moveTo>
                      <a:cubicBezTo>
                        <a:pt x="5500" y="1"/>
                        <a:pt x="5037" y="90"/>
                        <a:pt x="4641" y="267"/>
                      </a:cubicBezTo>
                      <a:cubicBezTo>
                        <a:pt x="3295" y="871"/>
                        <a:pt x="4133" y="1755"/>
                        <a:pt x="2087" y="2313"/>
                      </a:cubicBezTo>
                      <a:cubicBezTo>
                        <a:pt x="46" y="2866"/>
                        <a:pt x="0" y="5283"/>
                        <a:pt x="0" y="5283"/>
                      </a:cubicBezTo>
                      <a:cubicBezTo>
                        <a:pt x="439" y="5397"/>
                        <a:pt x="890" y="5460"/>
                        <a:pt x="1346" y="5466"/>
                      </a:cubicBezTo>
                      <a:cubicBezTo>
                        <a:pt x="1996" y="5466"/>
                        <a:pt x="4185" y="4257"/>
                        <a:pt x="4829" y="3562"/>
                      </a:cubicBezTo>
                      <a:cubicBezTo>
                        <a:pt x="5479" y="2866"/>
                        <a:pt x="5524" y="3054"/>
                        <a:pt x="6824" y="1566"/>
                      </a:cubicBezTo>
                      <a:cubicBezTo>
                        <a:pt x="7743" y="519"/>
                        <a:pt x="6947" y="1"/>
                        <a:pt x="592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0" name="Google Shape;3278;p68"/>
                <p:cNvSpPr/>
                <p:nvPr/>
              </p:nvSpPr>
              <p:spPr>
                <a:xfrm>
                  <a:off x="783104" y="1793058"/>
                  <a:ext cx="283001" cy="4948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33" h="9997" extrusionOk="0">
                      <a:moveTo>
                        <a:pt x="2886" y="1"/>
                      </a:moveTo>
                      <a:cubicBezTo>
                        <a:pt x="2646" y="1"/>
                        <a:pt x="2432" y="53"/>
                        <a:pt x="2275" y="159"/>
                      </a:cubicBezTo>
                      <a:cubicBezTo>
                        <a:pt x="1443" y="717"/>
                        <a:pt x="2600" y="1966"/>
                        <a:pt x="1300" y="3875"/>
                      </a:cubicBezTo>
                      <a:cubicBezTo>
                        <a:pt x="0" y="5779"/>
                        <a:pt x="884" y="9587"/>
                        <a:pt x="884" y="9587"/>
                      </a:cubicBezTo>
                      <a:cubicBezTo>
                        <a:pt x="1110" y="9899"/>
                        <a:pt x="1336" y="9996"/>
                        <a:pt x="1531" y="9996"/>
                      </a:cubicBezTo>
                      <a:cubicBezTo>
                        <a:pt x="1856" y="9996"/>
                        <a:pt x="2092" y="9724"/>
                        <a:pt x="2092" y="9724"/>
                      </a:cubicBezTo>
                      <a:cubicBezTo>
                        <a:pt x="2092" y="9724"/>
                        <a:pt x="4321" y="7495"/>
                        <a:pt x="4413" y="6241"/>
                      </a:cubicBezTo>
                      <a:cubicBezTo>
                        <a:pt x="4504" y="4987"/>
                        <a:pt x="4504" y="5175"/>
                        <a:pt x="5017" y="2849"/>
                      </a:cubicBezTo>
                      <a:cubicBezTo>
                        <a:pt x="5433" y="967"/>
                        <a:pt x="3918" y="1"/>
                        <a:pt x="288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1" name="Google Shape;3279;p68"/>
                <p:cNvSpPr/>
                <p:nvPr/>
              </p:nvSpPr>
              <p:spPr>
                <a:xfrm>
                  <a:off x="500109" y="1895813"/>
                  <a:ext cx="251851" cy="3908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5" h="7896" extrusionOk="0">
                      <a:moveTo>
                        <a:pt x="2450" y="1"/>
                      </a:moveTo>
                      <a:cubicBezTo>
                        <a:pt x="2366" y="1"/>
                        <a:pt x="2277" y="11"/>
                        <a:pt x="2184" y="32"/>
                      </a:cubicBezTo>
                      <a:cubicBezTo>
                        <a:pt x="1158" y="266"/>
                        <a:pt x="1112" y="2404"/>
                        <a:pt x="559" y="3703"/>
                      </a:cubicBezTo>
                      <a:cubicBezTo>
                        <a:pt x="1" y="5003"/>
                        <a:pt x="1067" y="7694"/>
                        <a:pt x="1067" y="7694"/>
                      </a:cubicBezTo>
                      <a:cubicBezTo>
                        <a:pt x="1067" y="7694"/>
                        <a:pt x="2223" y="7896"/>
                        <a:pt x="3336" y="7896"/>
                      </a:cubicBezTo>
                      <a:cubicBezTo>
                        <a:pt x="3832" y="7896"/>
                        <a:pt x="4319" y="7856"/>
                        <a:pt x="4692" y="7739"/>
                      </a:cubicBezTo>
                      <a:cubicBezTo>
                        <a:pt x="4692" y="7739"/>
                        <a:pt x="4835" y="5887"/>
                        <a:pt x="4134" y="4490"/>
                      </a:cubicBezTo>
                      <a:cubicBezTo>
                        <a:pt x="3432" y="3099"/>
                        <a:pt x="3341" y="2865"/>
                        <a:pt x="3529" y="1891"/>
                      </a:cubicBezTo>
                      <a:cubicBezTo>
                        <a:pt x="3700" y="1005"/>
                        <a:pt x="3292" y="1"/>
                        <a:pt x="2450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65" name="TextBox 164"/>
              <p:cNvSpPr txBox="1"/>
              <p:nvPr/>
            </p:nvSpPr>
            <p:spPr>
              <a:xfrm>
                <a:off x="533307" y="2330363"/>
                <a:ext cx="556260" cy="4177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smtClean="0">
                    <a:solidFill>
                      <a:schemeClr val="accent6"/>
                    </a:solidFill>
                  </a:rPr>
                  <a:t>3</a:t>
                </a:r>
                <a:endParaRPr lang="en-US" sz="2400" b="1">
                  <a:solidFill>
                    <a:schemeClr val="accent6"/>
                  </a:solidFill>
                </a:endParaRPr>
              </a:p>
            </p:txBody>
          </p:sp>
        </p:grp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7D5B653-2C0E-753B-75F6-380C152898D9}"/>
              </a:ext>
            </a:extLst>
          </p:cNvPr>
          <p:cNvSpPr/>
          <p:nvPr/>
        </p:nvSpPr>
        <p:spPr>
          <a:xfrm>
            <a:off x="685800" y="628650"/>
            <a:ext cx="7828979" cy="3886200"/>
          </a:xfrm>
          <a:prstGeom prst="rect">
            <a:avLst/>
          </a:prstGeom>
          <a:solidFill>
            <a:schemeClr val="accent6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buClrTx/>
              <a:defRPr/>
            </a:pPr>
            <a:endParaRPr lang="en-US" sz="900" kern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3EAA8291-3670-AEA9-5F80-62884D9ED676}"/>
              </a:ext>
            </a:extLst>
          </p:cNvPr>
          <p:cNvSpPr txBox="1"/>
          <p:nvPr/>
        </p:nvSpPr>
        <p:spPr>
          <a:xfrm>
            <a:off x="1003944" y="2432918"/>
            <a:ext cx="7216140" cy="1569660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400" b="1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TÍNH CHẤT NHIỆT ĐỚI GIÓ MÙA CỦA LỚP PHỦ THỔ NHƯỠNG</a:t>
            </a:r>
            <a:endParaRPr lang="vi-VN" sz="3400" b="1">
              <a:solidFill>
                <a:schemeClr val="bg1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5FBDAD3-14B5-E778-FEAC-142643E44CAC}"/>
              </a:ext>
            </a:extLst>
          </p:cNvPr>
          <p:cNvGrpSpPr/>
          <p:nvPr/>
        </p:nvGrpSpPr>
        <p:grpSpPr>
          <a:xfrm>
            <a:off x="3025489" y="1138491"/>
            <a:ext cx="3149600" cy="1181100"/>
            <a:chOff x="3020848" y="1447800"/>
            <a:chExt cx="6299200" cy="2362200"/>
          </a:xfrm>
        </p:grpSpPr>
        <p:pic>
          <p:nvPicPr>
            <p:cNvPr id="5" name="Picture 5">
              <a:extLst>
                <a:ext uri="{FF2B5EF4-FFF2-40B4-BE49-F238E27FC236}">
                  <a16:creationId xmlns:a16="http://schemas.microsoft.com/office/drawing/2014/main" id="{5CDB0E1B-F9FF-DEB1-8992-62089FD9C98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3020848" y="1447800"/>
              <a:ext cx="6299200" cy="23622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E726A4-F669-53C2-C3A0-532211B634D0}"/>
                </a:ext>
              </a:extLst>
            </p:cNvPr>
            <p:cNvSpPr txBox="1"/>
            <p:nvPr/>
          </p:nvSpPr>
          <p:spPr>
            <a:xfrm>
              <a:off x="3666772" y="1807146"/>
              <a:ext cx="5054252" cy="13353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457200">
                <a:lnSpc>
                  <a:spcPct val="150000"/>
                </a:lnSpc>
                <a:buClrTx/>
                <a:defRPr/>
              </a:pPr>
              <a:r>
                <a:rPr lang="en-US" sz="3300" b="1" kern="1200">
                  <a:solidFill>
                    <a:prstClr val="white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PHẦN </a:t>
              </a:r>
              <a:r>
                <a:rPr lang="en-US" sz="3300" b="1" kern="1200" smtClean="0">
                  <a:solidFill>
                    <a:prstClr val="white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</a:t>
              </a:r>
              <a:endParaRPr lang="en-US" sz="3300" b="1" kern="1200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963184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t="7160"/>
          <a:stretch/>
        </p:blipFill>
        <p:spPr>
          <a:xfrm flipH="1">
            <a:off x="8154203" y="3931920"/>
            <a:ext cx="989796" cy="654148"/>
          </a:xfrm>
          <a:prstGeom prst="rect">
            <a:avLst/>
          </a:prstGeom>
        </p:spPr>
      </p:pic>
      <p:sp>
        <p:nvSpPr>
          <p:cNvPr id="10" name="Freeform 7"/>
          <p:cNvSpPr/>
          <p:nvPr/>
        </p:nvSpPr>
        <p:spPr>
          <a:xfrm>
            <a:off x="411226" y="887345"/>
            <a:ext cx="2540889" cy="4114800"/>
          </a:xfrm>
          <a:custGeom>
            <a:avLst/>
            <a:gdLst/>
            <a:ahLst/>
            <a:cxnLst/>
            <a:rect l="l" t="t" r="r" b="b"/>
            <a:pathLst>
              <a:path w="2540889" h="4114800">
                <a:moveTo>
                  <a:pt x="0" y="0"/>
                </a:moveTo>
                <a:lnTo>
                  <a:pt x="2540889" y="0"/>
                </a:lnTo>
                <a:lnTo>
                  <a:pt x="254088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6"/>
          <p:cNvGrpSpPr/>
          <p:nvPr/>
        </p:nvGrpSpPr>
        <p:grpSpPr>
          <a:xfrm>
            <a:off x="3460653" y="611945"/>
            <a:ext cx="5308024" cy="1624819"/>
            <a:chOff x="3390314" y="590843"/>
            <a:chExt cx="5308024" cy="1624819"/>
          </a:xfrm>
        </p:grpSpPr>
        <p:sp>
          <p:nvSpPr>
            <p:cNvPr id="6" name="Rectangle 5"/>
            <p:cNvSpPr/>
            <p:nvPr/>
          </p:nvSpPr>
          <p:spPr>
            <a:xfrm>
              <a:off x="3390314" y="590843"/>
              <a:ext cx="5308024" cy="1624819"/>
            </a:xfrm>
            <a:prstGeom prst="rect">
              <a:avLst/>
            </a:prstGeom>
            <a:solidFill>
              <a:schemeClr val="tx1">
                <a:lumMod val="10000"/>
                <a:lumOff val="90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3540277" y="733838"/>
              <a:ext cx="5008098" cy="13388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00"/>
                </a:spcBef>
                <a:spcAft>
                  <a:spcPts val="100"/>
                </a:spcAft>
              </a:pPr>
              <a:r>
                <a:rPr lang="vi-VN" sz="1800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Thổ nhưỡng là lớp vật chất mỏng, vụn bở, bao phủ trên bề mặt các lục địa và đảo, được đặc trưng bởi độ phì.</a:t>
              </a:r>
              <a:endParaRPr lang="en-US" sz="180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460653" y="2683412"/>
            <a:ext cx="5308024" cy="1624819"/>
            <a:chOff x="3390314" y="590843"/>
            <a:chExt cx="5308024" cy="1624819"/>
          </a:xfrm>
        </p:grpSpPr>
        <p:sp>
          <p:nvSpPr>
            <p:cNvPr id="16" name="Rectangle 15"/>
            <p:cNvSpPr/>
            <p:nvPr/>
          </p:nvSpPr>
          <p:spPr>
            <a:xfrm>
              <a:off x="3390314" y="590843"/>
              <a:ext cx="5308024" cy="1624819"/>
            </a:xfrm>
            <a:prstGeom prst="rect">
              <a:avLst/>
            </a:prstGeom>
            <a:solidFill>
              <a:schemeClr val="tx1">
                <a:lumMod val="10000"/>
                <a:lumOff val="90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3540277" y="733838"/>
              <a:ext cx="5008098" cy="13388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00"/>
                </a:spcBef>
                <a:spcAft>
                  <a:spcPts val="100"/>
                </a:spcAft>
              </a:pPr>
              <a:r>
                <a:rPr lang="vi-VN" sz="1800"/>
                <a:t>Các nhân tố hình thành thổ nhưỡng ở nước ta: đá mẹ, khí hậu, sinh vật, địa hình, thời gian, con </a:t>
              </a:r>
              <a:r>
                <a:rPr lang="vi-VN" sz="1800" smtClean="0"/>
                <a:t>người</a:t>
              </a:r>
              <a:r>
                <a:rPr lang="en-US" sz="1800" smtClean="0"/>
                <a:t>.</a:t>
              </a:r>
              <a:endParaRPr lang="en-US" sz="180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ounded Rectangle 26"/>
          <p:cNvSpPr/>
          <p:nvPr/>
        </p:nvSpPr>
        <p:spPr>
          <a:xfrm>
            <a:off x="473851" y="1418603"/>
            <a:ext cx="4390639" cy="1508760"/>
          </a:xfrm>
          <a:prstGeom prst="round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900" b="1" smtClean="0">
                <a:solidFill>
                  <a:schemeClr val="tx1"/>
                </a:solidFill>
              </a:rPr>
              <a:t>Vì sao thổ nhưỡng nước ta lại mang tính chất nhiệt đới gió mùa? 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73851" y="3289606"/>
            <a:ext cx="4390639" cy="1508760"/>
          </a:xfrm>
          <a:prstGeom prst="round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900" b="1" smtClean="0">
                <a:solidFill>
                  <a:schemeClr val="tx1"/>
                </a:solidFill>
              </a:rPr>
              <a:t>Những biểu hiện của tính chất nhiệt đới gió mùa của thổ nhưỡng nước ta là gì?</a:t>
            </a:r>
            <a:endParaRPr lang="en-US" sz="19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20000" y="330480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Đặt vấn đề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t="7160"/>
          <a:stretch/>
        </p:blipFill>
        <p:spPr>
          <a:xfrm flipH="1">
            <a:off x="8154203" y="3931920"/>
            <a:ext cx="989796" cy="654148"/>
          </a:xfrm>
          <a:prstGeom prst="rect">
            <a:avLst/>
          </a:prstGeom>
        </p:spPr>
      </p:pic>
      <p:pic>
        <p:nvPicPr>
          <p:cNvPr id="18" name="Picture 3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5"/>
              </a:ext>
            </a:extLst>
          </a:blip>
          <a:srcRect/>
          <a:stretch>
            <a:fillRect/>
          </a:stretch>
        </p:blipFill>
        <p:spPr>
          <a:xfrm>
            <a:off x="5622490" y="2308863"/>
            <a:ext cx="3162785" cy="227720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3653830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6"/>
              </a:ext>
            </a:extLst>
          </a:blip>
          <a:srcRect/>
          <a:stretch>
            <a:fillRect/>
          </a:stretch>
        </p:blipFill>
        <p:spPr>
          <a:xfrm>
            <a:off x="-28800" y="2155093"/>
            <a:ext cx="3530873" cy="2496623"/>
          </a:xfrm>
          <a:prstGeom prst="rect">
            <a:avLst/>
          </a:prstGeom>
        </p:spPr>
      </p:pic>
      <p:grpSp>
        <p:nvGrpSpPr>
          <p:cNvPr id="37" name="Group 36"/>
          <p:cNvGrpSpPr/>
          <p:nvPr/>
        </p:nvGrpSpPr>
        <p:grpSpPr>
          <a:xfrm>
            <a:off x="3448249" y="1188720"/>
            <a:ext cx="5505690" cy="3779519"/>
            <a:chOff x="-1248663" y="587661"/>
            <a:chExt cx="13219302" cy="8985457"/>
          </a:xfrm>
        </p:grpSpPr>
        <p:sp>
          <p:nvSpPr>
            <p:cNvPr id="38" name="Freeform 3">
              <a:extLst>
                <a:ext uri="{FF2B5EF4-FFF2-40B4-BE49-F238E27FC236}">
                  <a16:creationId xmlns:a16="http://schemas.microsoft.com/office/drawing/2014/main" id="{FFA7C699-8B54-952C-D88C-7D0722BB3A62}"/>
                </a:ext>
              </a:extLst>
            </p:cNvPr>
            <p:cNvSpPr/>
            <p:nvPr/>
          </p:nvSpPr>
          <p:spPr>
            <a:xfrm>
              <a:off x="-1248663" y="587661"/>
              <a:ext cx="13219302" cy="8952014"/>
            </a:xfrm>
            <a:custGeom>
              <a:avLst/>
              <a:gdLst/>
              <a:ahLst/>
              <a:cxnLst/>
              <a:rect l="l" t="t" r="r" b="b"/>
              <a:pathLst>
                <a:path w="6487160" h="6352540">
                  <a:moveTo>
                    <a:pt x="6322060" y="3176270"/>
                  </a:moveTo>
                  <a:cubicBezTo>
                    <a:pt x="6322060" y="2844800"/>
                    <a:pt x="6487160" y="2493010"/>
                    <a:pt x="6385560" y="2194560"/>
                  </a:cubicBezTo>
                  <a:cubicBezTo>
                    <a:pt x="6281420" y="1884680"/>
                    <a:pt x="5928360" y="1694180"/>
                    <a:pt x="5734050" y="1436370"/>
                  </a:cubicBezTo>
                  <a:cubicBezTo>
                    <a:pt x="5537200" y="1176020"/>
                    <a:pt x="5455920" y="796290"/>
                    <a:pt x="5185410" y="607060"/>
                  </a:cubicBezTo>
                  <a:cubicBezTo>
                    <a:pt x="4917440" y="420370"/>
                    <a:pt x="4517390" y="462280"/>
                    <a:pt x="4196080" y="360680"/>
                  </a:cubicBezTo>
                  <a:cubicBezTo>
                    <a:pt x="3884930" y="264160"/>
                    <a:pt x="3589020" y="0"/>
                    <a:pt x="3244850" y="0"/>
                  </a:cubicBezTo>
                  <a:cubicBezTo>
                    <a:pt x="2900680" y="0"/>
                    <a:pt x="2603500" y="262890"/>
                    <a:pt x="2293620" y="360680"/>
                  </a:cubicBezTo>
                  <a:cubicBezTo>
                    <a:pt x="1972310" y="461010"/>
                    <a:pt x="1570990" y="419100"/>
                    <a:pt x="1303020" y="607060"/>
                  </a:cubicBezTo>
                  <a:cubicBezTo>
                    <a:pt x="1032510" y="796290"/>
                    <a:pt x="951230" y="1176020"/>
                    <a:pt x="754380" y="1436370"/>
                  </a:cubicBezTo>
                  <a:cubicBezTo>
                    <a:pt x="558800" y="1694180"/>
                    <a:pt x="207010" y="1884680"/>
                    <a:pt x="101600" y="2194560"/>
                  </a:cubicBezTo>
                  <a:cubicBezTo>
                    <a:pt x="1270" y="2493010"/>
                    <a:pt x="165100" y="2844800"/>
                    <a:pt x="165100" y="3176270"/>
                  </a:cubicBezTo>
                  <a:cubicBezTo>
                    <a:pt x="165100" y="3507740"/>
                    <a:pt x="0" y="3859530"/>
                    <a:pt x="101600" y="4157980"/>
                  </a:cubicBezTo>
                  <a:cubicBezTo>
                    <a:pt x="205740" y="4467860"/>
                    <a:pt x="558800" y="4658360"/>
                    <a:pt x="753110" y="4916170"/>
                  </a:cubicBezTo>
                  <a:cubicBezTo>
                    <a:pt x="949960" y="5176520"/>
                    <a:pt x="1031240" y="5556250"/>
                    <a:pt x="1301750" y="5745480"/>
                  </a:cubicBezTo>
                  <a:cubicBezTo>
                    <a:pt x="1569720" y="5933440"/>
                    <a:pt x="1969770" y="5891530"/>
                    <a:pt x="2292350" y="5991860"/>
                  </a:cubicBezTo>
                  <a:cubicBezTo>
                    <a:pt x="2603500" y="6088380"/>
                    <a:pt x="2899410" y="6352540"/>
                    <a:pt x="3243580" y="6352540"/>
                  </a:cubicBezTo>
                  <a:cubicBezTo>
                    <a:pt x="3587750" y="6352540"/>
                    <a:pt x="3884930" y="6089650"/>
                    <a:pt x="4194810" y="5991860"/>
                  </a:cubicBezTo>
                  <a:cubicBezTo>
                    <a:pt x="4516120" y="5891530"/>
                    <a:pt x="4917440" y="5933440"/>
                    <a:pt x="5185410" y="5745480"/>
                  </a:cubicBezTo>
                  <a:cubicBezTo>
                    <a:pt x="5455920" y="5556250"/>
                    <a:pt x="5537200" y="5176520"/>
                    <a:pt x="5734050" y="4916170"/>
                  </a:cubicBezTo>
                  <a:cubicBezTo>
                    <a:pt x="5929630" y="4658360"/>
                    <a:pt x="6281420" y="4467860"/>
                    <a:pt x="6385560" y="4157980"/>
                  </a:cubicBezTo>
                  <a:cubicBezTo>
                    <a:pt x="6487160" y="3858260"/>
                    <a:pt x="6322060" y="3506470"/>
                    <a:pt x="6322060" y="3176270"/>
                  </a:cubicBezTo>
                  <a:close/>
                </a:path>
              </a:pathLst>
            </a:custGeom>
            <a:solidFill>
              <a:srgbClr val="FCF5F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sp>
        <p:pic>
          <p:nvPicPr>
            <p:cNvPr id="39" name="Picture 17">
              <a:extLst>
                <a:ext uri="{FF2B5EF4-FFF2-40B4-BE49-F238E27FC236}">
                  <a16:creationId xmlns:a16="http://schemas.microsoft.com/office/drawing/2014/main" id="{965E2557-5054-488F-C2E4-DADCD78C81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rcRect/>
            <a:stretch>
              <a:fillRect/>
            </a:stretch>
          </p:blipFill>
          <p:spPr>
            <a:xfrm flipH="1">
              <a:off x="7933627" y="6877703"/>
              <a:ext cx="2543800" cy="2695415"/>
            </a:xfrm>
            <a:prstGeom prst="rect">
              <a:avLst/>
            </a:prstGeom>
          </p:spPr>
        </p:pic>
      </p:grpSp>
      <p:sp>
        <p:nvSpPr>
          <p:cNvPr id="5" name="Rectangle 4"/>
          <p:cNvSpPr/>
          <p:nvPr/>
        </p:nvSpPr>
        <p:spPr>
          <a:xfrm>
            <a:off x="3938045" y="2194283"/>
            <a:ext cx="452609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800"/>
              <a:t>K</a:t>
            </a:r>
            <a:r>
              <a:rPr lang="vi-VN" sz="1800" smtClean="0"/>
              <a:t>hai </a:t>
            </a:r>
            <a:r>
              <a:rPr lang="vi-VN" sz="1800"/>
              <a:t>thác mục </a:t>
            </a:r>
            <a:r>
              <a:rPr lang="vi-VN" sz="1800" i="1"/>
              <a:t>Em có biết</a:t>
            </a:r>
            <a:r>
              <a:rPr lang="vi-VN" sz="1800"/>
              <a:t>, thông tin mục 1 SGK tr.134, 135 và trả lời câu hỏi: </a:t>
            </a:r>
            <a:r>
              <a:rPr lang="vi-VN" sz="1800" i="1"/>
              <a:t>Chứng minh tính chất nhiệt đới gió mùa của lớp phủ thổ nhưỡng nước ta</a:t>
            </a:r>
            <a:endParaRPr lang="en-US" sz="1800">
              <a:latin typeface="+mj-lt"/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0000" y="357974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HOẠT ĐỘNG CẶP ĐÔI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598863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/>
          <p:cNvGrpSpPr/>
          <p:nvPr/>
        </p:nvGrpSpPr>
        <p:grpSpPr>
          <a:xfrm>
            <a:off x="4397019" y="1042381"/>
            <a:ext cx="4447309" cy="3533082"/>
            <a:chOff x="4397019" y="1042381"/>
            <a:chExt cx="4447309" cy="353308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97019" y="1663534"/>
              <a:ext cx="4447309" cy="2911929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>
              <a:off x="5375253" y="1042381"/>
              <a:ext cx="2490840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8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Lớp phủ thổ nhưỡng</a:t>
              </a:r>
              <a:endParaRPr lang="en-US" sz="18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" name="Rounded Rectangle 5"/>
          <p:cNvSpPr/>
          <p:nvPr/>
        </p:nvSpPr>
        <p:spPr>
          <a:xfrm>
            <a:off x="389904" y="341166"/>
            <a:ext cx="3699750" cy="995121"/>
          </a:xfrm>
          <a:prstGeom prst="roundRect">
            <a:avLst/>
          </a:prstGeom>
          <a:solidFill>
            <a:srgbClr val="549E87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Tính chất nóng ẩm</a:t>
            </a:r>
            <a:endParaRPr lang="en-US" sz="18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89904" y="1669528"/>
            <a:ext cx="3699750" cy="99231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</a:rPr>
              <a:t>Quá trình phong hóa đá mẹ </a:t>
            </a:r>
            <a:endParaRPr lang="en-US" sz="1800" smtClean="0">
              <a:solidFill>
                <a:srgbClr val="00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1800" smtClean="0">
                <a:solidFill>
                  <a:srgbClr val="000000"/>
                </a:solidFill>
              </a:rPr>
              <a:t>diễn </a:t>
            </a:r>
            <a:r>
              <a:rPr lang="en-US" sz="1800">
                <a:solidFill>
                  <a:srgbClr val="000000"/>
                </a:solidFill>
              </a:rPr>
              <a:t>ra mạnh mẽ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89904" y="2995088"/>
            <a:ext cx="3699750" cy="93797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T</a:t>
            </a:r>
            <a:r>
              <a:rPr lang="en-US" sz="1800" smtClean="0">
                <a:solidFill>
                  <a:srgbClr val="000000"/>
                </a:solidFill>
              </a:rPr>
              <a:t>ạo </a:t>
            </a:r>
            <a:r>
              <a:rPr lang="en-US" sz="1800">
                <a:solidFill>
                  <a:srgbClr val="000000"/>
                </a:solidFill>
              </a:rPr>
              <a:t>nên lớp phủ thổ nhưỡng </a:t>
            </a:r>
            <a:r>
              <a:rPr lang="en-US" sz="1800" smtClean="0">
                <a:solidFill>
                  <a:srgbClr val="000000"/>
                </a:solidFill>
              </a:rPr>
              <a:t>dày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Arrow Connector 8"/>
          <p:cNvCxnSpPr>
            <a:stCxn id="6" idx="2"/>
            <a:endCxn id="7" idx="0"/>
          </p:cNvCxnSpPr>
          <p:nvPr/>
        </p:nvCxnSpPr>
        <p:spPr>
          <a:xfrm>
            <a:off x="2239779" y="1336287"/>
            <a:ext cx="0" cy="333241"/>
          </a:xfrm>
          <a:prstGeom prst="straightConnector1">
            <a:avLst/>
          </a:prstGeom>
          <a:ln w="28575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2"/>
            <a:endCxn id="8" idx="0"/>
          </p:cNvCxnSpPr>
          <p:nvPr/>
        </p:nvCxnSpPr>
        <p:spPr>
          <a:xfrm>
            <a:off x="2239779" y="2661847"/>
            <a:ext cx="0" cy="333241"/>
          </a:xfrm>
          <a:prstGeom prst="straightConnector1">
            <a:avLst/>
          </a:prstGeom>
          <a:ln w="28575">
            <a:solidFill>
              <a:schemeClr val="bg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own Arrow 21"/>
          <p:cNvSpPr/>
          <p:nvPr/>
        </p:nvSpPr>
        <p:spPr>
          <a:xfrm rot="2593391">
            <a:off x="5674043" y="2974543"/>
            <a:ext cx="220743" cy="290695"/>
          </a:xfrm>
          <a:prstGeom prst="downArrow">
            <a:avLst/>
          </a:prstGeom>
          <a:solidFill>
            <a:schemeClr val="bg1">
              <a:lumMod val="75000"/>
            </a:schemeClr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183814039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4911163" y="669672"/>
            <a:ext cx="3768604" cy="992319"/>
          </a:xfrm>
          <a:prstGeom prst="roundRect">
            <a:avLst/>
          </a:prstGeom>
          <a:solidFill>
            <a:srgbClr val="549E87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chemeClr val="accent6"/>
                </a:solidFill>
              </a:rPr>
              <a:t>Quá trình feralit: là quá trình hình thành đất đặc trưng</a:t>
            </a:r>
            <a:endParaRPr lang="en-US" sz="18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911163" y="2060381"/>
            <a:ext cx="3768604" cy="99231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</a:rPr>
              <a:t>H</a:t>
            </a:r>
            <a:r>
              <a:rPr lang="vi-VN" sz="1800" smtClean="0">
                <a:solidFill>
                  <a:srgbClr val="000000"/>
                </a:solidFill>
              </a:rPr>
              <a:t>ình </a:t>
            </a:r>
            <a:r>
              <a:rPr lang="vi-VN" sz="1800">
                <a:solidFill>
                  <a:srgbClr val="000000"/>
                </a:solidFill>
              </a:rPr>
              <a:t>thành các loại đất feralit điển hình cho thổ nhưỡng Việt Nam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4911163" y="3451090"/>
            <a:ext cx="3768604" cy="986730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Đ</a:t>
            </a:r>
            <a:r>
              <a:rPr lang="vi-VN" sz="1800" smtClean="0">
                <a:solidFill>
                  <a:srgbClr val="000000"/>
                </a:solidFill>
              </a:rPr>
              <a:t>ặc điểm</a:t>
            </a:r>
            <a:r>
              <a:rPr lang="en-US" sz="1800" smtClean="0">
                <a:solidFill>
                  <a:srgbClr val="000000"/>
                </a:solidFill>
              </a:rPr>
              <a:t>:</a:t>
            </a:r>
            <a:r>
              <a:rPr lang="vi-VN" sz="1800" smtClean="0">
                <a:solidFill>
                  <a:srgbClr val="000000"/>
                </a:solidFill>
              </a:rPr>
              <a:t> </a:t>
            </a:r>
            <a:r>
              <a:rPr lang="vi-VN" sz="1800">
                <a:solidFill>
                  <a:srgbClr val="000000"/>
                </a:solidFill>
              </a:rPr>
              <a:t>nghèo mùn, chua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Arrow Connector 8"/>
          <p:cNvCxnSpPr>
            <a:stCxn id="6" idx="2"/>
            <a:endCxn id="7" idx="0"/>
          </p:cNvCxnSpPr>
          <p:nvPr/>
        </p:nvCxnSpPr>
        <p:spPr>
          <a:xfrm>
            <a:off x="6795465" y="1661991"/>
            <a:ext cx="0" cy="398390"/>
          </a:xfrm>
          <a:prstGeom prst="straightConnector1">
            <a:avLst/>
          </a:prstGeom>
          <a:ln w="28575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2"/>
            <a:endCxn id="8" idx="0"/>
          </p:cNvCxnSpPr>
          <p:nvPr/>
        </p:nvCxnSpPr>
        <p:spPr>
          <a:xfrm>
            <a:off x="6795465" y="3052700"/>
            <a:ext cx="0" cy="398390"/>
          </a:xfrm>
          <a:prstGeom prst="straightConnector1">
            <a:avLst/>
          </a:prstGeom>
          <a:ln w="28575">
            <a:solidFill>
              <a:schemeClr val="bg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14" y="319712"/>
            <a:ext cx="3877301" cy="227849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8" name="Picture 4" descr="Bạn biết bao nhiêu về Địa lý Việt Nam? - AhaQuiz.c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14" y="2826931"/>
            <a:ext cx="3877301" cy="2076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38253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242454" y="666749"/>
            <a:ext cx="2348346" cy="1109311"/>
          </a:xfrm>
          <a:prstGeom prst="roundRect">
            <a:avLst/>
          </a:prstGeom>
          <a:solidFill>
            <a:srgbClr val="549E87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 b="1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Tính chất </a:t>
            </a:r>
          </a:p>
          <a:p>
            <a:pPr algn="ctr">
              <a:lnSpc>
                <a:spcPct val="150000"/>
              </a:lnSpc>
            </a:pPr>
            <a:r>
              <a:rPr lang="en-US" sz="1800" b="1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phân mùa</a:t>
            </a:r>
            <a:endParaRPr lang="en-US" sz="18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932212" y="455767"/>
            <a:ext cx="2845133" cy="1531274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/>
              <a:t>T</a:t>
            </a:r>
            <a:r>
              <a:rPr lang="en-US" sz="1800" smtClean="0"/>
              <a:t>ăng </a:t>
            </a:r>
            <a:r>
              <a:rPr lang="en-US" sz="1800"/>
              <a:t>cường quá trình tích lũy </a:t>
            </a:r>
            <a:r>
              <a:rPr lang="en-US" sz="1800" smtClean="0"/>
              <a:t>ôxít </a:t>
            </a:r>
            <a:r>
              <a:rPr lang="en-US" sz="1800"/>
              <a:t>sắt và nhôm 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118757" y="455767"/>
            <a:ext cx="2845133" cy="1531274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/>
              <a:t>T</a:t>
            </a:r>
            <a:r>
              <a:rPr lang="en-US" sz="1800" smtClean="0"/>
              <a:t>ạo </a:t>
            </a:r>
            <a:r>
              <a:rPr lang="en-US" sz="1800"/>
              <a:t>thành các tầng kết von hoặc đá ong ở vùng trung du và miền núi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Arrow Connector 8"/>
          <p:cNvCxnSpPr>
            <a:stCxn id="6" idx="3"/>
            <a:endCxn id="7" idx="1"/>
          </p:cNvCxnSpPr>
          <p:nvPr/>
        </p:nvCxnSpPr>
        <p:spPr>
          <a:xfrm flipV="1">
            <a:off x="2590800" y="1221404"/>
            <a:ext cx="341412" cy="1"/>
          </a:xfrm>
          <a:prstGeom prst="straightConnector1">
            <a:avLst/>
          </a:prstGeom>
          <a:ln w="28575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3"/>
            <a:endCxn id="8" idx="1"/>
          </p:cNvCxnSpPr>
          <p:nvPr/>
        </p:nvCxnSpPr>
        <p:spPr>
          <a:xfrm>
            <a:off x="5777345" y="1221404"/>
            <a:ext cx="341412" cy="0"/>
          </a:xfrm>
          <a:prstGeom prst="straightConnector1">
            <a:avLst/>
          </a:prstGeom>
          <a:ln w="28575">
            <a:solidFill>
              <a:schemeClr val="bg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79" name="Group 3078"/>
          <p:cNvGrpSpPr/>
          <p:nvPr/>
        </p:nvGrpSpPr>
        <p:grpSpPr>
          <a:xfrm>
            <a:off x="1071975" y="2238381"/>
            <a:ext cx="7005225" cy="2041411"/>
            <a:chOff x="1071975" y="2238381"/>
            <a:chExt cx="7005225" cy="2041411"/>
          </a:xfrm>
        </p:grpSpPr>
        <p:pic>
          <p:nvPicPr>
            <p:cNvPr id="3074" name="Picture 2" descr="Đá ong – Wikipedia tiếng Việ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1975" y="2238382"/>
              <a:ext cx="2994334" cy="204141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4" descr="Đá ong vàng ốp tường 10x20x2cm, 15x30cm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65615" y="2238381"/>
              <a:ext cx="3611585" cy="2041409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0" name="TextBox 39"/>
          <p:cNvSpPr txBox="1"/>
          <p:nvPr/>
        </p:nvSpPr>
        <p:spPr>
          <a:xfrm>
            <a:off x="3711464" y="4531132"/>
            <a:ext cx="1286628" cy="369332"/>
          </a:xfrm>
          <a:prstGeom prst="rect">
            <a:avLst/>
          </a:prstGeom>
          <a:solidFill>
            <a:schemeClr val="accent6"/>
          </a:solid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1800" i="1" smtClean="0"/>
              <a:t>Đá ong</a:t>
            </a:r>
            <a:endParaRPr 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320450387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4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466104" y="402386"/>
            <a:ext cx="3699750" cy="891887"/>
          </a:xfrm>
          <a:prstGeom prst="roundRect">
            <a:avLst/>
          </a:prstGeom>
          <a:solidFill>
            <a:srgbClr val="549E87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Lượng mưa lớn</a:t>
            </a:r>
            <a:endParaRPr lang="en-US" sz="18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66104" y="1617517"/>
            <a:ext cx="3699750" cy="891887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</a:rPr>
              <a:t>G</a:t>
            </a:r>
            <a:r>
              <a:rPr lang="en-US" sz="1800" smtClean="0">
                <a:solidFill>
                  <a:srgbClr val="000000"/>
                </a:solidFill>
              </a:rPr>
              <a:t>ia </a:t>
            </a:r>
            <a:r>
              <a:rPr lang="en-US" sz="1800">
                <a:solidFill>
                  <a:srgbClr val="000000"/>
                </a:solidFill>
              </a:rPr>
              <a:t>tăng hiện tượng xói mòn, </a:t>
            </a:r>
            <a:endParaRPr lang="en-US" sz="1800" smtClean="0">
              <a:solidFill>
                <a:srgbClr val="00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1800" smtClean="0">
                <a:solidFill>
                  <a:srgbClr val="000000"/>
                </a:solidFill>
              </a:rPr>
              <a:t>rửa </a:t>
            </a:r>
            <a:r>
              <a:rPr lang="en-US" sz="1800">
                <a:solidFill>
                  <a:srgbClr val="000000"/>
                </a:solidFill>
              </a:rPr>
              <a:t>trôi vùng đồi núi 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466104" y="2832648"/>
            <a:ext cx="3699750" cy="886864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Đ</a:t>
            </a:r>
            <a:r>
              <a:rPr lang="en-US" sz="1800" smtClean="0">
                <a:solidFill>
                  <a:srgbClr val="000000"/>
                </a:solidFill>
              </a:rPr>
              <a:t>ất </a:t>
            </a:r>
            <a:r>
              <a:rPr lang="en-US" sz="1800">
                <a:solidFill>
                  <a:srgbClr val="000000"/>
                </a:solidFill>
              </a:rPr>
              <a:t>theo dòng chảy ra sông ngòi 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Arrow Connector 8"/>
          <p:cNvCxnSpPr>
            <a:stCxn id="6" idx="2"/>
            <a:endCxn id="7" idx="0"/>
          </p:cNvCxnSpPr>
          <p:nvPr/>
        </p:nvCxnSpPr>
        <p:spPr>
          <a:xfrm>
            <a:off x="2315979" y="1294273"/>
            <a:ext cx="0" cy="323244"/>
          </a:xfrm>
          <a:prstGeom prst="straightConnector1">
            <a:avLst/>
          </a:prstGeom>
          <a:ln w="28575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2"/>
            <a:endCxn id="8" idx="0"/>
          </p:cNvCxnSpPr>
          <p:nvPr/>
        </p:nvCxnSpPr>
        <p:spPr>
          <a:xfrm>
            <a:off x="2315979" y="2509404"/>
            <a:ext cx="0" cy="323244"/>
          </a:xfrm>
          <a:prstGeom prst="straightConnector1">
            <a:avLst/>
          </a:prstGeom>
          <a:ln w="28575">
            <a:solidFill>
              <a:schemeClr val="bg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466104" y="4042756"/>
            <a:ext cx="3699750" cy="886864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H</a:t>
            </a:r>
            <a:r>
              <a:rPr lang="en-US" sz="1800" smtClean="0">
                <a:solidFill>
                  <a:srgbClr val="000000"/>
                </a:solidFill>
              </a:rPr>
              <a:t>ình </a:t>
            </a:r>
            <a:r>
              <a:rPr lang="en-US" sz="1800">
                <a:solidFill>
                  <a:srgbClr val="000000"/>
                </a:solidFill>
              </a:rPr>
              <a:t>thành </a:t>
            </a:r>
            <a:r>
              <a:rPr lang="en-US" sz="1800" smtClean="0">
                <a:solidFill>
                  <a:srgbClr val="000000"/>
                </a:solidFill>
              </a:rPr>
              <a:t>đất phù sa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Arrow Connector 11"/>
          <p:cNvCxnSpPr>
            <a:stCxn id="8" idx="2"/>
            <a:endCxn id="11" idx="0"/>
          </p:cNvCxnSpPr>
          <p:nvPr/>
        </p:nvCxnSpPr>
        <p:spPr>
          <a:xfrm>
            <a:off x="2315979" y="3719512"/>
            <a:ext cx="0" cy="323244"/>
          </a:xfrm>
          <a:prstGeom prst="straightConnector1">
            <a:avLst/>
          </a:prstGeom>
          <a:ln w="28575">
            <a:solidFill>
              <a:schemeClr val="bg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4611623" y="1133577"/>
            <a:ext cx="4061603" cy="3074897"/>
            <a:chOff x="4646259" y="1034504"/>
            <a:chExt cx="4061603" cy="3074897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46259" y="1034504"/>
              <a:ext cx="4061603" cy="253304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TextBox 14"/>
            <p:cNvSpPr txBox="1"/>
            <p:nvPr/>
          </p:nvSpPr>
          <p:spPr>
            <a:xfrm>
              <a:off x="4685619" y="3652866"/>
              <a:ext cx="3982882" cy="4565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8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Đất phù sa ở châu thổ sông Mê Kông</a:t>
              </a:r>
              <a:endParaRPr lang="en-US" sz="18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6226102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7D5B653-2C0E-753B-75F6-380C152898D9}"/>
              </a:ext>
            </a:extLst>
          </p:cNvPr>
          <p:cNvSpPr/>
          <p:nvPr/>
        </p:nvSpPr>
        <p:spPr>
          <a:xfrm>
            <a:off x="685800" y="628650"/>
            <a:ext cx="7828979" cy="3886200"/>
          </a:xfrm>
          <a:prstGeom prst="rect">
            <a:avLst/>
          </a:prstGeom>
          <a:solidFill>
            <a:schemeClr val="accent6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buClrTx/>
              <a:defRPr/>
            </a:pPr>
            <a:endParaRPr lang="en-US" sz="900" kern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3EAA8291-3670-AEA9-5F80-62884D9ED676}"/>
              </a:ext>
            </a:extLst>
          </p:cNvPr>
          <p:cNvSpPr txBox="1"/>
          <p:nvPr/>
        </p:nvSpPr>
        <p:spPr>
          <a:xfrm>
            <a:off x="685800" y="2920085"/>
            <a:ext cx="7828979" cy="584775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algn="ctr"/>
            <a:r>
              <a:rPr lang="en-US" sz="3800" b="1" smtClean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NHÓM ĐẤT CHÍNH</a:t>
            </a:r>
            <a:endParaRPr lang="vi-VN" sz="3800" b="1">
              <a:solidFill>
                <a:schemeClr val="accent3"/>
              </a:solidFill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5FBDAD3-14B5-E778-FEAC-142643E44CAC}"/>
              </a:ext>
            </a:extLst>
          </p:cNvPr>
          <p:cNvGrpSpPr/>
          <p:nvPr/>
        </p:nvGrpSpPr>
        <p:grpSpPr>
          <a:xfrm>
            <a:off x="3025489" y="1328405"/>
            <a:ext cx="3149600" cy="1181100"/>
            <a:chOff x="3020848" y="1447800"/>
            <a:chExt cx="6299200" cy="2362200"/>
          </a:xfrm>
        </p:grpSpPr>
        <p:pic>
          <p:nvPicPr>
            <p:cNvPr id="10" name="Picture 5">
              <a:extLst>
                <a:ext uri="{FF2B5EF4-FFF2-40B4-BE49-F238E27FC236}">
                  <a16:creationId xmlns:a16="http://schemas.microsoft.com/office/drawing/2014/main" id="{5CDB0E1B-F9FF-DEB1-8992-62089FD9C98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3020848" y="1447800"/>
              <a:ext cx="6299200" cy="2362200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DE726A4-F669-53C2-C3A0-532211B634D0}"/>
                </a:ext>
              </a:extLst>
            </p:cNvPr>
            <p:cNvSpPr txBox="1"/>
            <p:nvPr/>
          </p:nvSpPr>
          <p:spPr>
            <a:xfrm>
              <a:off x="3666772" y="1807146"/>
              <a:ext cx="5054252" cy="13353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457200">
                <a:lnSpc>
                  <a:spcPct val="150000"/>
                </a:lnSpc>
                <a:buClrTx/>
                <a:defRPr/>
              </a:pPr>
              <a:r>
                <a:rPr lang="en-US" sz="3300" b="1" kern="1200">
                  <a:solidFill>
                    <a:prstClr val="white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PHẦN </a:t>
              </a:r>
              <a:r>
                <a:rPr lang="en-US" sz="3300" b="1" kern="1200" smtClean="0">
                  <a:solidFill>
                    <a:prstClr val="white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2</a:t>
              </a:r>
              <a:endParaRPr lang="en-US" sz="3300" b="1" kern="1200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6791056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20000" y="316412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HOẠT ĐỘNG NHÓM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1044495"/>
            <a:ext cx="9144000" cy="891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35000"/>
              </a:lnSpc>
              <a:spcBef>
                <a:spcPts val="150"/>
              </a:spcBef>
              <a:spcAft>
                <a:spcPts val="150"/>
              </a:spcAft>
              <a:buClrTx/>
              <a:buFont typeface="Wingdings" panose="05000000000000000000" pitchFamily="2" charset="2"/>
              <a:buChar char="Ø"/>
            </a:pPr>
            <a:r>
              <a:rPr lang="en-US" sz="1800" b="1" i="1" smtClean="0"/>
              <a:t>Nhóm 1, 3: </a:t>
            </a:r>
            <a:r>
              <a:rPr lang="vi-VN" sz="1800" i="1" smtClean="0"/>
              <a:t>Khai </a:t>
            </a:r>
            <a:r>
              <a:rPr lang="vi-VN" sz="1800" i="1"/>
              <a:t>thác Hình 9.1 – 9.3, thông tin </a:t>
            </a:r>
            <a:r>
              <a:rPr lang="vi-VN" sz="1800" i="1" smtClean="0"/>
              <a:t>mục </a:t>
            </a:r>
            <a:r>
              <a:rPr lang="vi-VN" sz="1800" i="1"/>
              <a:t>2a </a:t>
            </a:r>
            <a:r>
              <a:rPr lang="en-US" sz="1800" i="1" smtClean="0"/>
              <a:t>(</a:t>
            </a:r>
            <a:r>
              <a:rPr lang="vi-VN" sz="1800" i="1" smtClean="0"/>
              <a:t>SGK </a:t>
            </a:r>
            <a:r>
              <a:rPr lang="vi-VN" sz="1800" i="1"/>
              <a:t>tr.135, </a:t>
            </a:r>
            <a:r>
              <a:rPr lang="vi-VN" sz="1800" i="1" smtClean="0"/>
              <a:t>136</a:t>
            </a:r>
            <a:r>
              <a:rPr lang="en-US" sz="1800" i="1" smtClean="0"/>
              <a:t>)</a:t>
            </a:r>
            <a:r>
              <a:rPr lang="vi-VN" sz="1800" i="1" smtClean="0"/>
              <a:t> </a:t>
            </a:r>
            <a:endParaRPr lang="en-US" sz="1800" i="1" smtClean="0"/>
          </a:p>
          <a:p>
            <a:pPr algn="ctr">
              <a:lnSpc>
                <a:spcPct val="135000"/>
              </a:lnSpc>
              <a:spcBef>
                <a:spcPts val="150"/>
              </a:spcBef>
              <a:spcAft>
                <a:spcPts val="150"/>
              </a:spcAft>
              <a:buClrTx/>
            </a:pPr>
            <a:r>
              <a:rPr lang="vi-VN" sz="1800" i="1" smtClean="0"/>
              <a:t>và </a:t>
            </a:r>
            <a:r>
              <a:rPr lang="vi-VN" sz="1800" i="1"/>
              <a:t>hoàn thành </a:t>
            </a:r>
            <a:r>
              <a:rPr lang="vi-VN" sz="1800" i="1" smtClean="0"/>
              <a:t>Phiếu </a:t>
            </a:r>
            <a:r>
              <a:rPr lang="vi-VN" sz="1800" i="1"/>
              <a:t>học tập số 1</a:t>
            </a:r>
            <a:endParaRPr lang="en-US" sz="1800" b="1" i="1" dirty="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92118" y="2086014"/>
            <a:ext cx="4430644" cy="2768316"/>
            <a:chOff x="8845789" y="2077801"/>
            <a:chExt cx="8861284" cy="5536629"/>
          </a:xfrm>
        </p:grpSpPr>
        <p:grpSp>
          <p:nvGrpSpPr>
            <p:cNvPr id="17" name="Group 16"/>
            <p:cNvGrpSpPr/>
            <p:nvPr/>
          </p:nvGrpSpPr>
          <p:grpSpPr>
            <a:xfrm>
              <a:off x="8845789" y="2077801"/>
              <a:ext cx="8861284" cy="5536629"/>
              <a:chOff x="732869" y="4266276"/>
              <a:chExt cx="5326058" cy="3655858"/>
            </a:xfrm>
          </p:grpSpPr>
          <p:pic>
            <p:nvPicPr>
              <p:cNvPr id="19" name="Picture 1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=""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p:blipFill>
            <p:spPr>
              <a:xfrm>
                <a:off x="901727" y="4479222"/>
                <a:ext cx="5157200" cy="3442912"/>
              </a:xfrm>
              <a:prstGeom prst="rect">
                <a:avLst/>
              </a:prstGeom>
            </p:spPr>
          </p:pic>
          <p:pic>
            <p:nvPicPr>
              <p:cNvPr id="20" name="Picture 16"/>
              <p:cNvPicPr>
                <a:picLocks noChangeAspect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="" xmlns:asvg="http://schemas.microsoft.com/office/drawing/2016/SVG/main" r:embed="rId11"/>
                  </a:ext>
                </a:extLst>
              </a:blip>
              <a:srcRect/>
              <a:stretch>
                <a:fillRect/>
              </a:stretch>
            </p:blipFill>
            <p:spPr>
              <a:xfrm>
                <a:off x="732869" y="4266276"/>
                <a:ext cx="1254153" cy="810467"/>
              </a:xfrm>
              <a:prstGeom prst="rect">
                <a:avLst/>
              </a:prstGeom>
            </p:spPr>
          </p:pic>
        </p:grpSp>
        <p:sp>
          <p:nvSpPr>
            <p:cNvPr id="18" name="Rectangle 17"/>
            <p:cNvSpPr/>
            <p:nvPr/>
          </p:nvSpPr>
          <p:spPr>
            <a:xfrm>
              <a:off x="9407669" y="3668538"/>
              <a:ext cx="8018464" cy="26776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50"/>
                </a:spcBef>
                <a:spcAft>
                  <a:spcPts val="50"/>
                </a:spcAft>
              </a:pPr>
              <a:r>
                <a:rPr lang="vi-VN" sz="1800" smtClean="0"/>
                <a:t>Trình </a:t>
              </a:r>
              <a:r>
                <a:rPr lang="vi-VN" sz="1800"/>
                <a:t>bày nơi phân bố, đặc điểm và giá trị sử dụng của nhóm đất feralit trong sản xuất nông nghiệp, thủy sản</a:t>
              </a:r>
              <a:endParaRPr lang="en-US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608925"/>
              </p:ext>
            </p:extLst>
          </p:nvPr>
        </p:nvGraphicFramePr>
        <p:xfrm>
          <a:off x="4663232" y="2201256"/>
          <a:ext cx="4304713" cy="2565969"/>
        </p:xfrm>
        <a:graphic>
          <a:graphicData uri="http://schemas.openxmlformats.org/drawingml/2006/table">
            <a:tbl>
              <a:tblPr firstRow="1" firstCol="1" bandRow="1">
                <a:tableStyleId>{72833802-FEF1-4C79-8D5D-14CF1EAF98D9}</a:tableStyleId>
              </a:tblPr>
              <a:tblGrid>
                <a:gridCol w="1512275">
                  <a:extLst>
                    <a:ext uri="{9D8B030D-6E8A-4147-A177-3AD203B41FA5}">
                      <a16:colId xmlns:a16="http://schemas.microsoft.com/office/drawing/2014/main" val="4269737183"/>
                    </a:ext>
                  </a:extLst>
                </a:gridCol>
                <a:gridCol w="1378634">
                  <a:extLst>
                    <a:ext uri="{9D8B030D-6E8A-4147-A177-3AD203B41FA5}">
                      <a16:colId xmlns:a16="http://schemas.microsoft.com/office/drawing/2014/main" val="447328244"/>
                    </a:ext>
                  </a:extLst>
                </a:gridCol>
                <a:gridCol w="1413804">
                  <a:extLst>
                    <a:ext uri="{9D8B030D-6E8A-4147-A177-3AD203B41FA5}">
                      <a16:colId xmlns:a16="http://schemas.microsoft.com/office/drawing/2014/main" val="723787248"/>
                    </a:ext>
                  </a:extLst>
                </a:gridCol>
              </a:tblGrid>
              <a:tr h="434480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accent6"/>
                          </a:solidFill>
                          <a:effectLst/>
                          <a:latin typeface="+mj-lt"/>
                        </a:rPr>
                        <a:t>PHIẾU HỌC TẬP SỐ </a:t>
                      </a:r>
                      <a:r>
                        <a:rPr lang="en-US" sz="1600" smtClean="0">
                          <a:solidFill>
                            <a:schemeClr val="accent6"/>
                          </a:solidFill>
                          <a:effectLst/>
                          <a:latin typeface="+mj-lt"/>
                        </a:rPr>
                        <a:t>1</a:t>
                      </a:r>
                      <a:endParaRPr lang="en-US" sz="1600">
                        <a:solidFill>
                          <a:schemeClr val="accent6"/>
                        </a:solidFill>
                        <a:effectLst/>
                        <a:latin typeface="+mj-lt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7E2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93048"/>
                  </a:ext>
                </a:extLst>
              </a:tr>
              <a:tr h="37209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b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Đất</a:t>
                      </a:r>
                      <a:r>
                        <a:rPr lang="en-US" sz="1600" b="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feralit</a:t>
                      </a:r>
                      <a:endParaRPr lang="en-US" sz="1600" b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Đất</a:t>
                      </a:r>
                      <a:r>
                        <a:rPr lang="en-US" sz="160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phù sa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3170182"/>
                  </a:ext>
                </a:extLst>
              </a:tr>
              <a:tr h="58646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 </a:t>
                      </a: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Phân bố</a:t>
                      </a:r>
                      <a:endParaRPr lang="en-US" sz="1600" b="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750960"/>
                  </a:ext>
                </a:extLst>
              </a:tr>
              <a:tr h="58646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1600" b="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điểm</a:t>
                      </a:r>
                      <a:endParaRPr lang="en-US" sz="1600" b="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247510"/>
                  </a:ext>
                </a:extLst>
              </a:tr>
              <a:tr h="58646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Giá</a:t>
                      </a:r>
                      <a:r>
                        <a:rPr lang="en-US" sz="1600" b="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trị sử dụng</a:t>
                      </a:r>
                      <a:endParaRPr lang="en-US" sz="1600" b="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899353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4636413" y="2626042"/>
            <a:ext cx="4111881" cy="2412137"/>
            <a:chOff x="4540283" y="1778618"/>
            <a:chExt cx="4111881" cy="2412137"/>
          </a:xfrm>
        </p:grpSpPr>
        <p:pic>
          <p:nvPicPr>
            <p:cNvPr id="8196" name="Picture 4" descr="Vườn cà phê có năng suất vượt trội nhờ cách chăm sóc... &quot;ngược đời&quot;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425"/>
            <a:stretch/>
          </p:blipFill>
          <p:spPr bwMode="auto">
            <a:xfrm>
              <a:off x="4540283" y="1778618"/>
              <a:ext cx="4111881" cy="2412137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/>
            <p:cNvSpPr txBox="1"/>
            <p:nvPr/>
          </p:nvSpPr>
          <p:spPr>
            <a:xfrm>
              <a:off x="4632373" y="3684064"/>
              <a:ext cx="3937244" cy="415498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i="1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</a:t>
              </a:r>
              <a:r>
                <a:rPr lang="en-US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9.2. Vườn cà phê ở Krông Búk (Đắk Lắk)</a:t>
              </a:r>
              <a:endParaRPr lang="en-US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636413" y="125423"/>
            <a:ext cx="4111881" cy="2356154"/>
            <a:chOff x="567604" y="2125233"/>
            <a:chExt cx="4111881" cy="2356154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141" b="1"/>
            <a:stretch/>
          </p:blipFill>
          <p:spPr>
            <a:xfrm>
              <a:off x="567604" y="2125233"/>
              <a:ext cx="4111881" cy="235615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936589" y="3927057"/>
              <a:ext cx="3373909" cy="415498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9.1. Đồi chè ở Mộc Châu (Sơn La)</a:t>
              </a:r>
              <a:endParaRPr lang="en-US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212783" y="171400"/>
            <a:ext cx="4063201" cy="4888972"/>
            <a:chOff x="142443" y="171400"/>
            <a:chExt cx="4063201" cy="4888972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 rotWithShape="1">
            <a:blip r:embed="rId5"/>
            <a:srcRect r="188"/>
            <a:stretch/>
          </p:blipFill>
          <p:spPr>
            <a:xfrm>
              <a:off x="700091" y="171400"/>
              <a:ext cx="2947906" cy="433132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TextBox 14"/>
            <p:cNvSpPr txBox="1"/>
            <p:nvPr/>
          </p:nvSpPr>
          <p:spPr>
            <a:xfrm>
              <a:off x="142443" y="4644874"/>
              <a:ext cx="4063201" cy="415498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i="1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</a:t>
              </a:r>
              <a:r>
                <a:rPr lang="en-US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9.3. Bản đồ các nhóm đất chính ở Việt Nam</a:t>
              </a:r>
              <a:endParaRPr lang="en-US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4972568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20000" y="316412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HOẠT ĐỘNG NHÓM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1044495"/>
            <a:ext cx="9144000" cy="891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35000"/>
              </a:lnSpc>
              <a:spcBef>
                <a:spcPts val="150"/>
              </a:spcBef>
              <a:spcAft>
                <a:spcPts val="150"/>
              </a:spcAft>
              <a:buClrTx/>
              <a:buFont typeface="Wingdings" panose="05000000000000000000" pitchFamily="2" charset="2"/>
              <a:buChar char="Ø"/>
            </a:pPr>
            <a:r>
              <a:rPr lang="en-US" sz="1800" b="1" i="1" smtClean="0"/>
              <a:t>Nhóm 2, 4: </a:t>
            </a:r>
            <a:r>
              <a:rPr lang="vi-VN" sz="1800" i="1" smtClean="0"/>
              <a:t>Khai </a:t>
            </a:r>
            <a:r>
              <a:rPr lang="vi-VN" sz="1800" i="1"/>
              <a:t>thác Hình </a:t>
            </a:r>
            <a:r>
              <a:rPr lang="vi-VN" sz="1800" i="1" smtClean="0"/>
              <a:t>9.</a:t>
            </a:r>
            <a:r>
              <a:rPr lang="en-US" sz="1800" i="1" smtClean="0"/>
              <a:t>3</a:t>
            </a:r>
            <a:r>
              <a:rPr lang="vi-VN" sz="1800" i="1" smtClean="0"/>
              <a:t> </a:t>
            </a:r>
            <a:r>
              <a:rPr lang="vi-VN" sz="1800" i="1"/>
              <a:t>– </a:t>
            </a:r>
            <a:r>
              <a:rPr lang="vi-VN" sz="1800" i="1" smtClean="0"/>
              <a:t>9.</a:t>
            </a:r>
            <a:r>
              <a:rPr lang="en-US" sz="1800" i="1" smtClean="0"/>
              <a:t>5</a:t>
            </a:r>
            <a:r>
              <a:rPr lang="vi-VN" sz="1800" i="1" smtClean="0"/>
              <a:t>, </a:t>
            </a:r>
            <a:r>
              <a:rPr lang="vi-VN" sz="1800" i="1"/>
              <a:t>thông tin </a:t>
            </a:r>
            <a:r>
              <a:rPr lang="vi-VN" sz="1800" i="1" smtClean="0"/>
              <a:t>mục 2</a:t>
            </a:r>
            <a:r>
              <a:rPr lang="en-US" sz="1800" i="1" smtClean="0"/>
              <a:t>b</a:t>
            </a:r>
            <a:r>
              <a:rPr lang="vi-VN" sz="1800" i="1" smtClean="0"/>
              <a:t> </a:t>
            </a:r>
            <a:r>
              <a:rPr lang="en-US" sz="1800" i="1" smtClean="0"/>
              <a:t>(</a:t>
            </a:r>
            <a:r>
              <a:rPr lang="vi-VN" sz="1800" i="1" smtClean="0"/>
              <a:t>SGK tr.13</a:t>
            </a:r>
            <a:r>
              <a:rPr lang="en-US" sz="1800" i="1" smtClean="0"/>
              <a:t>6</a:t>
            </a:r>
            <a:r>
              <a:rPr lang="vi-VN" sz="1800" i="1" smtClean="0"/>
              <a:t>, 13</a:t>
            </a:r>
            <a:r>
              <a:rPr lang="en-US" sz="1800" i="1" smtClean="0"/>
              <a:t>8)</a:t>
            </a:r>
            <a:r>
              <a:rPr lang="vi-VN" sz="1800" i="1" smtClean="0"/>
              <a:t> </a:t>
            </a:r>
            <a:endParaRPr lang="en-US" sz="1800" i="1" smtClean="0"/>
          </a:p>
          <a:p>
            <a:pPr algn="ctr">
              <a:lnSpc>
                <a:spcPct val="135000"/>
              </a:lnSpc>
              <a:spcBef>
                <a:spcPts val="150"/>
              </a:spcBef>
              <a:spcAft>
                <a:spcPts val="150"/>
              </a:spcAft>
              <a:buClrTx/>
            </a:pPr>
            <a:r>
              <a:rPr lang="vi-VN" sz="1800" i="1" smtClean="0"/>
              <a:t>và </a:t>
            </a:r>
            <a:r>
              <a:rPr lang="vi-VN" sz="1800" i="1"/>
              <a:t>hoàn thành </a:t>
            </a:r>
            <a:r>
              <a:rPr lang="vi-VN" sz="1800" i="1" smtClean="0"/>
              <a:t>Phiếu </a:t>
            </a:r>
            <a:r>
              <a:rPr lang="vi-VN" sz="1800" i="1"/>
              <a:t>học tập số 1</a:t>
            </a:r>
            <a:endParaRPr lang="en-US" sz="1800" b="1" i="1" dirty="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92118" y="2086014"/>
            <a:ext cx="4430644" cy="2768316"/>
            <a:chOff x="8845789" y="2077801"/>
            <a:chExt cx="8861284" cy="5536629"/>
          </a:xfrm>
        </p:grpSpPr>
        <p:grpSp>
          <p:nvGrpSpPr>
            <p:cNvPr id="17" name="Group 16"/>
            <p:cNvGrpSpPr/>
            <p:nvPr/>
          </p:nvGrpSpPr>
          <p:grpSpPr>
            <a:xfrm>
              <a:off x="8845789" y="2077801"/>
              <a:ext cx="8861284" cy="5536629"/>
              <a:chOff x="732869" y="4266276"/>
              <a:chExt cx="5326058" cy="3655858"/>
            </a:xfrm>
          </p:grpSpPr>
          <p:pic>
            <p:nvPicPr>
              <p:cNvPr id="19" name="Picture 1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=""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p:blipFill>
            <p:spPr>
              <a:xfrm>
                <a:off x="901727" y="4479222"/>
                <a:ext cx="5157200" cy="3442912"/>
              </a:xfrm>
              <a:prstGeom prst="rect">
                <a:avLst/>
              </a:prstGeom>
            </p:spPr>
          </p:pic>
          <p:pic>
            <p:nvPicPr>
              <p:cNvPr id="20" name="Picture 16"/>
              <p:cNvPicPr>
                <a:picLocks noChangeAspect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="" xmlns:asvg="http://schemas.microsoft.com/office/drawing/2016/SVG/main" r:embed="rId11"/>
                  </a:ext>
                </a:extLst>
              </a:blip>
              <a:srcRect/>
              <a:stretch>
                <a:fillRect/>
              </a:stretch>
            </p:blipFill>
            <p:spPr>
              <a:xfrm>
                <a:off x="732869" y="4266276"/>
                <a:ext cx="1254153" cy="810467"/>
              </a:xfrm>
              <a:prstGeom prst="rect">
                <a:avLst/>
              </a:prstGeom>
            </p:spPr>
          </p:pic>
        </p:grpSp>
        <p:sp>
          <p:nvSpPr>
            <p:cNvPr id="18" name="Rectangle 17"/>
            <p:cNvSpPr/>
            <p:nvPr/>
          </p:nvSpPr>
          <p:spPr>
            <a:xfrm>
              <a:off x="9407669" y="3668538"/>
              <a:ext cx="8018464" cy="26776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50"/>
                </a:spcBef>
                <a:spcAft>
                  <a:spcPts val="50"/>
                </a:spcAft>
              </a:pPr>
              <a:r>
                <a:rPr lang="vi-VN" sz="1800" smtClean="0"/>
                <a:t>Trình </a:t>
              </a:r>
              <a:r>
                <a:rPr lang="vi-VN" sz="1800"/>
                <a:t>bày nơi phân bố, đặc điểm và giá trị sử dụng của nhóm đất </a:t>
              </a:r>
              <a:r>
                <a:rPr lang="en-US" sz="1800" smtClean="0"/>
                <a:t>phù sa</a:t>
              </a:r>
              <a:r>
                <a:rPr lang="vi-VN" sz="1800" smtClean="0"/>
                <a:t> </a:t>
              </a:r>
              <a:r>
                <a:rPr lang="vi-VN" sz="1800"/>
                <a:t>trong sản xuất nông nghiệp, thủy sản</a:t>
              </a:r>
              <a:endParaRPr lang="en-US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608925"/>
              </p:ext>
            </p:extLst>
          </p:nvPr>
        </p:nvGraphicFramePr>
        <p:xfrm>
          <a:off x="4663232" y="2201256"/>
          <a:ext cx="4304713" cy="2565969"/>
        </p:xfrm>
        <a:graphic>
          <a:graphicData uri="http://schemas.openxmlformats.org/drawingml/2006/table">
            <a:tbl>
              <a:tblPr firstRow="1" firstCol="1" bandRow="1">
                <a:tableStyleId>{72833802-FEF1-4C79-8D5D-14CF1EAF98D9}</a:tableStyleId>
              </a:tblPr>
              <a:tblGrid>
                <a:gridCol w="1512275">
                  <a:extLst>
                    <a:ext uri="{9D8B030D-6E8A-4147-A177-3AD203B41FA5}">
                      <a16:colId xmlns:a16="http://schemas.microsoft.com/office/drawing/2014/main" val="4269737183"/>
                    </a:ext>
                  </a:extLst>
                </a:gridCol>
                <a:gridCol w="1378634">
                  <a:extLst>
                    <a:ext uri="{9D8B030D-6E8A-4147-A177-3AD203B41FA5}">
                      <a16:colId xmlns:a16="http://schemas.microsoft.com/office/drawing/2014/main" val="447328244"/>
                    </a:ext>
                  </a:extLst>
                </a:gridCol>
                <a:gridCol w="1413804">
                  <a:extLst>
                    <a:ext uri="{9D8B030D-6E8A-4147-A177-3AD203B41FA5}">
                      <a16:colId xmlns:a16="http://schemas.microsoft.com/office/drawing/2014/main" val="723787248"/>
                    </a:ext>
                  </a:extLst>
                </a:gridCol>
              </a:tblGrid>
              <a:tr h="434480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accent6"/>
                          </a:solidFill>
                          <a:effectLst/>
                          <a:latin typeface="+mj-lt"/>
                        </a:rPr>
                        <a:t>PHIẾU HỌC TẬP SỐ </a:t>
                      </a:r>
                      <a:r>
                        <a:rPr lang="en-US" sz="1600" smtClean="0">
                          <a:solidFill>
                            <a:schemeClr val="accent6"/>
                          </a:solidFill>
                          <a:effectLst/>
                          <a:latin typeface="+mj-lt"/>
                        </a:rPr>
                        <a:t>1</a:t>
                      </a:r>
                      <a:endParaRPr lang="en-US" sz="1600">
                        <a:solidFill>
                          <a:schemeClr val="accent6"/>
                        </a:solidFill>
                        <a:effectLst/>
                        <a:latin typeface="+mj-lt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7E2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93048"/>
                  </a:ext>
                </a:extLst>
              </a:tr>
              <a:tr h="37209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b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Đất</a:t>
                      </a:r>
                      <a:r>
                        <a:rPr lang="en-US" sz="1600" b="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feralit</a:t>
                      </a:r>
                      <a:endParaRPr lang="en-US" sz="1600" b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Đất</a:t>
                      </a:r>
                      <a:r>
                        <a:rPr lang="en-US" sz="160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phù sa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3170182"/>
                  </a:ext>
                </a:extLst>
              </a:tr>
              <a:tr h="58646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 </a:t>
                      </a: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Phân bố</a:t>
                      </a:r>
                      <a:endParaRPr lang="en-US" sz="1600" b="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750960"/>
                  </a:ext>
                </a:extLst>
              </a:tr>
              <a:tr h="58646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1600" b="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điểm</a:t>
                      </a:r>
                      <a:endParaRPr lang="en-US" sz="1600" b="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247510"/>
                  </a:ext>
                </a:extLst>
              </a:tr>
              <a:tr h="58646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b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Giá</a:t>
                      </a:r>
                      <a:r>
                        <a:rPr lang="en-US" sz="1600" b="0" baseline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trị sử dụng</a:t>
                      </a:r>
                      <a:endParaRPr lang="en-US" sz="1600" b="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 smtClean="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600">
                        <a:solidFill>
                          <a:srgbClr val="000000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8993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565408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76657" y="390636"/>
            <a:ext cx="4111881" cy="2918813"/>
            <a:chOff x="276657" y="390636"/>
            <a:chExt cx="4111881" cy="2918813"/>
          </a:xfrm>
        </p:grpSpPr>
        <p:pic>
          <p:nvPicPr>
            <p:cNvPr id="9" name="Picture 2" descr=" Cánh đồng lúa đang chờ gặt của HTX Bàu Đồn. Ảnh: Trần Trung.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657" y="390636"/>
              <a:ext cx="4111881" cy="2355501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276657" y="2870867"/>
              <a:ext cx="4111881" cy="438582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 anchor="ctr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5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9.4. Cánh đồng lúa ở Vũ Thư (Thái Bình)</a:t>
              </a:r>
              <a:endParaRPr lang="en-US" sz="15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4708101" y="1870022"/>
            <a:ext cx="4096463" cy="3002877"/>
            <a:chOff x="4708101" y="1870022"/>
            <a:chExt cx="4096463" cy="3002877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08102" y="1870022"/>
              <a:ext cx="4096462" cy="241213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4" name="TextBox 13"/>
            <p:cNvSpPr txBox="1"/>
            <p:nvPr/>
          </p:nvSpPr>
          <p:spPr>
            <a:xfrm>
              <a:off x="4708101" y="4411234"/>
              <a:ext cx="4096463" cy="461665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 anchor="ctr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600" i="1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9.5. Trang trại nuôi tôm ở Kiên Lương</a:t>
              </a:r>
            </a:p>
          </p:txBody>
        </p:sp>
      </p:grpSp>
      <p:pic>
        <p:nvPicPr>
          <p:cNvPr id="11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rcRect/>
          <a:stretch>
            <a:fillRect/>
          </a:stretch>
        </p:blipFill>
        <p:spPr>
          <a:xfrm>
            <a:off x="1609726" y="3768435"/>
            <a:ext cx="1445744" cy="111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09539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261784"/>
            <a:ext cx="3505200" cy="594860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0"/>
              </a:spcBef>
            </a:pPr>
            <a:r>
              <a:rPr lang="en-US" sz="2200" b="1" smtClean="0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 Nhóm đất feralit</a:t>
            </a:r>
            <a:endParaRPr lang="en-US" sz="2200" b="1" dirty="0">
              <a:solidFill>
                <a:srgbClr val="057F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532533" y="1152840"/>
            <a:ext cx="1725755" cy="450282"/>
            <a:chOff x="7547267" y="1996531"/>
            <a:chExt cx="4688360" cy="804875"/>
          </a:xfrm>
        </p:grpSpPr>
        <p:sp>
          <p:nvSpPr>
            <p:cNvPr id="29" name="Rectangle 28"/>
            <p:cNvSpPr/>
            <p:nvPr/>
          </p:nvSpPr>
          <p:spPr>
            <a:xfrm>
              <a:off x="8764588" y="2068880"/>
              <a:ext cx="3471039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Phân bố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31" name="Rectangle 30"/>
          <p:cNvSpPr/>
          <p:nvPr/>
        </p:nvSpPr>
        <p:spPr>
          <a:xfrm>
            <a:off x="695756" y="1562647"/>
            <a:ext cx="441267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Phân bố: các tỉnh trung du và miền núi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Độ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cao: 1600 – 1700 m trở </a:t>
            </a: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xuống</a:t>
            </a:r>
            <a:endParaRPr lang="en-US" sz="180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532533" y="2707616"/>
            <a:ext cx="1725755" cy="450282"/>
            <a:chOff x="7547267" y="1996531"/>
            <a:chExt cx="4688360" cy="804875"/>
          </a:xfrm>
        </p:grpSpPr>
        <p:sp>
          <p:nvSpPr>
            <p:cNvPr id="33" name="Rectangle 32"/>
            <p:cNvSpPr/>
            <p:nvPr/>
          </p:nvSpPr>
          <p:spPr>
            <a:xfrm>
              <a:off x="8764591" y="2068880"/>
              <a:ext cx="3471036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Đặc điểm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4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35" name="Rectangle 34"/>
          <p:cNvSpPr/>
          <p:nvPr/>
        </p:nvSpPr>
        <p:spPr>
          <a:xfrm>
            <a:off x="695756" y="3114606"/>
            <a:ext cx="486684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Màu sắc: đỏ vàng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ớp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vỏ phong hóa dày, đất thoáng khí, </a:t>
            </a: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thoát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nước, đất chua, nghèo các chất badơ và </a:t>
            </a: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mùn</a:t>
            </a:r>
            <a:endParaRPr lang="en-US" sz="180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7" name="Group 36"/>
          <p:cNvGrpSpPr/>
          <p:nvPr/>
        </p:nvGrpSpPr>
        <p:grpSpPr>
          <a:xfrm>
            <a:off x="5943513" y="261784"/>
            <a:ext cx="2686135" cy="2222448"/>
            <a:chOff x="5940505" y="261784"/>
            <a:chExt cx="2686135" cy="2222448"/>
          </a:xfrm>
        </p:grpSpPr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505" y="261784"/>
              <a:ext cx="2686134" cy="1792393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6" name="TextBox 35"/>
            <p:cNvSpPr txBox="1"/>
            <p:nvPr/>
          </p:nvSpPr>
          <p:spPr>
            <a:xfrm>
              <a:off x="5940505" y="2130289"/>
              <a:ext cx="2686135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Đất feralit trên đá badan</a:t>
              </a:r>
              <a:endParaRPr lang="en-US" sz="17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940505" y="2546490"/>
            <a:ext cx="2686135" cy="2441671"/>
            <a:chOff x="5940505" y="2560344"/>
            <a:chExt cx="2686135" cy="2441671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505" y="2560344"/>
              <a:ext cx="2686134" cy="2011616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8" name="TextBox 37"/>
            <p:cNvSpPr txBox="1"/>
            <p:nvPr/>
          </p:nvSpPr>
          <p:spPr>
            <a:xfrm>
              <a:off x="5940505" y="4648072"/>
              <a:ext cx="2686135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Đất feralit trên đá vôi</a:t>
              </a:r>
              <a:endParaRPr lang="en-US" sz="17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7588743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261784"/>
            <a:ext cx="3505200" cy="594860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0"/>
              </a:spcBef>
            </a:pPr>
            <a:r>
              <a:rPr lang="en-US" sz="2200" b="1" smtClean="0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 Nhóm đất feralit</a:t>
            </a:r>
            <a:endParaRPr lang="en-US" sz="2200" b="1" dirty="0">
              <a:solidFill>
                <a:srgbClr val="057F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308412" y="1464622"/>
            <a:ext cx="2273012" cy="450281"/>
            <a:chOff x="7547267" y="1996531"/>
            <a:chExt cx="6175093" cy="804875"/>
          </a:xfrm>
        </p:grpSpPr>
        <p:sp>
          <p:nvSpPr>
            <p:cNvPr id="29" name="Rectangle 28"/>
            <p:cNvSpPr/>
            <p:nvPr/>
          </p:nvSpPr>
          <p:spPr>
            <a:xfrm>
              <a:off x="8764588" y="2068880"/>
              <a:ext cx="4957772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Giá trị sử dụng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2" name="Rectangle 1"/>
          <p:cNvSpPr/>
          <p:nvPr/>
        </p:nvSpPr>
        <p:spPr>
          <a:xfrm>
            <a:off x="2704555" y="1020349"/>
            <a:ext cx="6208817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accent1">
                    <a:lumMod val="75000"/>
                    <a:lumOff val="25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Trong lâm nghiệp: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thích hợp phát triển rừng sản </a:t>
            </a: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xuất.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smtClean="0">
                <a:solidFill>
                  <a:schemeClr val="accent1">
                    <a:lumMod val="75000"/>
                    <a:lumOff val="25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Trong </a:t>
            </a:r>
            <a:r>
              <a:rPr lang="en-US" sz="1800" b="1">
                <a:solidFill>
                  <a:schemeClr val="accent1">
                    <a:lumMod val="75000"/>
                    <a:lumOff val="25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nông nghiệp: </a:t>
            </a:r>
            <a:r>
              <a:rPr lang="vi-VN" sz="1800"/>
              <a:t>trồng các loại cây công nghiệp lâu năm, cây dược liệu và các loại cây ăn </a:t>
            </a:r>
            <a:r>
              <a:rPr lang="vi-VN" sz="1800" smtClean="0"/>
              <a:t>quả</a:t>
            </a:r>
            <a:r>
              <a:rPr lang="en-US" sz="1800" smtClean="0"/>
              <a:t>.</a:t>
            </a:r>
            <a:endParaRPr lang="en-US" sz="180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866694" y="2522881"/>
            <a:ext cx="3211489" cy="2484244"/>
            <a:chOff x="5638049" y="262263"/>
            <a:chExt cx="3211489" cy="248424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38049" y="262263"/>
              <a:ext cx="3211489" cy="203758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0" name="TextBox 19"/>
            <p:cNvSpPr txBox="1"/>
            <p:nvPr/>
          </p:nvSpPr>
          <p:spPr>
            <a:xfrm>
              <a:off x="5861759" y="2392564"/>
              <a:ext cx="2764068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Đồi chè ở Mộc Châu</a:t>
              </a:r>
              <a:endParaRPr lang="en-US" sz="17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5292432" y="2522881"/>
            <a:ext cx="3083225" cy="2484245"/>
            <a:chOff x="5940504" y="2546490"/>
            <a:chExt cx="3083225" cy="2484245"/>
          </a:xfrm>
        </p:grpSpPr>
        <p:sp>
          <p:nvSpPr>
            <p:cNvPr id="23" name="TextBox 22"/>
            <p:cNvSpPr txBox="1"/>
            <p:nvPr/>
          </p:nvSpPr>
          <p:spPr>
            <a:xfrm>
              <a:off x="6101627" y="4676792"/>
              <a:ext cx="2760977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Rừng hồi ở Lạng Sơn</a:t>
              </a:r>
              <a:endParaRPr lang="en-US" sz="17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504" y="2546490"/>
              <a:ext cx="3083225" cy="203758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93451894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Nghệ An mùa hoa hướng dương: Ngắm trọn cánh đồng hoa khoe sắc rực r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922" y="42202"/>
            <a:ext cx="6667500" cy="40005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Rectangle 6"/>
          <p:cNvSpPr/>
          <p:nvPr/>
        </p:nvSpPr>
        <p:spPr>
          <a:xfrm>
            <a:off x="2314672" y="412711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vi-VN" sz="1800" i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Trồng hoa hướng dương trên đất đỏ badan ở huyện Nghĩa </a:t>
            </a:r>
            <a:r>
              <a:rPr lang="vi-VN" sz="1800" i="1" smtClean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Đàn</a:t>
            </a:r>
            <a:r>
              <a:rPr lang="en-US" sz="1800" i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vi-VN" sz="1800" i="1" smtClean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vi-VN" sz="1800" i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Nghệ An</a:t>
            </a:r>
            <a:endParaRPr lang="en-US" sz="1800" i="1">
              <a:latin typeface="+mn-lt"/>
            </a:endParaRPr>
          </a:p>
        </p:txBody>
      </p:sp>
      <p:sp>
        <p:nvSpPr>
          <p:cNvPr id="16" name="Freeform 6"/>
          <p:cNvSpPr/>
          <p:nvPr/>
        </p:nvSpPr>
        <p:spPr>
          <a:xfrm flipH="1">
            <a:off x="7990207" y="3220506"/>
            <a:ext cx="1153793" cy="1922994"/>
          </a:xfrm>
          <a:custGeom>
            <a:avLst/>
            <a:gdLst/>
            <a:ahLst/>
            <a:cxnLst/>
            <a:rect l="l" t="t" r="r" b="b"/>
            <a:pathLst>
              <a:path w="6656421" h="3419737">
                <a:moveTo>
                  <a:pt x="0" y="0"/>
                </a:moveTo>
                <a:lnTo>
                  <a:pt x="6656421" y="0"/>
                </a:lnTo>
                <a:lnTo>
                  <a:pt x="6656421" y="3419736"/>
                </a:lnTo>
                <a:lnTo>
                  <a:pt x="0" y="341973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rcRect/>
            <a:stretch>
              <a:fillRect l="-246886"/>
            </a:stretch>
          </a:blipFill>
        </p:spPr>
      </p:sp>
    </p:spTree>
    <p:extLst>
      <p:ext uri="{BB962C8B-B14F-4D97-AF65-F5344CB8AC3E}">
        <p14:creationId xmlns:p14="http://schemas.microsoft.com/office/powerpoint/2010/main" val="13703423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261784"/>
            <a:ext cx="3505200" cy="594860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0"/>
              </a:spcBef>
            </a:pPr>
            <a:r>
              <a:rPr lang="en-US" sz="2200" b="1" smtClean="0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b. Nhóm đất phù sa</a:t>
            </a:r>
            <a:endParaRPr lang="en-US" sz="2200" b="1" dirty="0">
              <a:solidFill>
                <a:srgbClr val="057F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532533" y="1054685"/>
            <a:ext cx="1647959" cy="450282"/>
            <a:chOff x="7547267" y="1996531"/>
            <a:chExt cx="4477011" cy="804875"/>
          </a:xfrm>
        </p:grpSpPr>
        <p:sp>
          <p:nvSpPr>
            <p:cNvPr id="29" name="Rectangle 28"/>
            <p:cNvSpPr/>
            <p:nvPr/>
          </p:nvSpPr>
          <p:spPr>
            <a:xfrm>
              <a:off x="8764588" y="2068880"/>
              <a:ext cx="3259690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Phân bố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31" name="Rectangle 30"/>
          <p:cNvSpPr/>
          <p:nvPr/>
        </p:nvSpPr>
        <p:spPr>
          <a:xfrm>
            <a:off x="695756" y="1464492"/>
            <a:ext cx="795587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vi-VN" sz="1800"/>
              <a:t>Phân bố chủ yếu ở đồng bằng sông Hồng, đồng bằng sông Cửu Long và các đồng bằng duyên hải miền </a:t>
            </a:r>
            <a:r>
              <a:rPr lang="vi-VN" sz="1800" smtClean="0"/>
              <a:t>Trung</a:t>
            </a:r>
            <a:r>
              <a:rPr lang="en-US" sz="1800" smtClean="0"/>
              <a:t>.</a:t>
            </a:r>
            <a:endParaRPr lang="en-US" sz="180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532533" y="2387822"/>
            <a:ext cx="1725755" cy="450282"/>
            <a:chOff x="7547267" y="1996531"/>
            <a:chExt cx="4688360" cy="804875"/>
          </a:xfrm>
        </p:grpSpPr>
        <p:sp>
          <p:nvSpPr>
            <p:cNvPr id="33" name="Rectangle 32"/>
            <p:cNvSpPr/>
            <p:nvPr/>
          </p:nvSpPr>
          <p:spPr>
            <a:xfrm>
              <a:off x="8764591" y="2068880"/>
              <a:ext cx="3471036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Đặc điểm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4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35" name="Rectangle 34"/>
          <p:cNvSpPr/>
          <p:nvPr/>
        </p:nvSpPr>
        <p:spPr>
          <a:xfrm>
            <a:off x="695756" y="2794812"/>
            <a:ext cx="4624389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Có độ phì rất cao, giàu chất dinh dưỡng</a:t>
            </a:r>
            <a:endParaRPr lang="en-US" sz="180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990369"/>
              </p:ext>
            </p:extLst>
          </p:nvPr>
        </p:nvGraphicFramePr>
        <p:xfrm>
          <a:off x="380566" y="3386880"/>
          <a:ext cx="8410146" cy="1645920"/>
        </p:xfrm>
        <a:graphic>
          <a:graphicData uri="http://schemas.openxmlformats.org/drawingml/2006/table">
            <a:tbl>
              <a:tblPr firstRow="1" bandRow="1">
                <a:tableStyleId>{BCCD39CF-7DD6-44CA-B4E3-0E44B1D54804}</a:tableStyleId>
              </a:tblPr>
              <a:tblGrid>
                <a:gridCol w="2515036">
                  <a:extLst>
                    <a:ext uri="{9D8B030D-6E8A-4147-A177-3AD203B41FA5}">
                      <a16:colId xmlns:a16="http://schemas.microsoft.com/office/drawing/2014/main" val="1734067871"/>
                    </a:ext>
                  </a:extLst>
                </a:gridCol>
                <a:gridCol w="3280115">
                  <a:extLst>
                    <a:ext uri="{9D8B030D-6E8A-4147-A177-3AD203B41FA5}">
                      <a16:colId xmlns:a16="http://schemas.microsoft.com/office/drawing/2014/main" val="2168747032"/>
                    </a:ext>
                  </a:extLst>
                </a:gridCol>
                <a:gridCol w="2614995">
                  <a:extLst>
                    <a:ext uri="{9D8B030D-6E8A-4147-A177-3AD203B41FA5}">
                      <a16:colId xmlns:a16="http://schemas.microsoft.com/office/drawing/2014/main" val="2276689351"/>
                    </a:ext>
                  </a:extLst>
                </a:gridCol>
              </a:tblGrid>
              <a:tr h="71368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b="1" i="1" smtClean="0">
                          <a:solidFill>
                            <a:srgbClr val="339966"/>
                          </a:solidFill>
                        </a:rPr>
                        <a:t>Đất</a:t>
                      </a:r>
                      <a:r>
                        <a:rPr lang="en-US" sz="1600" b="1" i="1" baseline="0" smtClean="0">
                          <a:solidFill>
                            <a:srgbClr val="339966"/>
                          </a:solidFill>
                        </a:rPr>
                        <a:t> phù sa ở đồng bằng sông Hồng</a:t>
                      </a:r>
                      <a:endParaRPr lang="en-US" sz="1600" b="1" i="1">
                        <a:solidFill>
                          <a:srgbClr val="3399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b="1" i="1" dirty="0" err="1" smtClean="0">
                          <a:solidFill>
                            <a:srgbClr val="339966"/>
                          </a:solidFill>
                        </a:rPr>
                        <a:t>Đất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phù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sa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ở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dải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đồng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bằng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ven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biển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miền</a:t>
                      </a:r>
                      <a:r>
                        <a:rPr lang="en-US" sz="1600" b="1" i="1" baseline="0" dirty="0" smtClean="0">
                          <a:solidFill>
                            <a:srgbClr val="339966"/>
                          </a:solidFill>
                        </a:rPr>
                        <a:t> </a:t>
                      </a:r>
                      <a:r>
                        <a:rPr lang="en-US" sz="1600" b="1" i="1" baseline="0" dirty="0" err="1" smtClean="0">
                          <a:solidFill>
                            <a:srgbClr val="339966"/>
                          </a:solidFill>
                        </a:rPr>
                        <a:t>Trung</a:t>
                      </a:r>
                      <a:endParaRPr lang="en-US" sz="1600" b="1" i="1" dirty="0">
                        <a:solidFill>
                          <a:srgbClr val="3399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b="1" i="1" smtClean="0">
                          <a:solidFill>
                            <a:srgbClr val="339966"/>
                          </a:solidFill>
                        </a:rPr>
                        <a:t>Đất</a:t>
                      </a:r>
                      <a:r>
                        <a:rPr lang="en-US" sz="1600" b="1" i="1" baseline="0" smtClean="0">
                          <a:solidFill>
                            <a:srgbClr val="339966"/>
                          </a:solidFill>
                        </a:rPr>
                        <a:t> phù sa ở dải đồng bằng sông Cửu Long</a:t>
                      </a:r>
                      <a:endParaRPr lang="en-US" sz="1600" b="1" i="1">
                        <a:solidFill>
                          <a:srgbClr val="3399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6530299"/>
                  </a:ext>
                </a:extLst>
              </a:tr>
              <a:tr h="71368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b="0" i="0" u="none" strike="noStrike" cap="none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Ít chua, tơi xốp, giàu chất dinh dưỡng</a:t>
                      </a:r>
                      <a:endParaRPr lang="en-US" sz="1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b="0" i="0" u="none" strike="noStrike" cap="none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Độ phì thấp hơn, nhiều cát, ít phù sa sông</a:t>
                      </a:r>
                      <a:endParaRPr lang="en-US" sz="1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b="0" i="0" u="none" strike="noStrike" cap="non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Đ</a:t>
                      </a:r>
                      <a:r>
                        <a:rPr lang="vi-VN" sz="1600" b="0" i="0" u="none" strike="noStrike" cap="non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ất phù sa ngọt</a:t>
                      </a:r>
                      <a:r>
                        <a:rPr lang="en-US" sz="1600" b="0" i="0" u="none" strike="noStrike" cap="non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,</a:t>
                      </a:r>
                      <a:r>
                        <a:rPr lang="en-US" sz="1600" b="0" i="0" u="none" strike="noStrike" cap="none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vi-VN" sz="1600" b="0" i="0" u="none" strike="noStrike" cap="non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độ phì cao, đất phèn và đất mặn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77564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65122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261784"/>
            <a:ext cx="3505200" cy="594860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0"/>
              </a:spcBef>
            </a:pPr>
            <a:r>
              <a:rPr lang="en-US" sz="2200" b="1" smtClean="0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b. Nhóm đất phù sa</a:t>
            </a:r>
            <a:endParaRPr lang="en-US" sz="2200" b="1" dirty="0">
              <a:solidFill>
                <a:srgbClr val="057F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373205" y="1228473"/>
            <a:ext cx="2273012" cy="450281"/>
            <a:chOff x="7547267" y="1996531"/>
            <a:chExt cx="6175093" cy="804875"/>
          </a:xfrm>
        </p:grpSpPr>
        <p:sp>
          <p:nvSpPr>
            <p:cNvPr id="29" name="Rectangle 28"/>
            <p:cNvSpPr/>
            <p:nvPr/>
          </p:nvSpPr>
          <p:spPr>
            <a:xfrm>
              <a:off x="8764588" y="2068880"/>
              <a:ext cx="4957772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Giá trị sử dụng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grpSp>
        <p:nvGrpSpPr>
          <p:cNvPr id="9" name="Group 8"/>
          <p:cNvGrpSpPr/>
          <p:nvPr/>
        </p:nvGrpSpPr>
        <p:grpSpPr>
          <a:xfrm>
            <a:off x="5959783" y="140926"/>
            <a:ext cx="2888672" cy="2222447"/>
            <a:chOff x="5939002" y="376451"/>
            <a:chExt cx="2888672" cy="222244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2850" y="376451"/>
              <a:ext cx="2760977" cy="178929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0" name="TextBox 19"/>
            <p:cNvSpPr txBox="1"/>
            <p:nvPr/>
          </p:nvSpPr>
          <p:spPr>
            <a:xfrm>
              <a:off x="5939002" y="2244955"/>
              <a:ext cx="2888672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7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Đồng bằng sông Cửu Long</a:t>
              </a:r>
              <a:endParaRPr lang="en-US" sz="17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990201" y="2448490"/>
            <a:ext cx="2824824" cy="2697864"/>
            <a:chOff x="5969420" y="2684015"/>
            <a:chExt cx="2824824" cy="2697864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99839" y="2684015"/>
              <a:ext cx="2763987" cy="181871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>
              <a:off x="5969420" y="4504716"/>
              <a:ext cx="2824824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7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Trồng rừng trên đất phù sa ở Cà mau</a:t>
              </a:r>
              <a:endParaRPr lang="en-US" sz="17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3" name="Rounded Rectangle 12"/>
          <p:cNvSpPr/>
          <p:nvPr/>
        </p:nvSpPr>
        <p:spPr>
          <a:xfrm>
            <a:off x="287071" y="2250379"/>
            <a:ext cx="1871232" cy="207934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 b="1" smtClean="0">
                <a:solidFill>
                  <a:schemeClr val="accent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Trong nông nghiệp: </a:t>
            </a:r>
            <a:r>
              <a:rPr lang="en-US" sz="180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trồng các loại</a:t>
            </a:r>
            <a:endParaRPr lang="en-US" sz="1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2454257" y="1853215"/>
            <a:ext cx="3239987" cy="821762"/>
          </a:xfrm>
          <a:prstGeom prst="roundRect">
            <a:avLst/>
          </a:prstGeom>
          <a:solidFill>
            <a:srgbClr val="EDF6FD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Cây lương </a:t>
            </a:r>
            <a:r>
              <a:rPr lang="en-US" sz="1800" smtClean="0">
                <a:solidFill>
                  <a:srgbClr val="000000"/>
                </a:solidFill>
              </a:rPr>
              <a:t>thực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454257" y="2879173"/>
            <a:ext cx="3239987" cy="821762"/>
          </a:xfrm>
          <a:prstGeom prst="roundRect">
            <a:avLst/>
          </a:prstGeom>
          <a:solidFill>
            <a:srgbClr val="EDF6FD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Cây công nghiệp </a:t>
            </a:r>
            <a:r>
              <a:rPr lang="en-US" sz="1800" smtClean="0">
                <a:solidFill>
                  <a:srgbClr val="000000"/>
                </a:solidFill>
              </a:rPr>
              <a:t>ngắn ngày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454257" y="3905131"/>
            <a:ext cx="3239987" cy="821762"/>
          </a:xfrm>
          <a:prstGeom prst="roundRect">
            <a:avLst/>
          </a:prstGeom>
          <a:solidFill>
            <a:srgbClr val="EDF6FD"/>
          </a:solidFill>
          <a:ln w="57150">
            <a:noFill/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smtClean="0">
                <a:solidFill>
                  <a:srgbClr val="000000"/>
                </a:solidFill>
              </a:rPr>
              <a:t>Cây ăn quả</a:t>
            </a: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Arrow Connector 11"/>
          <p:cNvCxnSpPr>
            <a:stCxn id="13" idx="3"/>
            <a:endCxn id="14" idx="1"/>
          </p:cNvCxnSpPr>
          <p:nvPr/>
        </p:nvCxnSpPr>
        <p:spPr>
          <a:xfrm flipV="1">
            <a:off x="2158303" y="2264096"/>
            <a:ext cx="295954" cy="1025958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3" idx="3"/>
            <a:endCxn id="15" idx="1"/>
          </p:cNvCxnSpPr>
          <p:nvPr/>
        </p:nvCxnSpPr>
        <p:spPr>
          <a:xfrm>
            <a:off x="2158303" y="3290054"/>
            <a:ext cx="295954" cy="0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3" idx="3"/>
            <a:endCxn id="16" idx="1"/>
          </p:cNvCxnSpPr>
          <p:nvPr/>
        </p:nvCxnSpPr>
        <p:spPr>
          <a:xfrm>
            <a:off x="2158303" y="3290054"/>
            <a:ext cx="295954" cy="1025958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3722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261784"/>
            <a:ext cx="3505200" cy="594860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0"/>
              </a:spcBef>
            </a:pPr>
            <a:r>
              <a:rPr lang="en-US" sz="2200" b="1" smtClean="0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b. Nhóm đất phù sa</a:t>
            </a:r>
            <a:endParaRPr lang="en-US" sz="2200" b="1" dirty="0">
              <a:solidFill>
                <a:srgbClr val="057F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373205" y="1311597"/>
            <a:ext cx="2273012" cy="450281"/>
            <a:chOff x="7547267" y="1996531"/>
            <a:chExt cx="6175093" cy="804875"/>
          </a:xfrm>
        </p:grpSpPr>
        <p:sp>
          <p:nvSpPr>
            <p:cNvPr id="29" name="Rectangle 28"/>
            <p:cNvSpPr/>
            <p:nvPr/>
          </p:nvSpPr>
          <p:spPr>
            <a:xfrm>
              <a:off x="8764588" y="2068880"/>
              <a:ext cx="4957772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Giá trị sử dụng</a:t>
              </a:r>
              <a:endParaRPr lang="en-US" sz="18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2" name="Rectangle 1"/>
          <p:cNvSpPr/>
          <p:nvPr/>
        </p:nvSpPr>
        <p:spPr>
          <a:xfrm>
            <a:off x="494438" y="1879637"/>
            <a:ext cx="524394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accent1">
                    <a:lumMod val="75000"/>
                    <a:lumOff val="25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Trong </a:t>
            </a:r>
            <a:r>
              <a:rPr lang="en-US" sz="1800" b="1" smtClean="0">
                <a:solidFill>
                  <a:schemeClr val="accent1">
                    <a:lumMod val="75000"/>
                    <a:lumOff val="25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thuỷ sản: </a:t>
            </a:r>
            <a:r>
              <a:rPr lang="en-US" sz="1800" smtClean="0"/>
              <a:t>có lợi </a:t>
            </a:r>
            <a:r>
              <a:rPr lang="en-US" sz="1800"/>
              <a:t>thế phát triển ngành thủy </a:t>
            </a:r>
            <a:r>
              <a:rPr lang="en-US" sz="1800" smtClean="0"/>
              <a:t>sản</a:t>
            </a:r>
            <a:endParaRPr lang="en-US" sz="1800"/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smtClean="0"/>
              <a:t>Vùng </a:t>
            </a:r>
            <a:r>
              <a:rPr lang="en-US" sz="1800"/>
              <a:t>đất phèn, đất mặn: đánh bắt thủy sản.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smtClean="0"/>
              <a:t>Rừng </a:t>
            </a:r>
            <a:r>
              <a:rPr lang="en-US" sz="1800"/>
              <a:t>ngập mặn ven biển, các bãi triều ngập nước, cửa sông lớn: thuận lợi nuôi trồng nhiều loại thủy sản nước lợ và nước mặn: cá, tôm.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6002849" y="174305"/>
            <a:ext cx="2760977" cy="2577665"/>
            <a:chOff x="6002849" y="376452"/>
            <a:chExt cx="2760977" cy="257766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2849" y="376452"/>
              <a:ext cx="2760977" cy="179283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0" name="TextBox 19"/>
            <p:cNvSpPr txBox="1"/>
            <p:nvPr/>
          </p:nvSpPr>
          <p:spPr>
            <a:xfrm>
              <a:off x="6002849" y="2169287"/>
              <a:ext cx="2760977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5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Thu hoạch tôm càng xanh ở Cà Mau</a:t>
              </a:r>
              <a:endParaRPr lang="en-US" sz="15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861253" y="2793141"/>
            <a:ext cx="3044168" cy="2253970"/>
            <a:chOff x="5861253" y="2674568"/>
            <a:chExt cx="3044168" cy="22539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2849" y="2674568"/>
              <a:ext cx="2760977" cy="1790392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>
              <a:off x="5861253" y="4489956"/>
              <a:ext cx="3044168" cy="4385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5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Cánh đồng nuôi tôm ở Sóc Trăng</a:t>
              </a:r>
              <a:endParaRPr lang="en-US" sz="15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1824468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2277440"/>
              </p:ext>
            </p:extLst>
          </p:nvPr>
        </p:nvGraphicFramePr>
        <p:xfrm>
          <a:off x="96981" y="114181"/>
          <a:ext cx="8956963" cy="4941514"/>
        </p:xfrm>
        <a:graphic>
          <a:graphicData uri="http://schemas.openxmlformats.org/drawingml/2006/table">
            <a:tbl>
              <a:tblPr firstRow="1" firstCol="1" bandRow="1">
                <a:tableStyleId>{BCCD39CF-7DD6-44CA-B4E3-0E44B1D54804}</a:tableStyleId>
              </a:tblPr>
              <a:tblGrid>
                <a:gridCol w="1595964">
                  <a:extLst>
                    <a:ext uri="{9D8B030D-6E8A-4147-A177-3AD203B41FA5}">
                      <a16:colId xmlns:a16="http://schemas.microsoft.com/office/drawing/2014/main" val="241279575"/>
                    </a:ext>
                  </a:extLst>
                </a:gridCol>
                <a:gridCol w="2928292">
                  <a:extLst>
                    <a:ext uri="{9D8B030D-6E8A-4147-A177-3AD203B41FA5}">
                      <a16:colId xmlns:a16="http://schemas.microsoft.com/office/drawing/2014/main" val="247820891"/>
                    </a:ext>
                  </a:extLst>
                </a:gridCol>
                <a:gridCol w="4432707">
                  <a:extLst>
                    <a:ext uri="{9D8B030D-6E8A-4147-A177-3AD203B41FA5}">
                      <a16:colId xmlns:a16="http://schemas.microsoft.com/office/drawing/2014/main" val="4039217232"/>
                    </a:ext>
                  </a:extLst>
                </a:gridCol>
              </a:tblGrid>
              <a:tr h="378188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chemeClr val="accent6"/>
                          </a:solidFill>
                          <a:effectLst/>
                        </a:rPr>
                        <a:t>PHIẾU HỌC TẬP SỐ </a:t>
                      </a:r>
                      <a:r>
                        <a:rPr lang="en-US" sz="1600" b="1" smtClean="0">
                          <a:solidFill>
                            <a:schemeClr val="accent6"/>
                          </a:solidFill>
                          <a:effectLst/>
                        </a:rPr>
                        <a:t>2</a:t>
                      </a:r>
                      <a:endParaRPr lang="en-US" sz="1600" b="1">
                        <a:solidFill>
                          <a:schemeClr val="accent6"/>
                        </a:solidFill>
                        <a:effectLst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7E2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628123"/>
                  </a:ext>
                </a:extLst>
              </a:tr>
              <a:tr h="35169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Phân bố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Đất feralit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Đất phù sa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4016124"/>
                  </a:ext>
                </a:extLst>
              </a:tr>
              <a:tr h="114479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Phân bố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- Phân bố ở các tỉnh trung du và miền núi có độ cao từ 1600 – 1700m trở xuống.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- Phân bố chủ yếu ở các vùng đồng bằng.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830502"/>
                  </a:ext>
                </a:extLst>
              </a:tr>
              <a:tr h="305277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Đặc điểm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Có </a:t>
                      </a:r>
                      <a:r>
                        <a:rPr lang="en-US" sz="1600">
                          <a:effectLst/>
                        </a:rPr>
                        <a:t>màu đỏ </a:t>
                      </a:r>
                      <a:r>
                        <a:rPr lang="en-US" sz="1600" smtClean="0">
                          <a:effectLst/>
                        </a:rPr>
                        <a:t>vàng.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Lớp vỏ phong hóa dày, đất thoáng khí, thoát nước, đất chua, nghèo các chất badơ và mùn.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- Có độ phì cao, giàu chất dinh dưỡng.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- Đất phù sa ở đồng bằng sông Hồng: ít chua, tơi xốp, giàu chất dinh dưỡng.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smtClean="0">
                          <a:effectLst/>
                        </a:rPr>
                        <a:t>- Đất phù sa ở dải đồng bằng ven biển miền Trung: độ phì thấp hơn, nhiều cát, ít phù sa sông.</a:t>
                      </a:r>
                      <a:endParaRPr lang="en-US" sz="1600" smtClean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</a:t>
                      </a:r>
                      <a:r>
                        <a:rPr lang="en-US" sz="1600">
                          <a:effectLst/>
                        </a:rPr>
                        <a:t>Đất phù sa ở đồng bằng sông Cửu Long: đất phù sa ngọt có độ phì cao, đất phèn và đất mặn</a:t>
                      </a:r>
                      <a:r>
                        <a:rPr lang="en-US" sz="1600" smtClean="0">
                          <a:effectLst/>
                        </a:rPr>
                        <a:t>.</a:t>
                      </a:r>
                      <a:endParaRPr lang="en-US" sz="1600">
                        <a:effectLst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49900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783046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0125119"/>
              </p:ext>
            </p:extLst>
          </p:nvPr>
        </p:nvGraphicFramePr>
        <p:xfrm>
          <a:off x="96981" y="114181"/>
          <a:ext cx="8956963" cy="2938508"/>
        </p:xfrm>
        <a:graphic>
          <a:graphicData uri="http://schemas.openxmlformats.org/drawingml/2006/table">
            <a:tbl>
              <a:tblPr firstRow="1" firstCol="1" bandRow="1">
                <a:tableStyleId>{BCCD39CF-7DD6-44CA-B4E3-0E44B1D54804}</a:tableStyleId>
              </a:tblPr>
              <a:tblGrid>
                <a:gridCol w="1595964">
                  <a:extLst>
                    <a:ext uri="{9D8B030D-6E8A-4147-A177-3AD203B41FA5}">
                      <a16:colId xmlns:a16="http://schemas.microsoft.com/office/drawing/2014/main" val="241279575"/>
                    </a:ext>
                  </a:extLst>
                </a:gridCol>
                <a:gridCol w="3476932">
                  <a:extLst>
                    <a:ext uri="{9D8B030D-6E8A-4147-A177-3AD203B41FA5}">
                      <a16:colId xmlns:a16="http://schemas.microsoft.com/office/drawing/2014/main" val="247820891"/>
                    </a:ext>
                  </a:extLst>
                </a:gridCol>
                <a:gridCol w="3884067">
                  <a:extLst>
                    <a:ext uri="{9D8B030D-6E8A-4147-A177-3AD203B41FA5}">
                      <a16:colId xmlns:a16="http://schemas.microsoft.com/office/drawing/2014/main" val="4039217232"/>
                    </a:ext>
                  </a:extLst>
                </a:gridCol>
              </a:tblGrid>
              <a:tr h="378188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chemeClr val="accent6"/>
                          </a:solidFill>
                          <a:effectLst/>
                        </a:rPr>
                        <a:t>PHIẾU HỌC TẬP SỐ </a:t>
                      </a:r>
                      <a:r>
                        <a:rPr lang="en-US" sz="1600" b="1" smtClean="0">
                          <a:solidFill>
                            <a:schemeClr val="accent6"/>
                          </a:solidFill>
                          <a:effectLst/>
                        </a:rPr>
                        <a:t>2</a:t>
                      </a:r>
                      <a:endParaRPr lang="en-US" sz="1600" b="1">
                        <a:solidFill>
                          <a:schemeClr val="accent6"/>
                        </a:solidFill>
                        <a:effectLst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7E2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628123"/>
                  </a:ext>
                </a:extLst>
              </a:tr>
              <a:tr h="35169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Phân bố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Đất feralit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Đất phù sa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4016124"/>
                  </a:ext>
                </a:extLst>
              </a:tr>
              <a:tr h="114479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Giá</a:t>
                      </a:r>
                      <a:r>
                        <a:rPr lang="en-US" sz="1600" baseline="0" smtClean="0">
                          <a:effectLst/>
                        </a:rPr>
                        <a:t> trị sử dụng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Trong lâm nghiệp: phát triển rừng sản xuất.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Trong nông nghiệp: khai thác và sử dụng để trồng các loại cây công nghiệp lâu năm, cây dược liệu và các loại cây ăn quả.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Trong nông nghiệp: thích hợp trồng cây lương thực, cây công nghiệp ngắn ngày, cây ăn quả.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effectLst/>
                        </a:rPr>
                        <a:t>- Trong thủy sản: có nhiều lợi thế trong đánh bắt và nuôi trồng thủy sản.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632" marR="3163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830502"/>
                  </a:ext>
                </a:extLst>
              </a:tr>
            </a:tbl>
          </a:graphicData>
        </a:graphic>
      </p:graphicFrame>
      <p:sp>
        <p:nvSpPr>
          <p:cNvPr id="2" name="AutoShape 2" descr="Các Loại Cây Sống Ở Đồi Núi Được Trồng Phổ Biến - Agri.v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155575" y="3165690"/>
            <a:ext cx="5696585" cy="1850830"/>
            <a:chOff x="155575" y="3165690"/>
            <a:chExt cx="5696585" cy="1850830"/>
          </a:xfrm>
        </p:grpSpPr>
        <p:pic>
          <p:nvPicPr>
            <p:cNvPr id="1028" name="Picture 4" descr="Đất Feralit trồng cây gì đẹp lại năng suất và hiệu quả cao?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575" y="3165690"/>
              <a:ext cx="2774077" cy="185083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028126" y="3165690"/>
              <a:ext cx="282403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6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Vườn trồng bơ trên đất feralit (Tây Nguyên)</a:t>
              </a:r>
              <a:endParaRPr lang="en-US" sz="16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3274311" y="3165690"/>
            <a:ext cx="5603787" cy="1850830"/>
            <a:chOff x="3274311" y="3165690"/>
            <a:chExt cx="5603787" cy="1850830"/>
          </a:xfrm>
        </p:grpSpPr>
        <p:pic>
          <p:nvPicPr>
            <p:cNvPr id="1030" name="Picture 6" descr="Nuôi cá trong ruộng lúa, chả phải cho ăn, 1 vụ lãi 40 triệu đồ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8345" y="3165690"/>
              <a:ext cx="2779753" cy="185083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3274311" y="4185523"/>
              <a:ext cx="282403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6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Kết hợp nuôi cá chép trong ruộng lúa (Hậu Giang)</a:t>
              </a:r>
              <a:endParaRPr lang="en-US" sz="16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192401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6614534"/>
              </p:ext>
            </p:extLst>
          </p:nvPr>
        </p:nvGraphicFramePr>
        <p:xfrm>
          <a:off x="179362" y="1124390"/>
          <a:ext cx="8771206" cy="384853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130664">
                  <a:extLst>
                    <a:ext uri="{9D8B030D-6E8A-4147-A177-3AD203B41FA5}">
                      <a16:colId xmlns:a16="http://schemas.microsoft.com/office/drawing/2014/main" val="4023768807"/>
                    </a:ext>
                  </a:extLst>
                </a:gridCol>
                <a:gridCol w="3156466">
                  <a:extLst>
                    <a:ext uri="{9D8B030D-6E8A-4147-A177-3AD203B41FA5}">
                      <a16:colId xmlns:a16="http://schemas.microsoft.com/office/drawing/2014/main" val="509583853"/>
                    </a:ext>
                  </a:extLst>
                </a:gridCol>
                <a:gridCol w="4484076">
                  <a:extLst>
                    <a:ext uri="{9D8B030D-6E8A-4147-A177-3AD203B41FA5}">
                      <a16:colId xmlns:a16="http://schemas.microsoft.com/office/drawing/2014/main" val="1796465293"/>
                    </a:ext>
                  </a:extLst>
                </a:gridCol>
              </a:tblGrid>
              <a:tr h="43085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100"/>
                        </a:spcAft>
                      </a:pPr>
                      <a:r>
                        <a:rPr lang="vi-VN" sz="1600" b="1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US" sz="1600" b="1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92" marR="46492" marT="0" marB="0" anchor="ctr">
                    <a:solidFill>
                      <a:schemeClr val="accent1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100"/>
                        </a:spcAft>
                      </a:pPr>
                      <a:r>
                        <a:rPr lang="vi-VN" sz="1600" b="1">
                          <a:solidFill>
                            <a:srgbClr val="000000"/>
                          </a:solidFill>
                          <a:effectLst/>
                        </a:rPr>
                        <a:t>Đất feralit</a:t>
                      </a:r>
                      <a:endParaRPr lang="en-US" sz="1600" b="1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92" marR="46492" marT="0" marB="0" anchor="ctr">
                    <a:solidFill>
                      <a:schemeClr val="accent1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100"/>
                        </a:spcAft>
                      </a:pPr>
                      <a:r>
                        <a:rPr lang="vi-VN" sz="1600" b="1">
                          <a:solidFill>
                            <a:srgbClr val="000000"/>
                          </a:solidFill>
                          <a:effectLst/>
                        </a:rPr>
                        <a:t>Đất phù sa</a:t>
                      </a:r>
                      <a:endParaRPr lang="en-US" sz="1600" b="1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92" marR="46492" marT="0" marB="0" anchor="ctr">
                    <a:solidFill>
                      <a:schemeClr val="accent1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5359829"/>
                  </a:ext>
                </a:extLst>
              </a:tr>
              <a:tr h="341768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Cây trồng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92" marR="46492" marT="0" marB="0"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công nghiệp lâu năm: cao su, cà phê, điều, chè,…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ăn quả: cam, nhãn, vải, na, sầu riêng,…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Trồng rừng lấy gỗ: dổi, lát, keo, luồng, xoan…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dược liệu: hồi, quế, sâm,…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92" marR="46492" marT="0" marB="0"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lương thực: lúa, ngô, khoai, sắn,…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Các loại hoa màu và rau: cà chua, cây ớt, khoai lang, khoai tây, củ cải đường, củ cải đỏ, bầu, bí, mướp, khổ qua, đậu que, đậu bắp,…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họ đậu: đậu xanh, đậu đỏ, đậu đen, đậu phộng, đậu tương, đậu hà lan, cây hạt mè,…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ăn quả: nhãn, vải, chuối, mãng cầu, dừa, bưởi, cam, dứa,…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vi-VN" sz="1600">
                          <a:solidFill>
                            <a:srgbClr val="000000"/>
                          </a:solidFill>
                          <a:effectLst/>
                        </a:rPr>
                        <a:t>- Cây công nghiệp: lạc, khoai mì, bông, mía,…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92" marR="46492" marT="0" marB="0" anchor="ctr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3058031"/>
                  </a:ext>
                </a:extLst>
              </a:tr>
            </a:tbl>
          </a:graphicData>
        </a:graphic>
      </p:graphicFrame>
      <p:grpSp>
        <p:nvGrpSpPr>
          <p:cNvPr id="3" name="Group 2"/>
          <p:cNvGrpSpPr/>
          <p:nvPr/>
        </p:nvGrpSpPr>
        <p:grpSpPr>
          <a:xfrm>
            <a:off x="1067956" y="147861"/>
            <a:ext cx="6994018" cy="801708"/>
            <a:chOff x="855754" y="183030"/>
            <a:chExt cx="6994018" cy="801708"/>
          </a:xfrm>
        </p:grpSpPr>
        <p:sp>
          <p:nvSpPr>
            <p:cNvPr id="21" name="Rectangle 20"/>
            <p:cNvSpPr/>
            <p:nvPr/>
          </p:nvSpPr>
          <p:spPr>
            <a:xfrm>
              <a:off x="1577252" y="183030"/>
              <a:ext cx="6272520" cy="7853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sz="1600" b="1" i="1" smtClean="0"/>
                <a:t>Mở rộng: </a:t>
              </a:r>
              <a:r>
                <a:rPr lang="vi-VN" sz="1600" i="1" smtClean="0"/>
                <a:t>Kể </a:t>
              </a:r>
              <a:r>
                <a:rPr lang="vi-VN" sz="1600" i="1"/>
                <a:t>tên các loại cây trồng phù hợp với nhóm đất feralit và nhóm đất phù </a:t>
              </a:r>
              <a:r>
                <a:rPr lang="vi-VN" sz="1600" i="1" smtClean="0"/>
                <a:t>sa</a:t>
              </a:r>
              <a:endParaRPr lang="en-US" sz="1600" i="1"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922" t="24019" r="28922" b="24020"/>
            <a:stretch/>
          </p:blipFill>
          <p:spPr>
            <a:xfrm>
              <a:off x="855754" y="183030"/>
              <a:ext cx="650442" cy="8017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7195235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261784"/>
            <a:ext cx="3505200" cy="594860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0"/>
              </a:spcBef>
            </a:pPr>
            <a:r>
              <a:rPr lang="en-US" sz="2200" b="1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200" b="1" smtClean="0">
                <a:solidFill>
                  <a:srgbClr val="057F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Đất mùn trên núi</a:t>
            </a:r>
            <a:endParaRPr lang="en-US" sz="2200" b="1" dirty="0">
              <a:solidFill>
                <a:srgbClr val="057F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83723" y="1021445"/>
            <a:ext cx="810427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b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Đọc </a:t>
            </a:r>
            <a:r>
              <a:rPr lang="en-US" sz="18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thông tin mục </a:t>
            </a:r>
            <a:r>
              <a:rPr lang="en-US" sz="1800" b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2c (SGK tr.138): </a:t>
            </a:r>
            <a:r>
              <a:rPr lang="en-US" sz="1800" b="1" i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Cho </a:t>
            </a:r>
            <a:r>
              <a:rPr lang="en-US" sz="1800" b="1" i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biết nơi phân </a:t>
            </a:r>
            <a:r>
              <a:rPr lang="en-US" sz="1800" b="1" i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bố và </a:t>
            </a:r>
            <a:r>
              <a:rPr lang="en-US" sz="1800" b="1" i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đặc điểm của nhóm đất mùn trên núi</a:t>
            </a:r>
            <a:endParaRPr lang="en-US" sz="1800" b="1">
              <a:latin typeface="+mj-lt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83723" y="2109576"/>
            <a:ext cx="6022585" cy="450282"/>
            <a:chOff x="7547267" y="2171748"/>
            <a:chExt cx="16361559" cy="804876"/>
          </a:xfrm>
        </p:grpSpPr>
        <p:sp>
          <p:nvSpPr>
            <p:cNvPr id="18" name="Rectangle 17"/>
            <p:cNvSpPr/>
            <p:nvPr/>
          </p:nvSpPr>
          <p:spPr>
            <a:xfrm>
              <a:off x="8726369" y="2244097"/>
              <a:ext cx="15182457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Phân bố: </a:t>
              </a:r>
              <a:r>
                <a:rPr lang="en-US" sz="1800"/>
                <a:t>rải rác ở vùng núi có độ cao 1600 – 1700m</a:t>
              </a:r>
              <a:endParaRPr lang="en-US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9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2171748"/>
              <a:ext cx="886856" cy="804876"/>
            </a:xfrm>
            <a:prstGeom prst="rect">
              <a:avLst/>
            </a:prstGeom>
          </p:spPr>
        </p:pic>
      </p:grpSp>
      <p:grpSp>
        <p:nvGrpSpPr>
          <p:cNvPr id="22" name="Group 21"/>
          <p:cNvGrpSpPr/>
          <p:nvPr/>
        </p:nvGrpSpPr>
        <p:grpSpPr>
          <a:xfrm>
            <a:off x="496178" y="2765134"/>
            <a:ext cx="4742424" cy="450282"/>
            <a:chOff x="7547267" y="1996531"/>
            <a:chExt cx="12883748" cy="804875"/>
          </a:xfrm>
        </p:grpSpPr>
        <p:sp>
          <p:nvSpPr>
            <p:cNvPr id="24" name="Rectangle 23"/>
            <p:cNvSpPr/>
            <p:nvPr/>
          </p:nvSpPr>
          <p:spPr>
            <a:xfrm>
              <a:off x="8726370" y="2068880"/>
              <a:ext cx="11704645" cy="66017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Bef>
                  <a:spcPts val="100"/>
                </a:spcBef>
                <a:spcAft>
                  <a:spcPts val="100"/>
                </a:spcAft>
              </a:pPr>
              <a:r>
                <a:rPr lang="nl-NL" sz="1800" b="1" smtClean="0">
                  <a:solidFill>
                    <a:srgbClr val="FF0000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Đặc điểm:</a:t>
              </a:r>
              <a:endParaRPr lang="en-US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26" name="Pictur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7547267" y="1996531"/>
              <a:ext cx="886856" cy="804875"/>
            </a:xfrm>
            <a:prstGeom prst="rect">
              <a:avLst/>
            </a:prstGeom>
          </p:spPr>
        </p:pic>
      </p:grpSp>
      <p:sp>
        <p:nvSpPr>
          <p:cNvPr id="2" name="Rounded Rectangle 1"/>
          <p:cNvSpPr/>
          <p:nvPr/>
        </p:nvSpPr>
        <p:spPr>
          <a:xfrm>
            <a:off x="209400" y="3461166"/>
            <a:ext cx="3117607" cy="1413288"/>
          </a:xfrm>
          <a:prstGeom prst="roundRect">
            <a:avLst/>
          </a:prstGeom>
          <a:solidFill>
            <a:schemeClr val="accent6"/>
          </a:solidFill>
          <a:ln w="19050">
            <a:solidFill>
              <a:schemeClr val="accent2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vi-VN" sz="1800">
                <a:solidFill>
                  <a:srgbClr val="000000"/>
                </a:solidFill>
              </a:rPr>
              <a:t>Hình thành trong điều kiện khí hậu</a:t>
            </a:r>
            <a:r>
              <a:rPr lang="vi-VN" sz="1800" b="1">
                <a:solidFill>
                  <a:srgbClr val="000000"/>
                </a:solidFill>
              </a:rPr>
              <a:t> </a:t>
            </a:r>
            <a:r>
              <a:rPr lang="vi-VN" sz="1800">
                <a:solidFill>
                  <a:srgbClr val="000000"/>
                </a:solidFill>
              </a:rPr>
              <a:t>cận nhiệt đới và ôn đới núi cao, nhiệt độ </a:t>
            </a:r>
            <a:r>
              <a:rPr lang="vi-VN" sz="1800" smtClean="0">
                <a:solidFill>
                  <a:srgbClr val="000000"/>
                </a:solidFill>
              </a:rPr>
              <a:t>thấp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3444736" y="3461166"/>
            <a:ext cx="3117607" cy="1413288"/>
          </a:xfrm>
          <a:prstGeom prst="roundRect">
            <a:avLst/>
          </a:prstGeom>
          <a:solidFill>
            <a:schemeClr val="accent6"/>
          </a:solidFill>
          <a:ln w="19050">
            <a:solidFill>
              <a:schemeClr val="accent2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 smtClean="0">
                <a:solidFill>
                  <a:srgbClr val="000000"/>
                </a:solidFill>
              </a:rPr>
              <a:t>Quá </a:t>
            </a:r>
            <a:r>
              <a:rPr lang="vi-VN" sz="1800" smtClean="0">
                <a:solidFill>
                  <a:srgbClr val="000000"/>
                </a:solidFill>
              </a:rPr>
              <a:t>trình </a:t>
            </a:r>
            <a:r>
              <a:rPr lang="vi-VN" sz="1800">
                <a:solidFill>
                  <a:srgbClr val="000000"/>
                </a:solidFill>
              </a:rPr>
              <a:t>phong hoá, phân giải các chất hữu cơ diễn ra chậm, đất giàu mùn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6680072" y="3461166"/>
            <a:ext cx="2274013" cy="1413288"/>
          </a:xfrm>
          <a:prstGeom prst="roundRect">
            <a:avLst/>
          </a:prstGeom>
          <a:solidFill>
            <a:schemeClr val="accent6"/>
          </a:solidFill>
          <a:ln w="19050">
            <a:solidFill>
              <a:schemeClr val="accent2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vi-VN" sz="1800">
                <a:solidFill>
                  <a:srgbClr val="000000"/>
                </a:solidFill>
              </a:rPr>
              <a:t>Địa hình cao, độ dốc lớn nên tầng đất mỏng</a:t>
            </a:r>
            <a:endParaRPr lang="en-US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53354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" grpId="0"/>
      <p:bldP spid="2" grpId="0" animBg="1"/>
      <p:bldP spid="20" grpId="0" animBg="1"/>
      <p:bldP spid="2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7D5B653-2C0E-753B-75F6-380C152898D9}"/>
              </a:ext>
            </a:extLst>
          </p:cNvPr>
          <p:cNvSpPr/>
          <p:nvPr/>
        </p:nvSpPr>
        <p:spPr>
          <a:xfrm>
            <a:off x="685800" y="628650"/>
            <a:ext cx="7828979" cy="3886200"/>
          </a:xfrm>
          <a:prstGeom prst="rect">
            <a:avLst/>
          </a:prstGeom>
          <a:solidFill>
            <a:schemeClr val="accent6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buClrTx/>
              <a:defRPr/>
            </a:pPr>
            <a:endParaRPr lang="en-US" sz="900" kern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3EAA8291-3670-AEA9-5F80-62884D9ED676}"/>
              </a:ext>
            </a:extLst>
          </p:cNvPr>
          <p:cNvSpPr txBox="1"/>
          <p:nvPr/>
        </p:nvSpPr>
        <p:spPr>
          <a:xfrm>
            <a:off x="1003944" y="2432917"/>
            <a:ext cx="7216140" cy="1569660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400" b="1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TÍNH CẤP THIẾT CỦA VẤN ĐỀ CHỐNG THOÁI HOÁ ĐẤT</a:t>
            </a:r>
            <a:endParaRPr lang="vi-VN" sz="3400" b="1">
              <a:solidFill>
                <a:schemeClr val="bg1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5FBDAD3-14B5-E778-FEAC-142643E44CAC}"/>
              </a:ext>
            </a:extLst>
          </p:cNvPr>
          <p:cNvGrpSpPr/>
          <p:nvPr/>
        </p:nvGrpSpPr>
        <p:grpSpPr>
          <a:xfrm>
            <a:off x="3025489" y="1138491"/>
            <a:ext cx="3149600" cy="1181100"/>
            <a:chOff x="3020848" y="1447800"/>
            <a:chExt cx="6299200" cy="2362200"/>
          </a:xfrm>
        </p:grpSpPr>
        <p:pic>
          <p:nvPicPr>
            <p:cNvPr id="5" name="Picture 5">
              <a:extLst>
                <a:ext uri="{FF2B5EF4-FFF2-40B4-BE49-F238E27FC236}">
                  <a16:creationId xmlns:a16="http://schemas.microsoft.com/office/drawing/2014/main" id="{5CDB0E1B-F9FF-DEB1-8992-62089FD9C98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3020848" y="1447800"/>
              <a:ext cx="6299200" cy="23622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E726A4-F669-53C2-C3A0-532211B634D0}"/>
                </a:ext>
              </a:extLst>
            </p:cNvPr>
            <p:cNvSpPr txBox="1"/>
            <p:nvPr/>
          </p:nvSpPr>
          <p:spPr>
            <a:xfrm>
              <a:off x="3666772" y="1807146"/>
              <a:ext cx="5054252" cy="13353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 defTabSz="457200">
                <a:lnSpc>
                  <a:spcPct val="150000"/>
                </a:lnSpc>
                <a:buClrTx/>
                <a:defRPr/>
              </a:pPr>
              <a:r>
                <a:rPr lang="en-US" sz="3300" b="1" kern="1200">
                  <a:solidFill>
                    <a:prstClr val="white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PHẦN </a:t>
              </a:r>
              <a:r>
                <a:rPr lang="en-US" sz="3300" b="1" kern="1200" smtClean="0">
                  <a:solidFill>
                    <a:prstClr val="white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3</a:t>
              </a:r>
              <a:endParaRPr lang="en-US" sz="3300" b="1" kern="1200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498548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0000" y="357974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HOẠT ĐỘNG NHÓM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302908" y="1104335"/>
            <a:ext cx="65381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/>
              <a:t>K</a:t>
            </a:r>
            <a:r>
              <a:rPr lang="vi-VN" sz="1800" smtClean="0"/>
              <a:t>hai </a:t>
            </a:r>
            <a:r>
              <a:rPr lang="vi-VN" sz="1800"/>
              <a:t>thác Hình 9.6, 9.7, thông tin </a:t>
            </a:r>
            <a:r>
              <a:rPr lang="vi-VN" sz="1800" smtClean="0"/>
              <a:t>mục </a:t>
            </a:r>
            <a:r>
              <a:rPr lang="vi-VN" sz="1800"/>
              <a:t>3 </a:t>
            </a:r>
            <a:r>
              <a:rPr lang="en-US" sz="1800" smtClean="0"/>
              <a:t>(</a:t>
            </a:r>
            <a:r>
              <a:rPr lang="vi-VN" sz="1800" smtClean="0"/>
              <a:t>SGK </a:t>
            </a:r>
            <a:r>
              <a:rPr lang="vi-VN" sz="1800"/>
              <a:t>tr.138, </a:t>
            </a:r>
            <a:r>
              <a:rPr lang="vi-VN" sz="1800" smtClean="0"/>
              <a:t>139</a:t>
            </a:r>
            <a:r>
              <a:rPr lang="en-US" sz="1800" smtClean="0"/>
              <a:t>)</a:t>
            </a:r>
            <a:r>
              <a:rPr lang="vi-VN" sz="1800" smtClean="0"/>
              <a:t> </a:t>
            </a:r>
            <a:r>
              <a:rPr lang="vi-VN" sz="1800"/>
              <a:t>và hoàn thành sơ đồ tư duy</a:t>
            </a:r>
            <a:r>
              <a:rPr lang="en-US" sz="1800" smtClean="0"/>
              <a:t>:</a:t>
            </a:r>
            <a:endParaRPr lang="en-US" sz="1800" dirty="0" smtClean="0"/>
          </a:p>
        </p:txBody>
      </p:sp>
      <p:grpSp>
        <p:nvGrpSpPr>
          <p:cNvPr id="2" name="Group 1"/>
          <p:cNvGrpSpPr/>
          <p:nvPr/>
        </p:nvGrpSpPr>
        <p:grpSpPr>
          <a:xfrm>
            <a:off x="865474" y="2201327"/>
            <a:ext cx="6172669" cy="2628703"/>
            <a:chOff x="865474" y="2025477"/>
            <a:chExt cx="6172669" cy="2628703"/>
          </a:xfrm>
        </p:grpSpPr>
        <p:pic>
          <p:nvPicPr>
            <p:cNvPr id="13" name="Picture 1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5851" y="2025477"/>
              <a:ext cx="4932292" cy="2304068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4" name="Picture 3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63"/>
                </a:ext>
              </a:extLst>
            </a:blip>
            <a:srcRect/>
            <a:stretch>
              <a:fillRect/>
            </a:stretch>
          </p:blipFill>
          <p:spPr>
            <a:xfrm>
              <a:off x="865474" y="2951018"/>
              <a:ext cx="1983305" cy="1703162"/>
            </a:xfrm>
            <a:prstGeom prst="rect">
              <a:avLst/>
            </a:prstGeom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79779371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0000" y="357974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HOẠT ĐỘNG NHÓM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302908" y="1104335"/>
            <a:ext cx="65381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/>
              <a:t>K</a:t>
            </a:r>
            <a:r>
              <a:rPr lang="vi-VN" sz="1800" smtClean="0"/>
              <a:t>hai </a:t>
            </a:r>
            <a:r>
              <a:rPr lang="vi-VN" sz="1800"/>
              <a:t>thác Hình 9.6, 9.7, thông tin </a:t>
            </a:r>
            <a:r>
              <a:rPr lang="vi-VN" sz="1800" smtClean="0"/>
              <a:t>mục </a:t>
            </a:r>
            <a:r>
              <a:rPr lang="vi-VN" sz="1800"/>
              <a:t>3 </a:t>
            </a:r>
            <a:r>
              <a:rPr lang="en-US" sz="1800" smtClean="0"/>
              <a:t>(</a:t>
            </a:r>
            <a:r>
              <a:rPr lang="vi-VN" sz="1800" smtClean="0"/>
              <a:t>SGK </a:t>
            </a:r>
            <a:r>
              <a:rPr lang="vi-VN" sz="1800"/>
              <a:t>tr.138, </a:t>
            </a:r>
            <a:r>
              <a:rPr lang="vi-VN" sz="1800" smtClean="0"/>
              <a:t>139</a:t>
            </a:r>
            <a:r>
              <a:rPr lang="en-US" sz="1800" smtClean="0"/>
              <a:t>)</a:t>
            </a:r>
            <a:r>
              <a:rPr lang="vi-VN" sz="1800" smtClean="0"/>
              <a:t> </a:t>
            </a:r>
            <a:r>
              <a:rPr lang="vi-VN" sz="1800"/>
              <a:t>và hoàn thành sơ đồ tư duy</a:t>
            </a:r>
            <a:r>
              <a:rPr lang="en-US" sz="1800" smtClean="0"/>
              <a:t>:</a:t>
            </a:r>
            <a:endParaRPr lang="en-US" sz="1800" dirty="0" smtClean="0"/>
          </a:p>
        </p:txBody>
      </p:sp>
      <p:pic>
        <p:nvPicPr>
          <p:cNvPr id="14" name="Picture 3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3"/>
              </a:ext>
            </a:extLst>
          </a:blip>
          <a:srcRect/>
          <a:stretch>
            <a:fillRect/>
          </a:stretch>
        </p:blipFill>
        <p:spPr>
          <a:xfrm>
            <a:off x="865474" y="3126868"/>
            <a:ext cx="1983305" cy="170316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7" name="Rounded Rectangle 6"/>
          <p:cNvSpPr/>
          <p:nvPr/>
        </p:nvSpPr>
        <p:spPr>
          <a:xfrm>
            <a:off x="3677087" y="2279480"/>
            <a:ext cx="4489209" cy="1124903"/>
          </a:xfrm>
          <a:prstGeom prst="roundRect">
            <a:avLst/>
          </a:prstGeom>
          <a:solidFill>
            <a:schemeClr val="accent6"/>
          </a:solidFill>
          <a:ln w="12700">
            <a:solidFill>
              <a:srgbClr val="C0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vi-VN" sz="1800">
                <a:solidFill>
                  <a:srgbClr val="000000"/>
                </a:solidFill>
              </a:rPr>
              <a:t>Chứng minh tính cấp thiết của vấn đề chống thoái hóa </a:t>
            </a:r>
            <a:r>
              <a:rPr lang="vi-VN" sz="1800" smtClean="0">
                <a:solidFill>
                  <a:srgbClr val="000000"/>
                </a:solidFill>
              </a:rPr>
              <a:t>đất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677086" y="3656198"/>
            <a:ext cx="4489209" cy="1124903"/>
          </a:xfrm>
          <a:prstGeom prst="roundRect">
            <a:avLst/>
          </a:prstGeom>
          <a:solidFill>
            <a:schemeClr val="accent6"/>
          </a:solidFill>
          <a:ln w="12700">
            <a:solidFill>
              <a:srgbClr val="C0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vi-VN" sz="1800">
                <a:solidFill>
                  <a:srgbClr val="000000"/>
                </a:solidFill>
              </a:rPr>
              <a:t>Nêu một số giải pháp được sử dụng để chống thoái hóa đất</a:t>
            </a:r>
            <a:endParaRPr lang="en-US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58407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0000" y="357974"/>
            <a:ext cx="7704000" cy="572700"/>
          </a:xfrm>
        </p:spPr>
        <p:txBody>
          <a:bodyPr anchor="ctr"/>
          <a:lstStyle/>
          <a:p>
            <a:r>
              <a:rPr lang="en-US" sz="3200" smtClean="0">
                <a:solidFill>
                  <a:schemeClr val="accent2"/>
                </a:solidFill>
                <a:latin typeface="+mj-lt"/>
              </a:rPr>
              <a:t>HOẠT ĐỘNG NHÓM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720000" y="1324763"/>
            <a:ext cx="3621469" cy="3421003"/>
            <a:chOff x="880193" y="1852302"/>
            <a:chExt cx="3621469" cy="3421003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80193" y="1852302"/>
              <a:ext cx="3621469" cy="2412701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880193" y="4442308"/>
              <a:ext cx="3621469" cy="830997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600" i="1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</a:t>
              </a:r>
              <a:r>
                <a:rPr lang="en-US" sz="16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9.6. Xói mòn ở khu vực miền núi phía Bắc (Trấn Yên, Yên Bái)</a:t>
              </a:r>
              <a:endParaRPr lang="en-US" sz="16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983882" y="1324763"/>
            <a:ext cx="3344192" cy="3421003"/>
            <a:chOff x="4983882" y="1852302"/>
            <a:chExt cx="3344192" cy="3421003"/>
          </a:xfrm>
        </p:grpSpPr>
        <p:pic>
          <p:nvPicPr>
            <p:cNvPr id="2050" name="Picture 2" descr="Tài nguyên đất ở Tây Nguyên ngày càng bị thoái hóa - ThienNhien.Net | Con  người và Thiên nhiên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3882" y="1852302"/>
              <a:ext cx="3344192" cy="2412701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4983882" y="4442308"/>
              <a:ext cx="3344192" cy="830997"/>
            </a:xfrm>
            <a:prstGeom prst="rect">
              <a:avLst/>
            </a:prstGeom>
            <a:solidFill>
              <a:schemeClr val="accent6"/>
            </a:solidFill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600" i="1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Hình </a:t>
              </a:r>
              <a:r>
                <a:rPr lang="en-US" sz="16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9.7. Đất trống, đồi núi trọc ở Tây Nguyên</a:t>
              </a:r>
              <a:endParaRPr lang="en-US" sz="16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419428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9974;p60"/>
          <p:cNvGrpSpPr/>
          <p:nvPr/>
        </p:nvGrpSpPr>
        <p:grpSpPr>
          <a:xfrm>
            <a:off x="200892" y="1101433"/>
            <a:ext cx="4294908" cy="3255527"/>
            <a:chOff x="1003232" y="1344811"/>
            <a:chExt cx="7137542" cy="3549567"/>
          </a:xfrm>
        </p:grpSpPr>
        <p:grpSp>
          <p:nvGrpSpPr>
            <p:cNvPr id="21" name="Google Shape;9975;p60"/>
            <p:cNvGrpSpPr/>
            <p:nvPr/>
          </p:nvGrpSpPr>
          <p:grpSpPr>
            <a:xfrm>
              <a:off x="1003232" y="1472057"/>
              <a:ext cx="7038958" cy="3422321"/>
              <a:chOff x="719998" y="1516275"/>
              <a:chExt cx="6794361" cy="3303398"/>
            </a:xfrm>
          </p:grpSpPr>
          <p:sp>
            <p:nvSpPr>
              <p:cNvPr id="25" name="Google Shape;9976;p60"/>
              <p:cNvSpPr/>
              <p:nvPr/>
            </p:nvSpPr>
            <p:spPr>
              <a:xfrm>
                <a:off x="4170075" y="1516275"/>
                <a:ext cx="3344284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743" h="30529" extrusionOk="0">
                    <a:moveTo>
                      <a:pt x="1298" y="1"/>
                    </a:moveTo>
                    <a:cubicBezTo>
                      <a:pt x="1310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6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743" y="30528"/>
                    </a:lnTo>
                    <a:lnTo>
                      <a:pt x="31743" y="763"/>
                    </a:lnTo>
                    <a:cubicBezTo>
                      <a:pt x="31731" y="930"/>
                      <a:pt x="31528" y="1013"/>
                      <a:pt x="31302" y="1013"/>
                    </a:cubicBezTo>
                    <a:cubicBezTo>
                      <a:pt x="30874" y="1013"/>
                      <a:pt x="30516" y="656"/>
                      <a:pt x="30516" y="227"/>
                    </a:cubicBezTo>
                    <a:cubicBezTo>
                      <a:pt x="30516" y="156"/>
                      <a:pt x="30528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1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5" y="1"/>
                    </a:lnTo>
                    <a:cubicBezTo>
                      <a:pt x="27337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3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3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8" y="656"/>
                      <a:pt x="23408" y="227"/>
                    </a:cubicBezTo>
                    <a:cubicBezTo>
                      <a:pt x="23408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5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29" y="1"/>
                    </a:lnTo>
                    <a:cubicBezTo>
                      <a:pt x="20241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7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3" y="72"/>
                      <a:pt x="18705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69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4" y="72"/>
                      <a:pt x="15526" y="156"/>
                      <a:pt x="15526" y="227"/>
                    </a:cubicBezTo>
                    <a:cubicBezTo>
                      <a:pt x="15526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5" y="656"/>
                      <a:pt x="11585" y="227"/>
                    </a:cubicBezTo>
                    <a:cubicBezTo>
                      <a:pt x="11585" y="156"/>
                      <a:pt x="11597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3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6" y="72"/>
                      <a:pt x="8430" y="156"/>
                      <a:pt x="8430" y="227"/>
                    </a:cubicBezTo>
                    <a:cubicBezTo>
                      <a:pt x="8430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2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7" y="656"/>
                      <a:pt x="4477" y="227"/>
                    </a:cubicBezTo>
                    <a:cubicBezTo>
                      <a:pt x="4477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4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chemeClr val="dk1">
                  <a:alpha val="23660"/>
                </a:scheme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9977;p60"/>
              <p:cNvSpPr/>
              <p:nvPr/>
            </p:nvSpPr>
            <p:spPr>
              <a:xfrm>
                <a:off x="719998" y="1516283"/>
                <a:ext cx="3450065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886" h="30529" extrusionOk="0">
                    <a:moveTo>
                      <a:pt x="1299" y="1"/>
                    </a:moveTo>
                    <a:cubicBezTo>
                      <a:pt x="1311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7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886" y="30528"/>
                    </a:lnTo>
                    <a:lnTo>
                      <a:pt x="31886" y="763"/>
                    </a:lnTo>
                    <a:cubicBezTo>
                      <a:pt x="31731" y="930"/>
                      <a:pt x="31529" y="1013"/>
                      <a:pt x="31302" y="1013"/>
                    </a:cubicBezTo>
                    <a:cubicBezTo>
                      <a:pt x="30862" y="1013"/>
                      <a:pt x="30517" y="656"/>
                      <a:pt x="30517" y="227"/>
                    </a:cubicBezTo>
                    <a:cubicBezTo>
                      <a:pt x="30517" y="156"/>
                      <a:pt x="30529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2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6" y="1"/>
                    </a:lnTo>
                    <a:cubicBezTo>
                      <a:pt x="27338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4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4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9" y="656"/>
                      <a:pt x="23409" y="227"/>
                    </a:cubicBezTo>
                    <a:cubicBezTo>
                      <a:pt x="23409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6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30" y="1"/>
                    </a:lnTo>
                    <a:cubicBezTo>
                      <a:pt x="20242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8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4" y="72"/>
                      <a:pt x="18706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70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5" y="72"/>
                      <a:pt x="15527" y="156"/>
                      <a:pt x="15527" y="227"/>
                    </a:cubicBezTo>
                    <a:cubicBezTo>
                      <a:pt x="15527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6" y="656"/>
                      <a:pt x="11586" y="227"/>
                    </a:cubicBezTo>
                    <a:cubicBezTo>
                      <a:pt x="11586" y="156"/>
                      <a:pt x="11598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4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7" y="72"/>
                      <a:pt x="8431" y="156"/>
                      <a:pt x="8431" y="227"/>
                    </a:cubicBezTo>
                    <a:cubicBezTo>
                      <a:pt x="8431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3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8" y="656"/>
                      <a:pt x="4478" y="227"/>
                    </a:cubicBezTo>
                    <a:cubicBezTo>
                      <a:pt x="4478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5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chemeClr val="dk1">
                  <a:alpha val="23660"/>
                </a:scheme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2" name="Google Shape;9978;p60"/>
            <p:cNvGrpSpPr/>
            <p:nvPr/>
          </p:nvGrpSpPr>
          <p:grpSpPr>
            <a:xfrm>
              <a:off x="1136550" y="1344811"/>
              <a:ext cx="7004224" cy="3422313"/>
              <a:chOff x="819248" y="1421033"/>
              <a:chExt cx="6760834" cy="3303390"/>
            </a:xfrm>
          </p:grpSpPr>
          <p:sp>
            <p:nvSpPr>
              <p:cNvPr id="23" name="Google Shape;9979;p60"/>
              <p:cNvSpPr/>
              <p:nvPr/>
            </p:nvSpPr>
            <p:spPr>
              <a:xfrm>
                <a:off x="4145490" y="1421033"/>
                <a:ext cx="3434593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743" h="30529" extrusionOk="0">
                    <a:moveTo>
                      <a:pt x="1298" y="1"/>
                    </a:moveTo>
                    <a:cubicBezTo>
                      <a:pt x="1310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6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743" y="30528"/>
                    </a:lnTo>
                    <a:lnTo>
                      <a:pt x="31743" y="763"/>
                    </a:lnTo>
                    <a:cubicBezTo>
                      <a:pt x="31731" y="930"/>
                      <a:pt x="31528" y="1013"/>
                      <a:pt x="31302" y="1013"/>
                    </a:cubicBezTo>
                    <a:cubicBezTo>
                      <a:pt x="30874" y="1013"/>
                      <a:pt x="30516" y="656"/>
                      <a:pt x="30516" y="227"/>
                    </a:cubicBezTo>
                    <a:cubicBezTo>
                      <a:pt x="30516" y="156"/>
                      <a:pt x="30528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1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5" y="1"/>
                    </a:lnTo>
                    <a:cubicBezTo>
                      <a:pt x="27337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3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3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8" y="656"/>
                      <a:pt x="23408" y="227"/>
                    </a:cubicBezTo>
                    <a:cubicBezTo>
                      <a:pt x="23408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5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29" y="1"/>
                    </a:lnTo>
                    <a:cubicBezTo>
                      <a:pt x="20241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7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3" y="72"/>
                      <a:pt x="18705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69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4" y="72"/>
                      <a:pt x="15526" y="156"/>
                      <a:pt x="15526" y="227"/>
                    </a:cubicBezTo>
                    <a:cubicBezTo>
                      <a:pt x="15526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5" y="656"/>
                      <a:pt x="11585" y="227"/>
                    </a:cubicBezTo>
                    <a:cubicBezTo>
                      <a:pt x="11585" y="156"/>
                      <a:pt x="11597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3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6" y="72"/>
                      <a:pt x="8430" y="156"/>
                      <a:pt x="8430" y="227"/>
                    </a:cubicBezTo>
                    <a:cubicBezTo>
                      <a:pt x="8430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2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7" y="656"/>
                      <a:pt x="4477" y="227"/>
                    </a:cubicBezTo>
                    <a:cubicBezTo>
                      <a:pt x="4477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4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9980;p60"/>
              <p:cNvSpPr/>
              <p:nvPr/>
            </p:nvSpPr>
            <p:spPr>
              <a:xfrm>
                <a:off x="819248" y="1421033"/>
                <a:ext cx="3450065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886" h="30529" extrusionOk="0">
                    <a:moveTo>
                      <a:pt x="1299" y="1"/>
                    </a:moveTo>
                    <a:cubicBezTo>
                      <a:pt x="1311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7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886" y="30528"/>
                    </a:lnTo>
                    <a:lnTo>
                      <a:pt x="31886" y="763"/>
                    </a:lnTo>
                    <a:cubicBezTo>
                      <a:pt x="31731" y="930"/>
                      <a:pt x="31529" y="1013"/>
                      <a:pt x="31302" y="1013"/>
                    </a:cubicBezTo>
                    <a:cubicBezTo>
                      <a:pt x="30862" y="1013"/>
                      <a:pt x="30517" y="656"/>
                      <a:pt x="30517" y="227"/>
                    </a:cubicBezTo>
                    <a:cubicBezTo>
                      <a:pt x="30517" y="156"/>
                      <a:pt x="30529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2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6" y="1"/>
                    </a:lnTo>
                    <a:cubicBezTo>
                      <a:pt x="27338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4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4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9" y="656"/>
                      <a:pt x="23409" y="227"/>
                    </a:cubicBezTo>
                    <a:cubicBezTo>
                      <a:pt x="23409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6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30" y="1"/>
                    </a:lnTo>
                    <a:cubicBezTo>
                      <a:pt x="20242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8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4" y="72"/>
                      <a:pt x="18706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70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5" y="72"/>
                      <a:pt x="15527" y="156"/>
                      <a:pt x="15527" y="227"/>
                    </a:cubicBezTo>
                    <a:cubicBezTo>
                      <a:pt x="15527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6" y="656"/>
                      <a:pt x="11586" y="227"/>
                    </a:cubicBezTo>
                    <a:cubicBezTo>
                      <a:pt x="11586" y="156"/>
                      <a:pt x="11598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4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7" y="72"/>
                      <a:pt x="8431" y="156"/>
                      <a:pt x="8431" y="227"/>
                    </a:cubicBezTo>
                    <a:cubicBezTo>
                      <a:pt x="8431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3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8" y="656"/>
                      <a:pt x="4478" y="227"/>
                    </a:cubicBezTo>
                    <a:cubicBezTo>
                      <a:pt x="4478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5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0000" y="337193"/>
            <a:ext cx="7704000" cy="572700"/>
          </a:xfrm>
        </p:spPr>
        <p:txBody>
          <a:bodyPr anchor="ctr"/>
          <a:lstStyle/>
          <a:p>
            <a:r>
              <a:rPr lang="en-US" smtClean="0">
                <a:solidFill>
                  <a:schemeClr val="accent5">
                    <a:lumMod val="50000"/>
                  </a:schemeClr>
                </a:solidFill>
                <a:latin typeface="+mj-lt"/>
              </a:rPr>
              <a:t>Nguyên nhân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18225" y="1405886"/>
            <a:ext cx="398318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8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 tự nhiên: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Địa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hình: 3/4 diện tích đất ở vùng đồi núi, có độ dốc cao.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Khí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hậu: lượng mưa lớn, tập trung theo mùa.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Biến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đổi khí hậu.</a:t>
            </a:r>
            <a:endParaRPr lang="en-US" sz="180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7" name="Google Shape;9974;p60"/>
          <p:cNvGrpSpPr/>
          <p:nvPr/>
        </p:nvGrpSpPr>
        <p:grpSpPr>
          <a:xfrm>
            <a:off x="4585855" y="1655618"/>
            <a:ext cx="4294908" cy="3255527"/>
            <a:chOff x="1003232" y="1344811"/>
            <a:chExt cx="7137542" cy="3549567"/>
          </a:xfrm>
        </p:grpSpPr>
        <p:grpSp>
          <p:nvGrpSpPr>
            <p:cNvPr id="28" name="Google Shape;9975;p60"/>
            <p:cNvGrpSpPr/>
            <p:nvPr/>
          </p:nvGrpSpPr>
          <p:grpSpPr>
            <a:xfrm>
              <a:off x="1003232" y="1472057"/>
              <a:ext cx="7038958" cy="3422321"/>
              <a:chOff x="719998" y="1516275"/>
              <a:chExt cx="6794361" cy="3303398"/>
            </a:xfrm>
          </p:grpSpPr>
          <p:sp>
            <p:nvSpPr>
              <p:cNvPr id="32" name="Google Shape;9976;p60"/>
              <p:cNvSpPr/>
              <p:nvPr/>
            </p:nvSpPr>
            <p:spPr>
              <a:xfrm>
                <a:off x="4170075" y="1516275"/>
                <a:ext cx="3344284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743" h="30529" extrusionOk="0">
                    <a:moveTo>
                      <a:pt x="1298" y="1"/>
                    </a:moveTo>
                    <a:cubicBezTo>
                      <a:pt x="1310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6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743" y="30528"/>
                    </a:lnTo>
                    <a:lnTo>
                      <a:pt x="31743" y="763"/>
                    </a:lnTo>
                    <a:cubicBezTo>
                      <a:pt x="31731" y="930"/>
                      <a:pt x="31528" y="1013"/>
                      <a:pt x="31302" y="1013"/>
                    </a:cubicBezTo>
                    <a:cubicBezTo>
                      <a:pt x="30874" y="1013"/>
                      <a:pt x="30516" y="656"/>
                      <a:pt x="30516" y="227"/>
                    </a:cubicBezTo>
                    <a:cubicBezTo>
                      <a:pt x="30516" y="156"/>
                      <a:pt x="30528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1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5" y="1"/>
                    </a:lnTo>
                    <a:cubicBezTo>
                      <a:pt x="27337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3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3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8" y="656"/>
                      <a:pt x="23408" y="227"/>
                    </a:cubicBezTo>
                    <a:cubicBezTo>
                      <a:pt x="23408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5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29" y="1"/>
                    </a:lnTo>
                    <a:cubicBezTo>
                      <a:pt x="20241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7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3" y="72"/>
                      <a:pt x="18705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69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4" y="72"/>
                      <a:pt x="15526" y="156"/>
                      <a:pt x="15526" y="227"/>
                    </a:cubicBezTo>
                    <a:cubicBezTo>
                      <a:pt x="15526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5" y="656"/>
                      <a:pt x="11585" y="227"/>
                    </a:cubicBezTo>
                    <a:cubicBezTo>
                      <a:pt x="11585" y="156"/>
                      <a:pt x="11597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3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6" y="72"/>
                      <a:pt x="8430" y="156"/>
                      <a:pt x="8430" y="227"/>
                    </a:cubicBezTo>
                    <a:cubicBezTo>
                      <a:pt x="8430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2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7" y="656"/>
                      <a:pt x="4477" y="227"/>
                    </a:cubicBezTo>
                    <a:cubicBezTo>
                      <a:pt x="4477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4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chemeClr val="dk1">
                  <a:alpha val="23660"/>
                </a:scheme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9977;p60"/>
              <p:cNvSpPr/>
              <p:nvPr/>
            </p:nvSpPr>
            <p:spPr>
              <a:xfrm>
                <a:off x="719998" y="1516283"/>
                <a:ext cx="3450065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886" h="30529" extrusionOk="0">
                    <a:moveTo>
                      <a:pt x="1299" y="1"/>
                    </a:moveTo>
                    <a:cubicBezTo>
                      <a:pt x="1311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7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886" y="30528"/>
                    </a:lnTo>
                    <a:lnTo>
                      <a:pt x="31886" y="763"/>
                    </a:lnTo>
                    <a:cubicBezTo>
                      <a:pt x="31731" y="930"/>
                      <a:pt x="31529" y="1013"/>
                      <a:pt x="31302" y="1013"/>
                    </a:cubicBezTo>
                    <a:cubicBezTo>
                      <a:pt x="30862" y="1013"/>
                      <a:pt x="30517" y="656"/>
                      <a:pt x="30517" y="227"/>
                    </a:cubicBezTo>
                    <a:cubicBezTo>
                      <a:pt x="30517" y="156"/>
                      <a:pt x="30529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2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6" y="1"/>
                    </a:lnTo>
                    <a:cubicBezTo>
                      <a:pt x="27338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4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4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9" y="656"/>
                      <a:pt x="23409" y="227"/>
                    </a:cubicBezTo>
                    <a:cubicBezTo>
                      <a:pt x="23409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6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30" y="1"/>
                    </a:lnTo>
                    <a:cubicBezTo>
                      <a:pt x="20242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8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4" y="72"/>
                      <a:pt x="18706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70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5" y="72"/>
                      <a:pt x="15527" y="156"/>
                      <a:pt x="15527" y="227"/>
                    </a:cubicBezTo>
                    <a:cubicBezTo>
                      <a:pt x="15527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6" y="656"/>
                      <a:pt x="11586" y="227"/>
                    </a:cubicBezTo>
                    <a:cubicBezTo>
                      <a:pt x="11586" y="156"/>
                      <a:pt x="11598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4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7" y="72"/>
                      <a:pt x="8431" y="156"/>
                      <a:pt x="8431" y="227"/>
                    </a:cubicBezTo>
                    <a:cubicBezTo>
                      <a:pt x="8431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3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8" y="656"/>
                      <a:pt x="4478" y="227"/>
                    </a:cubicBezTo>
                    <a:cubicBezTo>
                      <a:pt x="4478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5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chemeClr val="dk1">
                  <a:alpha val="23660"/>
                </a:scheme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" name="Google Shape;9978;p60"/>
            <p:cNvGrpSpPr/>
            <p:nvPr/>
          </p:nvGrpSpPr>
          <p:grpSpPr>
            <a:xfrm>
              <a:off x="1136550" y="1344811"/>
              <a:ext cx="7004224" cy="3422313"/>
              <a:chOff x="819248" y="1421033"/>
              <a:chExt cx="6760834" cy="3303390"/>
            </a:xfrm>
          </p:grpSpPr>
          <p:sp>
            <p:nvSpPr>
              <p:cNvPr id="30" name="Google Shape;9979;p60"/>
              <p:cNvSpPr/>
              <p:nvPr/>
            </p:nvSpPr>
            <p:spPr>
              <a:xfrm>
                <a:off x="4145490" y="1421033"/>
                <a:ext cx="3434593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743" h="30529" extrusionOk="0">
                    <a:moveTo>
                      <a:pt x="1298" y="1"/>
                    </a:moveTo>
                    <a:cubicBezTo>
                      <a:pt x="1310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6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743" y="30528"/>
                    </a:lnTo>
                    <a:lnTo>
                      <a:pt x="31743" y="763"/>
                    </a:lnTo>
                    <a:cubicBezTo>
                      <a:pt x="31731" y="930"/>
                      <a:pt x="31528" y="1013"/>
                      <a:pt x="31302" y="1013"/>
                    </a:cubicBezTo>
                    <a:cubicBezTo>
                      <a:pt x="30874" y="1013"/>
                      <a:pt x="30516" y="656"/>
                      <a:pt x="30516" y="227"/>
                    </a:cubicBezTo>
                    <a:cubicBezTo>
                      <a:pt x="30516" y="156"/>
                      <a:pt x="30528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1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5" y="1"/>
                    </a:lnTo>
                    <a:cubicBezTo>
                      <a:pt x="27337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3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3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8" y="656"/>
                      <a:pt x="23408" y="227"/>
                    </a:cubicBezTo>
                    <a:cubicBezTo>
                      <a:pt x="23408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5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29" y="1"/>
                    </a:lnTo>
                    <a:cubicBezTo>
                      <a:pt x="20241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7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3" y="72"/>
                      <a:pt x="18705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69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4" y="72"/>
                      <a:pt x="15526" y="156"/>
                      <a:pt x="15526" y="227"/>
                    </a:cubicBezTo>
                    <a:cubicBezTo>
                      <a:pt x="15526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5" y="656"/>
                      <a:pt x="11585" y="227"/>
                    </a:cubicBezTo>
                    <a:cubicBezTo>
                      <a:pt x="11585" y="156"/>
                      <a:pt x="11597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3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6" y="72"/>
                      <a:pt x="8430" y="156"/>
                      <a:pt x="8430" y="227"/>
                    </a:cubicBezTo>
                    <a:cubicBezTo>
                      <a:pt x="8430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2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7" y="656"/>
                      <a:pt x="4477" y="227"/>
                    </a:cubicBezTo>
                    <a:cubicBezTo>
                      <a:pt x="4477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4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9980;p60"/>
              <p:cNvSpPr/>
              <p:nvPr/>
            </p:nvSpPr>
            <p:spPr>
              <a:xfrm>
                <a:off x="819248" y="1421033"/>
                <a:ext cx="3450065" cy="3303390"/>
              </a:xfrm>
              <a:custGeom>
                <a:avLst/>
                <a:gdLst/>
                <a:ahLst/>
                <a:cxnLst/>
                <a:rect l="l" t="t" r="r" b="b"/>
                <a:pathLst>
                  <a:path w="31886" h="30529" extrusionOk="0">
                    <a:moveTo>
                      <a:pt x="1299" y="1"/>
                    </a:moveTo>
                    <a:cubicBezTo>
                      <a:pt x="1311" y="72"/>
                      <a:pt x="1322" y="156"/>
                      <a:pt x="1322" y="227"/>
                    </a:cubicBezTo>
                    <a:cubicBezTo>
                      <a:pt x="1322" y="656"/>
                      <a:pt x="965" y="1013"/>
                      <a:pt x="537" y="1013"/>
                    </a:cubicBezTo>
                    <a:cubicBezTo>
                      <a:pt x="334" y="1013"/>
                      <a:pt x="132" y="930"/>
                      <a:pt x="1" y="799"/>
                    </a:cubicBezTo>
                    <a:lnTo>
                      <a:pt x="1" y="30528"/>
                    </a:lnTo>
                    <a:lnTo>
                      <a:pt x="31886" y="30528"/>
                    </a:lnTo>
                    <a:lnTo>
                      <a:pt x="31886" y="763"/>
                    </a:lnTo>
                    <a:cubicBezTo>
                      <a:pt x="31731" y="930"/>
                      <a:pt x="31529" y="1013"/>
                      <a:pt x="31302" y="1013"/>
                    </a:cubicBezTo>
                    <a:cubicBezTo>
                      <a:pt x="30862" y="1013"/>
                      <a:pt x="30517" y="656"/>
                      <a:pt x="30517" y="227"/>
                    </a:cubicBezTo>
                    <a:cubicBezTo>
                      <a:pt x="30517" y="156"/>
                      <a:pt x="30529" y="72"/>
                      <a:pt x="30540" y="1"/>
                    </a:cubicBezTo>
                    <a:lnTo>
                      <a:pt x="29695" y="1"/>
                    </a:lnTo>
                    <a:cubicBezTo>
                      <a:pt x="29707" y="72"/>
                      <a:pt x="29719" y="156"/>
                      <a:pt x="29719" y="227"/>
                    </a:cubicBezTo>
                    <a:cubicBezTo>
                      <a:pt x="29719" y="656"/>
                      <a:pt x="29362" y="1013"/>
                      <a:pt x="28933" y="1013"/>
                    </a:cubicBezTo>
                    <a:cubicBezTo>
                      <a:pt x="28504" y="1013"/>
                      <a:pt x="28147" y="656"/>
                      <a:pt x="28147" y="227"/>
                    </a:cubicBezTo>
                    <a:cubicBezTo>
                      <a:pt x="28147" y="156"/>
                      <a:pt x="28159" y="72"/>
                      <a:pt x="28171" y="1"/>
                    </a:cubicBezTo>
                    <a:lnTo>
                      <a:pt x="27326" y="1"/>
                    </a:lnTo>
                    <a:cubicBezTo>
                      <a:pt x="27338" y="72"/>
                      <a:pt x="27361" y="156"/>
                      <a:pt x="27361" y="227"/>
                    </a:cubicBezTo>
                    <a:cubicBezTo>
                      <a:pt x="27361" y="656"/>
                      <a:pt x="27004" y="1013"/>
                      <a:pt x="26564" y="1013"/>
                    </a:cubicBezTo>
                    <a:cubicBezTo>
                      <a:pt x="26135" y="1013"/>
                      <a:pt x="25778" y="656"/>
                      <a:pt x="25778" y="227"/>
                    </a:cubicBezTo>
                    <a:cubicBezTo>
                      <a:pt x="25778" y="156"/>
                      <a:pt x="25790" y="72"/>
                      <a:pt x="25814" y="1"/>
                    </a:cubicBezTo>
                    <a:lnTo>
                      <a:pt x="24956" y="1"/>
                    </a:lnTo>
                    <a:cubicBezTo>
                      <a:pt x="24980" y="72"/>
                      <a:pt x="24992" y="156"/>
                      <a:pt x="24992" y="227"/>
                    </a:cubicBezTo>
                    <a:cubicBezTo>
                      <a:pt x="24992" y="656"/>
                      <a:pt x="24635" y="1013"/>
                      <a:pt x="24206" y="1013"/>
                    </a:cubicBezTo>
                    <a:cubicBezTo>
                      <a:pt x="23766" y="1013"/>
                      <a:pt x="23409" y="656"/>
                      <a:pt x="23409" y="227"/>
                    </a:cubicBezTo>
                    <a:cubicBezTo>
                      <a:pt x="23409" y="156"/>
                      <a:pt x="23432" y="72"/>
                      <a:pt x="23444" y="1"/>
                    </a:cubicBezTo>
                    <a:lnTo>
                      <a:pt x="22599" y="1"/>
                    </a:lnTo>
                    <a:cubicBezTo>
                      <a:pt x="22611" y="72"/>
                      <a:pt x="22623" y="156"/>
                      <a:pt x="22623" y="227"/>
                    </a:cubicBezTo>
                    <a:cubicBezTo>
                      <a:pt x="22623" y="656"/>
                      <a:pt x="22266" y="1013"/>
                      <a:pt x="21837" y="1013"/>
                    </a:cubicBezTo>
                    <a:cubicBezTo>
                      <a:pt x="21408" y="1013"/>
                      <a:pt x="21051" y="656"/>
                      <a:pt x="21051" y="227"/>
                    </a:cubicBezTo>
                    <a:cubicBezTo>
                      <a:pt x="21051" y="156"/>
                      <a:pt x="21063" y="72"/>
                      <a:pt x="21075" y="1"/>
                    </a:cubicBezTo>
                    <a:lnTo>
                      <a:pt x="20230" y="1"/>
                    </a:lnTo>
                    <a:cubicBezTo>
                      <a:pt x="20242" y="72"/>
                      <a:pt x="20253" y="156"/>
                      <a:pt x="20253" y="227"/>
                    </a:cubicBezTo>
                    <a:cubicBezTo>
                      <a:pt x="20253" y="656"/>
                      <a:pt x="19896" y="1013"/>
                      <a:pt x="19468" y="1013"/>
                    </a:cubicBezTo>
                    <a:cubicBezTo>
                      <a:pt x="19039" y="1013"/>
                      <a:pt x="18682" y="656"/>
                      <a:pt x="18682" y="227"/>
                    </a:cubicBezTo>
                    <a:cubicBezTo>
                      <a:pt x="18682" y="156"/>
                      <a:pt x="18694" y="72"/>
                      <a:pt x="18706" y="1"/>
                    </a:cubicBezTo>
                    <a:lnTo>
                      <a:pt x="17860" y="1"/>
                    </a:lnTo>
                    <a:cubicBezTo>
                      <a:pt x="17872" y="72"/>
                      <a:pt x="17896" y="156"/>
                      <a:pt x="17896" y="227"/>
                    </a:cubicBezTo>
                    <a:cubicBezTo>
                      <a:pt x="17896" y="656"/>
                      <a:pt x="17539" y="1013"/>
                      <a:pt x="17098" y="1013"/>
                    </a:cubicBezTo>
                    <a:cubicBezTo>
                      <a:pt x="16670" y="1013"/>
                      <a:pt x="16312" y="656"/>
                      <a:pt x="16312" y="227"/>
                    </a:cubicBezTo>
                    <a:cubicBezTo>
                      <a:pt x="16312" y="156"/>
                      <a:pt x="16324" y="72"/>
                      <a:pt x="16348" y="1"/>
                    </a:cubicBezTo>
                    <a:lnTo>
                      <a:pt x="15491" y="1"/>
                    </a:lnTo>
                    <a:cubicBezTo>
                      <a:pt x="15515" y="72"/>
                      <a:pt x="15527" y="156"/>
                      <a:pt x="15527" y="227"/>
                    </a:cubicBezTo>
                    <a:cubicBezTo>
                      <a:pt x="15527" y="656"/>
                      <a:pt x="15169" y="1013"/>
                      <a:pt x="14741" y="1013"/>
                    </a:cubicBezTo>
                    <a:cubicBezTo>
                      <a:pt x="14300" y="1013"/>
                      <a:pt x="13943" y="656"/>
                      <a:pt x="13943" y="227"/>
                    </a:cubicBezTo>
                    <a:cubicBezTo>
                      <a:pt x="13943" y="156"/>
                      <a:pt x="13967" y="72"/>
                      <a:pt x="13979" y="1"/>
                    </a:cubicBezTo>
                    <a:lnTo>
                      <a:pt x="13133" y="1"/>
                    </a:lnTo>
                    <a:cubicBezTo>
                      <a:pt x="13145" y="72"/>
                      <a:pt x="13157" y="156"/>
                      <a:pt x="13157" y="227"/>
                    </a:cubicBezTo>
                    <a:cubicBezTo>
                      <a:pt x="13157" y="656"/>
                      <a:pt x="12800" y="1013"/>
                      <a:pt x="12371" y="1013"/>
                    </a:cubicBezTo>
                    <a:cubicBezTo>
                      <a:pt x="11943" y="1013"/>
                      <a:pt x="11586" y="656"/>
                      <a:pt x="11586" y="227"/>
                    </a:cubicBezTo>
                    <a:cubicBezTo>
                      <a:pt x="11586" y="156"/>
                      <a:pt x="11598" y="72"/>
                      <a:pt x="11609" y="1"/>
                    </a:cubicBezTo>
                    <a:lnTo>
                      <a:pt x="10764" y="1"/>
                    </a:lnTo>
                    <a:cubicBezTo>
                      <a:pt x="10776" y="72"/>
                      <a:pt x="10788" y="156"/>
                      <a:pt x="10788" y="227"/>
                    </a:cubicBezTo>
                    <a:cubicBezTo>
                      <a:pt x="10788" y="656"/>
                      <a:pt x="10431" y="1013"/>
                      <a:pt x="10002" y="1013"/>
                    </a:cubicBezTo>
                    <a:cubicBezTo>
                      <a:pt x="9574" y="1013"/>
                      <a:pt x="9216" y="656"/>
                      <a:pt x="9216" y="227"/>
                    </a:cubicBezTo>
                    <a:cubicBezTo>
                      <a:pt x="9216" y="156"/>
                      <a:pt x="9228" y="72"/>
                      <a:pt x="9240" y="1"/>
                    </a:cubicBezTo>
                    <a:lnTo>
                      <a:pt x="8395" y="1"/>
                    </a:lnTo>
                    <a:cubicBezTo>
                      <a:pt x="8407" y="72"/>
                      <a:pt x="8431" y="156"/>
                      <a:pt x="8431" y="227"/>
                    </a:cubicBezTo>
                    <a:cubicBezTo>
                      <a:pt x="8431" y="656"/>
                      <a:pt x="8073" y="1013"/>
                      <a:pt x="7633" y="1013"/>
                    </a:cubicBezTo>
                    <a:cubicBezTo>
                      <a:pt x="7204" y="1013"/>
                      <a:pt x="6847" y="656"/>
                      <a:pt x="6847" y="227"/>
                    </a:cubicBezTo>
                    <a:cubicBezTo>
                      <a:pt x="6847" y="156"/>
                      <a:pt x="6859" y="72"/>
                      <a:pt x="6883" y="1"/>
                    </a:cubicBezTo>
                    <a:lnTo>
                      <a:pt x="6025" y="1"/>
                    </a:lnTo>
                    <a:cubicBezTo>
                      <a:pt x="6049" y="72"/>
                      <a:pt x="6061" y="156"/>
                      <a:pt x="6061" y="227"/>
                    </a:cubicBezTo>
                    <a:cubicBezTo>
                      <a:pt x="6061" y="656"/>
                      <a:pt x="5704" y="1013"/>
                      <a:pt x="5275" y="1013"/>
                    </a:cubicBezTo>
                    <a:cubicBezTo>
                      <a:pt x="4835" y="1013"/>
                      <a:pt x="4478" y="656"/>
                      <a:pt x="4478" y="227"/>
                    </a:cubicBezTo>
                    <a:cubicBezTo>
                      <a:pt x="4478" y="156"/>
                      <a:pt x="4501" y="72"/>
                      <a:pt x="4513" y="1"/>
                    </a:cubicBezTo>
                    <a:lnTo>
                      <a:pt x="3668" y="1"/>
                    </a:lnTo>
                    <a:cubicBezTo>
                      <a:pt x="3680" y="72"/>
                      <a:pt x="3692" y="156"/>
                      <a:pt x="3692" y="227"/>
                    </a:cubicBezTo>
                    <a:cubicBezTo>
                      <a:pt x="3692" y="656"/>
                      <a:pt x="3335" y="1013"/>
                      <a:pt x="2906" y="1013"/>
                    </a:cubicBezTo>
                    <a:cubicBezTo>
                      <a:pt x="2477" y="1013"/>
                      <a:pt x="2120" y="656"/>
                      <a:pt x="2120" y="227"/>
                    </a:cubicBezTo>
                    <a:cubicBezTo>
                      <a:pt x="2120" y="156"/>
                      <a:pt x="2132" y="72"/>
                      <a:pt x="214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4" name="Rectangle 33"/>
          <p:cNvSpPr/>
          <p:nvPr/>
        </p:nvSpPr>
        <p:spPr>
          <a:xfrm>
            <a:off x="4781258" y="1779242"/>
            <a:ext cx="3983182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8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 </a:t>
            </a:r>
            <a:r>
              <a:rPr lang="en-US" sz="1800" b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 người:</a:t>
            </a:r>
            <a:endParaRPr lang="en-US" sz="18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800"/>
              <a:t>Phá rừng lấy gỗ, đốt rừng làm nương rẫy.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800" smtClean="0"/>
              <a:t>Sử </a:t>
            </a:r>
            <a:r>
              <a:rPr lang="en-US" sz="1800"/>
              <a:t>dụng đất để sản xuất nông nghiệp nhưng chưa cải tạo đất.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800" smtClean="0"/>
              <a:t>Lạm </a:t>
            </a:r>
            <a:r>
              <a:rPr lang="en-US" sz="1800"/>
              <a:t>dụng các chất hóa học trong sản xuất.</a:t>
            </a:r>
          </a:p>
        </p:txBody>
      </p:sp>
    </p:spTree>
    <p:extLst>
      <p:ext uri="{BB962C8B-B14F-4D97-AF65-F5344CB8AC3E}">
        <p14:creationId xmlns:p14="http://schemas.microsoft.com/office/powerpoint/2010/main" val="33514132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0000" y="337193"/>
            <a:ext cx="7704000" cy="572700"/>
          </a:xfrm>
        </p:spPr>
        <p:txBody>
          <a:bodyPr anchor="ctr"/>
          <a:lstStyle/>
          <a:p>
            <a:r>
              <a:rPr lang="en-US" smtClean="0">
                <a:solidFill>
                  <a:schemeClr val="accent5">
                    <a:lumMod val="50000"/>
                  </a:schemeClr>
                </a:solidFill>
                <a:latin typeface="+mj-lt"/>
              </a:rPr>
              <a:t>Hiện trạng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820449" y="1110040"/>
            <a:ext cx="7503101" cy="543692"/>
            <a:chOff x="802700" y="1276294"/>
            <a:chExt cx="7503101" cy="543692"/>
          </a:xfrm>
        </p:grpSpPr>
        <p:sp>
          <p:nvSpPr>
            <p:cNvPr id="3" name="Rectangle 2"/>
            <p:cNvSpPr/>
            <p:nvPr/>
          </p:nvSpPr>
          <p:spPr>
            <a:xfrm>
              <a:off x="1544783" y="1363474"/>
              <a:ext cx="676101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80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Đ</a:t>
              </a:r>
              <a:r>
                <a:rPr lang="en-US" sz="1800" smtClean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ất </a:t>
              </a:r>
              <a:r>
                <a:rPr lang="en-US" sz="180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bị thoái hóa chiếm 30% diện tích đất cả nước (~ 10 triệu ha)</a:t>
              </a:r>
              <a:endParaRPr lang="en-US" sz="1800">
                <a:latin typeface="+mj-lt"/>
              </a:endParaRPr>
            </a:p>
          </p:txBody>
        </p:sp>
        <p:pic>
          <p:nvPicPr>
            <p:cNvPr id="35" name="Picture 37">
              <a:extLst>
                <a:ext uri="{FF2B5EF4-FFF2-40B4-BE49-F238E27FC236}">
                  <a16:creationId xmlns:a16="http://schemas.microsoft.com/office/drawing/2014/main" id="{5A906C25-1978-8F15-16D5-AA9653D42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02700" y="1276294"/>
              <a:ext cx="652028" cy="543692"/>
            </a:xfrm>
            <a:prstGeom prst="rect">
              <a:avLst/>
            </a:prstGeom>
          </p:spPr>
        </p:pic>
      </p:grpSp>
      <p:grpSp>
        <p:nvGrpSpPr>
          <p:cNvPr id="36" name="Group 35"/>
          <p:cNvGrpSpPr/>
          <p:nvPr/>
        </p:nvGrpSpPr>
        <p:grpSpPr>
          <a:xfrm>
            <a:off x="820449" y="1853879"/>
            <a:ext cx="7503101" cy="543692"/>
            <a:chOff x="802700" y="1276294"/>
            <a:chExt cx="7503101" cy="543692"/>
          </a:xfrm>
        </p:grpSpPr>
        <p:sp>
          <p:nvSpPr>
            <p:cNvPr id="37" name="Rectangle 36"/>
            <p:cNvSpPr/>
            <p:nvPr/>
          </p:nvSpPr>
          <p:spPr>
            <a:xfrm>
              <a:off x="1544783" y="1363474"/>
              <a:ext cx="676101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800" smtClean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Một số biểu hiện của thoái hoá đất:</a:t>
              </a:r>
              <a:endParaRPr lang="en-US" sz="1800">
                <a:latin typeface="+mj-lt"/>
              </a:endParaRPr>
            </a:p>
          </p:txBody>
        </p: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5A906C25-1978-8F15-16D5-AA9653D42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02700" y="1276294"/>
              <a:ext cx="652028" cy="543692"/>
            </a:xfrm>
            <a:prstGeom prst="rect">
              <a:avLst/>
            </a:prstGeom>
          </p:spPr>
        </p:pic>
      </p:grpSp>
      <p:grpSp>
        <p:nvGrpSpPr>
          <p:cNvPr id="6" name="Group 5"/>
          <p:cNvGrpSpPr/>
          <p:nvPr/>
        </p:nvGrpSpPr>
        <p:grpSpPr>
          <a:xfrm>
            <a:off x="675132" y="2626284"/>
            <a:ext cx="3598988" cy="2105044"/>
            <a:chOff x="675132" y="2626284"/>
            <a:chExt cx="3598988" cy="2105044"/>
          </a:xfrm>
        </p:grpSpPr>
        <p:grpSp>
          <p:nvGrpSpPr>
            <p:cNvPr id="39" name="Group 38"/>
            <p:cNvGrpSpPr/>
            <p:nvPr/>
          </p:nvGrpSpPr>
          <p:grpSpPr>
            <a:xfrm>
              <a:off x="675132" y="2626284"/>
              <a:ext cx="3598988" cy="2105044"/>
              <a:chOff x="757964" y="-101724"/>
              <a:chExt cx="18431399" cy="10106284"/>
            </a:xfrm>
          </p:grpSpPr>
          <p:pic>
            <p:nvPicPr>
              <p:cNvPr id="40" name="Picture 5"/>
              <p:cNvPicPr>
                <a:picLocks noChangeAspect="1"/>
              </p:cNvPicPr>
              <p:nvPr/>
            </p:nvPicPr>
            <p:blipFill>
              <a:blip r:embed="rId4">
                <a:lum bright="70000" contrast="-70000"/>
                <a:extLst/>
              </a:blip>
              <a:srcRect t="12165" r="50724" b="48490"/>
              <a:stretch>
                <a:fillRect/>
              </a:stretch>
            </p:blipFill>
            <p:spPr>
              <a:xfrm>
                <a:off x="757964" y="633832"/>
                <a:ext cx="18431399" cy="9370728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41" name="Picture 40"/>
              <p:cNvPicPr>
                <a:picLocks noChangeAspect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>
              <a:xfrm>
                <a:off x="8901023" y="-101724"/>
                <a:ext cx="2145276" cy="1819714"/>
              </a:xfrm>
              <a:prstGeom prst="rect">
                <a:avLst/>
              </a:prstGeom>
            </p:spPr>
          </p:pic>
        </p:grpSp>
        <p:sp>
          <p:nvSpPr>
            <p:cNvPr id="5" name="Rectangle 4"/>
            <p:cNvSpPr/>
            <p:nvPr/>
          </p:nvSpPr>
          <p:spPr>
            <a:xfrm>
              <a:off x="782638" y="3136424"/>
              <a:ext cx="3383973" cy="13388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Aft>
                  <a:spcPts val="800"/>
                </a:spcAft>
              </a:pPr>
              <a:r>
                <a:rPr lang="en-US" sz="180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Đất ở trung du và miền núi bị rửa trôi, xói mòn, bạc màu, khô cằn, nghèo dinh dưỡng.</a:t>
              </a:r>
              <a:endParaRPr lang="en-US" sz="18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572000" y="2632088"/>
            <a:ext cx="3598988" cy="2105046"/>
            <a:chOff x="4572000" y="2632088"/>
            <a:chExt cx="3598988" cy="2105046"/>
          </a:xfrm>
        </p:grpSpPr>
        <p:grpSp>
          <p:nvGrpSpPr>
            <p:cNvPr id="42" name="Group 41"/>
            <p:cNvGrpSpPr/>
            <p:nvPr/>
          </p:nvGrpSpPr>
          <p:grpSpPr>
            <a:xfrm>
              <a:off x="4572000" y="2632088"/>
              <a:ext cx="3598988" cy="2105046"/>
              <a:chOff x="757964" y="-51331"/>
              <a:chExt cx="18431399" cy="9600792"/>
            </a:xfrm>
          </p:grpSpPr>
          <p:pic>
            <p:nvPicPr>
              <p:cNvPr id="43" name="Picture 5"/>
              <p:cNvPicPr>
                <a:picLocks noChangeAspect="1"/>
              </p:cNvPicPr>
              <p:nvPr/>
            </p:nvPicPr>
            <p:blipFill>
              <a:blip r:embed="rId4">
                <a:lum bright="70000" contrast="-70000"/>
                <a:extLst/>
              </a:blip>
              <a:srcRect t="12165" r="50724" b="48490"/>
              <a:stretch>
                <a:fillRect/>
              </a:stretch>
            </p:blipFill>
            <p:spPr>
              <a:xfrm>
                <a:off x="757964" y="633836"/>
                <a:ext cx="18431399" cy="8915625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44" name="Picture 43"/>
              <p:cNvPicPr>
                <a:picLocks noChangeAspect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>
              <a:xfrm>
                <a:off x="8901023" y="-51331"/>
                <a:ext cx="2145276" cy="1769317"/>
              </a:xfrm>
              <a:prstGeom prst="rect">
                <a:avLst/>
              </a:prstGeom>
            </p:spPr>
          </p:pic>
        </p:grpSp>
        <p:sp>
          <p:nvSpPr>
            <p:cNvPr id="45" name="Rectangle 44"/>
            <p:cNvSpPr/>
            <p:nvPr/>
          </p:nvSpPr>
          <p:spPr>
            <a:xfrm>
              <a:off x="4679506" y="3323708"/>
              <a:ext cx="3383973" cy="87203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sz="1800"/>
                <a:t>Đất ở vùng cửa sông, ven biển bị nhiễm phèn, nhiễm mặn.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880157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60585" cy="10199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170863" y="187032"/>
            <a:ext cx="4486715" cy="3233771"/>
            <a:chOff x="186103" y="171792"/>
            <a:chExt cx="4486715" cy="3233771"/>
          </a:xfrm>
        </p:grpSpPr>
        <p:pic>
          <p:nvPicPr>
            <p:cNvPr id="35" name="Hình ảnh 1" descr="Xói mòn đất hiểm họa to lớn cho việc phát triển nông nghiệp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103" y="171792"/>
              <a:ext cx="4486715" cy="2647608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6" name="Rectangle 5"/>
            <p:cNvSpPr/>
            <p:nvPr/>
          </p:nvSpPr>
          <p:spPr>
            <a:xfrm>
              <a:off x="1721574" y="3036231"/>
              <a:ext cx="141577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vi-VN" sz="1800" i="1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Xói mòn đất</a:t>
              </a:r>
              <a:endParaRPr lang="en-US" sz="1800" i="1">
                <a:latin typeface="+mn-lt"/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797961" y="1593167"/>
            <a:ext cx="4224119" cy="3352860"/>
            <a:chOff x="4797961" y="1593167"/>
            <a:chExt cx="4224119" cy="3352860"/>
          </a:xfrm>
        </p:grpSpPr>
        <p:pic>
          <p:nvPicPr>
            <p:cNvPr id="4098" name="Picture 2" descr="Ngăn chặn tình trạng nhiễm mặn đất vì một tương lai bền vững | Môi trường |  Vietnam+ (VietnamPlus)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7961" y="2143296"/>
              <a:ext cx="4224119" cy="2802731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6035421" y="1593167"/>
              <a:ext cx="174919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vi-VN" sz="1800" i="1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Đất nhiễm mặn</a:t>
              </a:r>
              <a:endParaRPr lang="en-US" sz="180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6727240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àng quê khốn đốn vì đất, nước nhiễm mặn _ VTC16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3020" y="1337786"/>
            <a:ext cx="6440592" cy="3622834"/>
          </a:xfrm>
          <a:prstGeom prst="rect">
            <a:avLst/>
          </a:prstGeom>
        </p:spPr>
      </p:pic>
      <p:sp>
        <p:nvSpPr>
          <p:cNvPr id="5" name="Snip Diagonal Corner Rectangle 4"/>
          <p:cNvSpPr/>
          <p:nvPr/>
        </p:nvSpPr>
        <p:spPr>
          <a:xfrm>
            <a:off x="0" y="281940"/>
            <a:ext cx="6035040" cy="769620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smtClean="0">
                <a:solidFill>
                  <a:schemeClr val="accent6"/>
                </a:solidFill>
              </a:rPr>
              <a:t>Video: </a:t>
            </a:r>
            <a:r>
              <a:rPr lang="en-US" sz="1800" b="1" i="1" smtClean="0">
                <a:solidFill>
                  <a:schemeClr val="accent6"/>
                </a:solidFill>
              </a:rPr>
              <a:t>Làng quê khốn đốn vì đất, nước nhiễm mặn</a:t>
            </a:r>
            <a:endParaRPr lang="en-US" sz="1800" b="1" i="1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5353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886701" y="184666"/>
            <a:ext cx="1257300" cy="44635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3124469" y="167641"/>
            <a:ext cx="5859511" cy="2887979"/>
            <a:chOff x="3124469" y="167641"/>
            <a:chExt cx="5859511" cy="2887979"/>
          </a:xfrm>
        </p:grpSpPr>
        <p:pic>
          <p:nvPicPr>
            <p:cNvPr id="10" name="Hình ảnh 3" descr="Nông dân Đại Lộc thiệt hại lớn do ngập úng | BÁO QUẢNG NAM ONLINE - Tin tức  mới nhất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3242" y="167641"/>
              <a:ext cx="4630738" cy="2887979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" name="Rectangle 1"/>
            <p:cNvSpPr/>
            <p:nvPr/>
          </p:nvSpPr>
          <p:spPr>
            <a:xfrm>
              <a:off x="3124469" y="325288"/>
              <a:ext cx="156966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vi-VN" sz="1800" i="1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Đất ngập úng</a:t>
              </a:r>
              <a:endParaRPr lang="en-US" sz="1800">
                <a:latin typeface="+mn-lt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184052" y="1988820"/>
            <a:ext cx="8799928" cy="3093720"/>
            <a:chOff x="184052" y="1988820"/>
            <a:chExt cx="8799928" cy="3093720"/>
          </a:xfrm>
        </p:grpSpPr>
        <p:pic>
          <p:nvPicPr>
            <p:cNvPr id="11" name="Hình ảnh 28939556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84052" y="1988820"/>
              <a:ext cx="4852768" cy="3093720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4937760" y="3607415"/>
              <a:ext cx="404622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  <a:spcBef>
                  <a:spcPts val="100"/>
                </a:spcBef>
                <a:spcAft>
                  <a:spcPts val="100"/>
                </a:spcAft>
              </a:pPr>
              <a:r>
                <a:rPr lang="vi-VN" sz="1800" i="1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Đất đai khô cằn, hoang mạc </a:t>
              </a:r>
              <a:r>
                <a:rPr lang="vi-VN" sz="1800" i="1" smtClean="0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hóa</a:t>
              </a:r>
              <a:r>
                <a:rPr lang="en-US" sz="1800" smtClean="0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vi-VN" sz="1800" i="1" smtClean="0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ở </a:t>
              </a:r>
              <a:r>
                <a:rPr lang="vi-VN" sz="1800" i="1">
                  <a:latin typeface="+mn-lt"/>
                  <a:ea typeface="Calibri" panose="020F0502020204030204" pitchFamily="34" charset="0"/>
                  <a:cs typeface="Times New Roman" panose="02020603050405020304" pitchFamily="18" charset="0"/>
                </a:rPr>
                <a:t>đồng bằng ven biển tỉnh Bình Thuận</a:t>
              </a:r>
              <a:endParaRPr lang="en-US" sz="180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2930648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Diagonal Corner Rectangle 4"/>
          <p:cNvSpPr/>
          <p:nvPr/>
        </p:nvSpPr>
        <p:spPr>
          <a:xfrm>
            <a:off x="0" y="281940"/>
            <a:ext cx="6035040" cy="769620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smtClean="0">
                <a:solidFill>
                  <a:schemeClr val="accent6"/>
                </a:solidFill>
              </a:rPr>
              <a:t>Video: </a:t>
            </a:r>
            <a:r>
              <a:rPr lang="en-US" sz="1800" b="1" i="1" smtClean="0">
                <a:solidFill>
                  <a:schemeClr val="accent6"/>
                </a:solidFill>
              </a:rPr>
              <a:t>Mưa lớn gây ngập úng ở Quảng Trị</a:t>
            </a:r>
            <a:endParaRPr lang="en-US" sz="1800" b="1" i="1">
              <a:solidFill>
                <a:schemeClr val="accent6"/>
              </a:solidFill>
            </a:endParaRPr>
          </a:p>
        </p:txBody>
      </p:sp>
      <p:pic>
        <p:nvPicPr>
          <p:cNvPr id="6" name="Mưa lớn gây ngập úng hơn 60% diện tích đất trồng lúa ở Triệu Phong, Quảng Trị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3020" y="1337786"/>
            <a:ext cx="6440592" cy="362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6887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358140" y="725459"/>
            <a:ext cx="4101639" cy="3151080"/>
            <a:chOff x="348234" y="1325472"/>
            <a:chExt cx="3960530" cy="306286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8234" y="1325472"/>
              <a:ext cx="3960530" cy="2460281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5" name="TextBox 34"/>
            <p:cNvSpPr txBox="1"/>
            <p:nvPr/>
          </p:nvSpPr>
          <p:spPr>
            <a:xfrm>
              <a:off x="831794" y="4029340"/>
              <a:ext cx="2993408" cy="35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800" i="1" smtClean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Chặt phá rừng ở Bắc Giang</a:t>
              </a:r>
              <a:endParaRPr lang="en-US" sz="18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33561" y="725459"/>
            <a:ext cx="3914197" cy="3560720"/>
            <a:chOff x="4789920" y="1253704"/>
            <a:chExt cx="3914197" cy="3560720"/>
          </a:xfrm>
        </p:grpSpPr>
        <p:pic>
          <p:nvPicPr>
            <p:cNvPr id="3074" name="Picture 2" descr="sản xuất và sử dụng thuốc bảo vệ thực vật sinh học vì một nền nông sạch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368"/>
            <a:stretch/>
          </p:blipFill>
          <p:spPr bwMode="auto">
            <a:xfrm>
              <a:off x="4826532" y="1253704"/>
              <a:ext cx="3840971" cy="2530416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/>
            <p:cNvSpPr txBox="1"/>
            <p:nvPr/>
          </p:nvSpPr>
          <p:spPr>
            <a:xfrm>
              <a:off x="4789920" y="3942390"/>
              <a:ext cx="3914197" cy="8720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vi-VN" sz="1800" i="1"/>
                <a:t>Ô nhiễm đất do hóa chất </a:t>
              </a:r>
              <a:endParaRPr lang="en-US" sz="1800" i="1" smtClean="0"/>
            </a:p>
            <a:p>
              <a:pPr algn="ctr">
                <a:lnSpc>
                  <a:spcPct val="150000"/>
                </a:lnSpc>
              </a:pPr>
              <a:r>
                <a:rPr lang="vi-VN" sz="1800" i="1" smtClean="0"/>
                <a:t>nông </a:t>
              </a:r>
              <a:r>
                <a:rPr lang="vi-VN" sz="1800" i="1"/>
                <a:t>nghiệp</a:t>
              </a:r>
              <a:endParaRPr lang="en-US" sz="1800" i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1486038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Diagonal Corner Rectangle 4"/>
          <p:cNvSpPr/>
          <p:nvPr/>
        </p:nvSpPr>
        <p:spPr>
          <a:xfrm>
            <a:off x="0" y="281940"/>
            <a:ext cx="6035040" cy="769620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smtClean="0">
                <a:solidFill>
                  <a:schemeClr val="accent6"/>
                </a:solidFill>
              </a:rPr>
              <a:t>Video: </a:t>
            </a:r>
            <a:r>
              <a:rPr lang="en-US" sz="1800" b="1" i="1" smtClean="0">
                <a:solidFill>
                  <a:schemeClr val="accent6"/>
                </a:solidFill>
              </a:rPr>
              <a:t>Điểm nóng phá rừng lấy gỗ trước Tết</a:t>
            </a:r>
            <a:endParaRPr lang="en-US" sz="1800" b="1" i="1">
              <a:solidFill>
                <a:schemeClr val="accent6"/>
              </a:solidFill>
            </a:endParaRPr>
          </a:p>
        </p:txBody>
      </p:sp>
      <p:pic>
        <p:nvPicPr>
          <p:cNvPr id="7" name="Phức tạp nhiều điểm nóng phá rừng lấy gỗ trước Tết _ VTV2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3020" y="1337786"/>
            <a:ext cx="6440594" cy="362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57477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18">
            <a:extLst>
              <a:ext uri="{FF2B5EF4-FFF2-40B4-BE49-F238E27FC236}">
                <a16:creationId xmlns:a16="http://schemas.microsoft.com/office/drawing/2014/main" id="{891CC888-6619-4DD5-A680-A8C51DDF7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58591" y="1796708"/>
            <a:ext cx="2619602" cy="1663739"/>
          </a:xfrm>
          <a:prstGeom prst="rect">
            <a:avLst/>
          </a:prstGeom>
        </p:spPr>
      </p:pic>
      <p:pic>
        <p:nvPicPr>
          <p:cNvPr id="23" name="Picture 17">
            <a:extLst>
              <a:ext uri="{FF2B5EF4-FFF2-40B4-BE49-F238E27FC236}">
                <a16:creationId xmlns:a16="http://schemas.microsoft.com/office/drawing/2014/main" id="{B65CB94D-08BE-4AFD-9C01-3D7E6486427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62852">
            <a:off x="2923098" y="123259"/>
            <a:ext cx="3394346" cy="1296956"/>
          </a:xfrm>
          <a:prstGeom prst="rect">
            <a:avLst/>
          </a:prstGeom>
        </p:spPr>
      </p:pic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2911526" y="365552"/>
            <a:ext cx="3267385" cy="572700"/>
          </a:xfrm>
        </p:spPr>
        <p:txBody>
          <a:bodyPr anchor="ctr"/>
          <a:lstStyle/>
          <a:p>
            <a:r>
              <a:rPr lang="en-US" smtClean="0">
                <a:solidFill>
                  <a:schemeClr val="accent5">
                    <a:lumMod val="50000"/>
                  </a:schemeClr>
                </a:solidFill>
                <a:latin typeface="+mj-lt"/>
              </a:rPr>
              <a:t>Biện pháp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25" name="Picture 18">
            <a:extLst>
              <a:ext uri="{FF2B5EF4-FFF2-40B4-BE49-F238E27FC236}">
                <a16:creationId xmlns:a16="http://schemas.microsoft.com/office/drawing/2014/main" id="{891CC888-6619-4DD5-A680-A8C51DDF7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123434" y="1758159"/>
            <a:ext cx="2993674" cy="1663739"/>
          </a:xfrm>
          <a:prstGeom prst="rect">
            <a:avLst/>
          </a:prstGeom>
        </p:spPr>
      </p:pic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E9DF371E-01BE-420B-A6D8-7055DF1A273C}"/>
              </a:ext>
            </a:extLst>
          </p:cNvPr>
          <p:cNvCxnSpPr>
            <a:cxnSpLocks/>
            <a:endCxn id="25" idx="0"/>
          </p:cNvCxnSpPr>
          <p:nvPr/>
        </p:nvCxnSpPr>
        <p:spPr>
          <a:xfrm>
            <a:off x="4608416" y="1441539"/>
            <a:ext cx="11855" cy="316620"/>
          </a:xfrm>
          <a:prstGeom prst="straightConnector1">
            <a:avLst/>
          </a:prstGeom>
          <a:ln w="19050">
            <a:solidFill>
              <a:srgbClr val="0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478970" y="2137589"/>
            <a:ext cx="22455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 smtClean="0">
                <a:latin typeface="Arial" panose="020B0604020202020204" pitchFamily="34" charset="0"/>
                <a:cs typeface="Arial" panose="020B0604020202020204" pitchFamily="34" charset="0"/>
              </a:rPr>
              <a:t>Bảo vệ rừng và trồng rừng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9DF371E-01BE-420B-A6D8-7055DF1A273C}"/>
              </a:ext>
            </a:extLst>
          </p:cNvPr>
          <p:cNvCxnSpPr>
            <a:cxnSpLocks/>
            <a:endCxn id="46" idx="0"/>
          </p:cNvCxnSpPr>
          <p:nvPr/>
        </p:nvCxnSpPr>
        <p:spPr>
          <a:xfrm flipH="1">
            <a:off x="1668392" y="1441539"/>
            <a:ext cx="2940024" cy="355169"/>
          </a:xfrm>
          <a:prstGeom prst="straightConnector1">
            <a:avLst/>
          </a:prstGeom>
          <a:ln w="19050">
            <a:solidFill>
              <a:srgbClr val="0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3177659" y="1865721"/>
            <a:ext cx="2861514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Củng cố và hoàn thiện các hệ thống đê ven biển, </a:t>
            </a:r>
            <a:r>
              <a:rPr lang="en-US" sz="18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công </a:t>
            </a: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trình thủy lợi</a:t>
            </a:r>
            <a:endParaRPr lang="en-US" sz="1800">
              <a:latin typeface="+mj-lt"/>
            </a:endParaRPr>
          </a:p>
        </p:txBody>
      </p:sp>
      <p:pic>
        <p:nvPicPr>
          <p:cNvPr id="87" name="Picture 18">
            <a:extLst>
              <a:ext uri="{FF2B5EF4-FFF2-40B4-BE49-F238E27FC236}">
                <a16:creationId xmlns:a16="http://schemas.microsoft.com/office/drawing/2014/main" id="{891CC888-6619-4DD5-A680-A8C51DDF7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6262349" y="1796707"/>
            <a:ext cx="2590489" cy="1663739"/>
          </a:xfrm>
          <a:prstGeom prst="rect">
            <a:avLst/>
          </a:prstGeom>
        </p:spPr>
      </p:pic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E9DF371E-01BE-420B-A6D8-7055DF1A273C}"/>
              </a:ext>
            </a:extLst>
          </p:cNvPr>
          <p:cNvCxnSpPr>
            <a:cxnSpLocks/>
            <a:endCxn id="87" idx="0"/>
          </p:cNvCxnSpPr>
          <p:nvPr/>
        </p:nvCxnSpPr>
        <p:spPr>
          <a:xfrm>
            <a:off x="4608416" y="1441539"/>
            <a:ext cx="2949178" cy="355168"/>
          </a:xfrm>
          <a:prstGeom prst="straightConnector1">
            <a:avLst/>
          </a:prstGeom>
          <a:ln w="19050">
            <a:solidFill>
              <a:srgbClr val="0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Rectangle 108"/>
          <p:cNvSpPr/>
          <p:nvPr/>
        </p:nvSpPr>
        <p:spPr>
          <a:xfrm>
            <a:off x="6520695" y="2128031"/>
            <a:ext cx="20737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Bổ sung các chất hữu cơ cho đất</a:t>
            </a:r>
            <a:endParaRPr lang="en-US" sz="1800">
              <a:latin typeface="+mj-lt"/>
            </a:endParaRPr>
          </a:p>
        </p:txBody>
      </p:sp>
      <p:sp>
        <p:nvSpPr>
          <p:cNvPr id="112" name="Rectangle 111"/>
          <p:cNvSpPr/>
          <p:nvPr/>
        </p:nvSpPr>
        <p:spPr>
          <a:xfrm>
            <a:off x="2001784" y="3724646"/>
            <a:ext cx="4653973" cy="494479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Bảo vệ rừng phòng hộ đầu nguồn, ven biển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2001783" y="4369144"/>
            <a:ext cx="4653973" cy="494479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</a:rPr>
              <a:t>Trồng cây phủ xanh đất trống, đồi núi trọc</a:t>
            </a:r>
          </a:p>
        </p:txBody>
      </p:sp>
      <p:cxnSp>
        <p:nvCxnSpPr>
          <p:cNvPr id="115" name="Elbow Connector 114"/>
          <p:cNvCxnSpPr>
            <a:stCxn id="46" idx="2"/>
            <a:endCxn id="112" idx="1"/>
          </p:cNvCxnSpPr>
          <p:nvPr/>
        </p:nvCxnSpPr>
        <p:spPr>
          <a:xfrm rot="16200000" flipH="1">
            <a:off x="1579369" y="3549470"/>
            <a:ext cx="511439" cy="333392"/>
          </a:xfrm>
          <a:prstGeom prst="bentConnector2">
            <a:avLst/>
          </a:prstGeom>
          <a:ln w="19050">
            <a:solidFill>
              <a:srgbClr val="0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Elbow Connector 116"/>
          <p:cNvCxnSpPr>
            <a:stCxn id="46" idx="2"/>
            <a:endCxn id="113" idx="1"/>
          </p:cNvCxnSpPr>
          <p:nvPr/>
        </p:nvCxnSpPr>
        <p:spPr>
          <a:xfrm rot="16200000" flipH="1">
            <a:off x="1257119" y="3871719"/>
            <a:ext cx="1155937" cy="333391"/>
          </a:xfrm>
          <a:prstGeom prst="bentConnector2">
            <a:avLst/>
          </a:prstGeom>
          <a:ln w="19050">
            <a:solidFill>
              <a:srgbClr val="0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13377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7" grpId="0"/>
      <p:bldP spid="19" grpId="0"/>
      <p:bldP spid="109" grpId="0"/>
      <p:bldP spid="112" grpId="0" animBg="1"/>
      <p:bldP spid="11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498511" y="263236"/>
            <a:ext cx="3483646" cy="2848076"/>
            <a:chOff x="525069" y="351536"/>
            <a:chExt cx="3686843" cy="3070537"/>
          </a:xfrm>
        </p:grpSpPr>
        <p:pic>
          <p:nvPicPr>
            <p:cNvPr id="20" name="Picture 19" descr="Bảo vệ rừng đầu nguồn biên giới Sin Suối Hồ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981" y="949437"/>
              <a:ext cx="3645020" cy="2472636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4" name="Rectangle 3"/>
            <p:cNvSpPr/>
            <p:nvPr/>
          </p:nvSpPr>
          <p:spPr>
            <a:xfrm>
              <a:off x="525069" y="351536"/>
              <a:ext cx="3686843" cy="47035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700" i="1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Bảo vệ rừng phòng hộ ở Lai Châu</a:t>
              </a:r>
              <a:endParaRPr lang="en-US" sz="17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4803891" y="263237"/>
            <a:ext cx="3446490" cy="2848075"/>
            <a:chOff x="4803891" y="-166254"/>
            <a:chExt cx="3446490" cy="2848075"/>
          </a:xfrm>
        </p:grpSpPr>
        <p:pic>
          <p:nvPicPr>
            <p:cNvPr id="10" name="Picture 9" descr="Hiệu quả từ một chính sách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3891" y="388328"/>
              <a:ext cx="3446490" cy="2293493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Rectangle 11"/>
            <p:cNvSpPr/>
            <p:nvPr/>
          </p:nvSpPr>
          <p:spPr>
            <a:xfrm>
              <a:off x="5022557" y="-166254"/>
              <a:ext cx="3009157" cy="43627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700" i="1" smtClean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Trồng rừng phủ xanh đồi trọc</a:t>
              </a:r>
              <a:endParaRPr lang="en-US" sz="17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2562428" y="2452401"/>
            <a:ext cx="5902699" cy="2403618"/>
            <a:chOff x="2562428" y="2452401"/>
            <a:chExt cx="5902699" cy="2403618"/>
          </a:xfrm>
        </p:grpSpPr>
        <p:pic>
          <p:nvPicPr>
            <p:cNvPr id="13" name="Picture 12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2428" y="2452401"/>
              <a:ext cx="3492010" cy="2403618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4" name="Rectangle 13"/>
            <p:cNvSpPr/>
            <p:nvPr/>
          </p:nvSpPr>
          <p:spPr>
            <a:xfrm>
              <a:off x="6109855" y="3545084"/>
              <a:ext cx="2355272" cy="8771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</a:pPr>
              <a:r>
                <a:rPr lang="en-US" sz="1700" i="1" smtClean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Gia cố công trình thuỷ lợi ở Quảng Bình</a:t>
              </a:r>
              <a:endParaRPr lang="en-US" sz="17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563138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685800" y="931154"/>
            <a:ext cx="773430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en-US" sz="1800" b="1" kern="120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800" b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1.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Tính chất nhiệt đới ẩm gió mùa của lớp phủ thổ nhưỡng </a:t>
            </a:r>
            <a:endParaRPr lang="en-US" sz="1800" b="1" smtClean="0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 b="1" smtClean="0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ở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nước ta không điển hình ở quá trình nào sau đây?</a:t>
            </a:r>
            <a:endParaRPr lang="en-US" sz="1600" b="1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A. </a:t>
            </a:r>
            <a:r>
              <a:rPr lang="vi-VN" sz="180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trình feralit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thoái hoá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pốt-dôn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xói mòn - rửa trôi - tích tụ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pốt-dôn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685800" y="1063079"/>
            <a:ext cx="7734300" cy="415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sz="1800" b="1" kern="12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r>
              <a:rPr lang="en-US" sz="1800" b="1" kern="12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vi-VN" sz="1800"/>
              <a:t>Quá trình hình thành đất đặc trưng ở vùng nhiệt đới ẩm gió mùa là:</a:t>
            </a:r>
            <a:endParaRPr lang="en-US" sz="18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smtClean="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fe-ra-lit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thoái hoá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pốt-dôn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mặn hoá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685800" y="1925976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Quá trình fe-ra-lit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18367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811896" y="1063079"/>
            <a:ext cx="7529732" cy="3642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en-US" sz="1800" b="1" kern="120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3.</a:t>
            </a:r>
            <a:r>
              <a:rPr lang="en-US" sz="1800" b="1" kern="1200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Quá trình bồi tụ thường xảy ra ở khu vực nào sau đây?</a:t>
            </a:r>
            <a:endParaRPr lang="en-US" sz="1800" b="1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Đồi núi và trung du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Đồng bằng và vùng </a:t>
            </a:r>
            <a:endParaRPr lang="en-US" sz="1800" smtClean="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vi-VN" sz="180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cửa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sông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Cao nguyên và đồng bằng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385723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38572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Đồi núi và ven suối</a:t>
            </a:r>
            <a:endParaRPr lang="en-US" sz="1800">
              <a:solidFill>
                <a:srgbClr val="385723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Đồng bằng và vùng </a:t>
            </a:r>
            <a:endParaRPr lang="en-US" sz="180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cửa sông</a:t>
            </a:r>
            <a:endParaRPr lang="en-US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3186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Vận chuyển - tích tụ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Mài mòn -sạt lở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Xói mòn - rửa trôi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Rửa trôi - tích tụ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Xói mòn - rửa trôi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685800" y="931154"/>
            <a:ext cx="773430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en-US" sz="1800" b="1" kern="120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4.</a:t>
            </a:r>
            <a:r>
              <a:rPr lang="en-US" sz="1800" b="1" kern="1200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Đất ở khu vực đồi núi nước ta bị thoái hoá nhanh </a:t>
            </a:r>
            <a:endParaRPr lang="en-US" sz="1800" b="1" smtClean="0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 b="1" smtClean="0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là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do quá trình nào sau đây?</a:t>
            </a:r>
            <a:endParaRPr lang="en-US" sz="1600" b="1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56290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811896" y="1063079"/>
            <a:ext cx="7529732" cy="415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sz="1800" b="1" kern="12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</a:t>
            </a:r>
            <a:r>
              <a:rPr lang="en-US" sz="1800" b="1" kern="12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</a:rPr>
              <a:t>Nhóm đất nào sau đây chiếm diện tích lớn nhất nước ta?</a:t>
            </a:r>
            <a:endParaRPr lang="en-US" sz="18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A. </a:t>
            </a:r>
            <a:r>
              <a:rPr lang="en-US" sz="1800">
                <a:solidFill>
                  <a:srgbClr val="000000"/>
                </a:solidFill>
                <a:latin typeface="+mj-lt"/>
              </a:rPr>
              <a:t>Nhóm đất feralit</a:t>
            </a:r>
            <a:endParaRPr lang="en-US" sz="180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C. </a:t>
            </a:r>
            <a:r>
              <a:rPr lang="en-US" sz="1800">
                <a:solidFill>
                  <a:srgbClr val="000000"/>
                </a:solidFill>
                <a:latin typeface="+mj-lt"/>
              </a:rPr>
              <a:t>Nhóm đất mùn núi cao</a:t>
            </a:r>
            <a:endParaRPr lang="en-US" sz="180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B. </a:t>
            </a:r>
            <a:r>
              <a:rPr lang="en-US" sz="1800">
                <a:solidFill>
                  <a:srgbClr val="000000"/>
                </a:solidFill>
                <a:latin typeface="+mj-lt"/>
              </a:rPr>
              <a:t>Nhóm đất phù sa</a:t>
            </a:r>
            <a:endParaRPr lang="en-US" sz="180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D. </a:t>
            </a:r>
            <a:r>
              <a:rPr lang="en-US" sz="1800">
                <a:solidFill>
                  <a:srgbClr val="000000"/>
                </a:solidFill>
                <a:latin typeface="+mj-lt"/>
              </a:rPr>
              <a:t>Nhóm đất mặn ven biển</a:t>
            </a:r>
            <a:endParaRPr lang="en-US" sz="180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en-US" sz="1800">
                <a:solidFill>
                  <a:srgbClr val="000000"/>
                </a:solidFill>
              </a:rPr>
              <a:t>Nhóm đất feralit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37762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811896" y="1063079"/>
            <a:ext cx="7529732" cy="3642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en-US" sz="1800" b="1" kern="120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6.</a:t>
            </a:r>
            <a:r>
              <a:rPr lang="en-US" sz="1800" b="1" kern="1200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Đất feralit có đặc điểm nào sau đây?</a:t>
            </a:r>
            <a:endParaRPr lang="en-US" sz="1600" b="1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Chua, nghèo mùn, tầng đất mỏng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Tơi, xốp, nghèo mùn, tầng đất mỏng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Màu nâu, tầng đất mỏng, nhiều sét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Màu đỏ vàng, lớp vỏ phong hóa dày, đất thoáng khí, dễ thoát nước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Màu đỏ vàng, lớp vỏ phong hóa dày, đất thoáng khí, dễ thoát nước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189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1318807" y="931154"/>
            <a:ext cx="651591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en-US" sz="1800" b="1" kern="120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7.</a:t>
            </a:r>
            <a:r>
              <a:rPr lang="en-US" sz="1800" b="1" kern="1200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Vùng nào sau đây của nước ta tập trung nhiều đất feralit hình thành trên đá badan?</a:t>
            </a:r>
            <a:endParaRPr lang="en-US" sz="1600" b="1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smtClean="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Bắc Trung Bộ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Đông Bắc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Tây Nguyên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Tây Bắc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Tây Nguyên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977664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811896" y="941889"/>
            <a:ext cx="7529732" cy="7797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 b="1" kern="120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8.</a:t>
            </a:r>
            <a:r>
              <a:rPr lang="en-US" sz="1800" b="1" kern="1200" smtClean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</a:rPr>
              <a:t>Vùng nào sau đây của nước ta tập trung nhiều </a:t>
            </a:r>
            <a:endParaRPr lang="en-US" sz="1800" b="1" smtClean="0">
              <a:solidFill>
                <a:srgbClr val="FF0000"/>
              </a:solidFill>
              <a:latin typeface="+mn-lt"/>
            </a:endParaRPr>
          </a:p>
          <a:p>
            <a:pPr algn="ctr">
              <a:lnSpc>
                <a:spcPct val="150000"/>
              </a:lnSpc>
            </a:pPr>
            <a:r>
              <a:rPr lang="vi-VN" sz="1800" b="1" smtClean="0">
                <a:solidFill>
                  <a:srgbClr val="FF0000"/>
                </a:solidFill>
                <a:latin typeface="+mn-lt"/>
              </a:rPr>
              <a:t>đất </a:t>
            </a:r>
            <a:r>
              <a:rPr lang="vi-VN" sz="1800" b="1">
                <a:solidFill>
                  <a:srgbClr val="FF0000"/>
                </a:solidFill>
                <a:latin typeface="+mn-lt"/>
              </a:rPr>
              <a:t>phù sa nhất?</a:t>
            </a:r>
            <a:endParaRPr lang="en-US" sz="1800" b="1">
              <a:solidFill>
                <a:srgbClr val="FF0000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EA5EDB69-5FC1-0227-D579-0B68147B0112}"/>
              </a:ext>
            </a:extLst>
          </p:cNvPr>
          <p:cNvSpPr/>
          <p:nvPr/>
        </p:nvSpPr>
        <p:spPr>
          <a:xfrm>
            <a:off x="6858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A.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Đồng bằng sông Hồng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002BAA3F-E185-54EC-5029-D760862380AE}"/>
              </a:ext>
            </a:extLst>
          </p:cNvPr>
          <p:cNvSpPr/>
          <p:nvPr/>
        </p:nvSpPr>
        <p:spPr>
          <a:xfrm>
            <a:off x="6858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C.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Đông Nam Bộ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19" name="Plaque 18">
            <a:extLst>
              <a:ext uri="{FF2B5EF4-FFF2-40B4-BE49-F238E27FC236}">
                <a16:creationId xmlns:a16="http://schemas.microsoft.com/office/drawing/2014/main" id="{D616D4CC-126B-936C-3FBF-08CF8CA2AABB}"/>
              </a:ext>
            </a:extLst>
          </p:cNvPr>
          <p:cNvSpPr/>
          <p:nvPr/>
        </p:nvSpPr>
        <p:spPr>
          <a:xfrm>
            <a:off x="4838700" y="1938852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B.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Duyên hải miền Trung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0" name="Plaque 19">
            <a:extLst>
              <a:ext uri="{FF2B5EF4-FFF2-40B4-BE49-F238E27FC236}">
                <a16:creationId xmlns:a16="http://schemas.microsoft.com/office/drawing/2014/main" id="{A1D6137F-74BA-A20E-0662-FB78F22223FE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Đồng bằng sông Cửu Long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4F3DA57B-A302-392E-7B36-AC7B6532BD2C}"/>
              </a:ext>
            </a:extLst>
          </p:cNvPr>
          <p:cNvSpPr/>
          <p:nvPr/>
        </p:nvSpPr>
        <p:spPr>
          <a:xfrm>
            <a:off x="4838700" y="3523550"/>
            <a:ext cx="3581400" cy="1367436"/>
          </a:xfrm>
          <a:prstGeom prst="plaque">
            <a:avLst/>
          </a:prstGeom>
          <a:solidFill>
            <a:srgbClr val="FFD76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>
                <a:solidFill>
                  <a:srgbClr val="000000"/>
                </a:solidFill>
                <a:cs typeface="Arial" panose="020B0604020202020204" pitchFamily="34" charset="0"/>
              </a:rPr>
              <a:t>D. </a:t>
            </a:r>
            <a:r>
              <a:rPr lang="vi-VN" sz="18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Đồng bằng sông Cửu Long</a:t>
            </a:r>
            <a:endParaRPr 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473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1318807" y="1058541"/>
            <a:ext cx="6515910" cy="8053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en-US" sz="1800" b="1" kern="12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</a:t>
            </a:r>
            <a:r>
              <a:rPr lang="en-US" sz="1800" b="1" kern="12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Đâu không phải là hiện trạng sử dụng đất ở </a:t>
            </a:r>
            <a:endParaRPr lang="en-US" sz="1800" b="1" smtClean="0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 b="1" smtClean="0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nước </a:t>
            </a:r>
            <a:r>
              <a:rPr lang="vi-VN" sz="18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ta hiện nay?</a:t>
            </a:r>
            <a:endParaRPr lang="en-US" sz="1600" b="1">
              <a:solidFill>
                <a:srgbClr val="FF0000"/>
              </a:solidFill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6214" y="2076615"/>
            <a:ext cx="778109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 smtClean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vi-VN" sz="18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Diện tích đất bị thoái hóa ở Việt Nam chiếm hơn 30% diện tích cả nước.</a:t>
            </a:r>
            <a:endParaRPr lang="en-US" sz="180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B. Đất ở trung du và miền núi bị rửa trôi, xói mòn, bạc màu, trở nên khô căn, nghèo dinh dưỡng.</a:t>
            </a:r>
            <a:endParaRPr lang="en-US" sz="180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C. Đất ở nhiều vùng cửa sông, ven biển bị nhiễm mặn, nhiễm phèn. </a:t>
            </a:r>
            <a:endParaRPr lang="en-US" sz="180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r>
              <a:rPr lang="vi-VN" sz="18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D. Diện tích đất phèn, đất mặn có xu hướng giảm dần.</a:t>
            </a:r>
            <a:endParaRPr lang="en-US" sz="180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568960" y="3826953"/>
            <a:ext cx="477520" cy="476111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2744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1318807" y="1058541"/>
            <a:ext cx="6515910" cy="7797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 b="1" kern="12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Câu</a:t>
            </a:r>
            <a:r>
              <a:rPr lang="en-US" sz="1800" b="1" kern="12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</a:t>
            </a:r>
            <a:r>
              <a:rPr lang="en-US" sz="1800" b="1" kern="12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vi-VN" sz="1800" b="1">
                <a:solidFill>
                  <a:srgbClr val="FF0000"/>
                </a:solidFill>
                <a:latin typeface="+mn-lt"/>
              </a:rPr>
              <a:t>Để giảm thiểu tình trạng thoái hóa đất và bảo vệ môi trường đất, cần:</a:t>
            </a:r>
            <a:endParaRPr lang="en-US" sz="1800" b="1">
              <a:solidFill>
                <a:srgbClr val="FF0000"/>
              </a:solidFill>
              <a:latin typeface="+mn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17491" y="2050966"/>
            <a:ext cx="6517226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vi-VN" sz="1800" smtClean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vi-VN" sz="18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vi-VN" sz="1800">
                <a:latin typeface="+mn-lt"/>
              </a:rPr>
              <a:t>Sử dụng tối đa diện tích để sản xuất nông nghiệp. </a:t>
            </a:r>
            <a:endParaRPr lang="en-US" sz="1800">
              <a:latin typeface="+mn-lt"/>
            </a:endParaRPr>
          </a:p>
          <a:p>
            <a:pPr algn="just">
              <a:lnSpc>
                <a:spcPct val="150000"/>
              </a:lnSpc>
            </a:pPr>
            <a:r>
              <a:rPr lang="vi-VN" sz="1800">
                <a:latin typeface="+mn-lt"/>
              </a:rPr>
              <a:t>B. Củng cố và hoàn thiện các hệ thống đê ven biển, hệ thống công trình thủy lợi.</a:t>
            </a:r>
            <a:endParaRPr lang="en-US" sz="1800">
              <a:latin typeface="+mn-lt"/>
            </a:endParaRPr>
          </a:p>
          <a:p>
            <a:pPr algn="just">
              <a:lnSpc>
                <a:spcPct val="150000"/>
              </a:lnSpc>
            </a:pPr>
            <a:r>
              <a:rPr lang="vi-VN" sz="1800">
                <a:latin typeface="+mn-lt"/>
              </a:rPr>
              <a:t>C. Hạn chế bổ sung các chất hữu cơ cho đất. </a:t>
            </a:r>
            <a:endParaRPr lang="en-US" sz="1800">
              <a:latin typeface="+mn-lt"/>
            </a:endParaRPr>
          </a:p>
          <a:p>
            <a:pPr algn="just">
              <a:lnSpc>
                <a:spcPct val="150000"/>
              </a:lnSpc>
            </a:pPr>
            <a:r>
              <a:rPr lang="vi-VN" sz="1800">
                <a:latin typeface="+mn-lt"/>
              </a:rPr>
              <a:t>D. Sử dụng các chất hóa học trong sản xuất. </a:t>
            </a:r>
            <a:endParaRPr lang="en-US" sz="180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val 2"/>
          <p:cNvSpPr/>
          <p:nvPr/>
        </p:nvSpPr>
        <p:spPr>
          <a:xfrm>
            <a:off x="1209040" y="2480449"/>
            <a:ext cx="477520" cy="476111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58847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19B1F1F-6136-4AD1-8FAA-8BF99A8856B5}"/>
              </a:ext>
            </a:extLst>
          </p:cNvPr>
          <p:cNvSpPr txBox="1"/>
          <p:nvPr/>
        </p:nvSpPr>
        <p:spPr>
          <a:xfrm>
            <a:off x="193869" y="253347"/>
            <a:ext cx="8765787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LUYỆN TẬP</a:t>
            </a:r>
            <a:endParaRPr lang="en-US" sz="32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3C2BCE-03D7-5A63-B7C8-0ACC3E564B05}"/>
              </a:ext>
            </a:extLst>
          </p:cNvPr>
          <p:cNvSpPr txBox="1"/>
          <p:nvPr/>
        </p:nvSpPr>
        <p:spPr>
          <a:xfrm>
            <a:off x="811896" y="1063079"/>
            <a:ext cx="7529732" cy="3642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b="1" i="1" kern="12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Hoàn thành bảng theo mẫu sau vào vở:</a:t>
            </a:r>
            <a:endParaRPr lang="en-US" sz="1800" b="1" i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757392"/>
              </p:ext>
            </p:extLst>
          </p:nvPr>
        </p:nvGraphicFramePr>
        <p:xfrm>
          <a:off x="1165860" y="1751084"/>
          <a:ext cx="6810008" cy="2698336"/>
        </p:xfrm>
        <a:graphic>
          <a:graphicData uri="http://schemas.openxmlformats.org/drawingml/2006/table">
            <a:tbl>
              <a:tblPr firstRow="1" firstCol="1" bandRow="1">
                <a:tableStyleId>{BCCD39CF-7DD6-44CA-B4E3-0E44B1D54804}</a:tableStyleId>
              </a:tblPr>
              <a:tblGrid>
                <a:gridCol w="1589429">
                  <a:extLst>
                    <a:ext uri="{9D8B030D-6E8A-4147-A177-3AD203B41FA5}">
                      <a16:colId xmlns:a16="http://schemas.microsoft.com/office/drawing/2014/main" val="3410672681"/>
                    </a:ext>
                  </a:extLst>
                </a:gridCol>
                <a:gridCol w="5220579">
                  <a:extLst>
                    <a:ext uri="{9D8B030D-6E8A-4147-A177-3AD203B41FA5}">
                      <a16:colId xmlns:a16="http://schemas.microsoft.com/office/drawing/2014/main" val="1690409684"/>
                    </a:ext>
                  </a:extLst>
                </a:gridCol>
              </a:tblGrid>
              <a:tr h="992116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GIÁ TRỊ SỬ DỤNG CỦA ĐẤT FERALIT VÀ ĐẤT PHÙ SA </a:t>
                      </a:r>
                      <a:endParaRPr lang="en-US" sz="1800" b="1" smtClean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b="1" smtClean="0">
                          <a:effectLst/>
                        </a:rPr>
                        <a:t>Ở </a:t>
                      </a:r>
                      <a:r>
                        <a:rPr lang="en-US" sz="1800" b="1">
                          <a:effectLst/>
                        </a:rPr>
                        <a:t>NƯỚC TA</a:t>
                      </a:r>
                      <a:endParaRPr lang="en-US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422585"/>
                  </a:ext>
                </a:extLst>
              </a:tr>
              <a:tr h="5687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Nhóm đất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Giá trị sử dụng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6891834"/>
                  </a:ext>
                </a:extLst>
              </a:tr>
              <a:tr h="5687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Đất feralit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 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5813103"/>
                  </a:ext>
                </a:extLst>
              </a:tr>
              <a:tr h="5687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Đất phù sa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 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965456"/>
                  </a:ext>
                </a:extLst>
              </a:tr>
            </a:tbl>
          </a:graphicData>
        </a:graphic>
      </p:graphicFrame>
      <p:pic>
        <p:nvPicPr>
          <p:cNvPr id="10" name="Picture 1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6"/>
              </a:ext>
            </a:extLst>
          </a:blip>
          <a:srcRect/>
          <a:stretch>
            <a:fillRect/>
          </a:stretch>
        </p:blipFill>
        <p:spPr>
          <a:xfrm>
            <a:off x="6149828" y="3480056"/>
            <a:ext cx="2994172" cy="1938727"/>
          </a:xfrm>
          <a:prstGeom prst="rect">
            <a:avLst/>
          </a:prstGeom>
        </p:spPr>
      </p:pic>
      <p:pic>
        <p:nvPicPr>
          <p:cNvPr id="11" name="Picture 12"/>
          <p:cNvPicPr>
            <a:picLocks noChangeAspect="1"/>
          </p:cNvPicPr>
          <p:nvPr/>
        </p:nvPicPr>
        <p:blipFill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444214" y="1248991"/>
            <a:ext cx="1004758" cy="87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84234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679827"/>
              </p:ext>
            </p:extLst>
          </p:nvPr>
        </p:nvGraphicFramePr>
        <p:xfrm>
          <a:off x="356966" y="358380"/>
          <a:ext cx="8456441" cy="4565313"/>
        </p:xfrm>
        <a:graphic>
          <a:graphicData uri="http://schemas.openxmlformats.org/drawingml/2006/table">
            <a:tbl>
              <a:tblPr firstRow="1" firstCol="1" bandRow="1">
                <a:tableStyleId>{BCCD39CF-7DD6-44CA-B4E3-0E44B1D54804}</a:tableStyleId>
              </a:tblPr>
              <a:tblGrid>
                <a:gridCol w="1788357">
                  <a:extLst>
                    <a:ext uri="{9D8B030D-6E8A-4147-A177-3AD203B41FA5}">
                      <a16:colId xmlns:a16="http://schemas.microsoft.com/office/drawing/2014/main" val="3410672681"/>
                    </a:ext>
                  </a:extLst>
                </a:gridCol>
                <a:gridCol w="6668084">
                  <a:extLst>
                    <a:ext uri="{9D8B030D-6E8A-4147-A177-3AD203B41FA5}">
                      <a16:colId xmlns:a16="http://schemas.microsoft.com/office/drawing/2014/main" val="1690409684"/>
                    </a:ext>
                  </a:extLst>
                </a:gridCol>
              </a:tblGrid>
              <a:tr h="82341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 b="1">
                          <a:effectLst/>
                        </a:rPr>
                        <a:t>GIÁ TRỊ SỬ DỤNG CỦA ĐẤT FERALIT VÀ ĐẤT PHÙ SA </a:t>
                      </a:r>
                      <a:endParaRPr lang="en-US" sz="1700" b="1" smtClean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 b="1" smtClean="0">
                          <a:effectLst/>
                        </a:rPr>
                        <a:t>Ở </a:t>
                      </a:r>
                      <a:r>
                        <a:rPr lang="en-US" sz="1700" b="1">
                          <a:effectLst/>
                        </a:rPr>
                        <a:t>NƯỚC TA</a:t>
                      </a:r>
                      <a:endParaRPr lang="en-US" sz="17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422585"/>
                  </a:ext>
                </a:extLst>
              </a:tr>
              <a:tr h="39078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</a:rPr>
                        <a:t>Nhóm đất</a:t>
                      </a:r>
                      <a:endParaRPr lang="en-US" sz="1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</a:rPr>
                        <a:t>Giá trị sử dụng</a:t>
                      </a:r>
                      <a:endParaRPr lang="en-US" sz="1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6891834"/>
                  </a:ext>
                </a:extLst>
              </a:tr>
              <a:tr h="167555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</a:rPr>
                        <a:t>Đất feralit</a:t>
                      </a:r>
                      <a:endParaRPr lang="en-US" sz="1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</a:rPr>
                        <a:t> </a:t>
                      </a:r>
                      <a:endParaRPr lang="en-US" sz="1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5813103"/>
                  </a:ext>
                </a:extLst>
              </a:tr>
              <a:tr h="167555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</a:rPr>
                        <a:t>Đất phù sa</a:t>
                      </a:r>
                      <a:endParaRPr lang="en-US" sz="1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</a:rPr>
                        <a:t> </a:t>
                      </a:r>
                      <a:endParaRPr lang="en-US" sz="1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965456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2229729" y="1591021"/>
            <a:ext cx="6414869" cy="1613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7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Trồng </a:t>
            </a:r>
            <a:r>
              <a:rPr lang="en-US" sz="17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các loại cây công nghiệp lâu năm, cây dược liệu và cây ăn </a:t>
            </a:r>
            <a:r>
              <a:rPr lang="en-US" sz="17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quả.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70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Phát </a:t>
            </a:r>
            <a:r>
              <a:rPr lang="en-US" sz="17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triển rừng sản xuất với các loại cây trồng lâu năm, cây gỗ lớn.</a:t>
            </a:r>
            <a:endParaRPr lang="en-US" sz="1700">
              <a:latin typeface="+mj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29729" y="3429327"/>
            <a:ext cx="6414869" cy="12695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700" smtClean="0"/>
              <a:t>Sản </a:t>
            </a:r>
            <a:r>
              <a:rPr lang="en-US" sz="1700"/>
              <a:t>xuất cây lương thực, cây công nghiệp hàng năm và cây ăn </a:t>
            </a:r>
            <a:r>
              <a:rPr lang="en-US" sz="1700" smtClean="0"/>
              <a:t>quả.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700" smtClean="0"/>
              <a:t>Đánh </a:t>
            </a:r>
            <a:r>
              <a:rPr lang="en-US" sz="1700"/>
              <a:t>bắt </a:t>
            </a:r>
            <a:r>
              <a:rPr lang="en-US" sz="1700" smtClean="0"/>
              <a:t>và nuôi trồng thủy sảnnước </a:t>
            </a:r>
            <a:r>
              <a:rPr lang="en-US" sz="1700"/>
              <a:t>lợ và nước mặn.</a:t>
            </a:r>
            <a:endParaRPr lang="en-US" sz="17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1127783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38320" y="2131258"/>
            <a:ext cx="3202757" cy="2683407"/>
            <a:chOff x="715108" y="1801454"/>
            <a:chExt cx="3468123" cy="2865498"/>
          </a:xfrm>
        </p:grpSpPr>
        <p:grpSp>
          <p:nvGrpSpPr>
            <p:cNvPr id="3145" name="Google Shape;3145;p68"/>
            <p:cNvGrpSpPr/>
            <p:nvPr/>
          </p:nvGrpSpPr>
          <p:grpSpPr>
            <a:xfrm>
              <a:off x="2604743" y="4417518"/>
              <a:ext cx="465200" cy="223688"/>
              <a:chOff x="2909100" y="3791525"/>
              <a:chExt cx="472175" cy="227025"/>
            </a:xfrm>
          </p:grpSpPr>
          <p:sp>
            <p:nvSpPr>
              <p:cNvPr id="3146" name="Google Shape;3146;p68"/>
              <p:cNvSpPr/>
              <p:nvPr/>
            </p:nvSpPr>
            <p:spPr>
              <a:xfrm>
                <a:off x="2909100" y="3791525"/>
                <a:ext cx="472175" cy="227025"/>
              </a:xfrm>
              <a:custGeom>
                <a:avLst/>
                <a:gdLst/>
                <a:ahLst/>
                <a:cxnLst/>
                <a:rect l="l" t="t" r="r" b="b"/>
                <a:pathLst>
                  <a:path w="18887" h="9081" extrusionOk="0">
                    <a:moveTo>
                      <a:pt x="6472" y="1"/>
                    </a:moveTo>
                    <a:cubicBezTo>
                      <a:pt x="5597" y="1"/>
                      <a:pt x="4482" y="890"/>
                      <a:pt x="3338" y="890"/>
                    </a:cubicBezTo>
                    <a:cubicBezTo>
                      <a:pt x="2853" y="890"/>
                      <a:pt x="2364" y="731"/>
                      <a:pt x="1885" y="275"/>
                    </a:cubicBezTo>
                    <a:cubicBezTo>
                      <a:pt x="1885" y="275"/>
                      <a:pt x="1822" y="264"/>
                      <a:pt x="1726" y="264"/>
                    </a:cubicBezTo>
                    <a:cubicBezTo>
                      <a:pt x="1416" y="264"/>
                      <a:pt x="763" y="379"/>
                      <a:pt x="782" y="1353"/>
                    </a:cubicBezTo>
                    <a:cubicBezTo>
                      <a:pt x="774" y="1559"/>
                      <a:pt x="766" y="1773"/>
                      <a:pt x="733" y="1987"/>
                    </a:cubicBezTo>
                    <a:cubicBezTo>
                      <a:pt x="716" y="2143"/>
                      <a:pt x="700" y="2308"/>
                      <a:pt x="667" y="2489"/>
                    </a:cubicBezTo>
                    <a:cubicBezTo>
                      <a:pt x="453" y="4052"/>
                      <a:pt x="0" y="6529"/>
                      <a:pt x="140" y="8068"/>
                    </a:cubicBezTo>
                    <a:cubicBezTo>
                      <a:pt x="181" y="8488"/>
                      <a:pt x="264" y="8833"/>
                      <a:pt x="404" y="9080"/>
                    </a:cubicBezTo>
                    <a:lnTo>
                      <a:pt x="18672" y="8776"/>
                    </a:lnTo>
                    <a:cubicBezTo>
                      <a:pt x="18845" y="8463"/>
                      <a:pt x="18886" y="8093"/>
                      <a:pt x="18804" y="7747"/>
                    </a:cubicBezTo>
                    <a:cubicBezTo>
                      <a:pt x="18640" y="6974"/>
                      <a:pt x="17858" y="5854"/>
                      <a:pt x="15126" y="4768"/>
                    </a:cubicBezTo>
                    <a:cubicBezTo>
                      <a:pt x="13011" y="3921"/>
                      <a:pt x="10526" y="3098"/>
                      <a:pt x="9053" y="1822"/>
                    </a:cubicBezTo>
                    <a:cubicBezTo>
                      <a:pt x="7580" y="547"/>
                      <a:pt x="7053" y="176"/>
                      <a:pt x="7053" y="176"/>
                    </a:cubicBezTo>
                    <a:cubicBezTo>
                      <a:pt x="6875" y="51"/>
                      <a:pt x="6680" y="1"/>
                      <a:pt x="64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7" name="Google Shape;3147;p68"/>
              <p:cNvSpPr/>
              <p:nvPr/>
            </p:nvSpPr>
            <p:spPr>
              <a:xfrm>
                <a:off x="2912600" y="3985600"/>
                <a:ext cx="468675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747" h="1318" extrusionOk="0">
                    <a:moveTo>
                      <a:pt x="18664" y="1"/>
                    </a:moveTo>
                    <a:lnTo>
                      <a:pt x="0" y="305"/>
                    </a:lnTo>
                    <a:cubicBezTo>
                      <a:pt x="41" y="725"/>
                      <a:pt x="124" y="1070"/>
                      <a:pt x="264" y="1317"/>
                    </a:cubicBezTo>
                    <a:lnTo>
                      <a:pt x="18532" y="1013"/>
                    </a:lnTo>
                    <a:cubicBezTo>
                      <a:pt x="18697" y="700"/>
                      <a:pt x="18746" y="338"/>
                      <a:pt x="186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8" name="Google Shape;3148;p68"/>
              <p:cNvSpPr/>
              <p:nvPr/>
            </p:nvSpPr>
            <p:spPr>
              <a:xfrm>
                <a:off x="2925750" y="3841175"/>
                <a:ext cx="62775" cy="176750"/>
              </a:xfrm>
              <a:custGeom>
                <a:avLst/>
                <a:gdLst/>
                <a:ahLst/>
                <a:cxnLst/>
                <a:rect l="l" t="t" r="r" b="b"/>
                <a:pathLst>
                  <a:path w="2511" h="7070" extrusionOk="0">
                    <a:moveTo>
                      <a:pt x="67" y="1"/>
                    </a:moveTo>
                    <a:cubicBezTo>
                      <a:pt x="50" y="157"/>
                      <a:pt x="34" y="322"/>
                      <a:pt x="1" y="511"/>
                    </a:cubicBezTo>
                    <a:cubicBezTo>
                      <a:pt x="766" y="1128"/>
                      <a:pt x="1869" y="2330"/>
                      <a:pt x="1992" y="4132"/>
                    </a:cubicBezTo>
                    <a:cubicBezTo>
                      <a:pt x="2083" y="5490"/>
                      <a:pt x="1589" y="6444"/>
                      <a:pt x="1054" y="7070"/>
                    </a:cubicBezTo>
                    <a:lnTo>
                      <a:pt x="1597" y="7061"/>
                    </a:lnTo>
                    <a:cubicBezTo>
                      <a:pt x="2215" y="6205"/>
                      <a:pt x="2511" y="5152"/>
                      <a:pt x="2420" y="4099"/>
                    </a:cubicBezTo>
                    <a:cubicBezTo>
                      <a:pt x="2280" y="1943"/>
                      <a:pt x="890" y="610"/>
                      <a:pt x="6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9" name="Google Shape;3149;p68"/>
              <p:cNvSpPr/>
              <p:nvPr/>
            </p:nvSpPr>
            <p:spPr>
              <a:xfrm>
                <a:off x="3117575" y="3841550"/>
                <a:ext cx="49450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8" h="908" extrusionOk="0">
                    <a:moveTo>
                      <a:pt x="1552" y="1"/>
                    </a:moveTo>
                    <a:cubicBezTo>
                      <a:pt x="1526" y="1"/>
                      <a:pt x="1499" y="4"/>
                      <a:pt x="1471" y="10"/>
                    </a:cubicBezTo>
                    <a:lnTo>
                      <a:pt x="343" y="315"/>
                    </a:lnTo>
                    <a:cubicBezTo>
                      <a:pt x="0" y="405"/>
                      <a:pt x="70" y="907"/>
                      <a:pt x="417" y="907"/>
                    </a:cubicBezTo>
                    <a:cubicBezTo>
                      <a:pt x="420" y="907"/>
                      <a:pt x="423" y="907"/>
                      <a:pt x="426" y="907"/>
                    </a:cubicBezTo>
                    <a:cubicBezTo>
                      <a:pt x="450" y="907"/>
                      <a:pt x="475" y="907"/>
                      <a:pt x="500" y="899"/>
                    </a:cubicBezTo>
                    <a:lnTo>
                      <a:pt x="1627" y="595"/>
                    </a:lnTo>
                    <a:cubicBezTo>
                      <a:pt x="1978" y="496"/>
                      <a:pt x="1876" y="1"/>
                      <a:pt x="155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0" name="Google Shape;3150;p68"/>
              <p:cNvSpPr/>
              <p:nvPr/>
            </p:nvSpPr>
            <p:spPr>
              <a:xfrm>
                <a:off x="3088700" y="3818500"/>
                <a:ext cx="4972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89" h="908" extrusionOk="0">
                    <a:moveTo>
                      <a:pt x="1564" y="1"/>
                    </a:moveTo>
                    <a:cubicBezTo>
                      <a:pt x="1538" y="1"/>
                      <a:pt x="1510" y="4"/>
                      <a:pt x="1482" y="11"/>
                    </a:cubicBezTo>
                    <a:lnTo>
                      <a:pt x="346" y="315"/>
                    </a:lnTo>
                    <a:cubicBezTo>
                      <a:pt x="1" y="406"/>
                      <a:pt x="75" y="908"/>
                      <a:pt x="428" y="908"/>
                    </a:cubicBezTo>
                    <a:cubicBezTo>
                      <a:pt x="453" y="899"/>
                      <a:pt x="478" y="899"/>
                      <a:pt x="502" y="891"/>
                    </a:cubicBezTo>
                    <a:lnTo>
                      <a:pt x="1638" y="595"/>
                    </a:lnTo>
                    <a:cubicBezTo>
                      <a:pt x="1989" y="488"/>
                      <a:pt x="1888" y="1"/>
                      <a:pt x="15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1" name="Google Shape;3151;p68"/>
              <p:cNvSpPr/>
              <p:nvPr/>
            </p:nvSpPr>
            <p:spPr>
              <a:xfrm>
                <a:off x="3146300" y="3857650"/>
                <a:ext cx="49925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1997" h="914" extrusionOk="0">
                    <a:moveTo>
                      <a:pt x="1577" y="0"/>
                    </a:moveTo>
                    <a:cubicBezTo>
                      <a:pt x="1545" y="0"/>
                      <a:pt x="1510" y="5"/>
                      <a:pt x="1474" y="16"/>
                    </a:cubicBezTo>
                    <a:lnTo>
                      <a:pt x="346" y="321"/>
                    </a:lnTo>
                    <a:cubicBezTo>
                      <a:pt x="1" y="411"/>
                      <a:pt x="67" y="913"/>
                      <a:pt x="429" y="913"/>
                    </a:cubicBezTo>
                    <a:cubicBezTo>
                      <a:pt x="445" y="913"/>
                      <a:pt x="470" y="905"/>
                      <a:pt x="494" y="905"/>
                    </a:cubicBezTo>
                    <a:lnTo>
                      <a:pt x="1630" y="601"/>
                    </a:lnTo>
                    <a:cubicBezTo>
                      <a:pt x="1997" y="518"/>
                      <a:pt x="1901" y="0"/>
                      <a:pt x="15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2" name="Google Shape;3152;p68"/>
              <p:cNvSpPr/>
              <p:nvPr/>
            </p:nvSpPr>
            <p:spPr>
              <a:xfrm>
                <a:off x="3175100" y="3873275"/>
                <a:ext cx="493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975" h="906" extrusionOk="0">
                    <a:moveTo>
                      <a:pt x="1555" y="0"/>
                    </a:moveTo>
                    <a:cubicBezTo>
                      <a:pt x="1532" y="0"/>
                      <a:pt x="1508" y="3"/>
                      <a:pt x="1482" y="9"/>
                    </a:cubicBezTo>
                    <a:lnTo>
                      <a:pt x="346" y="313"/>
                    </a:lnTo>
                    <a:cubicBezTo>
                      <a:pt x="1" y="404"/>
                      <a:pt x="75" y="906"/>
                      <a:pt x="429" y="906"/>
                    </a:cubicBezTo>
                    <a:cubicBezTo>
                      <a:pt x="453" y="906"/>
                      <a:pt x="478" y="897"/>
                      <a:pt x="503" y="897"/>
                    </a:cubicBezTo>
                    <a:lnTo>
                      <a:pt x="1630" y="593"/>
                    </a:lnTo>
                    <a:cubicBezTo>
                      <a:pt x="1975" y="486"/>
                      <a:pt x="1870" y="0"/>
                      <a:pt x="155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3" name="Google Shape;3153;p68"/>
              <p:cNvSpPr/>
              <p:nvPr/>
            </p:nvSpPr>
            <p:spPr>
              <a:xfrm>
                <a:off x="3206650" y="3887425"/>
                <a:ext cx="4927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1" h="908" extrusionOk="0">
                    <a:moveTo>
                      <a:pt x="1550" y="1"/>
                    </a:moveTo>
                    <a:cubicBezTo>
                      <a:pt x="1525" y="1"/>
                      <a:pt x="1499" y="4"/>
                      <a:pt x="1471" y="10"/>
                    </a:cubicBezTo>
                    <a:lnTo>
                      <a:pt x="335" y="315"/>
                    </a:lnTo>
                    <a:cubicBezTo>
                      <a:pt x="1" y="405"/>
                      <a:pt x="63" y="908"/>
                      <a:pt x="409" y="908"/>
                    </a:cubicBezTo>
                    <a:cubicBezTo>
                      <a:pt x="412" y="908"/>
                      <a:pt x="415" y="908"/>
                      <a:pt x="418" y="907"/>
                    </a:cubicBezTo>
                    <a:cubicBezTo>
                      <a:pt x="442" y="907"/>
                      <a:pt x="467" y="907"/>
                      <a:pt x="492" y="899"/>
                    </a:cubicBezTo>
                    <a:lnTo>
                      <a:pt x="1627" y="595"/>
                    </a:lnTo>
                    <a:cubicBezTo>
                      <a:pt x="1970" y="496"/>
                      <a:pt x="1868" y="1"/>
                      <a:pt x="155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4" name="Google Shape;3154;p68"/>
              <p:cNvSpPr/>
              <p:nvPr/>
            </p:nvSpPr>
            <p:spPr>
              <a:xfrm>
                <a:off x="3240600" y="3899575"/>
                <a:ext cx="49250" cy="22475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899" extrusionOk="0">
                    <a:moveTo>
                      <a:pt x="1558" y="0"/>
                    </a:moveTo>
                    <a:cubicBezTo>
                      <a:pt x="1533" y="0"/>
                      <a:pt x="1506" y="3"/>
                      <a:pt x="1479" y="10"/>
                    </a:cubicBezTo>
                    <a:lnTo>
                      <a:pt x="343" y="306"/>
                    </a:lnTo>
                    <a:cubicBezTo>
                      <a:pt x="0" y="404"/>
                      <a:pt x="62" y="899"/>
                      <a:pt x="409" y="899"/>
                    </a:cubicBezTo>
                    <a:cubicBezTo>
                      <a:pt x="412" y="899"/>
                      <a:pt x="414" y="899"/>
                      <a:pt x="417" y="899"/>
                    </a:cubicBezTo>
                    <a:cubicBezTo>
                      <a:pt x="442" y="899"/>
                      <a:pt x="467" y="899"/>
                      <a:pt x="491" y="891"/>
                    </a:cubicBezTo>
                    <a:lnTo>
                      <a:pt x="1627" y="586"/>
                    </a:lnTo>
                    <a:cubicBezTo>
                      <a:pt x="1970" y="487"/>
                      <a:pt x="1868" y="0"/>
                      <a:pt x="155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55" name="Google Shape;3155;p68"/>
            <p:cNvGrpSpPr/>
            <p:nvPr/>
          </p:nvGrpSpPr>
          <p:grpSpPr>
            <a:xfrm>
              <a:off x="2161330" y="4417518"/>
              <a:ext cx="465200" cy="223688"/>
              <a:chOff x="2909100" y="3791525"/>
              <a:chExt cx="472175" cy="227025"/>
            </a:xfrm>
          </p:grpSpPr>
          <p:sp>
            <p:nvSpPr>
              <p:cNvPr id="3156" name="Google Shape;3156;p68"/>
              <p:cNvSpPr/>
              <p:nvPr/>
            </p:nvSpPr>
            <p:spPr>
              <a:xfrm>
                <a:off x="2909100" y="3791525"/>
                <a:ext cx="472175" cy="227025"/>
              </a:xfrm>
              <a:custGeom>
                <a:avLst/>
                <a:gdLst/>
                <a:ahLst/>
                <a:cxnLst/>
                <a:rect l="l" t="t" r="r" b="b"/>
                <a:pathLst>
                  <a:path w="18887" h="9081" extrusionOk="0">
                    <a:moveTo>
                      <a:pt x="6472" y="1"/>
                    </a:moveTo>
                    <a:cubicBezTo>
                      <a:pt x="5597" y="1"/>
                      <a:pt x="4482" y="890"/>
                      <a:pt x="3338" y="890"/>
                    </a:cubicBezTo>
                    <a:cubicBezTo>
                      <a:pt x="2853" y="890"/>
                      <a:pt x="2364" y="731"/>
                      <a:pt x="1885" y="275"/>
                    </a:cubicBezTo>
                    <a:cubicBezTo>
                      <a:pt x="1885" y="275"/>
                      <a:pt x="1822" y="264"/>
                      <a:pt x="1726" y="264"/>
                    </a:cubicBezTo>
                    <a:cubicBezTo>
                      <a:pt x="1416" y="264"/>
                      <a:pt x="763" y="379"/>
                      <a:pt x="782" y="1353"/>
                    </a:cubicBezTo>
                    <a:cubicBezTo>
                      <a:pt x="774" y="1559"/>
                      <a:pt x="766" y="1773"/>
                      <a:pt x="733" y="1987"/>
                    </a:cubicBezTo>
                    <a:cubicBezTo>
                      <a:pt x="716" y="2143"/>
                      <a:pt x="700" y="2308"/>
                      <a:pt x="667" y="2489"/>
                    </a:cubicBezTo>
                    <a:cubicBezTo>
                      <a:pt x="453" y="4052"/>
                      <a:pt x="0" y="6529"/>
                      <a:pt x="140" y="8068"/>
                    </a:cubicBezTo>
                    <a:cubicBezTo>
                      <a:pt x="181" y="8488"/>
                      <a:pt x="264" y="8833"/>
                      <a:pt x="404" y="9080"/>
                    </a:cubicBezTo>
                    <a:lnTo>
                      <a:pt x="18672" y="8776"/>
                    </a:lnTo>
                    <a:cubicBezTo>
                      <a:pt x="18845" y="8463"/>
                      <a:pt x="18886" y="8093"/>
                      <a:pt x="18804" y="7747"/>
                    </a:cubicBezTo>
                    <a:cubicBezTo>
                      <a:pt x="18640" y="6974"/>
                      <a:pt x="17858" y="5854"/>
                      <a:pt x="15126" y="4768"/>
                    </a:cubicBezTo>
                    <a:cubicBezTo>
                      <a:pt x="13011" y="3921"/>
                      <a:pt x="10526" y="3098"/>
                      <a:pt x="9053" y="1822"/>
                    </a:cubicBezTo>
                    <a:cubicBezTo>
                      <a:pt x="7580" y="547"/>
                      <a:pt x="7053" y="176"/>
                      <a:pt x="7053" y="176"/>
                    </a:cubicBezTo>
                    <a:cubicBezTo>
                      <a:pt x="6875" y="51"/>
                      <a:pt x="6680" y="1"/>
                      <a:pt x="64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7" name="Google Shape;3157;p68"/>
              <p:cNvSpPr/>
              <p:nvPr/>
            </p:nvSpPr>
            <p:spPr>
              <a:xfrm>
                <a:off x="2912600" y="3985600"/>
                <a:ext cx="468675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747" h="1318" extrusionOk="0">
                    <a:moveTo>
                      <a:pt x="18664" y="1"/>
                    </a:moveTo>
                    <a:lnTo>
                      <a:pt x="0" y="305"/>
                    </a:lnTo>
                    <a:cubicBezTo>
                      <a:pt x="41" y="725"/>
                      <a:pt x="124" y="1070"/>
                      <a:pt x="264" y="1317"/>
                    </a:cubicBezTo>
                    <a:lnTo>
                      <a:pt x="18532" y="1013"/>
                    </a:lnTo>
                    <a:cubicBezTo>
                      <a:pt x="18697" y="700"/>
                      <a:pt x="18746" y="338"/>
                      <a:pt x="186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8" name="Google Shape;3158;p68"/>
              <p:cNvSpPr/>
              <p:nvPr/>
            </p:nvSpPr>
            <p:spPr>
              <a:xfrm>
                <a:off x="2925750" y="3841175"/>
                <a:ext cx="62775" cy="176750"/>
              </a:xfrm>
              <a:custGeom>
                <a:avLst/>
                <a:gdLst/>
                <a:ahLst/>
                <a:cxnLst/>
                <a:rect l="l" t="t" r="r" b="b"/>
                <a:pathLst>
                  <a:path w="2511" h="7070" extrusionOk="0">
                    <a:moveTo>
                      <a:pt x="67" y="1"/>
                    </a:moveTo>
                    <a:cubicBezTo>
                      <a:pt x="50" y="157"/>
                      <a:pt x="34" y="322"/>
                      <a:pt x="1" y="511"/>
                    </a:cubicBezTo>
                    <a:cubicBezTo>
                      <a:pt x="766" y="1128"/>
                      <a:pt x="1869" y="2330"/>
                      <a:pt x="1992" y="4132"/>
                    </a:cubicBezTo>
                    <a:cubicBezTo>
                      <a:pt x="2083" y="5490"/>
                      <a:pt x="1589" y="6444"/>
                      <a:pt x="1054" y="7070"/>
                    </a:cubicBezTo>
                    <a:lnTo>
                      <a:pt x="1597" y="7061"/>
                    </a:lnTo>
                    <a:cubicBezTo>
                      <a:pt x="2215" y="6205"/>
                      <a:pt x="2511" y="5152"/>
                      <a:pt x="2420" y="4099"/>
                    </a:cubicBezTo>
                    <a:cubicBezTo>
                      <a:pt x="2280" y="1943"/>
                      <a:pt x="890" y="610"/>
                      <a:pt x="6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9" name="Google Shape;3159;p68"/>
              <p:cNvSpPr/>
              <p:nvPr/>
            </p:nvSpPr>
            <p:spPr>
              <a:xfrm>
                <a:off x="3117575" y="3841550"/>
                <a:ext cx="49450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8" h="908" extrusionOk="0">
                    <a:moveTo>
                      <a:pt x="1552" y="1"/>
                    </a:moveTo>
                    <a:cubicBezTo>
                      <a:pt x="1526" y="1"/>
                      <a:pt x="1499" y="4"/>
                      <a:pt x="1471" y="10"/>
                    </a:cubicBezTo>
                    <a:lnTo>
                      <a:pt x="343" y="315"/>
                    </a:lnTo>
                    <a:cubicBezTo>
                      <a:pt x="0" y="405"/>
                      <a:pt x="70" y="907"/>
                      <a:pt x="417" y="907"/>
                    </a:cubicBezTo>
                    <a:cubicBezTo>
                      <a:pt x="420" y="907"/>
                      <a:pt x="423" y="907"/>
                      <a:pt x="426" y="907"/>
                    </a:cubicBezTo>
                    <a:cubicBezTo>
                      <a:pt x="450" y="907"/>
                      <a:pt x="475" y="907"/>
                      <a:pt x="500" y="899"/>
                    </a:cubicBezTo>
                    <a:lnTo>
                      <a:pt x="1627" y="595"/>
                    </a:lnTo>
                    <a:cubicBezTo>
                      <a:pt x="1978" y="496"/>
                      <a:pt x="1876" y="1"/>
                      <a:pt x="155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0" name="Google Shape;3160;p68"/>
              <p:cNvSpPr/>
              <p:nvPr/>
            </p:nvSpPr>
            <p:spPr>
              <a:xfrm>
                <a:off x="3088700" y="3818500"/>
                <a:ext cx="4972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89" h="908" extrusionOk="0">
                    <a:moveTo>
                      <a:pt x="1564" y="1"/>
                    </a:moveTo>
                    <a:cubicBezTo>
                      <a:pt x="1538" y="1"/>
                      <a:pt x="1510" y="4"/>
                      <a:pt x="1482" y="11"/>
                    </a:cubicBezTo>
                    <a:lnTo>
                      <a:pt x="346" y="315"/>
                    </a:lnTo>
                    <a:cubicBezTo>
                      <a:pt x="1" y="406"/>
                      <a:pt x="75" y="908"/>
                      <a:pt x="428" y="908"/>
                    </a:cubicBezTo>
                    <a:cubicBezTo>
                      <a:pt x="453" y="899"/>
                      <a:pt x="478" y="899"/>
                      <a:pt x="502" y="891"/>
                    </a:cubicBezTo>
                    <a:lnTo>
                      <a:pt x="1638" y="595"/>
                    </a:lnTo>
                    <a:cubicBezTo>
                      <a:pt x="1989" y="488"/>
                      <a:pt x="1888" y="1"/>
                      <a:pt x="15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1" name="Google Shape;3161;p68"/>
              <p:cNvSpPr/>
              <p:nvPr/>
            </p:nvSpPr>
            <p:spPr>
              <a:xfrm>
                <a:off x="3146300" y="3857650"/>
                <a:ext cx="49925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1997" h="914" extrusionOk="0">
                    <a:moveTo>
                      <a:pt x="1577" y="0"/>
                    </a:moveTo>
                    <a:cubicBezTo>
                      <a:pt x="1545" y="0"/>
                      <a:pt x="1510" y="5"/>
                      <a:pt x="1474" y="16"/>
                    </a:cubicBezTo>
                    <a:lnTo>
                      <a:pt x="346" y="321"/>
                    </a:lnTo>
                    <a:cubicBezTo>
                      <a:pt x="1" y="411"/>
                      <a:pt x="67" y="913"/>
                      <a:pt x="429" y="913"/>
                    </a:cubicBezTo>
                    <a:cubicBezTo>
                      <a:pt x="445" y="913"/>
                      <a:pt x="470" y="905"/>
                      <a:pt x="494" y="905"/>
                    </a:cubicBezTo>
                    <a:lnTo>
                      <a:pt x="1630" y="601"/>
                    </a:lnTo>
                    <a:cubicBezTo>
                      <a:pt x="1997" y="518"/>
                      <a:pt x="1901" y="0"/>
                      <a:pt x="15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2" name="Google Shape;3162;p68"/>
              <p:cNvSpPr/>
              <p:nvPr/>
            </p:nvSpPr>
            <p:spPr>
              <a:xfrm>
                <a:off x="3175100" y="3873275"/>
                <a:ext cx="493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975" h="906" extrusionOk="0">
                    <a:moveTo>
                      <a:pt x="1555" y="0"/>
                    </a:moveTo>
                    <a:cubicBezTo>
                      <a:pt x="1532" y="0"/>
                      <a:pt x="1508" y="3"/>
                      <a:pt x="1482" y="9"/>
                    </a:cubicBezTo>
                    <a:lnTo>
                      <a:pt x="346" y="313"/>
                    </a:lnTo>
                    <a:cubicBezTo>
                      <a:pt x="1" y="404"/>
                      <a:pt x="75" y="906"/>
                      <a:pt x="429" y="906"/>
                    </a:cubicBezTo>
                    <a:cubicBezTo>
                      <a:pt x="453" y="906"/>
                      <a:pt x="478" y="897"/>
                      <a:pt x="503" y="897"/>
                    </a:cubicBezTo>
                    <a:lnTo>
                      <a:pt x="1630" y="593"/>
                    </a:lnTo>
                    <a:cubicBezTo>
                      <a:pt x="1975" y="486"/>
                      <a:pt x="1870" y="0"/>
                      <a:pt x="155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3" name="Google Shape;3163;p68"/>
              <p:cNvSpPr/>
              <p:nvPr/>
            </p:nvSpPr>
            <p:spPr>
              <a:xfrm>
                <a:off x="3206650" y="3887425"/>
                <a:ext cx="4927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1" h="908" extrusionOk="0">
                    <a:moveTo>
                      <a:pt x="1550" y="1"/>
                    </a:moveTo>
                    <a:cubicBezTo>
                      <a:pt x="1525" y="1"/>
                      <a:pt x="1499" y="4"/>
                      <a:pt x="1471" y="10"/>
                    </a:cubicBezTo>
                    <a:lnTo>
                      <a:pt x="335" y="315"/>
                    </a:lnTo>
                    <a:cubicBezTo>
                      <a:pt x="1" y="405"/>
                      <a:pt x="63" y="908"/>
                      <a:pt x="409" y="908"/>
                    </a:cubicBezTo>
                    <a:cubicBezTo>
                      <a:pt x="412" y="908"/>
                      <a:pt x="415" y="908"/>
                      <a:pt x="418" y="907"/>
                    </a:cubicBezTo>
                    <a:cubicBezTo>
                      <a:pt x="442" y="907"/>
                      <a:pt x="467" y="907"/>
                      <a:pt x="492" y="899"/>
                    </a:cubicBezTo>
                    <a:lnTo>
                      <a:pt x="1627" y="595"/>
                    </a:lnTo>
                    <a:cubicBezTo>
                      <a:pt x="1970" y="496"/>
                      <a:pt x="1868" y="1"/>
                      <a:pt x="155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4" name="Google Shape;3164;p68"/>
              <p:cNvSpPr/>
              <p:nvPr/>
            </p:nvSpPr>
            <p:spPr>
              <a:xfrm>
                <a:off x="3240600" y="3899575"/>
                <a:ext cx="49250" cy="22475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899" extrusionOk="0">
                    <a:moveTo>
                      <a:pt x="1558" y="0"/>
                    </a:moveTo>
                    <a:cubicBezTo>
                      <a:pt x="1533" y="0"/>
                      <a:pt x="1506" y="3"/>
                      <a:pt x="1479" y="10"/>
                    </a:cubicBezTo>
                    <a:lnTo>
                      <a:pt x="343" y="306"/>
                    </a:lnTo>
                    <a:cubicBezTo>
                      <a:pt x="0" y="404"/>
                      <a:pt x="62" y="899"/>
                      <a:pt x="409" y="899"/>
                    </a:cubicBezTo>
                    <a:cubicBezTo>
                      <a:pt x="412" y="899"/>
                      <a:pt x="414" y="899"/>
                      <a:pt x="417" y="899"/>
                    </a:cubicBezTo>
                    <a:cubicBezTo>
                      <a:pt x="442" y="899"/>
                      <a:pt x="467" y="899"/>
                      <a:pt x="491" y="891"/>
                    </a:cubicBezTo>
                    <a:lnTo>
                      <a:pt x="1627" y="586"/>
                    </a:lnTo>
                    <a:cubicBezTo>
                      <a:pt x="1970" y="487"/>
                      <a:pt x="1868" y="0"/>
                      <a:pt x="155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65" name="Google Shape;3165;p68"/>
            <p:cNvGrpSpPr/>
            <p:nvPr/>
          </p:nvGrpSpPr>
          <p:grpSpPr>
            <a:xfrm>
              <a:off x="1995992" y="1801454"/>
              <a:ext cx="1353091" cy="2627369"/>
              <a:chOff x="6224575" y="950325"/>
              <a:chExt cx="1814510" cy="3523332"/>
            </a:xfrm>
          </p:grpSpPr>
          <p:sp>
            <p:nvSpPr>
              <p:cNvPr id="3166" name="Google Shape;3166;p68"/>
              <p:cNvSpPr/>
              <p:nvPr/>
            </p:nvSpPr>
            <p:spPr>
              <a:xfrm>
                <a:off x="6848790" y="1628986"/>
                <a:ext cx="710305" cy="812152"/>
              </a:xfrm>
              <a:custGeom>
                <a:avLst/>
                <a:gdLst/>
                <a:ahLst/>
                <a:cxnLst/>
                <a:rect l="l" t="t" r="r" b="b"/>
                <a:pathLst>
                  <a:path w="19765" h="22599" extrusionOk="0">
                    <a:moveTo>
                      <a:pt x="3356" y="0"/>
                    </a:moveTo>
                    <a:cubicBezTo>
                      <a:pt x="3059" y="0"/>
                      <a:pt x="2756" y="45"/>
                      <a:pt x="2458" y="139"/>
                    </a:cubicBezTo>
                    <a:cubicBezTo>
                      <a:pt x="878" y="635"/>
                      <a:pt x="1" y="2311"/>
                      <a:pt x="497" y="3895"/>
                    </a:cubicBezTo>
                    <a:lnTo>
                      <a:pt x="736" y="4654"/>
                    </a:lnTo>
                    <a:lnTo>
                      <a:pt x="975" y="5412"/>
                    </a:lnTo>
                    <a:lnTo>
                      <a:pt x="1466" y="6922"/>
                    </a:lnTo>
                    <a:cubicBezTo>
                      <a:pt x="1791" y="7926"/>
                      <a:pt x="2127" y="8935"/>
                      <a:pt x="2469" y="9938"/>
                    </a:cubicBezTo>
                    <a:cubicBezTo>
                      <a:pt x="2811" y="10941"/>
                      <a:pt x="3159" y="11945"/>
                      <a:pt x="3529" y="12954"/>
                    </a:cubicBezTo>
                    <a:cubicBezTo>
                      <a:pt x="3717" y="13461"/>
                      <a:pt x="3906" y="13968"/>
                      <a:pt x="4105" y="14476"/>
                    </a:cubicBezTo>
                    <a:cubicBezTo>
                      <a:pt x="4305" y="14989"/>
                      <a:pt x="4510" y="15502"/>
                      <a:pt x="4744" y="16032"/>
                    </a:cubicBezTo>
                    <a:cubicBezTo>
                      <a:pt x="4806" y="16169"/>
                      <a:pt x="4869" y="16306"/>
                      <a:pt x="4932" y="16443"/>
                    </a:cubicBezTo>
                    <a:lnTo>
                      <a:pt x="5034" y="16653"/>
                    </a:lnTo>
                    <a:lnTo>
                      <a:pt x="5086" y="16762"/>
                    </a:lnTo>
                    <a:lnTo>
                      <a:pt x="5114" y="16824"/>
                    </a:lnTo>
                    <a:lnTo>
                      <a:pt x="5165" y="16921"/>
                    </a:lnTo>
                    <a:cubicBezTo>
                      <a:pt x="5382" y="17338"/>
                      <a:pt x="5661" y="17725"/>
                      <a:pt x="5992" y="18067"/>
                    </a:cubicBezTo>
                    <a:cubicBezTo>
                      <a:pt x="6260" y="18347"/>
                      <a:pt x="6551" y="18609"/>
                      <a:pt x="6858" y="18837"/>
                    </a:cubicBezTo>
                    <a:cubicBezTo>
                      <a:pt x="7132" y="19042"/>
                      <a:pt x="7411" y="19236"/>
                      <a:pt x="7702" y="19407"/>
                    </a:cubicBezTo>
                    <a:cubicBezTo>
                      <a:pt x="8232" y="19726"/>
                      <a:pt x="8780" y="20005"/>
                      <a:pt x="9344" y="20251"/>
                    </a:cubicBezTo>
                    <a:cubicBezTo>
                      <a:pt x="9880" y="20496"/>
                      <a:pt x="10416" y="20701"/>
                      <a:pt x="10952" y="20895"/>
                    </a:cubicBezTo>
                    <a:cubicBezTo>
                      <a:pt x="12018" y="21271"/>
                      <a:pt x="13078" y="21585"/>
                      <a:pt x="14132" y="21858"/>
                    </a:cubicBezTo>
                    <a:cubicBezTo>
                      <a:pt x="14663" y="21995"/>
                      <a:pt x="15193" y="22120"/>
                      <a:pt x="15729" y="22240"/>
                    </a:cubicBezTo>
                    <a:cubicBezTo>
                      <a:pt x="15991" y="22297"/>
                      <a:pt x="16259" y="22354"/>
                      <a:pt x="16527" y="22411"/>
                    </a:cubicBezTo>
                    <a:lnTo>
                      <a:pt x="16931" y="22491"/>
                    </a:lnTo>
                    <a:lnTo>
                      <a:pt x="17353" y="22571"/>
                    </a:lnTo>
                    <a:cubicBezTo>
                      <a:pt x="17463" y="22589"/>
                      <a:pt x="17572" y="22599"/>
                      <a:pt x="17679" y="22599"/>
                    </a:cubicBezTo>
                    <a:cubicBezTo>
                      <a:pt x="18552" y="22599"/>
                      <a:pt x="19334" y="22001"/>
                      <a:pt x="19537" y="21123"/>
                    </a:cubicBezTo>
                    <a:cubicBezTo>
                      <a:pt x="19765" y="20137"/>
                      <a:pt x="19183" y="19145"/>
                      <a:pt x="18214" y="18865"/>
                    </a:cubicBezTo>
                    <a:lnTo>
                      <a:pt x="18151" y="18848"/>
                    </a:lnTo>
                    <a:lnTo>
                      <a:pt x="17809" y="18751"/>
                    </a:lnTo>
                    <a:lnTo>
                      <a:pt x="17450" y="18649"/>
                    </a:lnTo>
                    <a:cubicBezTo>
                      <a:pt x="17211" y="18580"/>
                      <a:pt x="16971" y="18506"/>
                      <a:pt x="16732" y="18432"/>
                    </a:cubicBezTo>
                    <a:cubicBezTo>
                      <a:pt x="16253" y="18284"/>
                      <a:pt x="15780" y="18130"/>
                      <a:pt x="15307" y="17965"/>
                    </a:cubicBezTo>
                    <a:cubicBezTo>
                      <a:pt x="14366" y="17640"/>
                      <a:pt x="13443" y="17281"/>
                      <a:pt x="12565" y="16881"/>
                    </a:cubicBezTo>
                    <a:cubicBezTo>
                      <a:pt x="12126" y="16682"/>
                      <a:pt x="11704" y="16477"/>
                      <a:pt x="11299" y="16254"/>
                    </a:cubicBezTo>
                    <a:cubicBezTo>
                      <a:pt x="10923" y="16049"/>
                      <a:pt x="10558" y="15821"/>
                      <a:pt x="10205" y="15570"/>
                    </a:cubicBezTo>
                    <a:cubicBezTo>
                      <a:pt x="10057" y="15468"/>
                      <a:pt x="9914" y="15348"/>
                      <a:pt x="9777" y="15228"/>
                    </a:cubicBezTo>
                    <a:cubicBezTo>
                      <a:pt x="9675" y="15137"/>
                      <a:pt x="9583" y="15034"/>
                      <a:pt x="9498" y="14926"/>
                    </a:cubicBezTo>
                    <a:cubicBezTo>
                      <a:pt x="9448" y="14856"/>
                      <a:pt x="9428" y="14803"/>
                      <a:pt x="9440" y="14803"/>
                    </a:cubicBezTo>
                    <a:cubicBezTo>
                      <a:pt x="9442" y="14803"/>
                      <a:pt x="9444" y="14804"/>
                      <a:pt x="9447" y="14806"/>
                    </a:cubicBezTo>
                    <a:lnTo>
                      <a:pt x="9452" y="14812"/>
                    </a:lnTo>
                    <a:lnTo>
                      <a:pt x="9452" y="14801"/>
                    </a:lnTo>
                    <a:lnTo>
                      <a:pt x="9441" y="14784"/>
                    </a:lnTo>
                    <a:lnTo>
                      <a:pt x="9418" y="14715"/>
                    </a:lnTo>
                    <a:lnTo>
                      <a:pt x="9361" y="14573"/>
                    </a:lnTo>
                    <a:lnTo>
                      <a:pt x="9253" y="14254"/>
                    </a:lnTo>
                    <a:cubicBezTo>
                      <a:pt x="9110" y="13815"/>
                      <a:pt x="8962" y="13341"/>
                      <a:pt x="8825" y="12863"/>
                    </a:cubicBezTo>
                    <a:cubicBezTo>
                      <a:pt x="8688" y="12384"/>
                      <a:pt x="8552" y="11893"/>
                      <a:pt x="8420" y="11403"/>
                    </a:cubicBezTo>
                    <a:cubicBezTo>
                      <a:pt x="8158" y="10417"/>
                      <a:pt x="7907" y="9425"/>
                      <a:pt x="7668" y="8422"/>
                    </a:cubicBezTo>
                    <a:cubicBezTo>
                      <a:pt x="7423" y="7418"/>
                      <a:pt x="7189" y="6409"/>
                      <a:pt x="6955" y="5400"/>
                    </a:cubicBezTo>
                    <a:lnTo>
                      <a:pt x="6613" y="3884"/>
                    </a:lnTo>
                    <a:lnTo>
                      <a:pt x="6448" y="3126"/>
                    </a:lnTo>
                    <a:lnTo>
                      <a:pt x="6288" y="2379"/>
                    </a:lnTo>
                    <a:lnTo>
                      <a:pt x="6288" y="2362"/>
                    </a:lnTo>
                    <a:cubicBezTo>
                      <a:pt x="6266" y="2276"/>
                      <a:pt x="6243" y="2185"/>
                      <a:pt x="6214" y="2105"/>
                    </a:cubicBezTo>
                    <a:cubicBezTo>
                      <a:pt x="5812" y="821"/>
                      <a:pt x="4631" y="0"/>
                      <a:pt x="3356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7" name="Google Shape;3167;p68"/>
              <p:cNvSpPr/>
              <p:nvPr/>
            </p:nvSpPr>
            <p:spPr>
              <a:xfrm>
                <a:off x="7129058" y="2167602"/>
                <a:ext cx="57392" cy="54338"/>
              </a:xfrm>
              <a:custGeom>
                <a:avLst/>
                <a:gdLst/>
                <a:ahLst/>
                <a:cxnLst/>
                <a:rect l="l" t="t" r="r" b="b"/>
                <a:pathLst>
                  <a:path w="1597" h="1512" fill="none" extrusionOk="0">
                    <a:moveTo>
                      <a:pt x="1596" y="1"/>
                    </a:moveTo>
                    <a:cubicBezTo>
                      <a:pt x="963" y="383"/>
                      <a:pt x="422" y="902"/>
                      <a:pt x="0" y="1512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8" name="Google Shape;3168;p68"/>
              <p:cNvSpPr/>
              <p:nvPr/>
            </p:nvSpPr>
            <p:spPr>
              <a:xfrm>
                <a:off x="7130064" y="2169255"/>
                <a:ext cx="51247" cy="1473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41" fill="none" extrusionOk="0">
                    <a:moveTo>
                      <a:pt x="1" y="40"/>
                    </a:moveTo>
                    <a:cubicBezTo>
                      <a:pt x="1" y="40"/>
                      <a:pt x="645" y="0"/>
                      <a:pt x="1426" y="40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9" name="Google Shape;3169;p68"/>
              <p:cNvSpPr/>
              <p:nvPr/>
            </p:nvSpPr>
            <p:spPr>
              <a:xfrm>
                <a:off x="6906360" y="1640917"/>
                <a:ext cx="222920" cy="410442"/>
              </a:xfrm>
              <a:custGeom>
                <a:avLst/>
                <a:gdLst/>
                <a:ahLst/>
                <a:cxnLst/>
                <a:rect l="l" t="t" r="r" b="b"/>
                <a:pathLst>
                  <a:path w="6203" h="11421" extrusionOk="0">
                    <a:moveTo>
                      <a:pt x="4190" y="1"/>
                    </a:moveTo>
                    <a:cubicBezTo>
                      <a:pt x="1608" y="417"/>
                      <a:pt x="0" y="7440"/>
                      <a:pt x="0" y="7440"/>
                    </a:cubicBezTo>
                    <a:lnTo>
                      <a:pt x="952" y="11419"/>
                    </a:lnTo>
                    <a:cubicBezTo>
                      <a:pt x="966" y="11420"/>
                      <a:pt x="980" y="11420"/>
                      <a:pt x="994" y="11420"/>
                    </a:cubicBezTo>
                    <a:cubicBezTo>
                      <a:pt x="2329" y="11420"/>
                      <a:pt x="6203" y="7748"/>
                      <a:pt x="6203" y="7748"/>
                    </a:cubicBezTo>
                    <a:cubicBezTo>
                      <a:pt x="5405" y="4590"/>
                      <a:pt x="4190" y="1"/>
                      <a:pt x="4190" y="1"/>
                    </a:cubicBezTo>
                    <a:close/>
                  </a:path>
                </a:pathLst>
              </a:custGeom>
              <a:solidFill>
                <a:srgbClr val="F05E2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0" name="Google Shape;3170;p68"/>
              <p:cNvSpPr/>
              <p:nvPr/>
            </p:nvSpPr>
            <p:spPr>
              <a:xfrm>
                <a:off x="7717193" y="2353645"/>
                <a:ext cx="5570" cy="827"/>
              </a:xfrm>
              <a:custGeom>
                <a:avLst/>
                <a:gdLst/>
                <a:ahLst/>
                <a:cxnLst/>
                <a:rect l="l" t="t" r="r" b="b"/>
                <a:pathLst>
                  <a:path w="155" h="23" extrusionOk="0">
                    <a:moveTo>
                      <a:pt x="1" y="0"/>
                    </a:moveTo>
                    <a:lnTo>
                      <a:pt x="155" y="23"/>
                    </a:lnTo>
                    <a:cubicBezTo>
                      <a:pt x="63" y="6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9B78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1" name="Google Shape;3171;p68"/>
              <p:cNvSpPr/>
              <p:nvPr/>
            </p:nvSpPr>
            <p:spPr>
              <a:xfrm>
                <a:off x="7458056" y="2302005"/>
                <a:ext cx="408538" cy="196902"/>
              </a:xfrm>
              <a:custGeom>
                <a:avLst/>
                <a:gdLst/>
                <a:ahLst/>
                <a:cxnLst/>
                <a:rect l="l" t="t" r="r" b="b"/>
                <a:pathLst>
                  <a:path w="11368" h="5479" extrusionOk="0">
                    <a:moveTo>
                      <a:pt x="3582" y="0"/>
                    </a:moveTo>
                    <a:cubicBezTo>
                      <a:pt x="3023" y="0"/>
                      <a:pt x="917" y="77"/>
                      <a:pt x="439" y="1152"/>
                    </a:cubicBezTo>
                    <a:cubicBezTo>
                      <a:pt x="0" y="2121"/>
                      <a:pt x="302" y="3814"/>
                      <a:pt x="901" y="4019"/>
                    </a:cubicBezTo>
                    <a:cubicBezTo>
                      <a:pt x="1226" y="4122"/>
                      <a:pt x="1522" y="4287"/>
                      <a:pt x="1790" y="4498"/>
                    </a:cubicBezTo>
                    <a:cubicBezTo>
                      <a:pt x="1876" y="4567"/>
                      <a:pt x="1961" y="4647"/>
                      <a:pt x="2035" y="4732"/>
                    </a:cubicBezTo>
                    <a:cubicBezTo>
                      <a:pt x="2212" y="4880"/>
                      <a:pt x="2412" y="5000"/>
                      <a:pt x="2623" y="5091"/>
                    </a:cubicBezTo>
                    <a:cubicBezTo>
                      <a:pt x="3186" y="5324"/>
                      <a:pt x="3793" y="5478"/>
                      <a:pt x="4467" y="5478"/>
                    </a:cubicBezTo>
                    <a:cubicBezTo>
                      <a:pt x="4781" y="5478"/>
                      <a:pt x="5110" y="5445"/>
                      <a:pt x="5456" y="5370"/>
                    </a:cubicBezTo>
                    <a:cubicBezTo>
                      <a:pt x="6539" y="5131"/>
                      <a:pt x="7451" y="3729"/>
                      <a:pt x="7953" y="2651"/>
                    </a:cubicBezTo>
                    <a:cubicBezTo>
                      <a:pt x="8499" y="2787"/>
                      <a:pt x="9384" y="2972"/>
                      <a:pt x="10059" y="2972"/>
                    </a:cubicBezTo>
                    <a:cubicBezTo>
                      <a:pt x="10462" y="2972"/>
                      <a:pt x="10790" y="2906"/>
                      <a:pt x="10928" y="2725"/>
                    </a:cubicBezTo>
                    <a:cubicBezTo>
                      <a:pt x="11367" y="2144"/>
                      <a:pt x="8124" y="1585"/>
                      <a:pt x="7371" y="1460"/>
                    </a:cubicBezTo>
                    <a:cubicBezTo>
                      <a:pt x="7274" y="1443"/>
                      <a:pt x="7217" y="1437"/>
                      <a:pt x="7217" y="1437"/>
                    </a:cubicBezTo>
                    <a:cubicBezTo>
                      <a:pt x="7217" y="1437"/>
                      <a:pt x="7440" y="1374"/>
                      <a:pt x="7725" y="1277"/>
                    </a:cubicBezTo>
                    <a:cubicBezTo>
                      <a:pt x="8312" y="1067"/>
                      <a:pt x="9167" y="696"/>
                      <a:pt x="8836" y="360"/>
                    </a:cubicBezTo>
                    <a:cubicBezTo>
                      <a:pt x="8674" y="196"/>
                      <a:pt x="8261" y="148"/>
                      <a:pt x="7745" y="148"/>
                    </a:cubicBezTo>
                    <a:cubicBezTo>
                      <a:pt x="7030" y="148"/>
                      <a:pt x="6118" y="240"/>
                      <a:pt x="5411" y="240"/>
                    </a:cubicBezTo>
                    <a:cubicBezTo>
                      <a:pt x="5068" y="240"/>
                      <a:pt x="4774" y="218"/>
                      <a:pt x="4572" y="154"/>
                    </a:cubicBezTo>
                    <a:cubicBezTo>
                      <a:pt x="4299" y="63"/>
                      <a:pt x="4008" y="6"/>
                      <a:pt x="3717" y="0"/>
                    </a:cubicBezTo>
                    <a:lnTo>
                      <a:pt x="3654" y="0"/>
                    </a:lnTo>
                    <a:cubicBezTo>
                      <a:pt x="3635" y="0"/>
                      <a:pt x="3610" y="0"/>
                      <a:pt x="3582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2" name="Google Shape;3172;p68"/>
              <p:cNvSpPr/>
              <p:nvPr/>
            </p:nvSpPr>
            <p:spPr>
              <a:xfrm>
                <a:off x="7612905" y="2335821"/>
                <a:ext cx="52505" cy="35650"/>
              </a:xfrm>
              <a:custGeom>
                <a:avLst/>
                <a:gdLst/>
                <a:ahLst/>
                <a:cxnLst/>
                <a:rect l="l" t="t" r="r" b="b"/>
                <a:pathLst>
                  <a:path w="1461" h="992" extrusionOk="0">
                    <a:moveTo>
                      <a:pt x="173" y="0"/>
                    </a:moveTo>
                    <a:cubicBezTo>
                      <a:pt x="136" y="0"/>
                      <a:pt x="102" y="15"/>
                      <a:pt x="75" y="46"/>
                    </a:cubicBezTo>
                    <a:cubicBezTo>
                      <a:pt x="1" y="114"/>
                      <a:pt x="29" y="234"/>
                      <a:pt x="126" y="268"/>
                    </a:cubicBezTo>
                    <a:cubicBezTo>
                      <a:pt x="708" y="473"/>
                      <a:pt x="1175" y="992"/>
                      <a:pt x="1175" y="992"/>
                    </a:cubicBezTo>
                    <a:lnTo>
                      <a:pt x="1460" y="884"/>
                    </a:lnTo>
                    <a:cubicBezTo>
                      <a:pt x="1147" y="439"/>
                      <a:pt x="468" y="114"/>
                      <a:pt x="229" y="11"/>
                    </a:cubicBezTo>
                    <a:cubicBezTo>
                      <a:pt x="210" y="4"/>
                      <a:pt x="191" y="0"/>
                      <a:pt x="173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3" name="Google Shape;3173;p68"/>
              <p:cNvSpPr/>
              <p:nvPr/>
            </p:nvSpPr>
            <p:spPr>
              <a:xfrm>
                <a:off x="7713491" y="2001180"/>
                <a:ext cx="325594" cy="318227"/>
              </a:xfrm>
              <a:custGeom>
                <a:avLst/>
                <a:gdLst/>
                <a:ahLst/>
                <a:cxnLst/>
                <a:rect l="l" t="t" r="r" b="b"/>
                <a:pathLst>
                  <a:path w="9060" h="8855" extrusionOk="0">
                    <a:moveTo>
                      <a:pt x="8329" y="0"/>
                    </a:moveTo>
                    <a:cubicBezTo>
                      <a:pt x="8220" y="0"/>
                      <a:pt x="8110" y="27"/>
                      <a:pt x="8010" y="83"/>
                    </a:cubicBezTo>
                    <a:lnTo>
                      <a:pt x="959" y="3936"/>
                    </a:lnTo>
                    <a:cubicBezTo>
                      <a:pt x="149" y="4381"/>
                      <a:pt x="1" y="5470"/>
                      <a:pt x="657" y="6114"/>
                    </a:cubicBezTo>
                    <a:lnTo>
                      <a:pt x="3057" y="8468"/>
                    </a:lnTo>
                    <a:cubicBezTo>
                      <a:pt x="3328" y="8730"/>
                      <a:pt x="3670" y="8855"/>
                      <a:pt x="4010" y="8855"/>
                    </a:cubicBezTo>
                    <a:cubicBezTo>
                      <a:pt x="4498" y="8855"/>
                      <a:pt x="4979" y="8596"/>
                      <a:pt x="5228" y="8115"/>
                    </a:cubicBezTo>
                    <a:lnTo>
                      <a:pt x="8922" y="978"/>
                    </a:lnTo>
                    <a:cubicBezTo>
                      <a:pt x="9059" y="716"/>
                      <a:pt x="9008" y="396"/>
                      <a:pt x="8797" y="191"/>
                    </a:cubicBezTo>
                    <a:cubicBezTo>
                      <a:pt x="8668" y="66"/>
                      <a:pt x="8500" y="0"/>
                      <a:pt x="832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4" name="Google Shape;3174;p68"/>
              <p:cNvSpPr/>
              <p:nvPr/>
            </p:nvSpPr>
            <p:spPr>
              <a:xfrm>
                <a:off x="7661060" y="2172597"/>
                <a:ext cx="216595" cy="209947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5842" extrusionOk="0">
                    <a:moveTo>
                      <a:pt x="5599" y="0"/>
                    </a:moveTo>
                    <a:cubicBezTo>
                      <a:pt x="5497" y="0"/>
                      <a:pt x="5395" y="40"/>
                      <a:pt x="5319" y="118"/>
                    </a:cubicBezTo>
                    <a:lnTo>
                      <a:pt x="3142" y="2342"/>
                    </a:lnTo>
                    <a:lnTo>
                      <a:pt x="1774" y="3738"/>
                    </a:lnTo>
                    <a:lnTo>
                      <a:pt x="35" y="5517"/>
                    </a:lnTo>
                    <a:cubicBezTo>
                      <a:pt x="1" y="5551"/>
                      <a:pt x="1" y="5602"/>
                      <a:pt x="35" y="5637"/>
                    </a:cubicBezTo>
                    <a:lnTo>
                      <a:pt x="86" y="5688"/>
                    </a:lnTo>
                    <a:cubicBezTo>
                      <a:pt x="337" y="5728"/>
                      <a:pt x="588" y="5785"/>
                      <a:pt x="822" y="5842"/>
                    </a:cubicBezTo>
                    <a:lnTo>
                      <a:pt x="2338" y="4291"/>
                    </a:lnTo>
                    <a:lnTo>
                      <a:pt x="3700" y="2895"/>
                    </a:lnTo>
                    <a:lnTo>
                      <a:pt x="5878" y="666"/>
                    </a:lnTo>
                    <a:cubicBezTo>
                      <a:pt x="5998" y="546"/>
                      <a:pt x="6026" y="364"/>
                      <a:pt x="5952" y="215"/>
                    </a:cubicBezTo>
                    <a:cubicBezTo>
                      <a:pt x="5929" y="175"/>
                      <a:pt x="5906" y="141"/>
                      <a:pt x="5872" y="113"/>
                    </a:cubicBezTo>
                    <a:cubicBezTo>
                      <a:pt x="5797" y="37"/>
                      <a:pt x="5698" y="0"/>
                      <a:pt x="559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5" name="Google Shape;3175;p68"/>
              <p:cNvSpPr/>
              <p:nvPr/>
            </p:nvSpPr>
            <p:spPr>
              <a:xfrm>
                <a:off x="7527916" y="2431053"/>
                <a:ext cx="83627" cy="93761"/>
              </a:xfrm>
              <a:custGeom>
                <a:avLst/>
                <a:gdLst/>
                <a:ahLst/>
                <a:cxnLst/>
                <a:rect l="l" t="t" r="r" b="b"/>
                <a:pathLst>
                  <a:path w="2327" h="2609" extrusionOk="0">
                    <a:moveTo>
                      <a:pt x="1517" y="1"/>
                    </a:moveTo>
                    <a:lnTo>
                      <a:pt x="314" y="1232"/>
                    </a:lnTo>
                    <a:cubicBezTo>
                      <a:pt x="0" y="1557"/>
                      <a:pt x="12" y="2065"/>
                      <a:pt x="331" y="2372"/>
                    </a:cubicBezTo>
                    <a:lnTo>
                      <a:pt x="342" y="2384"/>
                    </a:lnTo>
                    <a:cubicBezTo>
                      <a:pt x="498" y="2534"/>
                      <a:pt x="698" y="2608"/>
                      <a:pt x="897" y="2608"/>
                    </a:cubicBezTo>
                    <a:cubicBezTo>
                      <a:pt x="1105" y="2608"/>
                      <a:pt x="1314" y="2527"/>
                      <a:pt x="1471" y="2367"/>
                    </a:cubicBezTo>
                    <a:lnTo>
                      <a:pt x="2326" y="1494"/>
                    </a:lnTo>
                    <a:lnTo>
                      <a:pt x="2166" y="1460"/>
                    </a:lnTo>
                    <a:cubicBezTo>
                      <a:pt x="1904" y="1403"/>
                      <a:pt x="1682" y="1352"/>
                      <a:pt x="1539" y="1255"/>
                    </a:cubicBezTo>
                    <a:cubicBezTo>
                      <a:pt x="1442" y="1175"/>
                      <a:pt x="1374" y="1067"/>
                      <a:pt x="1357" y="941"/>
                    </a:cubicBezTo>
                    <a:cubicBezTo>
                      <a:pt x="1346" y="902"/>
                      <a:pt x="1346" y="862"/>
                      <a:pt x="1351" y="822"/>
                    </a:cubicBezTo>
                    <a:cubicBezTo>
                      <a:pt x="1363" y="674"/>
                      <a:pt x="1454" y="542"/>
                      <a:pt x="1585" y="485"/>
                    </a:cubicBezTo>
                    <a:cubicBezTo>
                      <a:pt x="1670" y="446"/>
                      <a:pt x="1756" y="428"/>
                      <a:pt x="1842" y="423"/>
                    </a:cubicBezTo>
                    <a:cubicBezTo>
                      <a:pt x="1676" y="337"/>
                      <a:pt x="1556" y="189"/>
                      <a:pt x="1517" y="12"/>
                    </a:cubicBezTo>
                    <a:lnTo>
                      <a:pt x="1517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6" name="Google Shape;3176;p68"/>
              <p:cNvSpPr/>
              <p:nvPr/>
            </p:nvSpPr>
            <p:spPr>
              <a:xfrm>
                <a:off x="7638744" y="2305958"/>
                <a:ext cx="109214" cy="81111"/>
              </a:xfrm>
              <a:custGeom>
                <a:avLst/>
                <a:gdLst/>
                <a:ahLst/>
                <a:cxnLst/>
                <a:rect l="l" t="t" r="r" b="b"/>
                <a:pathLst>
                  <a:path w="3039" h="2257" extrusionOk="0">
                    <a:moveTo>
                      <a:pt x="2183" y="1"/>
                    </a:moveTo>
                    <a:cubicBezTo>
                      <a:pt x="1973" y="1"/>
                      <a:pt x="1764" y="82"/>
                      <a:pt x="1608" y="244"/>
                    </a:cubicBezTo>
                    <a:lnTo>
                      <a:pt x="0" y="1891"/>
                    </a:lnTo>
                    <a:cubicBezTo>
                      <a:pt x="234" y="1903"/>
                      <a:pt x="473" y="1931"/>
                      <a:pt x="713" y="1977"/>
                    </a:cubicBezTo>
                    <a:cubicBezTo>
                      <a:pt x="964" y="2017"/>
                      <a:pt x="1214" y="2074"/>
                      <a:pt x="1443" y="2131"/>
                    </a:cubicBezTo>
                    <a:cubicBezTo>
                      <a:pt x="1614" y="2176"/>
                      <a:pt x="1767" y="2216"/>
                      <a:pt x="1904" y="2256"/>
                    </a:cubicBezTo>
                    <a:lnTo>
                      <a:pt x="2759" y="1378"/>
                    </a:lnTo>
                    <a:cubicBezTo>
                      <a:pt x="2965" y="1167"/>
                      <a:pt x="3039" y="865"/>
                      <a:pt x="2959" y="580"/>
                    </a:cubicBezTo>
                    <a:cubicBezTo>
                      <a:pt x="2919" y="449"/>
                      <a:pt x="2851" y="329"/>
                      <a:pt x="2754" y="233"/>
                    </a:cubicBezTo>
                    <a:cubicBezTo>
                      <a:pt x="2593" y="78"/>
                      <a:pt x="2387" y="1"/>
                      <a:pt x="2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7" name="Google Shape;3177;p68"/>
              <p:cNvSpPr/>
              <p:nvPr/>
            </p:nvSpPr>
            <p:spPr>
              <a:xfrm>
                <a:off x="7603921" y="2373698"/>
                <a:ext cx="127650" cy="66844"/>
              </a:xfrm>
              <a:custGeom>
                <a:avLst/>
                <a:gdLst/>
                <a:ahLst/>
                <a:cxnLst/>
                <a:rect l="l" t="t" r="r" b="b"/>
                <a:pathLst>
                  <a:path w="3552" h="1860" extrusionOk="0">
                    <a:moveTo>
                      <a:pt x="816" y="0"/>
                    </a:moveTo>
                    <a:cubicBezTo>
                      <a:pt x="628" y="0"/>
                      <a:pt x="461" y="19"/>
                      <a:pt x="331" y="63"/>
                    </a:cubicBezTo>
                    <a:cubicBezTo>
                      <a:pt x="29" y="166"/>
                      <a:pt x="0" y="377"/>
                      <a:pt x="0" y="468"/>
                    </a:cubicBezTo>
                    <a:cubicBezTo>
                      <a:pt x="0" y="491"/>
                      <a:pt x="0" y="514"/>
                      <a:pt x="6" y="537"/>
                    </a:cubicBezTo>
                    <a:cubicBezTo>
                      <a:pt x="46" y="776"/>
                      <a:pt x="285" y="1021"/>
                      <a:pt x="593" y="1124"/>
                    </a:cubicBezTo>
                    <a:cubicBezTo>
                      <a:pt x="650" y="1141"/>
                      <a:pt x="741" y="1164"/>
                      <a:pt x="867" y="1198"/>
                    </a:cubicBezTo>
                    <a:cubicBezTo>
                      <a:pt x="1294" y="1306"/>
                      <a:pt x="2092" y="1500"/>
                      <a:pt x="2469" y="1825"/>
                    </a:cubicBezTo>
                    <a:cubicBezTo>
                      <a:pt x="2499" y="1849"/>
                      <a:pt x="2531" y="1860"/>
                      <a:pt x="2561" y="1860"/>
                    </a:cubicBezTo>
                    <a:cubicBezTo>
                      <a:pt x="2678" y="1860"/>
                      <a:pt x="2770" y="1702"/>
                      <a:pt x="2657" y="1603"/>
                    </a:cubicBezTo>
                    <a:cubicBezTo>
                      <a:pt x="2223" y="1238"/>
                      <a:pt x="1385" y="1033"/>
                      <a:pt x="935" y="919"/>
                    </a:cubicBezTo>
                    <a:cubicBezTo>
                      <a:pt x="827" y="890"/>
                      <a:pt x="730" y="867"/>
                      <a:pt x="684" y="856"/>
                    </a:cubicBezTo>
                    <a:cubicBezTo>
                      <a:pt x="450" y="776"/>
                      <a:pt x="285" y="582"/>
                      <a:pt x="285" y="462"/>
                    </a:cubicBezTo>
                    <a:cubicBezTo>
                      <a:pt x="285" y="445"/>
                      <a:pt x="285" y="383"/>
                      <a:pt x="422" y="337"/>
                    </a:cubicBezTo>
                    <a:cubicBezTo>
                      <a:pt x="525" y="301"/>
                      <a:pt x="661" y="286"/>
                      <a:pt x="818" y="286"/>
                    </a:cubicBezTo>
                    <a:cubicBezTo>
                      <a:pt x="1566" y="286"/>
                      <a:pt x="2800" y="634"/>
                      <a:pt x="3295" y="799"/>
                    </a:cubicBezTo>
                    <a:cubicBezTo>
                      <a:pt x="3312" y="804"/>
                      <a:pt x="3329" y="807"/>
                      <a:pt x="3345" y="807"/>
                    </a:cubicBezTo>
                    <a:cubicBezTo>
                      <a:pt x="3492" y="807"/>
                      <a:pt x="3551" y="582"/>
                      <a:pt x="3386" y="525"/>
                    </a:cubicBezTo>
                    <a:cubicBezTo>
                      <a:pt x="3310" y="497"/>
                      <a:pt x="1783" y="0"/>
                      <a:pt x="816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8" name="Google Shape;3178;p68"/>
              <p:cNvSpPr/>
              <p:nvPr/>
            </p:nvSpPr>
            <p:spPr>
              <a:xfrm>
                <a:off x="7582000" y="2409742"/>
                <a:ext cx="118594" cy="62639"/>
              </a:xfrm>
              <a:custGeom>
                <a:avLst/>
                <a:gdLst/>
                <a:ahLst/>
                <a:cxnLst/>
                <a:rect l="l" t="t" r="r" b="b"/>
                <a:pathLst>
                  <a:path w="3300" h="1743" extrusionOk="0">
                    <a:moveTo>
                      <a:pt x="854" y="1"/>
                    </a:moveTo>
                    <a:cubicBezTo>
                      <a:pt x="602" y="1"/>
                      <a:pt x="385" y="39"/>
                      <a:pt x="240" y="138"/>
                    </a:cubicBezTo>
                    <a:cubicBezTo>
                      <a:pt x="86" y="223"/>
                      <a:pt x="0" y="383"/>
                      <a:pt x="12" y="560"/>
                    </a:cubicBezTo>
                    <a:cubicBezTo>
                      <a:pt x="12" y="571"/>
                      <a:pt x="12" y="588"/>
                      <a:pt x="17" y="600"/>
                    </a:cubicBezTo>
                    <a:cubicBezTo>
                      <a:pt x="57" y="788"/>
                      <a:pt x="183" y="947"/>
                      <a:pt x="359" y="1027"/>
                    </a:cubicBezTo>
                    <a:cubicBezTo>
                      <a:pt x="536" y="1096"/>
                      <a:pt x="713" y="1153"/>
                      <a:pt x="895" y="1192"/>
                    </a:cubicBezTo>
                    <a:cubicBezTo>
                      <a:pt x="1317" y="1301"/>
                      <a:pt x="1841" y="1438"/>
                      <a:pt x="2161" y="1706"/>
                    </a:cubicBezTo>
                    <a:cubicBezTo>
                      <a:pt x="2190" y="1732"/>
                      <a:pt x="2222" y="1743"/>
                      <a:pt x="2252" y="1743"/>
                    </a:cubicBezTo>
                    <a:cubicBezTo>
                      <a:pt x="2367" y="1743"/>
                      <a:pt x="2460" y="1584"/>
                      <a:pt x="2343" y="1489"/>
                    </a:cubicBezTo>
                    <a:cubicBezTo>
                      <a:pt x="1978" y="1175"/>
                      <a:pt x="1420" y="1033"/>
                      <a:pt x="969" y="913"/>
                    </a:cubicBezTo>
                    <a:cubicBezTo>
                      <a:pt x="804" y="873"/>
                      <a:pt x="639" y="828"/>
                      <a:pt x="479" y="765"/>
                    </a:cubicBezTo>
                    <a:cubicBezTo>
                      <a:pt x="382" y="725"/>
                      <a:pt x="314" y="639"/>
                      <a:pt x="297" y="537"/>
                    </a:cubicBezTo>
                    <a:cubicBezTo>
                      <a:pt x="291" y="514"/>
                      <a:pt x="291" y="446"/>
                      <a:pt x="399" y="372"/>
                    </a:cubicBezTo>
                    <a:cubicBezTo>
                      <a:pt x="493" y="309"/>
                      <a:pt x="647" y="282"/>
                      <a:pt x="837" y="282"/>
                    </a:cubicBezTo>
                    <a:cubicBezTo>
                      <a:pt x="1443" y="282"/>
                      <a:pt x="2422" y="552"/>
                      <a:pt x="3039" y="782"/>
                    </a:cubicBezTo>
                    <a:cubicBezTo>
                      <a:pt x="3057" y="788"/>
                      <a:pt x="3075" y="791"/>
                      <a:pt x="3092" y="791"/>
                    </a:cubicBezTo>
                    <a:cubicBezTo>
                      <a:pt x="3238" y="791"/>
                      <a:pt x="3300" y="570"/>
                      <a:pt x="3141" y="508"/>
                    </a:cubicBezTo>
                    <a:cubicBezTo>
                      <a:pt x="2961" y="447"/>
                      <a:pt x="1708" y="1"/>
                      <a:pt x="854" y="1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9" name="Google Shape;3179;p68"/>
              <p:cNvSpPr/>
              <p:nvPr/>
            </p:nvSpPr>
            <p:spPr>
              <a:xfrm>
                <a:off x="7576250" y="2445930"/>
                <a:ext cx="90922" cy="49019"/>
              </a:xfrm>
              <a:custGeom>
                <a:avLst/>
                <a:gdLst/>
                <a:ahLst/>
                <a:cxnLst/>
                <a:rect l="l" t="t" r="r" b="b"/>
                <a:pathLst>
                  <a:path w="2530" h="1364" extrusionOk="0">
                    <a:moveTo>
                      <a:pt x="644" y="0"/>
                    </a:moveTo>
                    <a:cubicBezTo>
                      <a:pt x="485" y="0"/>
                      <a:pt x="345" y="21"/>
                      <a:pt x="240" y="71"/>
                    </a:cubicBezTo>
                    <a:cubicBezTo>
                      <a:pt x="109" y="128"/>
                      <a:pt x="18" y="260"/>
                      <a:pt x="6" y="408"/>
                    </a:cubicBezTo>
                    <a:cubicBezTo>
                      <a:pt x="1" y="448"/>
                      <a:pt x="1" y="493"/>
                      <a:pt x="12" y="527"/>
                    </a:cubicBezTo>
                    <a:cubicBezTo>
                      <a:pt x="29" y="653"/>
                      <a:pt x="97" y="761"/>
                      <a:pt x="194" y="835"/>
                    </a:cubicBezTo>
                    <a:cubicBezTo>
                      <a:pt x="337" y="938"/>
                      <a:pt x="559" y="989"/>
                      <a:pt x="816" y="1041"/>
                    </a:cubicBezTo>
                    <a:cubicBezTo>
                      <a:pt x="1106" y="1109"/>
                      <a:pt x="1431" y="1177"/>
                      <a:pt x="1608" y="1326"/>
                    </a:cubicBezTo>
                    <a:cubicBezTo>
                      <a:pt x="1640" y="1352"/>
                      <a:pt x="1673" y="1363"/>
                      <a:pt x="1704" y="1363"/>
                    </a:cubicBezTo>
                    <a:cubicBezTo>
                      <a:pt x="1821" y="1363"/>
                      <a:pt x="1913" y="1208"/>
                      <a:pt x="1796" y="1109"/>
                    </a:cubicBezTo>
                    <a:cubicBezTo>
                      <a:pt x="1563" y="909"/>
                      <a:pt x="1198" y="835"/>
                      <a:pt x="878" y="767"/>
                    </a:cubicBezTo>
                    <a:cubicBezTo>
                      <a:pt x="673" y="721"/>
                      <a:pt x="457" y="676"/>
                      <a:pt x="360" y="607"/>
                    </a:cubicBezTo>
                    <a:cubicBezTo>
                      <a:pt x="308" y="562"/>
                      <a:pt x="286" y="499"/>
                      <a:pt x="291" y="436"/>
                    </a:cubicBezTo>
                    <a:cubicBezTo>
                      <a:pt x="291" y="385"/>
                      <a:pt x="320" y="345"/>
                      <a:pt x="365" y="328"/>
                    </a:cubicBezTo>
                    <a:cubicBezTo>
                      <a:pt x="431" y="297"/>
                      <a:pt x="525" y="283"/>
                      <a:pt x="639" y="283"/>
                    </a:cubicBezTo>
                    <a:cubicBezTo>
                      <a:pt x="1083" y="283"/>
                      <a:pt x="1821" y="490"/>
                      <a:pt x="2275" y="653"/>
                    </a:cubicBezTo>
                    <a:cubicBezTo>
                      <a:pt x="2295" y="661"/>
                      <a:pt x="2314" y="664"/>
                      <a:pt x="2331" y="664"/>
                    </a:cubicBezTo>
                    <a:cubicBezTo>
                      <a:pt x="2470" y="664"/>
                      <a:pt x="2529" y="446"/>
                      <a:pt x="2372" y="385"/>
                    </a:cubicBezTo>
                    <a:cubicBezTo>
                      <a:pt x="2239" y="339"/>
                      <a:pt x="1289" y="0"/>
                      <a:pt x="644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0" name="Google Shape;3180;p68"/>
              <p:cNvSpPr/>
              <p:nvPr/>
            </p:nvSpPr>
            <p:spPr>
              <a:xfrm>
                <a:off x="7525257" y="2370140"/>
                <a:ext cx="76223" cy="23539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655" extrusionOk="0">
                    <a:moveTo>
                      <a:pt x="142" y="0"/>
                    </a:moveTo>
                    <a:cubicBezTo>
                      <a:pt x="81" y="0"/>
                      <a:pt x="25" y="46"/>
                      <a:pt x="11" y="111"/>
                    </a:cubicBezTo>
                    <a:cubicBezTo>
                      <a:pt x="0" y="168"/>
                      <a:pt x="29" y="219"/>
                      <a:pt x="80" y="248"/>
                    </a:cubicBezTo>
                    <a:cubicBezTo>
                      <a:pt x="423" y="419"/>
                      <a:pt x="1019" y="654"/>
                      <a:pt x="1628" y="654"/>
                    </a:cubicBezTo>
                    <a:cubicBezTo>
                      <a:pt x="1749" y="654"/>
                      <a:pt x="1870" y="645"/>
                      <a:pt x="1990" y="624"/>
                    </a:cubicBezTo>
                    <a:cubicBezTo>
                      <a:pt x="2069" y="607"/>
                      <a:pt x="2121" y="533"/>
                      <a:pt x="2109" y="459"/>
                    </a:cubicBezTo>
                    <a:cubicBezTo>
                      <a:pt x="2094" y="386"/>
                      <a:pt x="2031" y="338"/>
                      <a:pt x="1960" y="338"/>
                    </a:cubicBezTo>
                    <a:cubicBezTo>
                      <a:pt x="1953" y="338"/>
                      <a:pt x="1946" y="338"/>
                      <a:pt x="1938" y="339"/>
                    </a:cubicBezTo>
                    <a:lnTo>
                      <a:pt x="1933" y="339"/>
                    </a:lnTo>
                    <a:cubicBezTo>
                      <a:pt x="1813" y="361"/>
                      <a:pt x="1693" y="370"/>
                      <a:pt x="1574" y="370"/>
                    </a:cubicBezTo>
                    <a:cubicBezTo>
                      <a:pt x="1033" y="370"/>
                      <a:pt x="513" y="173"/>
                      <a:pt x="200" y="14"/>
                    </a:cubicBezTo>
                    <a:cubicBezTo>
                      <a:pt x="181" y="5"/>
                      <a:pt x="161" y="0"/>
                      <a:pt x="142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1" name="Google Shape;3181;p68"/>
              <p:cNvSpPr/>
              <p:nvPr/>
            </p:nvSpPr>
            <p:spPr>
              <a:xfrm>
                <a:off x="6445440" y="1553232"/>
                <a:ext cx="885248" cy="2920425"/>
              </a:xfrm>
              <a:custGeom>
                <a:avLst/>
                <a:gdLst/>
                <a:ahLst/>
                <a:cxnLst/>
                <a:rect l="l" t="t" r="r" b="b"/>
                <a:pathLst>
                  <a:path w="24633" h="81264" extrusionOk="0">
                    <a:moveTo>
                      <a:pt x="8101" y="1"/>
                    </a:moveTo>
                    <a:lnTo>
                      <a:pt x="1801" y="3854"/>
                    </a:lnTo>
                    <a:lnTo>
                      <a:pt x="0" y="81263"/>
                    </a:lnTo>
                    <a:lnTo>
                      <a:pt x="24632" y="81263"/>
                    </a:lnTo>
                    <a:lnTo>
                      <a:pt x="18556" y="21082"/>
                    </a:lnTo>
                    <a:cubicBezTo>
                      <a:pt x="18556" y="21082"/>
                      <a:pt x="19707" y="16943"/>
                      <a:pt x="19929" y="13848"/>
                    </a:cubicBezTo>
                    <a:cubicBezTo>
                      <a:pt x="20146" y="10752"/>
                      <a:pt x="17244" y="1996"/>
                      <a:pt x="17244" y="1996"/>
                    </a:cubicBezTo>
                    <a:lnTo>
                      <a:pt x="11715" y="189"/>
                    </a:lnTo>
                    <a:lnTo>
                      <a:pt x="8101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2" name="Google Shape;3182;p68"/>
              <p:cNvSpPr/>
              <p:nvPr/>
            </p:nvSpPr>
            <p:spPr>
              <a:xfrm>
                <a:off x="6497476" y="1553232"/>
                <a:ext cx="672175" cy="757634"/>
              </a:xfrm>
              <a:custGeom>
                <a:avLst/>
                <a:gdLst/>
                <a:ahLst/>
                <a:cxnLst/>
                <a:rect l="l" t="t" r="r" b="b"/>
                <a:pathLst>
                  <a:path w="18704" h="21082" extrusionOk="0">
                    <a:moveTo>
                      <a:pt x="6653" y="1"/>
                    </a:moveTo>
                    <a:lnTo>
                      <a:pt x="353" y="3849"/>
                    </a:lnTo>
                    <a:lnTo>
                      <a:pt x="0" y="19064"/>
                    </a:lnTo>
                    <a:cubicBezTo>
                      <a:pt x="1716" y="17878"/>
                      <a:pt x="5074" y="15062"/>
                      <a:pt x="6322" y="10478"/>
                    </a:cubicBezTo>
                    <a:cubicBezTo>
                      <a:pt x="14668" y="10478"/>
                      <a:pt x="14668" y="9988"/>
                      <a:pt x="14668" y="9988"/>
                    </a:cubicBezTo>
                    <a:cubicBezTo>
                      <a:pt x="14668" y="9988"/>
                      <a:pt x="16538" y="15438"/>
                      <a:pt x="17108" y="21082"/>
                    </a:cubicBezTo>
                    <a:cubicBezTo>
                      <a:pt x="17108" y="21082"/>
                      <a:pt x="18259" y="16949"/>
                      <a:pt x="18481" y="13848"/>
                    </a:cubicBezTo>
                    <a:cubicBezTo>
                      <a:pt x="18704" y="10752"/>
                      <a:pt x="15796" y="1996"/>
                      <a:pt x="15796" y="1996"/>
                    </a:cubicBezTo>
                    <a:lnTo>
                      <a:pt x="10267" y="189"/>
                    </a:lnTo>
                    <a:lnTo>
                      <a:pt x="6653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3" name="Google Shape;3183;p68"/>
              <p:cNvSpPr/>
              <p:nvPr/>
            </p:nvSpPr>
            <p:spPr>
              <a:xfrm>
                <a:off x="6617108" y="1574758"/>
                <a:ext cx="199345" cy="511930"/>
              </a:xfrm>
              <a:custGeom>
                <a:avLst/>
                <a:gdLst/>
                <a:ahLst/>
                <a:cxnLst/>
                <a:rect l="l" t="t" r="r" b="b"/>
                <a:pathLst>
                  <a:path w="5547" h="14245" extrusionOk="0">
                    <a:moveTo>
                      <a:pt x="2337" y="0"/>
                    </a:moveTo>
                    <a:lnTo>
                      <a:pt x="0" y="1431"/>
                    </a:lnTo>
                    <a:lnTo>
                      <a:pt x="2628" y="13146"/>
                    </a:lnTo>
                    <a:cubicBezTo>
                      <a:pt x="2774" y="13810"/>
                      <a:pt x="3361" y="14244"/>
                      <a:pt x="3992" y="14244"/>
                    </a:cubicBezTo>
                    <a:cubicBezTo>
                      <a:pt x="4174" y="14244"/>
                      <a:pt x="4359" y="14208"/>
                      <a:pt x="4538" y="14132"/>
                    </a:cubicBezTo>
                    <a:lnTo>
                      <a:pt x="4566" y="14121"/>
                    </a:lnTo>
                    <a:cubicBezTo>
                      <a:pt x="5199" y="13853"/>
                      <a:pt x="5547" y="13163"/>
                      <a:pt x="5387" y="12496"/>
                    </a:cubicBezTo>
                    <a:lnTo>
                      <a:pt x="233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4" name="Google Shape;3184;p68"/>
              <p:cNvSpPr/>
              <p:nvPr/>
            </p:nvSpPr>
            <p:spPr>
              <a:xfrm>
                <a:off x="6644959" y="1320938"/>
                <a:ext cx="73780" cy="43269"/>
              </a:xfrm>
              <a:custGeom>
                <a:avLst/>
                <a:gdLst/>
                <a:ahLst/>
                <a:cxnLst/>
                <a:rect l="l" t="t" r="r" b="b"/>
                <a:pathLst>
                  <a:path w="2053" h="1204" fill="none" extrusionOk="0">
                    <a:moveTo>
                      <a:pt x="0" y="0"/>
                    </a:moveTo>
                    <a:lnTo>
                      <a:pt x="2053" y="1203"/>
                    </a:lnTo>
                  </a:path>
                </a:pathLst>
              </a:custGeom>
              <a:noFill/>
              <a:ln w="1000" cap="rnd" cmpd="sng">
                <a:solidFill>
                  <a:srgbClr val="9C2B1A"/>
                </a:solidFill>
                <a:prstDash val="solid"/>
                <a:miter lim="5700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5" name="Google Shape;3185;p68"/>
              <p:cNvSpPr/>
              <p:nvPr/>
            </p:nvSpPr>
            <p:spPr>
              <a:xfrm>
                <a:off x="6743496" y="2195058"/>
                <a:ext cx="298102" cy="222309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6186" extrusionOk="0">
                    <a:moveTo>
                      <a:pt x="0" y="1"/>
                    </a:moveTo>
                    <a:lnTo>
                      <a:pt x="0" y="3786"/>
                    </a:lnTo>
                    <a:cubicBezTo>
                      <a:pt x="0" y="5109"/>
                      <a:pt x="1072" y="6186"/>
                      <a:pt x="2400" y="6186"/>
                    </a:cubicBezTo>
                    <a:lnTo>
                      <a:pt x="5895" y="6186"/>
                    </a:lnTo>
                    <a:cubicBezTo>
                      <a:pt x="7217" y="6186"/>
                      <a:pt x="8295" y="5109"/>
                      <a:pt x="8295" y="3786"/>
                    </a:cubicBezTo>
                    <a:lnTo>
                      <a:pt x="8295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6" name="Google Shape;3186;p68"/>
              <p:cNvSpPr/>
              <p:nvPr/>
            </p:nvSpPr>
            <p:spPr>
              <a:xfrm>
                <a:off x="6919872" y="1577633"/>
                <a:ext cx="111478" cy="487995"/>
              </a:xfrm>
              <a:custGeom>
                <a:avLst/>
                <a:gdLst/>
                <a:ahLst/>
                <a:cxnLst/>
                <a:rect l="l" t="t" r="r" b="b"/>
                <a:pathLst>
                  <a:path w="3102" h="13579" extrusionOk="0">
                    <a:moveTo>
                      <a:pt x="1" y="0"/>
                    </a:moveTo>
                    <a:lnTo>
                      <a:pt x="286" y="12228"/>
                    </a:lnTo>
                    <a:cubicBezTo>
                      <a:pt x="303" y="12980"/>
                      <a:pt x="919" y="13579"/>
                      <a:pt x="1665" y="13579"/>
                    </a:cubicBezTo>
                    <a:lnTo>
                      <a:pt x="1694" y="13579"/>
                    </a:lnTo>
                    <a:cubicBezTo>
                      <a:pt x="2475" y="13579"/>
                      <a:pt x="3102" y="12929"/>
                      <a:pt x="3073" y="12148"/>
                    </a:cubicBezTo>
                    <a:lnTo>
                      <a:pt x="2674" y="872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7" name="Google Shape;3187;p68"/>
              <p:cNvSpPr/>
              <p:nvPr/>
            </p:nvSpPr>
            <p:spPr>
              <a:xfrm>
                <a:off x="6727936" y="2009266"/>
                <a:ext cx="58830" cy="50348"/>
              </a:xfrm>
              <a:custGeom>
                <a:avLst/>
                <a:gdLst/>
                <a:ahLst/>
                <a:cxnLst/>
                <a:rect l="l" t="t" r="r" b="b"/>
                <a:pathLst>
                  <a:path w="1637" h="1401" extrusionOk="0">
                    <a:moveTo>
                      <a:pt x="941" y="0"/>
                    </a:moveTo>
                    <a:cubicBezTo>
                      <a:pt x="314" y="0"/>
                      <a:pt x="0" y="753"/>
                      <a:pt x="445" y="1192"/>
                    </a:cubicBezTo>
                    <a:cubicBezTo>
                      <a:pt x="587" y="1336"/>
                      <a:pt x="762" y="1400"/>
                      <a:pt x="934" y="1400"/>
                    </a:cubicBezTo>
                    <a:cubicBezTo>
                      <a:pt x="1292" y="1400"/>
                      <a:pt x="1636" y="1120"/>
                      <a:pt x="1636" y="696"/>
                    </a:cubicBezTo>
                    <a:cubicBezTo>
                      <a:pt x="1636" y="314"/>
                      <a:pt x="1323" y="0"/>
                      <a:pt x="94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8" name="Google Shape;3188;p68"/>
              <p:cNvSpPr/>
              <p:nvPr/>
            </p:nvSpPr>
            <p:spPr>
              <a:xfrm>
                <a:off x="6941578" y="1984074"/>
                <a:ext cx="58866" cy="50420"/>
              </a:xfrm>
              <a:custGeom>
                <a:avLst/>
                <a:gdLst/>
                <a:ahLst/>
                <a:cxnLst/>
                <a:rect l="l" t="t" r="r" b="b"/>
                <a:pathLst>
                  <a:path w="1638" h="1403" extrusionOk="0">
                    <a:moveTo>
                      <a:pt x="936" y="0"/>
                    </a:moveTo>
                    <a:cubicBezTo>
                      <a:pt x="309" y="0"/>
                      <a:pt x="1" y="753"/>
                      <a:pt x="440" y="1197"/>
                    </a:cubicBezTo>
                    <a:cubicBezTo>
                      <a:pt x="581" y="1339"/>
                      <a:pt x="756" y="1402"/>
                      <a:pt x="928" y="1402"/>
                    </a:cubicBezTo>
                    <a:cubicBezTo>
                      <a:pt x="1289" y="1402"/>
                      <a:pt x="1637" y="1122"/>
                      <a:pt x="1637" y="701"/>
                    </a:cubicBezTo>
                    <a:cubicBezTo>
                      <a:pt x="1637" y="314"/>
                      <a:pt x="1324" y="0"/>
                      <a:pt x="93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9" name="Google Shape;3189;p68"/>
              <p:cNvSpPr/>
              <p:nvPr/>
            </p:nvSpPr>
            <p:spPr>
              <a:xfrm>
                <a:off x="7102213" y="3521115"/>
                <a:ext cx="169230" cy="365520"/>
              </a:xfrm>
              <a:custGeom>
                <a:avLst/>
                <a:gdLst/>
                <a:ahLst/>
                <a:cxnLst/>
                <a:rect l="l" t="t" r="r" b="b"/>
                <a:pathLst>
                  <a:path w="4709" h="10171" extrusionOk="0">
                    <a:moveTo>
                      <a:pt x="3683" y="1"/>
                    </a:moveTo>
                    <a:cubicBezTo>
                      <a:pt x="1414" y="828"/>
                      <a:pt x="0" y="3085"/>
                      <a:pt x="240" y="5485"/>
                    </a:cubicBezTo>
                    <a:cubicBezTo>
                      <a:pt x="485" y="7885"/>
                      <a:pt x="2326" y="9817"/>
                      <a:pt x="4709" y="10171"/>
                    </a:cubicBezTo>
                    <a:lnTo>
                      <a:pt x="368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0" name="Google Shape;3190;p68"/>
              <p:cNvSpPr/>
              <p:nvPr/>
            </p:nvSpPr>
            <p:spPr>
              <a:xfrm>
                <a:off x="6686070" y="3509363"/>
                <a:ext cx="261302" cy="379931"/>
              </a:xfrm>
              <a:custGeom>
                <a:avLst/>
                <a:gdLst/>
                <a:ahLst/>
                <a:cxnLst/>
                <a:rect l="l" t="t" r="r" b="b"/>
                <a:pathLst>
                  <a:path w="7271" h="10572" extrusionOk="0">
                    <a:moveTo>
                      <a:pt x="5293" y="1"/>
                    </a:moveTo>
                    <a:cubicBezTo>
                      <a:pt x="2487" y="1"/>
                      <a:pt x="1" y="2276"/>
                      <a:pt x="19" y="5316"/>
                    </a:cubicBezTo>
                    <a:cubicBezTo>
                      <a:pt x="38" y="8336"/>
                      <a:pt x="2518" y="10571"/>
                      <a:pt x="5296" y="10571"/>
                    </a:cubicBezTo>
                    <a:cubicBezTo>
                      <a:pt x="5947" y="10571"/>
                      <a:pt x="6615" y="10448"/>
                      <a:pt x="7271" y="10184"/>
                    </a:cubicBezTo>
                    <a:lnTo>
                      <a:pt x="7208" y="362"/>
                    </a:lnTo>
                    <a:cubicBezTo>
                      <a:pt x="6570" y="115"/>
                      <a:pt x="5924" y="1"/>
                      <a:pt x="529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1" name="Google Shape;3191;p68"/>
              <p:cNvSpPr/>
              <p:nvPr/>
            </p:nvSpPr>
            <p:spPr>
              <a:xfrm>
                <a:off x="6445224" y="4234670"/>
                <a:ext cx="885464" cy="238913"/>
              </a:xfrm>
              <a:custGeom>
                <a:avLst/>
                <a:gdLst/>
                <a:ahLst/>
                <a:cxnLst/>
                <a:rect l="l" t="t" r="r" b="b"/>
                <a:pathLst>
                  <a:path w="24639" h="6648" extrusionOk="0">
                    <a:moveTo>
                      <a:pt x="160" y="0"/>
                    </a:moveTo>
                    <a:lnTo>
                      <a:pt x="0" y="6647"/>
                    </a:lnTo>
                    <a:lnTo>
                      <a:pt x="24638" y="6647"/>
                    </a:lnTo>
                    <a:lnTo>
                      <a:pt x="2397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2" name="Google Shape;3192;p68"/>
              <p:cNvSpPr/>
              <p:nvPr/>
            </p:nvSpPr>
            <p:spPr>
              <a:xfrm>
                <a:off x="6940787" y="2871311"/>
                <a:ext cx="100805" cy="1602309"/>
              </a:xfrm>
              <a:custGeom>
                <a:avLst/>
                <a:gdLst/>
                <a:ahLst/>
                <a:cxnLst/>
                <a:rect l="l" t="t" r="r" b="b"/>
                <a:pathLst>
                  <a:path w="2805" h="44586" extrusionOk="0">
                    <a:moveTo>
                      <a:pt x="0" y="1"/>
                    </a:moveTo>
                    <a:lnTo>
                      <a:pt x="291" y="44585"/>
                    </a:lnTo>
                    <a:lnTo>
                      <a:pt x="2805" y="44585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470C0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3" name="Google Shape;3193;p68"/>
              <p:cNvSpPr/>
              <p:nvPr/>
            </p:nvSpPr>
            <p:spPr>
              <a:xfrm>
                <a:off x="6224575" y="1665965"/>
                <a:ext cx="433766" cy="1078592"/>
              </a:xfrm>
              <a:custGeom>
                <a:avLst/>
                <a:gdLst/>
                <a:ahLst/>
                <a:cxnLst/>
                <a:rect l="l" t="t" r="r" b="b"/>
                <a:pathLst>
                  <a:path w="12070" h="30013" extrusionOk="0">
                    <a:moveTo>
                      <a:pt x="8877" y="0"/>
                    </a:moveTo>
                    <a:cubicBezTo>
                      <a:pt x="7935" y="0"/>
                      <a:pt x="7014" y="473"/>
                      <a:pt x="6482" y="1333"/>
                    </a:cubicBezTo>
                    <a:lnTo>
                      <a:pt x="6232" y="1732"/>
                    </a:lnTo>
                    <a:lnTo>
                      <a:pt x="5986" y="2120"/>
                    </a:lnTo>
                    <a:cubicBezTo>
                      <a:pt x="5827" y="2388"/>
                      <a:pt x="5673" y="2644"/>
                      <a:pt x="5513" y="2906"/>
                    </a:cubicBezTo>
                    <a:cubicBezTo>
                      <a:pt x="5200" y="3425"/>
                      <a:pt x="4898" y="3955"/>
                      <a:pt x="4595" y="4480"/>
                    </a:cubicBezTo>
                    <a:cubicBezTo>
                      <a:pt x="4003" y="5540"/>
                      <a:pt x="3415" y="6612"/>
                      <a:pt x="2862" y="7712"/>
                    </a:cubicBezTo>
                    <a:cubicBezTo>
                      <a:pt x="2304" y="8807"/>
                      <a:pt x="1774" y="9930"/>
                      <a:pt x="1283" y="11115"/>
                    </a:cubicBezTo>
                    <a:cubicBezTo>
                      <a:pt x="1164" y="11417"/>
                      <a:pt x="1044" y="11714"/>
                      <a:pt x="930" y="12027"/>
                    </a:cubicBezTo>
                    <a:cubicBezTo>
                      <a:pt x="810" y="12335"/>
                      <a:pt x="702" y="12649"/>
                      <a:pt x="599" y="12974"/>
                    </a:cubicBezTo>
                    <a:cubicBezTo>
                      <a:pt x="491" y="13304"/>
                      <a:pt x="394" y="13641"/>
                      <a:pt x="303" y="14000"/>
                    </a:cubicBezTo>
                    <a:cubicBezTo>
                      <a:pt x="200" y="14382"/>
                      <a:pt x="126" y="14775"/>
                      <a:pt x="69" y="15168"/>
                    </a:cubicBezTo>
                    <a:cubicBezTo>
                      <a:pt x="35" y="15402"/>
                      <a:pt x="12" y="15636"/>
                      <a:pt x="6" y="15875"/>
                    </a:cubicBezTo>
                    <a:cubicBezTo>
                      <a:pt x="1" y="15995"/>
                      <a:pt x="1" y="16138"/>
                      <a:pt x="1" y="16280"/>
                    </a:cubicBezTo>
                    <a:lnTo>
                      <a:pt x="6" y="16394"/>
                    </a:lnTo>
                    <a:lnTo>
                      <a:pt x="6" y="16451"/>
                    </a:lnTo>
                    <a:lnTo>
                      <a:pt x="12" y="16508"/>
                    </a:lnTo>
                    <a:lnTo>
                      <a:pt x="18" y="16628"/>
                    </a:lnTo>
                    <a:lnTo>
                      <a:pt x="35" y="16747"/>
                    </a:lnTo>
                    <a:lnTo>
                      <a:pt x="41" y="16782"/>
                    </a:lnTo>
                    <a:lnTo>
                      <a:pt x="41" y="16804"/>
                    </a:lnTo>
                    <a:lnTo>
                      <a:pt x="46" y="16839"/>
                    </a:lnTo>
                    <a:lnTo>
                      <a:pt x="58" y="16913"/>
                    </a:lnTo>
                    <a:lnTo>
                      <a:pt x="75" y="17055"/>
                    </a:lnTo>
                    <a:cubicBezTo>
                      <a:pt x="92" y="17152"/>
                      <a:pt x="109" y="17243"/>
                      <a:pt x="126" y="17340"/>
                    </a:cubicBezTo>
                    <a:cubicBezTo>
                      <a:pt x="143" y="17443"/>
                      <a:pt x="166" y="17534"/>
                      <a:pt x="189" y="17625"/>
                    </a:cubicBezTo>
                    <a:cubicBezTo>
                      <a:pt x="206" y="17722"/>
                      <a:pt x="229" y="17814"/>
                      <a:pt x="252" y="17905"/>
                    </a:cubicBezTo>
                    <a:cubicBezTo>
                      <a:pt x="337" y="18270"/>
                      <a:pt x="440" y="18623"/>
                      <a:pt x="554" y="18971"/>
                    </a:cubicBezTo>
                    <a:cubicBezTo>
                      <a:pt x="668" y="19313"/>
                      <a:pt x="793" y="19643"/>
                      <a:pt x="924" y="19968"/>
                    </a:cubicBezTo>
                    <a:cubicBezTo>
                      <a:pt x="1186" y="20595"/>
                      <a:pt x="1483" y="21211"/>
                      <a:pt x="1808" y="21810"/>
                    </a:cubicBezTo>
                    <a:cubicBezTo>
                      <a:pt x="2121" y="22391"/>
                      <a:pt x="2458" y="22955"/>
                      <a:pt x="2811" y="23497"/>
                    </a:cubicBezTo>
                    <a:cubicBezTo>
                      <a:pt x="3159" y="24039"/>
                      <a:pt x="3529" y="24563"/>
                      <a:pt x="3906" y="25076"/>
                    </a:cubicBezTo>
                    <a:cubicBezTo>
                      <a:pt x="4282" y="25583"/>
                      <a:pt x="4670" y="26079"/>
                      <a:pt x="5069" y="26564"/>
                    </a:cubicBezTo>
                    <a:cubicBezTo>
                      <a:pt x="5468" y="27049"/>
                      <a:pt x="5878" y="27522"/>
                      <a:pt x="6300" y="27983"/>
                    </a:cubicBezTo>
                    <a:cubicBezTo>
                      <a:pt x="6511" y="28217"/>
                      <a:pt x="6728" y="28445"/>
                      <a:pt x="6944" y="28673"/>
                    </a:cubicBezTo>
                    <a:cubicBezTo>
                      <a:pt x="7052" y="28787"/>
                      <a:pt x="7166" y="28901"/>
                      <a:pt x="7275" y="29010"/>
                    </a:cubicBezTo>
                    <a:lnTo>
                      <a:pt x="7446" y="29181"/>
                    </a:lnTo>
                    <a:lnTo>
                      <a:pt x="7634" y="29369"/>
                    </a:lnTo>
                    <a:cubicBezTo>
                      <a:pt x="8068" y="29797"/>
                      <a:pt x="8636" y="30013"/>
                      <a:pt x="9204" y="30013"/>
                    </a:cubicBezTo>
                    <a:cubicBezTo>
                      <a:pt x="9739" y="30013"/>
                      <a:pt x="10275" y="29821"/>
                      <a:pt x="10701" y="29437"/>
                    </a:cubicBezTo>
                    <a:cubicBezTo>
                      <a:pt x="11579" y="28639"/>
                      <a:pt x="11681" y="27294"/>
                      <a:pt x="10929" y="26376"/>
                    </a:cubicBezTo>
                    <a:lnTo>
                      <a:pt x="10860" y="26296"/>
                    </a:lnTo>
                    <a:lnTo>
                      <a:pt x="10621" y="25994"/>
                    </a:lnTo>
                    <a:lnTo>
                      <a:pt x="10365" y="25675"/>
                    </a:lnTo>
                    <a:cubicBezTo>
                      <a:pt x="10193" y="25458"/>
                      <a:pt x="10022" y="25236"/>
                      <a:pt x="9857" y="25013"/>
                    </a:cubicBezTo>
                    <a:cubicBezTo>
                      <a:pt x="9515" y="24563"/>
                      <a:pt x="9190" y="24113"/>
                      <a:pt x="8871" y="23657"/>
                    </a:cubicBezTo>
                    <a:cubicBezTo>
                      <a:pt x="8552" y="23206"/>
                      <a:pt x="8244" y="22739"/>
                      <a:pt x="7947" y="22277"/>
                    </a:cubicBezTo>
                    <a:cubicBezTo>
                      <a:pt x="7657" y="21815"/>
                      <a:pt x="7372" y="21348"/>
                      <a:pt x="7109" y="20880"/>
                    </a:cubicBezTo>
                    <a:cubicBezTo>
                      <a:pt x="6847" y="20407"/>
                      <a:pt x="6602" y="19940"/>
                      <a:pt x="6380" y="19472"/>
                    </a:cubicBezTo>
                    <a:cubicBezTo>
                      <a:pt x="6157" y="18999"/>
                      <a:pt x="5964" y="18532"/>
                      <a:pt x="5804" y="18076"/>
                    </a:cubicBezTo>
                    <a:cubicBezTo>
                      <a:pt x="5724" y="17848"/>
                      <a:pt x="5644" y="17620"/>
                      <a:pt x="5587" y="17397"/>
                    </a:cubicBezTo>
                    <a:cubicBezTo>
                      <a:pt x="5525" y="17175"/>
                      <a:pt x="5473" y="16958"/>
                      <a:pt x="5433" y="16747"/>
                    </a:cubicBezTo>
                    <a:cubicBezTo>
                      <a:pt x="5422" y="16690"/>
                      <a:pt x="5411" y="16639"/>
                      <a:pt x="5405" y="16588"/>
                    </a:cubicBezTo>
                    <a:cubicBezTo>
                      <a:pt x="5394" y="16537"/>
                      <a:pt x="5382" y="16485"/>
                      <a:pt x="5376" y="16434"/>
                    </a:cubicBezTo>
                    <a:cubicBezTo>
                      <a:pt x="5371" y="16388"/>
                      <a:pt x="5365" y="16337"/>
                      <a:pt x="5359" y="16286"/>
                    </a:cubicBezTo>
                    <a:lnTo>
                      <a:pt x="5354" y="16212"/>
                    </a:lnTo>
                    <a:lnTo>
                      <a:pt x="5348" y="16177"/>
                    </a:lnTo>
                    <a:lnTo>
                      <a:pt x="5348" y="16160"/>
                    </a:lnTo>
                    <a:lnTo>
                      <a:pt x="5348" y="16155"/>
                    </a:lnTo>
                    <a:cubicBezTo>
                      <a:pt x="5352" y="16172"/>
                      <a:pt x="5353" y="16179"/>
                      <a:pt x="5354" y="16179"/>
                    </a:cubicBezTo>
                    <a:cubicBezTo>
                      <a:pt x="5354" y="16179"/>
                      <a:pt x="5354" y="16179"/>
                      <a:pt x="5354" y="16177"/>
                    </a:cubicBezTo>
                    <a:cubicBezTo>
                      <a:pt x="5359" y="16177"/>
                      <a:pt x="5359" y="16166"/>
                      <a:pt x="5359" y="16143"/>
                    </a:cubicBezTo>
                    <a:cubicBezTo>
                      <a:pt x="5365" y="16109"/>
                      <a:pt x="5376" y="16041"/>
                      <a:pt x="5388" y="15967"/>
                    </a:cubicBezTo>
                    <a:cubicBezTo>
                      <a:pt x="5428" y="15778"/>
                      <a:pt x="5473" y="15590"/>
                      <a:pt x="5530" y="15402"/>
                    </a:cubicBezTo>
                    <a:cubicBezTo>
                      <a:pt x="5593" y="15191"/>
                      <a:pt x="5673" y="14957"/>
                      <a:pt x="5758" y="14729"/>
                    </a:cubicBezTo>
                    <a:cubicBezTo>
                      <a:pt x="5838" y="14501"/>
                      <a:pt x="5935" y="14262"/>
                      <a:pt x="6038" y="14017"/>
                    </a:cubicBezTo>
                    <a:cubicBezTo>
                      <a:pt x="6135" y="13772"/>
                      <a:pt x="6243" y="13527"/>
                      <a:pt x="6351" y="13282"/>
                    </a:cubicBezTo>
                    <a:cubicBezTo>
                      <a:pt x="6568" y="12780"/>
                      <a:pt x="6807" y="12284"/>
                      <a:pt x="7058" y="11782"/>
                    </a:cubicBezTo>
                    <a:cubicBezTo>
                      <a:pt x="7309" y="11286"/>
                      <a:pt x="7560" y="10779"/>
                      <a:pt x="7828" y="10283"/>
                    </a:cubicBezTo>
                    <a:cubicBezTo>
                      <a:pt x="8364" y="9280"/>
                      <a:pt x="8917" y="8271"/>
                      <a:pt x="9487" y="7273"/>
                    </a:cubicBezTo>
                    <a:cubicBezTo>
                      <a:pt x="9772" y="6771"/>
                      <a:pt x="10068" y="6275"/>
                      <a:pt x="10359" y="5779"/>
                    </a:cubicBezTo>
                    <a:lnTo>
                      <a:pt x="10798" y="5038"/>
                    </a:lnTo>
                    <a:lnTo>
                      <a:pt x="11014" y="4668"/>
                    </a:lnTo>
                    <a:lnTo>
                      <a:pt x="11231" y="4314"/>
                    </a:lnTo>
                    <a:lnTo>
                      <a:pt x="11260" y="4275"/>
                    </a:lnTo>
                    <a:cubicBezTo>
                      <a:pt x="12069" y="2958"/>
                      <a:pt x="11659" y="1230"/>
                      <a:pt x="10342" y="415"/>
                    </a:cubicBezTo>
                    <a:cubicBezTo>
                      <a:pt x="9884" y="134"/>
                      <a:pt x="9378" y="0"/>
                      <a:pt x="8877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4" name="Google Shape;3194;p68"/>
              <p:cNvSpPr/>
              <p:nvPr/>
            </p:nvSpPr>
            <p:spPr>
              <a:xfrm>
                <a:off x="6313482" y="1654788"/>
                <a:ext cx="357327" cy="396714"/>
              </a:xfrm>
              <a:custGeom>
                <a:avLst/>
                <a:gdLst/>
                <a:ahLst/>
                <a:cxnLst/>
                <a:rect l="l" t="t" r="r" b="b"/>
                <a:pathLst>
                  <a:path w="9943" h="11039" extrusionOk="0">
                    <a:moveTo>
                      <a:pt x="6454" y="1"/>
                    </a:moveTo>
                    <a:cubicBezTo>
                      <a:pt x="5499" y="1"/>
                      <a:pt x="4533" y="404"/>
                      <a:pt x="3849" y="1291"/>
                    </a:cubicBezTo>
                    <a:cubicBezTo>
                      <a:pt x="3758" y="1405"/>
                      <a:pt x="3666" y="1530"/>
                      <a:pt x="3581" y="1661"/>
                    </a:cubicBezTo>
                    <a:cubicBezTo>
                      <a:pt x="1677" y="4540"/>
                      <a:pt x="1" y="7920"/>
                      <a:pt x="1" y="7920"/>
                    </a:cubicBezTo>
                    <a:lnTo>
                      <a:pt x="6334" y="11039"/>
                    </a:lnTo>
                    <a:cubicBezTo>
                      <a:pt x="6334" y="11039"/>
                      <a:pt x="9943" y="5030"/>
                      <a:pt x="9777" y="3041"/>
                    </a:cubicBezTo>
                    <a:cubicBezTo>
                      <a:pt x="9772" y="3006"/>
                      <a:pt x="9772" y="2967"/>
                      <a:pt x="9766" y="2932"/>
                    </a:cubicBezTo>
                    <a:cubicBezTo>
                      <a:pt x="9571" y="1098"/>
                      <a:pt x="8028" y="1"/>
                      <a:pt x="645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5" name="Google Shape;3195;p68"/>
              <p:cNvSpPr/>
              <p:nvPr/>
            </p:nvSpPr>
            <p:spPr>
              <a:xfrm>
                <a:off x="6541103" y="1898438"/>
                <a:ext cx="81578" cy="153058"/>
              </a:xfrm>
              <a:custGeom>
                <a:avLst/>
                <a:gdLst/>
                <a:ahLst/>
                <a:cxnLst/>
                <a:rect l="l" t="t" r="r" b="b"/>
                <a:pathLst>
                  <a:path w="2270" h="4259" fill="none" extrusionOk="0">
                    <a:moveTo>
                      <a:pt x="2269" y="0"/>
                    </a:moveTo>
                    <a:lnTo>
                      <a:pt x="0" y="4259"/>
                    </a:lnTo>
                  </a:path>
                </a:pathLst>
              </a:custGeom>
              <a:noFill/>
              <a:ln w="8975" cap="rnd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6" name="Google Shape;3196;p68"/>
              <p:cNvSpPr/>
              <p:nvPr/>
            </p:nvSpPr>
            <p:spPr>
              <a:xfrm>
                <a:off x="6313482" y="1746822"/>
                <a:ext cx="107813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3000" h="5360" fill="none" extrusionOk="0">
                    <a:moveTo>
                      <a:pt x="2999" y="1"/>
                    </a:moveTo>
                    <a:cubicBezTo>
                      <a:pt x="2999" y="1"/>
                      <a:pt x="1107" y="2954"/>
                      <a:pt x="1" y="5359"/>
                    </a:cubicBezTo>
                  </a:path>
                </a:pathLst>
              </a:custGeom>
              <a:noFill/>
              <a:ln w="8975" cap="rnd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7" name="Google Shape;3197;p68"/>
              <p:cNvSpPr/>
              <p:nvPr/>
            </p:nvSpPr>
            <p:spPr>
              <a:xfrm>
                <a:off x="6312260" y="2234193"/>
                <a:ext cx="101667" cy="13369"/>
              </a:xfrm>
              <a:custGeom>
                <a:avLst/>
                <a:gdLst/>
                <a:ahLst/>
                <a:cxnLst/>
                <a:rect l="l" t="t" r="r" b="b"/>
                <a:pathLst>
                  <a:path w="2829" h="372" fill="none" extrusionOk="0">
                    <a:moveTo>
                      <a:pt x="2828" y="371"/>
                    </a:moveTo>
                    <a:cubicBezTo>
                      <a:pt x="2828" y="371"/>
                      <a:pt x="1164" y="1"/>
                      <a:pt x="1" y="223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8" name="Google Shape;3198;p68"/>
              <p:cNvSpPr/>
              <p:nvPr/>
            </p:nvSpPr>
            <p:spPr>
              <a:xfrm>
                <a:off x="6362643" y="2211265"/>
                <a:ext cx="37339" cy="33638"/>
              </a:xfrm>
              <a:custGeom>
                <a:avLst/>
                <a:gdLst/>
                <a:ahLst/>
                <a:cxnLst/>
                <a:rect l="l" t="t" r="r" b="b"/>
                <a:pathLst>
                  <a:path w="1039" h="936" fill="none" extrusionOk="0">
                    <a:moveTo>
                      <a:pt x="1" y="0"/>
                    </a:moveTo>
                    <a:cubicBezTo>
                      <a:pt x="1" y="0"/>
                      <a:pt x="651" y="445"/>
                      <a:pt x="1039" y="935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9" name="Google Shape;3199;p68"/>
              <p:cNvSpPr/>
              <p:nvPr/>
            </p:nvSpPr>
            <p:spPr>
              <a:xfrm>
                <a:off x="6477783" y="2616018"/>
                <a:ext cx="341766" cy="318586"/>
              </a:xfrm>
              <a:custGeom>
                <a:avLst/>
                <a:gdLst/>
                <a:ahLst/>
                <a:cxnLst/>
                <a:rect l="l" t="t" r="r" b="b"/>
                <a:pathLst>
                  <a:path w="9510" h="8865" extrusionOk="0">
                    <a:moveTo>
                      <a:pt x="2786" y="0"/>
                    </a:moveTo>
                    <a:cubicBezTo>
                      <a:pt x="2545" y="0"/>
                      <a:pt x="2321" y="27"/>
                      <a:pt x="2144" y="93"/>
                    </a:cubicBezTo>
                    <a:cubicBezTo>
                      <a:pt x="1021" y="515"/>
                      <a:pt x="1" y="1740"/>
                      <a:pt x="257" y="2310"/>
                    </a:cubicBezTo>
                    <a:cubicBezTo>
                      <a:pt x="634" y="3154"/>
                      <a:pt x="1825" y="4653"/>
                      <a:pt x="2218" y="5240"/>
                    </a:cubicBezTo>
                    <a:cubicBezTo>
                      <a:pt x="2587" y="5790"/>
                      <a:pt x="5220" y="8865"/>
                      <a:pt x="5717" y="8865"/>
                    </a:cubicBezTo>
                    <a:cubicBezTo>
                      <a:pt x="5750" y="8865"/>
                      <a:pt x="5774" y="8850"/>
                      <a:pt x="5787" y="8820"/>
                    </a:cubicBezTo>
                    <a:cubicBezTo>
                      <a:pt x="5981" y="8347"/>
                      <a:pt x="4698" y="6597"/>
                      <a:pt x="4698" y="6597"/>
                    </a:cubicBezTo>
                    <a:lnTo>
                      <a:pt x="4698" y="6597"/>
                    </a:lnTo>
                    <a:cubicBezTo>
                      <a:pt x="4698" y="6597"/>
                      <a:pt x="6822" y="8765"/>
                      <a:pt x="7466" y="8765"/>
                    </a:cubicBezTo>
                    <a:cubicBezTo>
                      <a:pt x="7516" y="8765"/>
                      <a:pt x="7558" y="8752"/>
                      <a:pt x="7588" y="8724"/>
                    </a:cubicBezTo>
                    <a:cubicBezTo>
                      <a:pt x="7987" y="8359"/>
                      <a:pt x="5673" y="6010"/>
                      <a:pt x="5673" y="6010"/>
                    </a:cubicBezTo>
                    <a:lnTo>
                      <a:pt x="5673" y="6010"/>
                    </a:lnTo>
                    <a:cubicBezTo>
                      <a:pt x="5673" y="6010"/>
                      <a:pt x="8242" y="8231"/>
                      <a:pt x="9001" y="8231"/>
                    </a:cubicBezTo>
                    <a:cubicBezTo>
                      <a:pt x="9100" y="8231"/>
                      <a:pt x="9168" y="8193"/>
                      <a:pt x="9196" y="8108"/>
                    </a:cubicBezTo>
                    <a:cubicBezTo>
                      <a:pt x="9316" y="7737"/>
                      <a:pt x="6431" y="5098"/>
                      <a:pt x="6431" y="5098"/>
                    </a:cubicBezTo>
                    <a:lnTo>
                      <a:pt x="6431" y="5098"/>
                    </a:lnTo>
                    <a:cubicBezTo>
                      <a:pt x="6951" y="5443"/>
                      <a:pt x="8816" y="6686"/>
                      <a:pt x="9360" y="6686"/>
                    </a:cubicBezTo>
                    <a:cubicBezTo>
                      <a:pt x="9454" y="6686"/>
                      <a:pt x="9509" y="6649"/>
                      <a:pt x="9509" y="6563"/>
                    </a:cubicBezTo>
                    <a:cubicBezTo>
                      <a:pt x="9509" y="5976"/>
                      <a:pt x="5508" y="2692"/>
                      <a:pt x="5508" y="2692"/>
                    </a:cubicBezTo>
                    <a:lnTo>
                      <a:pt x="5508" y="2692"/>
                    </a:lnTo>
                    <a:cubicBezTo>
                      <a:pt x="5770" y="2732"/>
                      <a:pt x="6021" y="2829"/>
                      <a:pt x="6243" y="2983"/>
                    </a:cubicBezTo>
                    <a:cubicBezTo>
                      <a:pt x="6542" y="3184"/>
                      <a:pt x="7742" y="4019"/>
                      <a:pt x="8208" y="4019"/>
                    </a:cubicBezTo>
                    <a:cubicBezTo>
                      <a:pt x="8337" y="4019"/>
                      <a:pt x="8409" y="3956"/>
                      <a:pt x="8392" y="3798"/>
                    </a:cubicBezTo>
                    <a:cubicBezTo>
                      <a:pt x="8312" y="3068"/>
                      <a:pt x="6306" y="1421"/>
                      <a:pt x="5593" y="897"/>
                    </a:cubicBezTo>
                    <a:cubicBezTo>
                      <a:pt x="5120" y="549"/>
                      <a:pt x="4179" y="184"/>
                      <a:pt x="3529" y="70"/>
                    </a:cubicBezTo>
                    <a:cubicBezTo>
                      <a:pt x="3284" y="27"/>
                      <a:pt x="3026" y="0"/>
                      <a:pt x="2786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0" name="Google Shape;3200;p68"/>
              <p:cNvSpPr/>
              <p:nvPr/>
            </p:nvSpPr>
            <p:spPr>
              <a:xfrm>
                <a:off x="6544157" y="950325"/>
                <a:ext cx="357758" cy="357758"/>
              </a:xfrm>
              <a:custGeom>
                <a:avLst/>
                <a:gdLst/>
                <a:ahLst/>
                <a:cxnLst/>
                <a:rect l="l" t="t" r="r" b="b"/>
                <a:pathLst>
                  <a:path w="9955" h="9955" extrusionOk="0">
                    <a:moveTo>
                      <a:pt x="4977" y="1"/>
                    </a:moveTo>
                    <a:cubicBezTo>
                      <a:pt x="2230" y="1"/>
                      <a:pt x="1" y="2230"/>
                      <a:pt x="1" y="4977"/>
                    </a:cubicBezTo>
                    <a:cubicBezTo>
                      <a:pt x="1" y="7725"/>
                      <a:pt x="2230" y="9954"/>
                      <a:pt x="4977" y="9954"/>
                    </a:cubicBezTo>
                    <a:cubicBezTo>
                      <a:pt x="7725" y="9954"/>
                      <a:pt x="9954" y="7725"/>
                      <a:pt x="9954" y="4977"/>
                    </a:cubicBezTo>
                    <a:cubicBezTo>
                      <a:pt x="9954" y="2230"/>
                      <a:pt x="7725" y="1"/>
                      <a:pt x="497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1" name="Google Shape;3201;p68"/>
              <p:cNvSpPr/>
              <p:nvPr/>
            </p:nvSpPr>
            <p:spPr>
              <a:xfrm>
                <a:off x="6522236" y="973684"/>
                <a:ext cx="379680" cy="334506"/>
              </a:xfrm>
              <a:custGeom>
                <a:avLst/>
                <a:gdLst/>
                <a:ahLst/>
                <a:cxnLst/>
                <a:rect l="l" t="t" r="r" b="b"/>
                <a:pathLst>
                  <a:path w="10565" h="9308" extrusionOk="0">
                    <a:moveTo>
                      <a:pt x="8039" y="1"/>
                    </a:moveTo>
                    <a:cubicBezTo>
                      <a:pt x="6254" y="303"/>
                      <a:pt x="3404" y="1072"/>
                      <a:pt x="787" y="3033"/>
                    </a:cubicBezTo>
                    <a:cubicBezTo>
                      <a:pt x="1" y="5941"/>
                      <a:pt x="1956" y="8871"/>
                      <a:pt x="4938" y="9264"/>
                    </a:cubicBezTo>
                    <a:cubicBezTo>
                      <a:pt x="5160" y="9293"/>
                      <a:pt x="5380" y="9308"/>
                      <a:pt x="5598" y="9308"/>
                    </a:cubicBezTo>
                    <a:cubicBezTo>
                      <a:pt x="8299" y="9308"/>
                      <a:pt x="10564" y="7113"/>
                      <a:pt x="10564" y="4327"/>
                    </a:cubicBezTo>
                    <a:cubicBezTo>
                      <a:pt x="10564" y="2537"/>
                      <a:pt x="9601" y="879"/>
                      <a:pt x="803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2" name="Google Shape;3202;p68"/>
              <p:cNvSpPr/>
              <p:nvPr/>
            </p:nvSpPr>
            <p:spPr>
              <a:xfrm>
                <a:off x="6366560" y="983171"/>
                <a:ext cx="745739" cy="331236"/>
              </a:xfrm>
              <a:custGeom>
                <a:avLst/>
                <a:gdLst/>
                <a:ahLst/>
                <a:cxnLst/>
                <a:rect l="l" t="t" r="r" b="b"/>
                <a:pathLst>
                  <a:path w="20751" h="9217" extrusionOk="0">
                    <a:moveTo>
                      <a:pt x="17341" y="1"/>
                    </a:moveTo>
                    <a:cubicBezTo>
                      <a:pt x="15584" y="1"/>
                      <a:pt x="13177" y="379"/>
                      <a:pt x="10182" y="1567"/>
                    </a:cubicBezTo>
                    <a:cubicBezTo>
                      <a:pt x="0" y="5779"/>
                      <a:pt x="405" y="9217"/>
                      <a:pt x="405" y="9217"/>
                    </a:cubicBezTo>
                    <a:cubicBezTo>
                      <a:pt x="405" y="9217"/>
                      <a:pt x="15711" y="2769"/>
                      <a:pt x="20751" y="905"/>
                    </a:cubicBezTo>
                    <a:cubicBezTo>
                      <a:pt x="20647" y="558"/>
                      <a:pt x="19473" y="1"/>
                      <a:pt x="1734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3" name="Google Shape;3203;p68"/>
              <p:cNvSpPr/>
              <p:nvPr/>
            </p:nvSpPr>
            <p:spPr>
              <a:xfrm>
                <a:off x="6362858" y="1001427"/>
                <a:ext cx="773806" cy="335620"/>
              </a:xfrm>
              <a:custGeom>
                <a:avLst/>
                <a:gdLst/>
                <a:ahLst/>
                <a:cxnLst/>
                <a:rect l="l" t="t" r="r" b="b"/>
                <a:pathLst>
                  <a:path w="21532" h="9339" extrusionOk="0">
                    <a:moveTo>
                      <a:pt x="19190" y="1"/>
                    </a:moveTo>
                    <a:cubicBezTo>
                      <a:pt x="17141" y="1"/>
                      <a:pt x="13642" y="837"/>
                      <a:pt x="9846" y="2330"/>
                    </a:cubicBezTo>
                    <a:cubicBezTo>
                      <a:pt x="4179" y="4559"/>
                      <a:pt x="1" y="7415"/>
                      <a:pt x="508" y="8709"/>
                    </a:cubicBezTo>
                    <a:cubicBezTo>
                      <a:pt x="677" y="9136"/>
                      <a:pt x="1336" y="9339"/>
                      <a:pt x="2345" y="9339"/>
                    </a:cubicBezTo>
                    <a:cubicBezTo>
                      <a:pt x="4394" y="9339"/>
                      <a:pt x="7891" y="8503"/>
                      <a:pt x="11687" y="7010"/>
                    </a:cubicBezTo>
                    <a:cubicBezTo>
                      <a:pt x="17353" y="4781"/>
                      <a:pt x="21532" y="1925"/>
                      <a:pt x="21025" y="631"/>
                    </a:cubicBezTo>
                    <a:cubicBezTo>
                      <a:pt x="20857" y="204"/>
                      <a:pt x="20200" y="1"/>
                      <a:pt x="1919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4" name="Google Shape;3204;p68"/>
              <p:cNvSpPr/>
              <p:nvPr/>
            </p:nvSpPr>
            <p:spPr>
              <a:xfrm>
                <a:off x="6597235" y="1310481"/>
                <a:ext cx="163731" cy="157478"/>
              </a:xfrm>
              <a:custGeom>
                <a:avLst/>
                <a:gdLst/>
                <a:ahLst/>
                <a:cxnLst/>
                <a:rect l="l" t="t" r="r" b="b"/>
                <a:pathLst>
                  <a:path w="4556" h="4382" extrusionOk="0">
                    <a:moveTo>
                      <a:pt x="2366" y="0"/>
                    </a:moveTo>
                    <a:cubicBezTo>
                      <a:pt x="1477" y="0"/>
                      <a:pt x="679" y="536"/>
                      <a:pt x="342" y="1352"/>
                    </a:cubicBezTo>
                    <a:cubicBezTo>
                      <a:pt x="0" y="2172"/>
                      <a:pt x="188" y="3113"/>
                      <a:pt x="815" y="3740"/>
                    </a:cubicBezTo>
                    <a:cubicBezTo>
                      <a:pt x="1234" y="4159"/>
                      <a:pt x="1793" y="4382"/>
                      <a:pt x="2362" y="4382"/>
                    </a:cubicBezTo>
                    <a:cubicBezTo>
                      <a:pt x="2646" y="4382"/>
                      <a:pt x="2931" y="4327"/>
                      <a:pt x="3204" y="4213"/>
                    </a:cubicBezTo>
                    <a:cubicBezTo>
                      <a:pt x="4019" y="3877"/>
                      <a:pt x="4555" y="3079"/>
                      <a:pt x="4555" y="2190"/>
                    </a:cubicBezTo>
                    <a:cubicBezTo>
                      <a:pt x="4555" y="981"/>
                      <a:pt x="3575" y="0"/>
                      <a:pt x="2366" y="0"/>
                    </a:cubicBezTo>
                    <a:close/>
                  </a:path>
                </a:pathLst>
              </a:custGeom>
              <a:solidFill>
                <a:srgbClr val="9C2B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5" name="Google Shape;3205;p68"/>
              <p:cNvSpPr/>
              <p:nvPr/>
            </p:nvSpPr>
            <p:spPr>
              <a:xfrm>
                <a:off x="6918866" y="1269010"/>
                <a:ext cx="97678" cy="138827"/>
              </a:xfrm>
              <a:custGeom>
                <a:avLst/>
                <a:gdLst/>
                <a:ahLst/>
                <a:cxnLst/>
                <a:rect l="l" t="t" r="r" b="b"/>
                <a:pathLst>
                  <a:path w="2718" h="3863" extrusionOk="0">
                    <a:moveTo>
                      <a:pt x="1192" y="0"/>
                    </a:moveTo>
                    <a:cubicBezTo>
                      <a:pt x="315" y="0"/>
                      <a:pt x="0" y="1109"/>
                      <a:pt x="0" y="1109"/>
                    </a:cubicBezTo>
                    <a:lnTo>
                      <a:pt x="650" y="3862"/>
                    </a:lnTo>
                    <a:cubicBezTo>
                      <a:pt x="665" y="3863"/>
                      <a:pt x="679" y="3863"/>
                      <a:pt x="694" y="3863"/>
                    </a:cubicBezTo>
                    <a:cubicBezTo>
                      <a:pt x="2717" y="3863"/>
                      <a:pt x="2563" y="309"/>
                      <a:pt x="1477" y="37"/>
                    </a:cubicBezTo>
                    <a:cubicBezTo>
                      <a:pt x="1376" y="12"/>
                      <a:pt x="1281" y="0"/>
                      <a:pt x="1192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6" name="Google Shape;3206;p68"/>
              <p:cNvSpPr/>
              <p:nvPr/>
            </p:nvSpPr>
            <p:spPr>
              <a:xfrm>
                <a:off x="6713597" y="1362301"/>
                <a:ext cx="197728" cy="223783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6227" extrusionOk="0">
                    <a:moveTo>
                      <a:pt x="302" y="1"/>
                    </a:moveTo>
                    <a:lnTo>
                      <a:pt x="268" y="5046"/>
                    </a:lnTo>
                    <a:cubicBezTo>
                      <a:pt x="268" y="5046"/>
                      <a:pt x="0" y="5496"/>
                      <a:pt x="2007" y="6089"/>
                    </a:cubicBezTo>
                    <a:cubicBezTo>
                      <a:pt x="2338" y="6185"/>
                      <a:pt x="2691" y="6226"/>
                      <a:pt x="3041" y="6226"/>
                    </a:cubicBezTo>
                    <a:cubicBezTo>
                      <a:pt x="3812" y="6226"/>
                      <a:pt x="4562" y="6026"/>
                      <a:pt x="5005" y="5775"/>
                    </a:cubicBezTo>
                    <a:cubicBezTo>
                      <a:pt x="5148" y="5696"/>
                      <a:pt x="5285" y="5610"/>
                      <a:pt x="5421" y="5513"/>
                    </a:cubicBezTo>
                    <a:cubicBezTo>
                      <a:pt x="5119" y="3980"/>
                      <a:pt x="5399" y="2994"/>
                      <a:pt x="5484" y="2754"/>
                    </a:cubicBezTo>
                    <a:cubicBezTo>
                      <a:pt x="5496" y="2720"/>
                      <a:pt x="5501" y="2703"/>
                      <a:pt x="5501" y="2703"/>
                    </a:cubicBezTo>
                    <a:lnTo>
                      <a:pt x="302" y="1"/>
                    </a:ln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7" name="Google Shape;3207;p68"/>
              <p:cNvSpPr/>
              <p:nvPr/>
            </p:nvSpPr>
            <p:spPr>
              <a:xfrm>
                <a:off x="6749642" y="1436869"/>
                <a:ext cx="161072" cy="133220"/>
              </a:xfrm>
              <a:custGeom>
                <a:avLst/>
                <a:gdLst/>
                <a:ahLst/>
                <a:cxnLst/>
                <a:rect l="l" t="t" r="r" b="b"/>
                <a:pathLst>
                  <a:path w="4482" h="3707" extrusionOk="0">
                    <a:moveTo>
                      <a:pt x="0" y="1"/>
                    </a:moveTo>
                    <a:cubicBezTo>
                      <a:pt x="1" y="1"/>
                      <a:pt x="1203" y="3490"/>
                      <a:pt x="4002" y="3706"/>
                    </a:cubicBezTo>
                    <a:cubicBezTo>
                      <a:pt x="4145" y="3626"/>
                      <a:pt x="4282" y="3535"/>
                      <a:pt x="4418" y="3438"/>
                    </a:cubicBezTo>
                    <a:cubicBezTo>
                      <a:pt x="4116" y="1905"/>
                      <a:pt x="4396" y="919"/>
                      <a:pt x="4481" y="685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8" name="Google Shape;3208;p68"/>
              <p:cNvSpPr/>
              <p:nvPr/>
            </p:nvSpPr>
            <p:spPr>
              <a:xfrm>
                <a:off x="6685315" y="1122892"/>
                <a:ext cx="288075" cy="384100"/>
              </a:xfrm>
              <a:custGeom>
                <a:avLst/>
                <a:gdLst/>
                <a:ahLst/>
                <a:cxnLst/>
                <a:rect l="l" t="t" r="r" b="b"/>
                <a:pathLst>
                  <a:path w="8016" h="10688" extrusionOk="0">
                    <a:moveTo>
                      <a:pt x="4243" y="1"/>
                    </a:moveTo>
                    <a:cubicBezTo>
                      <a:pt x="3620" y="1"/>
                      <a:pt x="2980" y="139"/>
                      <a:pt x="2378" y="421"/>
                    </a:cubicBezTo>
                    <a:cubicBezTo>
                      <a:pt x="0" y="1538"/>
                      <a:pt x="884" y="5181"/>
                      <a:pt x="878" y="6953"/>
                    </a:cubicBezTo>
                    <a:cubicBezTo>
                      <a:pt x="873" y="8726"/>
                      <a:pt x="1944" y="10209"/>
                      <a:pt x="3797" y="10579"/>
                    </a:cubicBezTo>
                    <a:cubicBezTo>
                      <a:pt x="4156" y="10652"/>
                      <a:pt x="4503" y="10687"/>
                      <a:pt x="4833" y="10687"/>
                    </a:cubicBezTo>
                    <a:cubicBezTo>
                      <a:pt x="6490" y="10687"/>
                      <a:pt x="7722" y="9793"/>
                      <a:pt x="7907" y="8253"/>
                    </a:cubicBezTo>
                    <a:cubicBezTo>
                      <a:pt x="7959" y="7803"/>
                      <a:pt x="7987" y="7159"/>
                      <a:pt x="7998" y="6486"/>
                    </a:cubicBezTo>
                    <a:lnTo>
                      <a:pt x="7998" y="6463"/>
                    </a:lnTo>
                    <a:cubicBezTo>
                      <a:pt x="7998" y="6321"/>
                      <a:pt x="8004" y="6178"/>
                      <a:pt x="8010" y="6030"/>
                    </a:cubicBezTo>
                    <a:lnTo>
                      <a:pt x="8010" y="5716"/>
                    </a:lnTo>
                    <a:cubicBezTo>
                      <a:pt x="8016" y="4519"/>
                      <a:pt x="7987" y="3425"/>
                      <a:pt x="7987" y="3425"/>
                    </a:cubicBezTo>
                    <a:cubicBezTo>
                      <a:pt x="7774" y="1195"/>
                      <a:pt x="6078" y="1"/>
                      <a:pt x="4243" y="1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9" name="Google Shape;3209;p68"/>
              <p:cNvSpPr/>
              <p:nvPr/>
            </p:nvSpPr>
            <p:spPr>
              <a:xfrm>
                <a:off x="6927239" y="1328161"/>
                <a:ext cx="45928" cy="28966"/>
              </a:xfrm>
              <a:custGeom>
                <a:avLst/>
                <a:gdLst/>
                <a:ahLst/>
                <a:cxnLst/>
                <a:rect l="l" t="t" r="r" b="b"/>
                <a:pathLst>
                  <a:path w="1278" h="806" extrusionOk="0">
                    <a:moveTo>
                      <a:pt x="1125" y="0"/>
                    </a:moveTo>
                    <a:cubicBezTo>
                      <a:pt x="1074" y="0"/>
                      <a:pt x="1024" y="2"/>
                      <a:pt x="976" y="4"/>
                    </a:cubicBezTo>
                    <a:cubicBezTo>
                      <a:pt x="428" y="39"/>
                      <a:pt x="1" y="244"/>
                      <a:pt x="12" y="460"/>
                    </a:cubicBezTo>
                    <a:cubicBezTo>
                      <a:pt x="23" y="660"/>
                      <a:pt x="409" y="806"/>
                      <a:pt x="893" y="806"/>
                    </a:cubicBezTo>
                    <a:cubicBezTo>
                      <a:pt x="935" y="806"/>
                      <a:pt x="978" y="805"/>
                      <a:pt x="1021" y="803"/>
                    </a:cubicBezTo>
                    <a:cubicBezTo>
                      <a:pt x="1107" y="797"/>
                      <a:pt x="1187" y="785"/>
                      <a:pt x="1266" y="774"/>
                    </a:cubicBezTo>
                    <a:lnTo>
                      <a:pt x="1266" y="751"/>
                    </a:lnTo>
                    <a:cubicBezTo>
                      <a:pt x="1266" y="609"/>
                      <a:pt x="1272" y="466"/>
                      <a:pt x="1278" y="318"/>
                    </a:cubicBezTo>
                    <a:lnTo>
                      <a:pt x="1278" y="4"/>
                    </a:lnTo>
                    <a:cubicBezTo>
                      <a:pt x="1227" y="2"/>
                      <a:pt x="1175" y="0"/>
                      <a:pt x="1125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0" name="Google Shape;3210;p68"/>
              <p:cNvSpPr/>
              <p:nvPr/>
            </p:nvSpPr>
            <p:spPr>
              <a:xfrm>
                <a:off x="6885805" y="1254779"/>
                <a:ext cx="114820" cy="96888"/>
              </a:xfrm>
              <a:custGeom>
                <a:avLst/>
                <a:gdLst/>
                <a:ahLst/>
                <a:cxnLst/>
                <a:rect l="l" t="t" r="r" b="b"/>
                <a:pathLst>
                  <a:path w="3195" h="2696" extrusionOk="0">
                    <a:moveTo>
                      <a:pt x="1741" y="199"/>
                    </a:moveTo>
                    <a:cubicBezTo>
                      <a:pt x="2285" y="199"/>
                      <a:pt x="2768" y="586"/>
                      <a:pt x="2870" y="1140"/>
                    </a:cubicBezTo>
                    <a:cubicBezTo>
                      <a:pt x="3007" y="1899"/>
                      <a:pt x="2403" y="2496"/>
                      <a:pt x="1738" y="2496"/>
                    </a:cubicBezTo>
                    <a:cubicBezTo>
                      <a:pt x="1519" y="2496"/>
                      <a:pt x="1293" y="2431"/>
                      <a:pt x="1086" y="2286"/>
                    </a:cubicBezTo>
                    <a:cubicBezTo>
                      <a:pt x="248" y="1704"/>
                      <a:pt x="533" y="393"/>
                      <a:pt x="1542" y="217"/>
                    </a:cubicBezTo>
                    <a:cubicBezTo>
                      <a:pt x="1609" y="205"/>
                      <a:pt x="1675" y="199"/>
                      <a:pt x="1741" y="199"/>
                    </a:cubicBezTo>
                    <a:close/>
                    <a:moveTo>
                      <a:pt x="1728" y="1"/>
                    </a:moveTo>
                    <a:cubicBezTo>
                      <a:pt x="1321" y="1"/>
                      <a:pt x="910" y="182"/>
                      <a:pt x="635" y="576"/>
                    </a:cubicBezTo>
                    <a:cubicBezTo>
                      <a:pt x="0" y="1491"/>
                      <a:pt x="681" y="2696"/>
                      <a:pt x="1726" y="2696"/>
                    </a:cubicBezTo>
                    <a:cubicBezTo>
                      <a:pt x="1807" y="2696"/>
                      <a:pt x="1890" y="2689"/>
                      <a:pt x="1975" y="2673"/>
                    </a:cubicBezTo>
                    <a:cubicBezTo>
                      <a:pt x="2710" y="2537"/>
                      <a:pt x="3195" y="1841"/>
                      <a:pt x="3064" y="1112"/>
                    </a:cubicBezTo>
                    <a:cubicBezTo>
                      <a:pt x="2937" y="405"/>
                      <a:pt x="2337" y="1"/>
                      <a:pt x="172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1" name="Google Shape;3211;p68"/>
              <p:cNvSpPr/>
              <p:nvPr/>
            </p:nvSpPr>
            <p:spPr>
              <a:xfrm>
                <a:off x="6883109" y="1261787"/>
                <a:ext cx="39280" cy="100769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2804" extrusionOk="0">
                    <a:moveTo>
                      <a:pt x="99" y="0"/>
                    </a:moveTo>
                    <a:cubicBezTo>
                      <a:pt x="50" y="0"/>
                      <a:pt x="0" y="34"/>
                      <a:pt x="3" y="101"/>
                    </a:cubicBezTo>
                    <a:cubicBezTo>
                      <a:pt x="15" y="563"/>
                      <a:pt x="38" y="962"/>
                      <a:pt x="226" y="1190"/>
                    </a:cubicBezTo>
                    <a:lnTo>
                      <a:pt x="875" y="2211"/>
                    </a:lnTo>
                    <a:cubicBezTo>
                      <a:pt x="824" y="2273"/>
                      <a:pt x="687" y="2416"/>
                      <a:pt x="368" y="2627"/>
                    </a:cubicBezTo>
                    <a:cubicBezTo>
                      <a:pt x="323" y="2655"/>
                      <a:pt x="311" y="2712"/>
                      <a:pt x="340" y="2758"/>
                    </a:cubicBezTo>
                    <a:cubicBezTo>
                      <a:pt x="357" y="2786"/>
                      <a:pt x="391" y="2803"/>
                      <a:pt x="425" y="2803"/>
                    </a:cubicBezTo>
                    <a:cubicBezTo>
                      <a:pt x="442" y="2798"/>
                      <a:pt x="459" y="2792"/>
                      <a:pt x="476" y="2786"/>
                    </a:cubicBezTo>
                    <a:cubicBezTo>
                      <a:pt x="967" y="2456"/>
                      <a:pt x="1064" y="2279"/>
                      <a:pt x="1081" y="2250"/>
                    </a:cubicBezTo>
                    <a:cubicBezTo>
                      <a:pt x="1092" y="2222"/>
                      <a:pt x="1086" y="2188"/>
                      <a:pt x="1069" y="2159"/>
                    </a:cubicBezTo>
                    <a:lnTo>
                      <a:pt x="385" y="1082"/>
                    </a:lnTo>
                    <a:cubicBezTo>
                      <a:pt x="380" y="1082"/>
                      <a:pt x="380" y="1076"/>
                      <a:pt x="374" y="1076"/>
                    </a:cubicBezTo>
                    <a:cubicBezTo>
                      <a:pt x="226" y="894"/>
                      <a:pt x="209" y="523"/>
                      <a:pt x="197" y="96"/>
                    </a:cubicBezTo>
                    <a:cubicBezTo>
                      <a:pt x="194" y="31"/>
                      <a:pt x="147" y="0"/>
                      <a:pt x="99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2" name="Google Shape;3212;p68"/>
              <p:cNvSpPr/>
              <p:nvPr/>
            </p:nvSpPr>
            <p:spPr>
              <a:xfrm>
                <a:off x="6759883" y="1322232"/>
                <a:ext cx="71731" cy="28966"/>
              </a:xfrm>
              <a:custGeom>
                <a:avLst/>
                <a:gdLst/>
                <a:ahLst/>
                <a:cxnLst/>
                <a:rect l="l" t="t" r="r" b="b"/>
                <a:pathLst>
                  <a:path w="1996" h="806" extrusionOk="0">
                    <a:moveTo>
                      <a:pt x="1108" y="1"/>
                    </a:moveTo>
                    <a:cubicBezTo>
                      <a:pt x="1064" y="1"/>
                      <a:pt x="1020" y="2"/>
                      <a:pt x="975" y="4"/>
                    </a:cubicBezTo>
                    <a:cubicBezTo>
                      <a:pt x="428" y="38"/>
                      <a:pt x="1" y="244"/>
                      <a:pt x="12" y="460"/>
                    </a:cubicBezTo>
                    <a:cubicBezTo>
                      <a:pt x="22" y="664"/>
                      <a:pt x="402" y="806"/>
                      <a:pt x="887" y="806"/>
                    </a:cubicBezTo>
                    <a:cubicBezTo>
                      <a:pt x="931" y="806"/>
                      <a:pt x="976" y="805"/>
                      <a:pt x="1021" y="802"/>
                    </a:cubicBezTo>
                    <a:cubicBezTo>
                      <a:pt x="1562" y="768"/>
                      <a:pt x="1996" y="563"/>
                      <a:pt x="1984" y="346"/>
                    </a:cubicBezTo>
                    <a:cubicBezTo>
                      <a:pt x="1969" y="142"/>
                      <a:pt x="1588" y="1"/>
                      <a:pt x="1108" y="1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3" name="Google Shape;3213;p68"/>
              <p:cNvSpPr/>
              <p:nvPr/>
            </p:nvSpPr>
            <p:spPr>
              <a:xfrm>
                <a:off x="6770521" y="1255857"/>
                <a:ext cx="114784" cy="96888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2696" extrusionOk="0">
                    <a:moveTo>
                      <a:pt x="1739" y="198"/>
                    </a:moveTo>
                    <a:cubicBezTo>
                      <a:pt x="2288" y="198"/>
                      <a:pt x="2772" y="589"/>
                      <a:pt x="2874" y="1144"/>
                    </a:cubicBezTo>
                    <a:cubicBezTo>
                      <a:pt x="3011" y="1903"/>
                      <a:pt x="2407" y="2501"/>
                      <a:pt x="1742" y="2501"/>
                    </a:cubicBezTo>
                    <a:cubicBezTo>
                      <a:pt x="1523" y="2501"/>
                      <a:pt x="1298" y="2436"/>
                      <a:pt x="1090" y="2290"/>
                    </a:cubicBezTo>
                    <a:cubicBezTo>
                      <a:pt x="252" y="1709"/>
                      <a:pt x="537" y="397"/>
                      <a:pt x="1540" y="215"/>
                    </a:cubicBezTo>
                    <a:cubicBezTo>
                      <a:pt x="1607" y="203"/>
                      <a:pt x="1674" y="198"/>
                      <a:pt x="1739" y="198"/>
                    </a:cubicBezTo>
                    <a:close/>
                    <a:moveTo>
                      <a:pt x="1733" y="1"/>
                    </a:moveTo>
                    <a:cubicBezTo>
                      <a:pt x="1324" y="1"/>
                      <a:pt x="911" y="183"/>
                      <a:pt x="634" y="580"/>
                    </a:cubicBezTo>
                    <a:cubicBezTo>
                      <a:pt x="0" y="1493"/>
                      <a:pt x="682" y="2696"/>
                      <a:pt x="1724" y="2696"/>
                    </a:cubicBezTo>
                    <a:cubicBezTo>
                      <a:pt x="1807" y="2696"/>
                      <a:pt x="1892" y="2688"/>
                      <a:pt x="1979" y="2672"/>
                    </a:cubicBezTo>
                    <a:cubicBezTo>
                      <a:pt x="2709" y="2541"/>
                      <a:pt x="3193" y="1840"/>
                      <a:pt x="3068" y="1110"/>
                    </a:cubicBezTo>
                    <a:cubicBezTo>
                      <a:pt x="2938" y="404"/>
                      <a:pt x="2340" y="1"/>
                      <a:pt x="17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4" name="Google Shape;3214;p68"/>
              <p:cNvSpPr/>
              <p:nvPr/>
            </p:nvSpPr>
            <p:spPr>
              <a:xfrm>
                <a:off x="6873802" y="1286906"/>
                <a:ext cx="33422" cy="19191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4" extrusionOk="0">
                    <a:moveTo>
                      <a:pt x="505" y="1"/>
                    </a:moveTo>
                    <a:cubicBezTo>
                      <a:pt x="502" y="1"/>
                      <a:pt x="499" y="1"/>
                      <a:pt x="496" y="1"/>
                    </a:cubicBezTo>
                    <a:cubicBezTo>
                      <a:pt x="154" y="18"/>
                      <a:pt x="34" y="360"/>
                      <a:pt x="29" y="371"/>
                    </a:cubicBezTo>
                    <a:cubicBezTo>
                      <a:pt x="0" y="449"/>
                      <a:pt x="61" y="502"/>
                      <a:pt x="122" y="502"/>
                    </a:cubicBezTo>
                    <a:cubicBezTo>
                      <a:pt x="159" y="502"/>
                      <a:pt x="196" y="482"/>
                      <a:pt x="211" y="434"/>
                    </a:cubicBezTo>
                    <a:cubicBezTo>
                      <a:pt x="211" y="434"/>
                      <a:pt x="291" y="206"/>
                      <a:pt x="496" y="200"/>
                    </a:cubicBezTo>
                    <a:cubicBezTo>
                      <a:pt x="498" y="200"/>
                      <a:pt x="500" y="200"/>
                      <a:pt x="502" y="200"/>
                    </a:cubicBezTo>
                    <a:cubicBezTo>
                      <a:pt x="685" y="200"/>
                      <a:pt x="730" y="440"/>
                      <a:pt x="730" y="451"/>
                    </a:cubicBezTo>
                    <a:cubicBezTo>
                      <a:pt x="735" y="497"/>
                      <a:pt x="775" y="533"/>
                      <a:pt x="820" y="533"/>
                    </a:cubicBezTo>
                    <a:cubicBezTo>
                      <a:pt x="826" y="533"/>
                      <a:pt x="832" y="532"/>
                      <a:pt x="838" y="531"/>
                    </a:cubicBezTo>
                    <a:cubicBezTo>
                      <a:pt x="895" y="525"/>
                      <a:pt x="929" y="474"/>
                      <a:pt x="924" y="417"/>
                    </a:cubicBezTo>
                    <a:cubicBezTo>
                      <a:pt x="901" y="270"/>
                      <a:pt x="784" y="1"/>
                      <a:pt x="50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5" name="Google Shape;3215;p68"/>
              <p:cNvSpPr/>
              <p:nvPr/>
            </p:nvSpPr>
            <p:spPr>
              <a:xfrm>
                <a:off x="6723875" y="1266746"/>
                <a:ext cx="69647" cy="31086"/>
              </a:xfrm>
              <a:custGeom>
                <a:avLst/>
                <a:gdLst/>
                <a:ahLst/>
                <a:cxnLst/>
                <a:rect l="l" t="t" r="r" b="b"/>
                <a:pathLst>
                  <a:path w="1938" h="865" extrusionOk="0">
                    <a:moveTo>
                      <a:pt x="770" y="0"/>
                    </a:moveTo>
                    <a:cubicBezTo>
                      <a:pt x="398" y="0"/>
                      <a:pt x="102" y="137"/>
                      <a:pt x="96" y="140"/>
                    </a:cubicBezTo>
                    <a:cubicBezTo>
                      <a:pt x="1" y="190"/>
                      <a:pt x="51" y="325"/>
                      <a:pt x="143" y="325"/>
                    </a:cubicBezTo>
                    <a:cubicBezTo>
                      <a:pt x="155" y="325"/>
                      <a:pt x="168" y="322"/>
                      <a:pt x="182" y="317"/>
                    </a:cubicBezTo>
                    <a:cubicBezTo>
                      <a:pt x="201" y="306"/>
                      <a:pt x="450" y="193"/>
                      <a:pt x="760" y="193"/>
                    </a:cubicBezTo>
                    <a:cubicBezTo>
                      <a:pt x="1084" y="193"/>
                      <a:pt x="1475" y="317"/>
                      <a:pt x="1738" y="813"/>
                    </a:cubicBezTo>
                    <a:cubicBezTo>
                      <a:pt x="1758" y="843"/>
                      <a:pt x="1793" y="865"/>
                      <a:pt x="1832" y="865"/>
                    </a:cubicBezTo>
                    <a:cubicBezTo>
                      <a:pt x="1837" y="865"/>
                      <a:pt x="1842" y="865"/>
                      <a:pt x="1846" y="864"/>
                    </a:cubicBezTo>
                    <a:cubicBezTo>
                      <a:pt x="1852" y="858"/>
                      <a:pt x="1863" y="853"/>
                      <a:pt x="1875" y="853"/>
                    </a:cubicBezTo>
                    <a:cubicBezTo>
                      <a:pt x="1920" y="824"/>
                      <a:pt x="1937" y="767"/>
                      <a:pt x="1915" y="716"/>
                    </a:cubicBezTo>
                    <a:cubicBezTo>
                      <a:pt x="1607" y="143"/>
                      <a:pt x="1149" y="0"/>
                      <a:pt x="77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6" name="Google Shape;3216;p68"/>
              <p:cNvSpPr/>
              <p:nvPr/>
            </p:nvSpPr>
            <p:spPr>
              <a:xfrm>
                <a:off x="6599068" y="1084117"/>
                <a:ext cx="376158" cy="254473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7081" extrusionOk="0">
                    <a:moveTo>
                      <a:pt x="5861" y="0"/>
                    </a:moveTo>
                    <a:cubicBezTo>
                      <a:pt x="4338" y="0"/>
                      <a:pt x="2677" y="644"/>
                      <a:pt x="1380" y="2161"/>
                    </a:cubicBezTo>
                    <a:cubicBezTo>
                      <a:pt x="1" y="3780"/>
                      <a:pt x="1312" y="7080"/>
                      <a:pt x="1312" y="7080"/>
                    </a:cubicBezTo>
                    <a:cubicBezTo>
                      <a:pt x="1312" y="7080"/>
                      <a:pt x="2759" y="5924"/>
                      <a:pt x="3469" y="5924"/>
                    </a:cubicBezTo>
                    <a:cubicBezTo>
                      <a:pt x="3655" y="5924"/>
                      <a:pt x="3791" y="6003"/>
                      <a:pt x="3837" y="6203"/>
                    </a:cubicBezTo>
                    <a:lnTo>
                      <a:pt x="4487" y="6185"/>
                    </a:lnTo>
                    <a:cubicBezTo>
                      <a:pt x="4487" y="6185"/>
                      <a:pt x="4743" y="5387"/>
                      <a:pt x="4510" y="4076"/>
                    </a:cubicBezTo>
                    <a:cubicBezTo>
                      <a:pt x="4301" y="2906"/>
                      <a:pt x="6135" y="1773"/>
                      <a:pt x="7642" y="1773"/>
                    </a:cubicBezTo>
                    <a:cubicBezTo>
                      <a:pt x="7824" y="1773"/>
                      <a:pt x="8001" y="1789"/>
                      <a:pt x="8170" y="1824"/>
                    </a:cubicBezTo>
                    <a:cubicBezTo>
                      <a:pt x="9732" y="2149"/>
                      <a:pt x="10205" y="3580"/>
                      <a:pt x="10205" y="3580"/>
                    </a:cubicBezTo>
                    <a:cubicBezTo>
                      <a:pt x="10307" y="3945"/>
                      <a:pt x="10370" y="4327"/>
                      <a:pt x="10387" y="4709"/>
                    </a:cubicBezTo>
                    <a:cubicBezTo>
                      <a:pt x="10467" y="4093"/>
                      <a:pt x="10404" y="3044"/>
                      <a:pt x="9560" y="1773"/>
                    </a:cubicBezTo>
                    <a:cubicBezTo>
                      <a:pt x="8829" y="673"/>
                      <a:pt x="7417" y="0"/>
                      <a:pt x="5861" y="0"/>
                    </a:cubicBezTo>
                    <a:close/>
                  </a:path>
                </a:pathLst>
              </a:custGeom>
              <a:solidFill>
                <a:srgbClr val="9C2B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7" name="Google Shape;3217;p68"/>
              <p:cNvSpPr/>
              <p:nvPr/>
            </p:nvSpPr>
            <p:spPr>
              <a:xfrm>
                <a:off x="6792262" y="1135865"/>
                <a:ext cx="169050" cy="65873"/>
              </a:xfrm>
              <a:custGeom>
                <a:avLst/>
                <a:gdLst/>
                <a:ahLst/>
                <a:cxnLst/>
                <a:rect l="l" t="t" r="r" b="b"/>
                <a:pathLst>
                  <a:path w="4704" h="1833" extrusionOk="0">
                    <a:moveTo>
                      <a:pt x="2651" y="0"/>
                    </a:moveTo>
                    <a:cubicBezTo>
                      <a:pt x="2509" y="0"/>
                      <a:pt x="2359" y="17"/>
                      <a:pt x="2201" y="54"/>
                    </a:cubicBezTo>
                    <a:cubicBezTo>
                      <a:pt x="388" y="476"/>
                      <a:pt x="394" y="305"/>
                      <a:pt x="0" y="1091"/>
                    </a:cubicBezTo>
                    <a:cubicBezTo>
                      <a:pt x="0" y="1091"/>
                      <a:pt x="685" y="834"/>
                      <a:pt x="1231" y="834"/>
                    </a:cubicBezTo>
                    <a:cubicBezTo>
                      <a:pt x="1375" y="834"/>
                      <a:pt x="1510" y="852"/>
                      <a:pt x="1619" y="898"/>
                    </a:cubicBezTo>
                    <a:cubicBezTo>
                      <a:pt x="1951" y="1035"/>
                      <a:pt x="2376" y="1199"/>
                      <a:pt x="2791" y="1199"/>
                    </a:cubicBezTo>
                    <a:cubicBezTo>
                      <a:pt x="3032" y="1199"/>
                      <a:pt x="3270" y="1143"/>
                      <a:pt x="3483" y="994"/>
                    </a:cubicBezTo>
                    <a:cubicBezTo>
                      <a:pt x="3564" y="939"/>
                      <a:pt x="3646" y="915"/>
                      <a:pt x="3727" y="915"/>
                    </a:cubicBezTo>
                    <a:cubicBezTo>
                      <a:pt x="4230" y="915"/>
                      <a:pt x="4703" y="1832"/>
                      <a:pt x="4703" y="1832"/>
                    </a:cubicBezTo>
                    <a:cubicBezTo>
                      <a:pt x="4703" y="1832"/>
                      <a:pt x="4129" y="0"/>
                      <a:pt x="2651" y="0"/>
                    </a:cubicBezTo>
                    <a:close/>
                  </a:path>
                </a:pathLst>
              </a:custGeom>
              <a:solidFill>
                <a:srgbClr val="9C2B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8" name="Google Shape;3218;p68"/>
              <p:cNvSpPr/>
              <p:nvPr/>
            </p:nvSpPr>
            <p:spPr>
              <a:xfrm>
                <a:off x="6843615" y="1399423"/>
                <a:ext cx="34141" cy="16495"/>
              </a:xfrm>
              <a:custGeom>
                <a:avLst/>
                <a:gdLst/>
                <a:ahLst/>
                <a:cxnLst/>
                <a:rect l="l" t="t" r="r" b="b"/>
                <a:pathLst>
                  <a:path w="950" h="459" extrusionOk="0">
                    <a:moveTo>
                      <a:pt x="138" y="0"/>
                    </a:moveTo>
                    <a:cubicBezTo>
                      <a:pt x="67" y="0"/>
                      <a:pt x="1" y="84"/>
                      <a:pt x="59" y="159"/>
                    </a:cubicBezTo>
                    <a:cubicBezTo>
                      <a:pt x="210" y="347"/>
                      <a:pt x="438" y="458"/>
                      <a:pt x="681" y="458"/>
                    </a:cubicBezTo>
                    <a:cubicBezTo>
                      <a:pt x="704" y="458"/>
                      <a:pt x="726" y="458"/>
                      <a:pt x="749" y="456"/>
                    </a:cubicBezTo>
                    <a:cubicBezTo>
                      <a:pt x="772" y="456"/>
                      <a:pt x="800" y="456"/>
                      <a:pt x="823" y="450"/>
                    </a:cubicBezTo>
                    <a:cubicBezTo>
                      <a:pt x="949" y="434"/>
                      <a:pt x="925" y="258"/>
                      <a:pt x="817" y="258"/>
                    </a:cubicBezTo>
                    <a:cubicBezTo>
                      <a:pt x="808" y="258"/>
                      <a:pt x="799" y="259"/>
                      <a:pt x="789" y="262"/>
                    </a:cubicBezTo>
                    <a:cubicBezTo>
                      <a:pt x="759" y="266"/>
                      <a:pt x="730" y="267"/>
                      <a:pt x="701" y="267"/>
                    </a:cubicBezTo>
                    <a:cubicBezTo>
                      <a:pt x="510" y="267"/>
                      <a:pt x="332" y="188"/>
                      <a:pt x="213" y="39"/>
                    </a:cubicBezTo>
                    <a:cubicBezTo>
                      <a:pt x="191" y="12"/>
                      <a:pt x="164" y="0"/>
                      <a:pt x="138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9" name="Google Shape;3219;p68"/>
              <p:cNvSpPr/>
              <p:nvPr/>
            </p:nvSpPr>
            <p:spPr>
              <a:xfrm>
                <a:off x="6640143" y="1261787"/>
                <a:ext cx="93150" cy="135341"/>
              </a:xfrm>
              <a:custGeom>
                <a:avLst/>
                <a:gdLst/>
                <a:ahLst/>
                <a:cxnLst/>
                <a:rect l="l" t="t" r="r" b="b"/>
                <a:pathLst>
                  <a:path w="2592" h="3766" extrusionOk="0">
                    <a:moveTo>
                      <a:pt x="1506" y="0"/>
                    </a:moveTo>
                    <a:cubicBezTo>
                      <a:pt x="1341" y="0"/>
                      <a:pt x="1159" y="38"/>
                      <a:pt x="961" y="130"/>
                    </a:cubicBezTo>
                    <a:cubicBezTo>
                      <a:pt x="0" y="575"/>
                      <a:pt x="429" y="3765"/>
                      <a:pt x="2167" y="3765"/>
                    </a:cubicBezTo>
                    <a:cubicBezTo>
                      <a:pt x="2275" y="3765"/>
                      <a:pt x="2388" y="3753"/>
                      <a:pt x="2506" y="3727"/>
                    </a:cubicBezTo>
                    <a:lnTo>
                      <a:pt x="2591" y="654"/>
                    </a:lnTo>
                    <a:cubicBezTo>
                      <a:pt x="2591" y="654"/>
                      <a:pt x="2198" y="0"/>
                      <a:pt x="1506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0" name="Google Shape;3220;p68"/>
              <p:cNvSpPr/>
              <p:nvPr/>
            </p:nvSpPr>
            <p:spPr>
              <a:xfrm>
                <a:off x="6668928" y="1301425"/>
                <a:ext cx="51031" cy="48839"/>
              </a:xfrm>
              <a:custGeom>
                <a:avLst/>
                <a:gdLst/>
                <a:ahLst/>
                <a:cxnLst/>
                <a:rect l="l" t="t" r="r" b="b"/>
                <a:pathLst>
                  <a:path w="1420" h="1359" extrusionOk="0">
                    <a:moveTo>
                      <a:pt x="138" y="1"/>
                    </a:moveTo>
                    <a:cubicBezTo>
                      <a:pt x="26" y="1"/>
                      <a:pt x="0" y="168"/>
                      <a:pt x="120" y="190"/>
                    </a:cubicBezTo>
                    <a:cubicBezTo>
                      <a:pt x="941" y="332"/>
                      <a:pt x="1215" y="1279"/>
                      <a:pt x="1215" y="1290"/>
                    </a:cubicBezTo>
                    <a:cubicBezTo>
                      <a:pt x="1232" y="1330"/>
                      <a:pt x="1272" y="1358"/>
                      <a:pt x="1317" y="1358"/>
                    </a:cubicBezTo>
                    <a:lnTo>
                      <a:pt x="1334" y="1358"/>
                    </a:lnTo>
                    <a:cubicBezTo>
                      <a:pt x="1386" y="1341"/>
                      <a:pt x="1420" y="1290"/>
                      <a:pt x="1403" y="1239"/>
                    </a:cubicBezTo>
                    <a:cubicBezTo>
                      <a:pt x="1391" y="1193"/>
                      <a:pt x="1089" y="161"/>
                      <a:pt x="154" y="2"/>
                    </a:cubicBezTo>
                    <a:cubicBezTo>
                      <a:pt x="149" y="1"/>
                      <a:pt x="143" y="1"/>
                      <a:pt x="138" y="1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1" name="Google Shape;3221;p68"/>
              <p:cNvSpPr/>
              <p:nvPr/>
            </p:nvSpPr>
            <p:spPr>
              <a:xfrm>
                <a:off x="6680177" y="1316554"/>
                <a:ext cx="23395" cy="21814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07" extrusionOk="0">
                    <a:moveTo>
                      <a:pt x="547" y="0"/>
                    </a:moveTo>
                    <a:cubicBezTo>
                      <a:pt x="523" y="0"/>
                      <a:pt x="499" y="9"/>
                      <a:pt x="480" y="25"/>
                    </a:cubicBezTo>
                    <a:cubicBezTo>
                      <a:pt x="252" y="231"/>
                      <a:pt x="69" y="436"/>
                      <a:pt x="58" y="441"/>
                    </a:cubicBezTo>
                    <a:cubicBezTo>
                      <a:pt x="1" y="510"/>
                      <a:pt x="52" y="607"/>
                      <a:pt x="138" y="607"/>
                    </a:cubicBezTo>
                    <a:cubicBezTo>
                      <a:pt x="161" y="601"/>
                      <a:pt x="183" y="595"/>
                      <a:pt x="200" y="573"/>
                    </a:cubicBezTo>
                    <a:cubicBezTo>
                      <a:pt x="200" y="573"/>
                      <a:pt x="389" y="373"/>
                      <a:pt x="611" y="168"/>
                    </a:cubicBezTo>
                    <a:cubicBezTo>
                      <a:pt x="651" y="134"/>
                      <a:pt x="651" y="71"/>
                      <a:pt x="617" y="31"/>
                    </a:cubicBezTo>
                    <a:cubicBezTo>
                      <a:pt x="599" y="10"/>
                      <a:pt x="573" y="0"/>
                      <a:pt x="547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2" name="Google Shape;3222;p68"/>
              <p:cNvSpPr/>
              <p:nvPr/>
            </p:nvSpPr>
            <p:spPr>
              <a:xfrm>
                <a:off x="6840992" y="1289781"/>
                <a:ext cx="16244" cy="27923"/>
              </a:xfrm>
              <a:custGeom>
                <a:avLst/>
                <a:gdLst/>
                <a:ahLst/>
                <a:cxnLst/>
                <a:rect l="l" t="t" r="r" b="b"/>
                <a:pathLst>
                  <a:path w="452" h="777" extrusionOk="0">
                    <a:moveTo>
                      <a:pt x="223" y="1"/>
                    </a:moveTo>
                    <a:cubicBezTo>
                      <a:pt x="106" y="1"/>
                      <a:pt x="7" y="175"/>
                      <a:pt x="1" y="388"/>
                    </a:cubicBezTo>
                    <a:cubicBezTo>
                      <a:pt x="1" y="599"/>
                      <a:pt x="104" y="776"/>
                      <a:pt x="223" y="776"/>
                    </a:cubicBezTo>
                    <a:cubicBezTo>
                      <a:pt x="225" y="776"/>
                      <a:pt x="227" y="776"/>
                      <a:pt x="229" y="776"/>
                    </a:cubicBezTo>
                    <a:cubicBezTo>
                      <a:pt x="352" y="776"/>
                      <a:pt x="446" y="602"/>
                      <a:pt x="451" y="388"/>
                    </a:cubicBezTo>
                    <a:cubicBezTo>
                      <a:pt x="451" y="172"/>
                      <a:pt x="354" y="1"/>
                      <a:pt x="229" y="1"/>
                    </a:cubicBezTo>
                    <a:cubicBezTo>
                      <a:pt x="227" y="1"/>
                      <a:pt x="225" y="1"/>
                      <a:pt x="223" y="1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3" name="Google Shape;3223;p68"/>
              <p:cNvSpPr/>
              <p:nvPr/>
            </p:nvSpPr>
            <p:spPr>
              <a:xfrm>
                <a:off x="6931336" y="1291434"/>
                <a:ext cx="16028" cy="28103"/>
              </a:xfrm>
              <a:custGeom>
                <a:avLst/>
                <a:gdLst/>
                <a:ahLst/>
                <a:cxnLst/>
                <a:rect l="l" t="t" r="r" b="b"/>
                <a:pathLst>
                  <a:path w="446" h="782" extrusionOk="0">
                    <a:moveTo>
                      <a:pt x="223" y="0"/>
                    </a:moveTo>
                    <a:cubicBezTo>
                      <a:pt x="104" y="0"/>
                      <a:pt x="1" y="177"/>
                      <a:pt x="1" y="394"/>
                    </a:cubicBezTo>
                    <a:cubicBezTo>
                      <a:pt x="1" y="605"/>
                      <a:pt x="98" y="781"/>
                      <a:pt x="218" y="781"/>
                    </a:cubicBezTo>
                    <a:cubicBezTo>
                      <a:pt x="220" y="781"/>
                      <a:pt x="222" y="781"/>
                      <a:pt x="223" y="781"/>
                    </a:cubicBezTo>
                    <a:cubicBezTo>
                      <a:pt x="346" y="781"/>
                      <a:pt x="446" y="607"/>
                      <a:pt x="446" y="394"/>
                    </a:cubicBezTo>
                    <a:cubicBezTo>
                      <a:pt x="446" y="177"/>
                      <a:pt x="349" y="6"/>
                      <a:pt x="223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4" name="Google Shape;3224;p68"/>
              <p:cNvSpPr/>
              <p:nvPr/>
            </p:nvSpPr>
            <p:spPr>
              <a:xfrm>
                <a:off x="6792118" y="1217729"/>
                <a:ext cx="64508" cy="33458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931" extrusionOk="0">
                    <a:moveTo>
                      <a:pt x="1257" y="0"/>
                    </a:moveTo>
                    <a:cubicBezTo>
                      <a:pt x="1021" y="0"/>
                      <a:pt x="502" y="46"/>
                      <a:pt x="238" y="427"/>
                    </a:cubicBezTo>
                    <a:cubicBezTo>
                      <a:pt x="0" y="768"/>
                      <a:pt x="202" y="930"/>
                      <a:pt x="398" y="930"/>
                    </a:cubicBezTo>
                    <a:cubicBezTo>
                      <a:pt x="471" y="930"/>
                      <a:pt x="542" y="908"/>
                      <a:pt x="591" y="866"/>
                    </a:cubicBezTo>
                    <a:cubicBezTo>
                      <a:pt x="831" y="660"/>
                      <a:pt x="1070" y="563"/>
                      <a:pt x="1429" y="512"/>
                    </a:cubicBezTo>
                    <a:cubicBezTo>
                      <a:pt x="1794" y="461"/>
                      <a:pt x="1675" y="16"/>
                      <a:pt x="1378" y="5"/>
                    </a:cubicBezTo>
                    <a:cubicBezTo>
                      <a:pt x="1378" y="5"/>
                      <a:pt x="1332" y="0"/>
                      <a:pt x="1257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5" name="Google Shape;3225;p68"/>
              <p:cNvSpPr/>
              <p:nvPr/>
            </p:nvSpPr>
            <p:spPr>
              <a:xfrm>
                <a:off x="6900610" y="1217585"/>
                <a:ext cx="64148" cy="34069"/>
              </a:xfrm>
              <a:custGeom>
                <a:avLst/>
                <a:gdLst/>
                <a:ahLst/>
                <a:cxnLst/>
                <a:rect l="l" t="t" r="r" b="b"/>
                <a:pathLst>
                  <a:path w="1785" h="948" extrusionOk="0">
                    <a:moveTo>
                      <a:pt x="506" y="1"/>
                    </a:moveTo>
                    <a:cubicBezTo>
                      <a:pt x="454" y="1"/>
                      <a:pt x="423" y="3"/>
                      <a:pt x="423" y="3"/>
                    </a:cubicBezTo>
                    <a:cubicBezTo>
                      <a:pt x="126" y="14"/>
                      <a:pt x="1" y="453"/>
                      <a:pt x="360" y="510"/>
                    </a:cubicBezTo>
                    <a:cubicBezTo>
                      <a:pt x="725" y="567"/>
                      <a:pt x="964" y="676"/>
                      <a:pt x="1192" y="881"/>
                    </a:cubicBezTo>
                    <a:cubicBezTo>
                      <a:pt x="1243" y="925"/>
                      <a:pt x="1317" y="948"/>
                      <a:pt x="1391" y="948"/>
                    </a:cubicBezTo>
                    <a:cubicBezTo>
                      <a:pt x="1587" y="948"/>
                      <a:pt x="1784" y="790"/>
                      <a:pt x="1557" y="448"/>
                    </a:cubicBezTo>
                    <a:cubicBezTo>
                      <a:pt x="1283" y="41"/>
                      <a:pt x="719" y="1"/>
                      <a:pt x="506" y="1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6" name="Google Shape;3226;p68"/>
              <p:cNvSpPr/>
              <p:nvPr/>
            </p:nvSpPr>
            <p:spPr>
              <a:xfrm>
                <a:off x="6841567" y="1351125"/>
                <a:ext cx="66089" cy="42083"/>
              </a:xfrm>
              <a:custGeom>
                <a:avLst/>
                <a:gdLst/>
                <a:ahLst/>
                <a:cxnLst/>
                <a:rect l="l" t="t" r="r" b="b"/>
                <a:pathLst>
                  <a:path w="1839" h="1171" extrusionOk="0">
                    <a:moveTo>
                      <a:pt x="116" y="0"/>
                    </a:moveTo>
                    <a:cubicBezTo>
                      <a:pt x="59" y="0"/>
                      <a:pt x="1" y="49"/>
                      <a:pt x="25" y="124"/>
                    </a:cubicBezTo>
                    <a:cubicBezTo>
                      <a:pt x="280" y="1030"/>
                      <a:pt x="983" y="1170"/>
                      <a:pt x="1398" y="1170"/>
                    </a:cubicBezTo>
                    <a:cubicBezTo>
                      <a:pt x="1437" y="1170"/>
                      <a:pt x="1474" y="1169"/>
                      <a:pt x="1507" y="1167"/>
                    </a:cubicBezTo>
                    <a:cubicBezTo>
                      <a:pt x="1581" y="1167"/>
                      <a:pt x="1650" y="1155"/>
                      <a:pt x="1724" y="1144"/>
                    </a:cubicBezTo>
                    <a:cubicBezTo>
                      <a:pt x="1839" y="1118"/>
                      <a:pt x="1810" y="952"/>
                      <a:pt x="1707" y="952"/>
                    </a:cubicBezTo>
                    <a:cubicBezTo>
                      <a:pt x="1698" y="952"/>
                      <a:pt x="1688" y="953"/>
                      <a:pt x="1678" y="956"/>
                    </a:cubicBezTo>
                    <a:cubicBezTo>
                      <a:pt x="1662" y="959"/>
                      <a:pt x="1550" y="983"/>
                      <a:pt x="1393" y="983"/>
                    </a:cubicBezTo>
                    <a:cubicBezTo>
                      <a:pt x="1032" y="983"/>
                      <a:pt x="433" y="858"/>
                      <a:pt x="207" y="72"/>
                    </a:cubicBezTo>
                    <a:cubicBezTo>
                      <a:pt x="194" y="22"/>
                      <a:pt x="155" y="0"/>
                      <a:pt x="116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7" name="Google Shape;3227;p68"/>
              <p:cNvSpPr/>
              <p:nvPr/>
            </p:nvSpPr>
            <p:spPr>
              <a:xfrm>
                <a:off x="6598242" y="1069922"/>
                <a:ext cx="362034" cy="152914"/>
              </a:xfrm>
              <a:custGeom>
                <a:avLst/>
                <a:gdLst/>
                <a:ahLst/>
                <a:cxnLst/>
                <a:rect l="l" t="t" r="r" b="b"/>
                <a:pathLst>
                  <a:path w="10074" h="4255" extrusionOk="0">
                    <a:moveTo>
                      <a:pt x="5780" y="0"/>
                    </a:moveTo>
                    <a:cubicBezTo>
                      <a:pt x="5372" y="0"/>
                      <a:pt x="4952" y="38"/>
                      <a:pt x="4527" y="127"/>
                    </a:cubicBezTo>
                    <a:cubicBezTo>
                      <a:pt x="1648" y="737"/>
                      <a:pt x="1" y="4255"/>
                      <a:pt x="1" y="4255"/>
                    </a:cubicBezTo>
                    <a:cubicBezTo>
                      <a:pt x="1988" y="2543"/>
                      <a:pt x="4541" y="1190"/>
                      <a:pt x="8417" y="1190"/>
                    </a:cubicBezTo>
                    <a:cubicBezTo>
                      <a:pt x="8944" y="1190"/>
                      <a:pt x="9496" y="1215"/>
                      <a:pt x="10074" y="1267"/>
                    </a:cubicBezTo>
                    <a:cubicBezTo>
                      <a:pt x="10074" y="1267"/>
                      <a:pt x="8135" y="0"/>
                      <a:pt x="578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28" name="Google Shape;3228;p68"/>
            <p:cNvSpPr/>
            <p:nvPr/>
          </p:nvSpPr>
          <p:spPr>
            <a:xfrm>
              <a:off x="3651705" y="2998959"/>
              <a:ext cx="59221" cy="45719"/>
            </a:xfrm>
            <a:custGeom>
              <a:avLst/>
              <a:gdLst/>
              <a:ahLst/>
              <a:cxnLst/>
              <a:rect l="l" t="t" r="r" b="b"/>
              <a:pathLst>
                <a:path w="1079" h="833" extrusionOk="0">
                  <a:moveTo>
                    <a:pt x="542" y="0"/>
                  </a:moveTo>
                  <a:cubicBezTo>
                    <a:pt x="1" y="0"/>
                    <a:pt x="1" y="833"/>
                    <a:pt x="542" y="833"/>
                  </a:cubicBezTo>
                  <a:cubicBezTo>
                    <a:pt x="1078" y="833"/>
                    <a:pt x="1078" y="0"/>
                    <a:pt x="542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68"/>
            <p:cNvSpPr/>
            <p:nvPr/>
          </p:nvSpPr>
          <p:spPr>
            <a:xfrm>
              <a:off x="3601632" y="3033975"/>
              <a:ext cx="58743" cy="45719"/>
            </a:xfrm>
            <a:custGeom>
              <a:avLst/>
              <a:gdLst/>
              <a:ahLst/>
              <a:cxnLst/>
              <a:rect l="l" t="t" r="r" b="b"/>
              <a:pathLst>
                <a:path w="1078" h="839" extrusionOk="0">
                  <a:moveTo>
                    <a:pt x="542" y="0"/>
                  </a:moveTo>
                  <a:cubicBezTo>
                    <a:pt x="0" y="0"/>
                    <a:pt x="0" y="838"/>
                    <a:pt x="542" y="838"/>
                  </a:cubicBezTo>
                  <a:cubicBezTo>
                    <a:pt x="1078" y="838"/>
                    <a:pt x="1078" y="0"/>
                    <a:pt x="542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68"/>
            <p:cNvSpPr/>
            <p:nvPr/>
          </p:nvSpPr>
          <p:spPr>
            <a:xfrm>
              <a:off x="3715402" y="3027998"/>
              <a:ext cx="58743" cy="45719"/>
            </a:xfrm>
            <a:custGeom>
              <a:avLst/>
              <a:gdLst/>
              <a:ahLst/>
              <a:cxnLst/>
              <a:rect l="l" t="t" r="r" b="b"/>
              <a:pathLst>
                <a:path w="1078" h="839" extrusionOk="0">
                  <a:moveTo>
                    <a:pt x="542" y="1"/>
                  </a:moveTo>
                  <a:cubicBezTo>
                    <a:pt x="1" y="1"/>
                    <a:pt x="1" y="839"/>
                    <a:pt x="542" y="839"/>
                  </a:cubicBezTo>
                  <a:cubicBezTo>
                    <a:pt x="1078" y="839"/>
                    <a:pt x="1078" y="1"/>
                    <a:pt x="542" y="1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68"/>
            <p:cNvSpPr/>
            <p:nvPr/>
          </p:nvSpPr>
          <p:spPr>
            <a:xfrm>
              <a:off x="3835313" y="3023359"/>
              <a:ext cx="58798" cy="45719"/>
            </a:xfrm>
            <a:custGeom>
              <a:avLst/>
              <a:gdLst/>
              <a:ahLst/>
              <a:cxnLst/>
              <a:rect l="l" t="t" r="r" b="b"/>
              <a:pathLst>
                <a:path w="1079" h="839" extrusionOk="0">
                  <a:moveTo>
                    <a:pt x="542" y="0"/>
                  </a:moveTo>
                  <a:cubicBezTo>
                    <a:pt x="1" y="0"/>
                    <a:pt x="1" y="838"/>
                    <a:pt x="542" y="838"/>
                  </a:cubicBezTo>
                  <a:cubicBezTo>
                    <a:pt x="1078" y="838"/>
                    <a:pt x="1078" y="0"/>
                    <a:pt x="542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68"/>
            <p:cNvSpPr/>
            <p:nvPr/>
          </p:nvSpPr>
          <p:spPr>
            <a:xfrm>
              <a:off x="3915765" y="3012744"/>
              <a:ext cx="58743" cy="45719"/>
            </a:xfrm>
            <a:custGeom>
              <a:avLst/>
              <a:gdLst/>
              <a:ahLst/>
              <a:cxnLst/>
              <a:rect l="l" t="t" r="r" b="b"/>
              <a:pathLst>
                <a:path w="1078" h="839" extrusionOk="0">
                  <a:moveTo>
                    <a:pt x="536" y="0"/>
                  </a:moveTo>
                  <a:cubicBezTo>
                    <a:pt x="0" y="0"/>
                    <a:pt x="0" y="838"/>
                    <a:pt x="536" y="838"/>
                  </a:cubicBezTo>
                  <a:cubicBezTo>
                    <a:pt x="1078" y="838"/>
                    <a:pt x="1078" y="0"/>
                    <a:pt x="536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233" name="Google Shape;3233;p68"/>
            <p:cNvGrpSpPr/>
            <p:nvPr/>
          </p:nvGrpSpPr>
          <p:grpSpPr>
            <a:xfrm>
              <a:off x="3036543" y="2051824"/>
              <a:ext cx="1146688" cy="1407026"/>
              <a:chOff x="2611268" y="1189500"/>
              <a:chExt cx="1537722" cy="1886838"/>
            </a:xfrm>
          </p:grpSpPr>
          <p:sp>
            <p:nvSpPr>
              <p:cNvPr id="3234" name="Google Shape;3234;p68"/>
              <p:cNvSpPr/>
              <p:nvPr/>
            </p:nvSpPr>
            <p:spPr>
              <a:xfrm>
                <a:off x="3154248" y="2484907"/>
                <a:ext cx="448588" cy="104691"/>
              </a:xfrm>
              <a:custGeom>
                <a:avLst/>
                <a:gdLst/>
                <a:ahLst/>
                <a:cxnLst/>
                <a:rect l="l" t="t" r="r" b="b"/>
                <a:pathLst>
                  <a:path w="13733" h="3205" extrusionOk="0">
                    <a:moveTo>
                      <a:pt x="6869" y="0"/>
                    </a:moveTo>
                    <a:cubicBezTo>
                      <a:pt x="3073" y="0"/>
                      <a:pt x="0" y="719"/>
                      <a:pt x="0" y="1602"/>
                    </a:cubicBezTo>
                    <a:cubicBezTo>
                      <a:pt x="0" y="1990"/>
                      <a:pt x="593" y="2343"/>
                      <a:pt x="1579" y="2623"/>
                    </a:cubicBezTo>
                    <a:cubicBezTo>
                      <a:pt x="2839" y="2976"/>
                      <a:pt x="4743" y="3204"/>
                      <a:pt x="6869" y="3204"/>
                    </a:cubicBezTo>
                    <a:cubicBezTo>
                      <a:pt x="9184" y="3204"/>
                      <a:pt x="11230" y="2936"/>
                      <a:pt x="12473" y="2526"/>
                    </a:cubicBezTo>
                    <a:cubicBezTo>
                      <a:pt x="13265" y="2264"/>
                      <a:pt x="13733" y="1944"/>
                      <a:pt x="13733" y="1602"/>
                    </a:cubicBezTo>
                    <a:cubicBezTo>
                      <a:pt x="13733" y="719"/>
                      <a:pt x="10660" y="0"/>
                      <a:pt x="68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5" name="Google Shape;3235;p68"/>
              <p:cNvSpPr/>
              <p:nvPr/>
            </p:nvSpPr>
            <p:spPr>
              <a:xfrm>
                <a:off x="3154248" y="2537235"/>
                <a:ext cx="448588" cy="539103"/>
              </a:xfrm>
              <a:custGeom>
                <a:avLst/>
                <a:gdLst/>
                <a:ahLst/>
                <a:cxnLst/>
                <a:rect l="l" t="t" r="r" b="b"/>
                <a:pathLst>
                  <a:path w="13733" h="16504" extrusionOk="0">
                    <a:moveTo>
                      <a:pt x="13733" y="0"/>
                    </a:moveTo>
                    <a:lnTo>
                      <a:pt x="13724" y="80"/>
                    </a:lnTo>
                    <a:lnTo>
                      <a:pt x="13724" y="80"/>
                    </a:lnTo>
                    <a:cubicBezTo>
                      <a:pt x="13730" y="54"/>
                      <a:pt x="13733" y="27"/>
                      <a:pt x="13733" y="0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0" y="27"/>
                      <a:pt x="3" y="54"/>
                      <a:pt x="9" y="81"/>
                    </a:cubicBezTo>
                    <a:lnTo>
                      <a:pt x="9" y="81"/>
                    </a:lnTo>
                    <a:lnTo>
                      <a:pt x="0" y="0"/>
                    </a:lnTo>
                    <a:close/>
                    <a:moveTo>
                      <a:pt x="13724" y="80"/>
                    </a:moveTo>
                    <a:cubicBezTo>
                      <a:pt x="13658" y="392"/>
                      <a:pt x="13204" y="682"/>
                      <a:pt x="12473" y="924"/>
                    </a:cubicBezTo>
                    <a:cubicBezTo>
                      <a:pt x="11225" y="1334"/>
                      <a:pt x="9178" y="1602"/>
                      <a:pt x="6869" y="1602"/>
                    </a:cubicBezTo>
                    <a:cubicBezTo>
                      <a:pt x="4737" y="1602"/>
                      <a:pt x="2839" y="1374"/>
                      <a:pt x="1579" y="1021"/>
                    </a:cubicBezTo>
                    <a:cubicBezTo>
                      <a:pt x="662" y="761"/>
                      <a:pt x="85" y="437"/>
                      <a:pt x="9" y="81"/>
                    </a:cubicBezTo>
                    <a:lnTo>
                      <a:pt x="9" y="81"/>
                    </a:lnTo>
                    <a:lnTo>
                      <a:pt x="1630" y="15284"/>
                    </a:lnTo>
                    <a:cubicBezTo>
                      <a:pt x="1630" y="15580"/>
                      <a:pt x="2081" y="15848"/>
                      <a:pt x="2833" y="16065"/>
                    </a:cubicBezTo>
                    <a:cubicBezTo>
                      <a:pt x="3791" y="16333"/>
                      <a:pt x="5245" y="16504"/>
                      <a:pt x="6869" y="16504"/>
                    </a:cubicBezTo>
                    <a:cubicBezTo>
                      <a:pt x="8631" y="16504"/>
                      <a:pt x="10193" y="16304"/>
                      <a:pt x="11145" y="15991"/>
                    </a:cubicBezTo>
                    <a:cubicBezTo>
                      <a:pt x="11749" y="15791"/>
                      <a:pt x="12108" y="15546"/>
                      <a:pt x="12108" y="15284"/>
                    </a:cubicBezTo>
                    <a:lnTo>
                      <a:pt x="13724" y="8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6" name="Google Shape;3236;p68"/>
              <p:cNvSpPr/>
              <p:nvPr/>
            </p:nvSpPr>
            <p:spPr>
              <a:xfrm>
                <a:off x="3205825" y="2529951"/>
                <a:ext cx="355885" cy="59646"/>
              </a:xfrm>
              <a:custGeom>
                <a:avLst/>
                <a:gdLst/>
                <a:ahLst/>
                <a:cxnLst/>
                <a:rect l="l" t="t" r="r" b="b"/>
                <a:pathLst>
                  <a:path w="10895" h="1826" extrusionOk="0">
                    <a:moveTo>
                      <a:pt x="5290" y="1"/>
                    </a:moveTo>
                    <a:cubicBezTo>
                      <a:pt x="969" y="1"/>
                      <a:pt x="0" y="1244"/>
                      <a:pt x="0" y="1244"/>
                    </a:cubicBezTo>
                    <a:cubicBezTo>
                      <a:pt x="1260" y="1597"/>
                      <a:pt x="3164" y="1825"/>
                      <a:pt x="5290" y="1825"/>
                    </a:cubicBezTo>
                    <a:cubicBezTo>
                      <a:pt x="7605" y="1825"/>
                      <a:pt x="9651" y="1557"/>
                      <a:pt x="10894" y="1147"/>
                    </a:cubicBezTo>
                    <a:cubicBezTo>
                      <a:pt x="10894" y="1147"/>
                      <a:pt x="9611" y="1"/>
                      <a:pt x="52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7" name="Google Shape;3237;p68"/>
              <p:cNvSpPr/>
              <p:nvPr/>
            </p:nvSpPr>
            <p:spPr>
              <a:xfrm>
                <a:off x="3313062" y="2735182"/>
                <a:ext cx="30378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39" extrusionOk="0">
                    <a:moveTo>
                      <a:pt x="423" y="0"/>
                    </a:moveTo>
                    <a:cubicBezTo>
                      <a:pt x="189" y="0"/>
                      <a:pt x="1" y="188"/>
                      <a:pt x="1" y="422"/>
                    </a:cubicBezTo>
                    <a:cubicBezTo>
                      <a:pt x="1" y="650"/>
                      <a:pt x="189" y="838"/>
                      <a:pt x="423" y="838"/>
                    </a:cubicBezTo>
                    <a:lnTo>
                      <a:pt x="514" y="838"/>
                    </a:lnTo>
                    <a:cubicBezTo>
                      <a:pt x="742" y="838"/>
                      <a:pt x="930" y="650"/>
                      <a:pt x="930" y="422"/>
                    </a:cubicBezTo>
                    <a:cubicBezTo>
                      <a:pt x="930" y="188"/>
                      <a:pt x="742" y="0"/>
                      <a:pt x="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8" name="Google Shape;3238;p68"/>
              <p:cNvSpPr/>
              <p:nvPr/>
            </p:nvSpPr>
            <p:spPr>
              <a:xfrm>
                <a:off x="3290916" y="2817104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9" name="Google Shape;3239;p68"/>
              <p:cNvSpPr/>
              <p:nvPr/>
            </p:nvSpPr>
            <p:spPr>
              <a:xfrm>
                <a:off x="3234863" y="2817104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0"/>
                    </a:moveTo>
                    <a:cubicBezTo>
                      <a:pt x="0" y="0"/>
                      <a:pt x="6" y="838"/>
                      <a:pt x="542" y="838"/>
                    </a:cubicBezTo>
                    <a:cubicBezTo>
                      <a:pt x="1078" y="838"/>
                      <a:pt x="1084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0" name="Google Shape;3240;p68"/>
              <p:cNvSpPr/>
              <p:nvPr/>
            </p:nvSpPr>
            <p:spPr>
              <a:xfrm>
                <a:off x="3275825" y="2926400"/>
                <a:ext cx="35246" cy="27210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3" extrusionOk="0">
                    <a:moveTo>
                      <a:pt x="536" y="1"/>
                    </a:moveTo>
                    <a:cubicBezTo>
                      <a:pt x="1" y="1"/>
                      <a:pt x="1" y="833"/>
                      <a:pt x="536" y="833"/>
                    </a:cubicBezTo>
                    <a:cubicBezTo>
                      <a:pt x="1078" y="833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1" name="Google Shape;3241;p68"/>
              <p:cNvSpPr/>
              <p:nvPr/>
            </p:nvSpPr>
            <p:spPr>
              <a:xfrm>
                <a:off x="3344158" y="2889913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0"/>
                    </a:moveTo>
                    <a:cubicBezTo>
                      <a:pt x="1" y="0"/>
                      <a:pt x="1" y="838"/>
                      <a:pt x="537" y="838"/>
                    </a:cubicBezTo>
                    <a:cubicBezTo>
                      <a:pt x="1072" y="838"/>
                      <a:pt x="1078" y="0"/>
                      <a:pt x="53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2" name="Google Shape;3242;p68"/>
              <p:cNvSpPr/>
              <p:nvPr/>
            </p:nvSpPr>
            <p:spPr>
              <a:xfrm>
                <a:off x="3363724" y="2809461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83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3" name="Google Shape;3243;p68"/>
              <p:cNvSpPr/>
              <p:nvPr/>
            </p:nvSpPr>
            <p:spPr>
              <a:xfrm>
                <a:off x="3412329" y="2845947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78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4" name="Google Shape;3244;p68"/>
              <p:cNvSpPr/>
              <p:nvPr/>
            </p:nvSpPr>
            <p:spPr>
              <a:xfrm>
                <a:off x="3441172" y="2912615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1"/>
                    </a:moveTo>
                    <a:cubicBezTo>
                      <a:pt x="1" y="1"/>
                      <a:pt x="1" y="839"/>
                      <a:pt x="537" y="839"/>
                    </a:cubicBezTo>
                    <a:cubicBezTo>
                      <a:pt x="1078" y="839"/>
                      <a:pt x="1078" y="1"/>
                      <a:pt x="53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5" name="Google Shape;3245;p68"/>
              <p:cNvSpPr/>
              <p:nvPr/>
            </p:nvSpPr>
            <p:spPr>
              <a:xfrm>
                <a:off x="3485138" y="2833861"/>
                <a:ext cx="35213" cy="2721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3" extrusionOk="0">
                    <a:moveTo>
                      <a:pt x="542" y="0"/>
                    </a:moveTo>
                    <a:cubicBezTo>
                      <a:pt x="0" y="0"/>
                      <a:pt x="0" y="833"/>
                      <a:pt x="542" y="833"/>
                    </a:cubicBezTo>
                    <a:cubicBezTo>
                      <a:pt x="1078" y="833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6" name="Google Shape;3246;p68"/>
              <p:cNvSpPr/>
              <p:nvPr/>
            </p:nvSpPr>
            <p:spPr>
              <a:xfrm>
                <a:off x="3435227" y="2759550"/>
                <a:ext cx="35213" cy="27243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4" extrusionOk="0">
                    <a:moveTo>
                      <a:pt x="536" y="1"/>
                    </a:moveTo>
                    <a:cubicBezTo>
                      <a:pt x="0" y="1"/>
                      <a:pt x="0" y="833"/>
                      <a:pt x="536" y="833"/>
                    </a:cubicBezTo>
                    <a:cubicBezTo>
                      <a:pt x="1072" y="833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7" name="Google Shape;3247;p68"/>
              <p:cNvSpPr/>
              <p:nvPr/>
            </p:nvSpPr>
            <p:spPr>
              <a:xfrm>
                <a:off x="3513981" y="2689746"/>
                <a:ext cx="35246" cy="27210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3" extrusionOk="0">
                    <a:moveTo>
                      <a:pt x="542" y="0"/>
                    </a:moveTo>
                    <a:cubicBezTo>
                      <a:pt x="1" y="0"/>
                      <a:pt x="1" y="832"/>
                      <a:pt x="542" y="832"/>
                    </a:cubicBezTo>
                    <a:cubicBezTo>
                      <a:pt x="1078" y="832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8" name="Google Shape;3248;p68"/>
              <p:cNvSpPr/>
              <p:nvPr/>
            </p:nvSpPr>
            <p:spPr>
              <a:xfrm>
                <a:off x="3519958" y="2766997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1"/>
                    </a:moveTo>
                    <a:cubicBezTo>
                      <a:pt x="6" y="1"/>
                      <a:pt x="0" y="839"/>
                      <a:pt x="542" y="839"/>
                    </a:cubicBezTo>
                    <a:cubicBezTo>
                      <a:pt x="1078" y="839"/>
                      <a:pt x="1083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9" name="Google Shape;3249;p68"/>
              <p:cNvSpPr/>
              <p:nvPr/>
            </p:nvSpPr>
            <p:spPr>
              <a:xfrm>
                <a:off x="3386622" y="2686741"/>
                <a:ext cx="35213" cy="27243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4" extrusionOk="0">
                    <a:moveTo>
                      <a:pt x="536" y="1"/>
                    </a:moveTo>
                    <a:cubicBezTo>
                      <a:pt x="1" y="1"/>
                      <a:pt x="1" y="833"/>
                      <a:pt x="536" y="833"/>
                    </a:cubicBezTo>
                    <a:cubicBezTo>
                      <a:pt x="1078" y="833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0" name="Google Shape;3250;p68"/>
              <p:cNvSpPr/>
              <p:nvPr/>
            </p:nvSpPr>
            <p:spPr>
              <a:xfrm>
                <a:off x="3483635" y="2603152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1" y="0"/>
                      <a:pt x="1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1" name="Google Shape;3251;p68"/>
              <p:cNvSpPr/>
              <p:nvPr/>
            </p:nvSpPr>
            <p:spPr>
              <a:xfrm>
                <a:off x="3415302" y="2624384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8" y="838"/>
                      <a:pt x="1084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2" name="Google Shape;3252;p68"/>
              <p:cNvSpPr/>
              <p:nvPr/>
            </p:nvSpPr>
            <p:spPr>
              <a:xfrm>
                <a:off x="3286441" y="2654729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36" y="0"/>
                    </a:moveTo>
                    <a:cubicBezTo>
                      <a:pt x="1" y="0"/>
                      <a:pt x="1" y="838"/>
                      <a:pt x="536" y="838"/>
                    </a:cubicBezTo>
                    <a:cubicBezTo>
                      <a:pt x="1078" y="838"/>
                      <a:pt x="1078" y="0"/>
                      <a:pt x="53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3" name="Google Shape;3253;p68"/>
              <p:cNvSpPr/>
              <p:nvPr/>
            </p:nvSpPr>
            <p:spPr>
              <a:xfrm>
                <a:off x="3224248" y="2723063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36" y="1"/>
                    </a:moveTo>
                    <a:cubicBezTo>
                      <a:pt x="1" y="1"/>
                      <a:pt x="1" y="839"/>
                      <a:pt x="536" y="839"/>
                    </a:cubicBezTo>
                    <a:cubicBezTo>
                      <a:pt x="1078" y="839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4" name="Google Shape;3254;p68"/>
              <p:cNvSpPr/>
              <p:nvPr/>
            </p:nvSpPr>
            <p:spPr>
              <a:xfrm>
                <a:off x="3193902" y="2766997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78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5" name="Google Shape;3255;p68"/>
              <p:cNvSpPr/>
              <p:nvPr/>
            </p:nvSpPr>
            <p:spPr>
              <a:xfrm>
                <a:off x="3218107" y="2653227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78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6" name="Google Shape;3256;p68"/>
              <p:cNvSpPr/>
              <p:nvPr/>
            </p:nvSpPr>
            <p:spPr>
              <a:xfrm>
                <a:off x="3181784" y="2583586"/>
                <a:ext cx="35246" cy="27243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4" extrusionOk="0">
                    <a:moveTo>
                      <a:pt x="537" y="1"/>
                    </a:moveTo>
                    <a:cubicBezTo>
                      <a:pt x="1" y="1"/>
                      <a:pt x="1" y="833"/>
                      <a:pt x="537" y="833"/>
                    </a:cubicBezTo>
                    <a:cubicBezTo>
                      <a:pt x="1078" y="833"/>
                      <a:pt x="1078" y="1"/>
                      <a:pt x="53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7" name="Google Shape;3257;p68"/>
              <p:cNvSpPr/>
              <p:nvPr/>
            </p:nvSpPr>
            <p:spPr>
              <a:xfrm>
                <a:off x="3268199" y="2604923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8" name="Google Shape;3258;p68"/>
              <p:cNvSpPr/>
              <p:nvPr/>
            </p:nvSpPr>
            <p:spPr>
              <a:xfrm>
                <a:off x="3385120" y="2983954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0"/>
                    </a:moveTo>
                    <a:cubicBezTo>
                      <a:pt x="1" y="0"/>
                      <a:pt x="1" y="838"/>
                      <a:pt x="537" y="838"/>
                    </a:cubicBezTo>
                    <a:cubicBezTo>
                      <a:pt x="1073" y="838"/>
                      <a:pt x="1078" y="0"/>
                      <a:pt x="53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9" name="Google Shape;3259;p68"/>
              <p:cNvSpPr/>
              <p:nvPr/>
            </p:nvSpPr>
            <p:spPr>
              <a:xfrm>
                <a:off x="3222745" y="2959750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0"/>
                    </a:moveTo>
                    <a:cubicBezTo>
                      <a:pt x="1" y="0"/>
                      <a:pt x="1" y="838"/>
                      <a:pt x="537" y="838"/>
                    </a:cubicBezTo>
                    <a:cubicBezTo>
                      <a:pt x="1078" y="838"/>
                      <a:pt x="1078" y="0"/>
                      <a:pt x="53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0" name="Google Shape;3260;p68"/>
              <p:cNvSpPr/>
              <p:nvPr/>
            </p:nvSpPr>
            <p:spPr>
              <a:xfrm>
                <a:off x="3513981" y="2976507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42" y="0"/>
                    </a:moveTo>
                    <a:cubicBezTo>
                      <a:pt x="1" y="0"/>
                      <a:pt x="1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1" name="Google Shape;3261;p68"/>
              <p:cNvSpPr/>
              <p:nvPr/>
            </p:nvSpPr>
            <p:spPr>
              <a:xfrm>
                <a:off x="3529072" y="2882270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1"/>
                    </a:moveTo>
                    <a:cubicBezTo>
                      <a:pt x="6" y="1"/>
                      <a:pt x="0" y="839"/>
                      <a:pt x="542" y="839"/>
                    </a:cubicBezTo>
                    <a:cubicBezTo>
                      <a:pt x="1078" y="839"/>
                      <a:pt x="1084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2" name="Google Shape;3262;p68"/>
              <p:cNvSpPr/>
              <p:nvPr/>
            </p:nvSpPr>
            <p:spPr>
              <a:xfrm>
                <a:off x="3551763" y="2603146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7" y="838"/>
                      <a:pt x="1077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3" name="Google Shape;3263;p68"/>
              <p:cNvSpPr/>
              <p:nvPr/>
            </p:nvSpPr>
            <p:spPr>
              <a:xfrm>
                <a:off x="2998569" y="1431380"/>
                <a:ext cx="447968" cy="1151147"/>
              </a:xfrm>
              <a:custGeom>
                <a:avLst/>
                <a:gdLst/>
                <a:ahLst/>
                <a:cxnLst/>
                <a:rect l="l" t="t" r="r" b="b"/>
                <a:pathLst>
                  <a:path w="13714" h="35241" extrusionOk="0">
                    <a:moveTo>
                      <a:pt x="13288" y="0"/>
                    </a:moveTo>
                    <a:cubicBezTo>
                      <a:pt x="13091" y="0"/>
                      <a:pt x="12894" y="126"/>
                      <a:pt x="12872" y="387"/>
                    </a:cubicBezTo>
                    <a:lnTo>
                      <a:pt x="11299" y="32784"/>
                    </a:lnTo>
                    <a:lnTo>
                      <a:pt x="867" y="5067"/>
                    </a:lnTo>
                    <a:cubicBezTo>
                      <a:pt x="800" y="4899"/>
                      <a:pt x="641" y="4796"/>
                      <a:pt x="471" y="4796"/>
                    </a:cubicBezTo>
                    <a:cubicBezTo>
                      <a:pt x="423" y="4796"/>
                      <a:pt x="374" y="4804"/>
                      <a:pt x="325" y="4822"/>
                    </a:cubicBezTo>
                    <a:cubicBezTo>
                      <a:pt x="109" y="4902"/>
                      <a:pt x="0" y="5141"/>
                      <a:pt x="80" y="5358"/>
                    </a:cubicBezTo>
                    <a:lnTo>
                      <a:pt x="11225" y="34973"/>
                    </a:lnTo>
                    <a:cubicBezTo>
                      <a:pt x="11288" y="35132"/>
                      <a:pt x="11442" y="35241"/>
                      <a:pt x="11618" y="35241"/>
                    </a:cubicBezTo>
                    <a:cubicBezTo>
                      <a:pt x="11641" y="35241"/>
                      <a:pt x="11664" y="35241"/>
                      <a:pt x="11687" y="35235"/>
                    </a:cubicBezTo>
                    <a:cubicBezTo>
                      <a:pt x="11881" y="35206"/>
                      <a:pt x="12029" y="35041"/>
                      <a:pt x="12034" y="34847"/>
                    </a:cubicBezTo>
                    <a:lnTo>
                      <a:pt x="13710" y="427"/>
                    </a:lnTo>
                    <a:cubicBezTo>
                      <a:pt x="13713" y="146"/>
                      <a:pt x="13500" y="0"/>
                      <a:pt x="132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4" name="Google Shape;3264;p68"/>
              <p:cNvSpPr/>
              <p:nvPr/>
            </p:nvSpPr>
            <p:spPr>
              <a:xfrm>
                <a:off x="2611268" y="1437815"/>
                <a:ext cx="686030" cy="843966"/>
              </a:xfrm>
              <a:custGeom>
                <a:avLst/>
                <a:gdLst/>
                <a:ahLst/>
                <a:cxnLst/>
                <a:rect l="l" t="t" r="r" b="b"/>
                <a:pathLst>
                  <a:path w="21002" h="25837" extrusionOk="0">
                    <a:moveTo>
                      <a:pt x="7410" y="4635"/>
                    </a:moveTo>
                    <a:cubicBezTo>
                      <a:pt x="7817" y="4635"/>
                      <a:pt x="8334" y="4785"/>
                      <a:pt x="8334" y="4785"/>
                    </a:cubicBezTo>
                    <a:cubicBezTo>
                      <a:pt x="8334" y="4785"/>
                      <a:pt x="8341" y="4782"/>
                      <a:pt x="8358" y="4782"/>
                    </a:cubicBezTo>
                    <a:cubicBezTo>
                      <a:pt x="8419" y="4782"/>
                      <a:pt x="8609" y="4810"/>
                      <a:pt x="9081" y="5064"/>
                    </a:cubicBezTo>
                    <a:cubicBezTo>
                      <a:pt x="9517" y="5300"/>
                      <a:pt x="8999" y="5461"/>
                      <a:pt x="8362" y="5461"/>
                    </a:cubicBezTo>
                    <a:cubicBezTo>
                      <a:pt x="8123" y="5461"/>
                      <a:pt x="7867" y="5439"/>
                      <a:pt x="7639" y="5389"/>
                    </a:cubicBezTo>
                    <a:cubicBezTo>
                      <a:pt x="6801" y="5201"/>
                      <a:pt x="6847" y="4693"/>
                      <a:pt x="7268" y="4642"/>
                    </a:cubicBezTo>
                    <a:cubicBezTo>
                      <a:pt x="7313" y="4637"/>
                      <a:pt x="7361" y="4635"/>
                      <a:pt x="7410" y="4635"/>
                    </a:cubicBezTo>
                    <a:close/>
                    <a:moveTo>
                      <a:pt x="12765" y="5647"/>
                    </a:moveTo>
                    <a:cubicBezTo>
                      <a:pt x="13061" y="5647"/>
                      <a:pt x="13342" y="5668"/>
                      <a:pt x="13397" y="5668"/>
                    </a:cubicBezTo>
                    <a:cubicBezTo>
                      <a:pt x="13676" y="5668"/>
                      <a:pt x="13864" y="5851"/>
                      <a:pt x="13813" y="6130"/>
                    </a:cubicBezTo>
                    <a:lnTo>
                      <a:pt x="13813" y="6136"/>
                    </a:lnTo>
                    <a:cubicBezTo>
                      <a:pt x="13794" y="6252"/>
                      <a:pt x="13550" y="6312"/>
                      <a:pt x="13244" y="6312"/>
                    </a:cubicBezTo>
                    <a:cubicBezTo>
                      <a:pt x="12816" y="6312"/>
                      <a:pt x="12268" y="6194"/>
                      <a:pt x="12051" y="5948"/>
                    </a:cubicBezTo>
                    <a:cubicBezTo>
                      <a:pt x="11828" y="5697"/>
                      <a:pt x="12314" y="5647"/>
                      <a:pt x="12765" y="5647"/>
                    </a:cubicBezTo>
                    <a:close/>
                    <a:moveTo>
                      <a:pt x="7575" y="8165"/>
                    </a:moveTo>
                    <a:cubicBezTo>
                      <a:pt x="8124" y="8165"/>
                      <a:pt x="8513" y="8557"/>
                      <a:pt x="8477" y="8918"/>
                    </a:cubicBezTo>
                    <a:cubicBezTo>
                      <a:pt x="8428" y="9360"/>
                      <a:pt x="6468" y="9850"/>
                      <a:pt x="5487" y="9850"/>
                    </a:cubicBezTo>
                    <a:cubicBezTo>
                      <a:pt x="5444" y="9850"/>
                      <a:pt x="5403" y="9849"/>
                      <a:pt x="5364" y="9847"/>
                    </a:cubicBezTo>
                    <a:cubicBezTo>
                      <a:pt x="4435" y="9796"/>
                      <a:pt x="5131" y="9146"/>
                      <a:pt x="5592" y="8821"/>
                    </a:cubicBezTo>
                    <a:cubicBezTo>
                      <a:pt x="6060" y="8496"/>
                      <a:pt x="7080" y="8268"/>
                      <a:pt x="7080" y="8268"/>
                    </a:cubicBezTo>
                    <a:cubicBezTo>
                      <a:pt x="7254" y="8196"/>
                      <a:pt x="7421" y="8165"/>
                      <a:pt x="7575" y="8165"/>
                    </a:cubicBezTo>
                    <a:close/>
                    <a:moveTo>
                      <a:pt x="12045" y="9544"/>
                    </a:moveTo>
                    <a:cubicBezTo>
                      <a:pt x="12534" y="9544"/>
                      <a:pt x="13214" y="9853"/>
                      <a:pt x="13214" y="9853"/>
                    </a:cubicBezTo>
                    <a:cubicBezTo>
                      <a:pt x="13864" y="9984"/>
                      <a:pt x="14930" y="10685"/>
                      <a:pt x="14976" y="11335"/>
                    </a:cubicBezTo>
                    <a:cubicBezTo>
                      <a:pt x="14993" y="11579"/>
                      <a:pt x="14761" y="11679"/>
                      <a:pt x="14417" y="11679"/>
                    </a:cubicBezTo>
                    <a:cubicBezTo>
                      <a:pt x="13848" y="11679"/>
                      <a:pt x="12973" y="11404"/>
                      <a:pt x="12422" y="11055"/>
                    </a:cubicBezTo>
                    <a:cubicBezTo>
                      <a:pt x="11538" y="10502"/>
                      <a:pt x="11356" y="9710"/>
                      <a:pt x="11817" y="9573"/>
                    </a:cubicBezTo>
                    <a:cubicBezTo>
                      <a:pt x="11885" y="9553"/>
                      <a:pt x="11962" y="9544"/>
                      <a:pt x="12045" y="9544"/>
                    </a:cubicBezTo>
                    <a:close/>
                    <a:moveTo>
                      <a:pt x="10507" y="14063"/>
                    </a:moveTo>
                    <a:cubicBezTo>
                      <a:pt x="10858" y="14063"/>
                      <a:pt x="11265" y="14402"/>
                      <a:pt x="11265" y="14402"/>
                    </a:cubicBezTo>
                    <a:cubicBezTo>
                      <a:pt x="11635" y="14675"/>
                      <a:pt x="12285" y="14721"/>
                      <a:pt x="13117" y="15376"/>
                    </a:cubicBezTo>
                    <a:cubicBezTo>
                      <a:pt x="13829" y="15929"/>
                      <a:pt x="13599" y="16448"/>
                      <a:pt x="12687" y="16448"/>
                    </a:cubicBezTo>
                    <a:cubicBezTo>
                      <a:pt x="12527" y="16448"/>
                      <a:pt x="12344" y="16432"/>
                      <a:pt x="12142" y="16397"/>
                    </a:cubicBezTo>
                    <a:cubicBezTo>
                      <a:pt x="10797" y="16169"/>
                      <a:pt x="9822" y="14772"/>
                      <a:pt x="10147" y="14259"/>
                    </a:cubicBezTo>
                    <a:cubicBezTo>
                      <a:pt x="10240" y="14115"/>
                      <a:pt x="10369" y="14063"/>
                      <a:pt x="10507" y="14063"/>
                    </a:cubicBezTo>
                    <a:close/>
                    <a:moveTo>
                      <a:pt x="8937" y="1"/>
                    </a:moveTo>
                    <a:cubicBezTo>
                      <a:pt x="8907" y="1"/>
                      <a:pt x="8878" y="1"/>
                      <a:pt x="8847" y="2"/>
                    </a:cubicBezTo>
                    <a:cubicBezTo>
                      <a:pt x="6271" y="70"/>
                      <a:pt x="6060" y="281"/>
                      <a:pt x="5228" y="977"/>
                    </a:cubicBezTo>
                    <a:cubicBezTo>
                      <a:pt x="4390" y="1672"/>
                      <a:pt x="3694" y="2162"/>
                      <a:pt x="4253" y="2579"/>
                    </a:cubicBezTo>
                    <a:cubicBezTo>
                      <a:pt x="4356" y="2656"/>
                      <a:pt x="4495" y="2685"/>
                      <a:pt x="4662" y="2685"/>
                    </a:cubicBezTo>
                    <a:cubicBezTo>
                      <a:pt x="5183" y="2685"/>
                      <a:pt x="5978" y="2401"/>
                      <a:pt x="6803" y="2401"/>
                    </a:cubicBezTo>
                    <a:cubicBezTo>
                      <a:pt x="7137" y="2401"/>
                      <a:pt x="7476" y="2447"/>
                      <a:pt x="7804" y="2579"/>
                    </a:cubicBezTo>
                    <a:cubicBezTo>
                      <a:pt x="9195" y="3137"/>
                      <a:pt x="9680" y="3907"/>
                      <a:pt x="9195" y="3907"/>
                    </a:cubicBezTo>
                    <a:cubicBezTo>
                      <a:pt x="8746" y="3907"/>
                      <a:pt x="7252" y="3262"/>
                      <a:pt x="5988" y="3262"/>
                    </a:cubicBezTo>
                    <a:cubicBezTo>
                      <a:pt x="5871" y="3262"/>
                      <a:pt x="5756" y="3268"/>
                      <a:pt x="5644" y="3280"/>
                    </a:cubicBezTo>
                    <a:cubicBezTo>
                      <a:pt x="4714" y="3377"/>
                      <a:pt x="3785" y="3422"/>
                      <a:pt x="2856" y="3422"/>
                    </a:cubicBezTo>
                    <a:cubicBezTo>
                      <a:pt x="2434" y="3422"/>
                      <a:pt x="2366" y="3975"/>
                      <a:pt x="1950" y="4676"/>
                    </a:cubicBezTo>
                    <a:cubicBezTo>
                      <a:pt x="1534" y="5372"/>
                      <a:pt x="832" y="7111"/>
                      <a:pt x="1180" y="7321"/>
                    </a:cubicBezTo>
                    <a:cubicBezTo>
                      <a:pt x="1259" y="7370"/>
                      <a:pt x="1397" y="7392"/>
                      <a:pt x="1579" y="7392"/>
                    </a:cubicBezTo>
                    <a:cubicBezTo>
                      <a:pt x="2193" y="7392"/>
                      <a:pt x="3312" y="7137"/>
                      <a:pt x="4390" y="6763"/>
                    </a:cubicBezTo>
                    <a:cubicBezTo>
                      <a:pt x="5251" y="6464"/>
                      <a:pt x="6214" y="6321"/>
                      <a:pt x="6957" y="6321"/>
                    </a:cubicBezTo>
                    <a:cubicBezTo>
                      <a:pt x="7419" y="6321"/>
                      <a:pt x="7795" y="6376"/>
                      <a:pt x="8009" y="6483"/>
                    </a:cubicBezTo>
                    <a:cubicBezTo>
                      <a:pt x="8568" y="6763"/>
                      <a:pt x="6202" y="7532"/>
                      <a:pt x="5296" y="7738"/>
                    </a:cubicBezTo>
                    <a:cubicBezTo>
                      <a:pt x="4390" y="7949"/>
                      <a:pt x="1534" y="8159"/>
                      <a:pt x="1043" y="8433"/>
                    </a:cubicBezTo>
                    <a:cubicBezTo>
                      <a:pt x="559" y="8712"/>
                      <a:pt x="0" y="10388"/>
                      <a:pt x="68" y="11568"/>
                    </a:cubicBezTo>
                    <a:cubicBezTo>
                      <a:pt x="129" y="12625"/>
                      <a:pt x="195" y="13568"/>
                      <a:pt x="748" y="13568"/>
                    </a:cubicBezTo>
                    <a:cubicBezTo>
                      <a:pt x="816" y="13568"/>
                      <a:pt x="891" y="13554"/>
                      <a:pt x="975" y="13524"/>
                    </a:cubicBezTo>
                    <a:cubicBezTo>
                      <a:pt x="1689" y="13263"/>
                      <a:pt x="5635" y="11542"/>
                      <a:pt x="6716" y="11542"/>
                    </a:cubicBezTo>
                    <a:cubicBezTo>
                      <a:pt x="6791" y="11542"/>
                      <a:pt x="6852" y="11551"/>
                      <a:pt x="6898" y="11568"/>
                    </a:cubicBezTo>
                    <a:cubicBezTo>
                      <a:pt x="7593" y="11848"/>
                      <a:pt x="7246" y="12195"/>
                      <a:pt x="5849" y="12754"/>
                    </a:cubicBezTo>
                    <a:cubicBezTo>
                      <a:pt x="4458" y="13313"/>
                      <a:pt x="1739" y="14499"/>
                      <a:pt x="1112" y="14567"/>
                    </a:cubicBezTo>
                    <a:cubicBezTo>
                      <a:pt x="485" y="14635"/>
                      <a:pt x="764" y="16237"/>
                      <a:pt x="627" y="16933"/>
                    </a:cubicBezTo>
                    <a:cubicBezTo>
                      <a:pt x="485" y="17628"/>
                      <a:pt x="906" y="19236"/>
                      <a:pt x="1391" y="19236"/>
                    </a:cubicBezTo>
                    <a:cubicBezTo>
                      <a:pt x="1881" y="19236"/>
                      <a:pt x="4874" y="17423"/>
                      <a:pt x="5781" y="16796"/>
                    </a:cubicBezTo>
                    <a:cubicBezTo>
                      <a:pt x="6075" y="16592"/>
                      <a:pt x="6280" y="16506"/>
                      <a:pt x="6398" y="16506"/>
                    </a:cubicBezTo>
                    <a:cubicBezTo>
                      <a:pt x="6644" y="16506"/>
                      <a:pt x="6507" y="16881"/>
                      <a:pt x="5991" y="17355"/>
                    </a:cubicBezTo>
                    <a:cubicBezTo>
                      <a:pt x="5228" y="18050"/>
                      <a:pt x="2161" y="21185"/>
                      <a:pt x="2161" y="21670"/>
                    </a:cubicBezTo>
                    <a:cubicBezTo>
                      <a:pt x="2161" y="22160"/>
                      <a:pt x="3204" y="23346"/>
                      <a:pt x="3762" y="23899"/>
                    </a:cubicBezTo>
                    <a:cubicBezTo>
                      <a:pt x="4097" y="24233"/>
                      <a:pt x="4204" y="24467"/>
                      <a:pt x="4371" y="24467"/>
                    </a:cubicBezTo>
                    <a:cubicBezTo>
                      <a:pt x="4483" y="24467"/>
                      <a:pt x="4622" y="24362"/>
                      <a:pt x="4874" y="24110"/>
                    </a:cubicBezTo>
                    <a:cubicBezTo>
                      <a:pt x="5394" y="23589"/>
                      <a:pt x="6107" y="22492"/>
                      <a:pt x="6374" y="22492"/>
                    </a:cubicBezTo>
                    <a:cubicBezTo>
                      <a:pt x="6428" y="22492"/>
                      <a:pt x="6464" y="22538"/>
                      <a:pt x="6476" y="22645"/>
                    </a:cubicBezTo>
                    <a:cubicBezTo>
                      <a:pt x="6550" y="23272"/>
                      <a:pt x="5781" y="25296"/>
                      <a:pt x="6339" y="25575"/>
                    </a:cubicBezTo>
                    <a:cubicBezTo>
                      <a:pt x="6646" y="25725"/>
                      <a:pt x="7080" y="25836"/>
                      <a:pt x="7430" y="25836"/>
                    </a:cubicBezTo>
                    <a:cubicBezTo>
                      <a:pt x="7717" y="25836"/>
                      <a:pt x="7948" y="25762"/>
                      <a:pt x="8009" y="25575"/>
                    </a:cubicBezTo>
                    <a:cubicBezTo>
                      <a:pt x="8144" y="25177"/>
                      <a:pt x="7898" y="22615"/>
                      <a:pt x="8166" y="22615"/>
                    </a:cubicBezTo>
                    <a:cubicBezTo>
                      <a:pt x="8182" y="22615"/>
                      <a:pt x="8200" y="22625"/>
                      <a:pt x="8220" y="22645"/>
                    </a:cubicBezTo>
                    <a:cubicBezTo>
                      <a:pt x="8574" y="22998"/>
                      <a:pt x="8779" y="25153"/>
                      <a:pt x="9685" y="25296"/>
                    </a:cubicBezTo>
                    <a:cubicBezTo>
                      <a:pt x="9724" y="25301"/>
                      <a:pt x="9764" y="25304"/>
                      <a:pt x="9807" y="25304"/>
                    </a:cubicBezTo>
                    <a:cubicBezTo>
                      <a:pt x="10771" y="25304"/>
                      <a:pt x="12821" y="23869"/>
                      <a:pt x="12821" y="23203"/>
                    </a:cubicBezTo>
                    <a:cubicBezTo>
                      <a:pt x="12821" y="22508"/>
                      <a:pt x="11287" y="18398"/>
                      <a:pt x="10660" y="17560"/>
                    </a:cubicBezTo>
                    <a:cubicBezTo>
                      <a:pt x="10389" y="17200"/>
                      <a:pt x="10456" y="17008"/>
                      <a:pt x="10715" y="17008"/>
                    </a:cubicBezTo>
                    <a:cubicBezTo>
                      <a:pt x="11055" y="17008"/>
                      <a:pt x="11726" y="17338"/>
                      <a:pt x="12399" y="18050"/>
                    </a:cubicBezTo>
                    <a:cubicBezTo>
                      <a:pt x="13492" y="19207"/>
                      <a:pt x="14290" y="20659"/>
                      <a:pt x="14953" y="20659"/>
                    </a:cubicBezTo>
                    <a:cubicBezTo>
                      <a:pt x="15009" y="20659"/>
                      <a:pt x="15064" y="20648"/>
                      <a:pt x="15118" y="20627"/>
                    </a:cubicBezTo>
                    <a:cubicBezTo>
                      <a:pt x="15814" y="20347"/>
                      <a:pt x="18043" y="17634"/>
                      <a:pt x="17558" y="16448"/>
                    </a:cubicBezTo>
                    <a:cubicBezTo>
                      <a:pt x="17068" y="15262"/>
                      <a:pt x="12610" y="13313"/>
                      <a:pt x="12331" y="12897"/>
                    </a:cubicBezTo>
                    <a:cubicBezTo>
                      <a:pt x="12137" y="12605"/>
                      <a:pt x="12211" y="12449"/>
                      <a:pt x="12531" y="12449"/>
                    </a:cubicBezTo>
                    <a:cubicBezTo>
                      <a:pt x="12673" y="12449"/>
                      <a:pt x="12863" y="12480"/>
                      <a:pt x="13100" y="12543"/>
                    </a:cubicBezTo>
                    <a:cubicBezTo>
                      <a:pt x="13864" y="12754"/>
                      <a:pt x="17416" y="14983"/>
                      <a:pt x="18111" y="15473"/>
                    </a:cubicBezTo>
                    <a:cubicBezTo>
                      <a:pt x="18153" y="15502"/>
                      <a:pt x="18198" y="15516"/>
                      <a:pt x="18244" y="15516"/>
                    </a:cubicBezTo>
                    <a:cubicBezTo>
                      <a:pt x="18973" y="15516"/>
                      <a:pt x="20190" y="12136"/>
                      <a:pt x="19992" y="11289"/>
                    </a:cubicBezTo>
                    <a:cubicBezTo>
                      <a:pt x="19776" y="10383"/>
                      <a:pt x="16857" y="9054"/>
                      <a:pt x="15603" y="8707"/>
                    </a:cubicBezTo>
                    <a:cubicBezTo>
                      <a:pt x="14349" y="8359"/>
                      <a:pt x="13721" y="8291"/>
                      <a:pt x="13721" y="7874"/>
                    </a:cubicBezTo>
                    <a:cubicBezTo>
                      <a:pt x="13721" y="7663"/>
                      <a:pt x="13861" y="7558"/>
                      <a:pt x="14175" y="7558"/>
                    </a:cubicBezTo>
                    <a:cubicBezTo>
                      <a:pt x="14488" y="7558"/>
                      <a:pt x="14976" y="7663"/>
                      <a:pt x="15671" y="7874"/>
                    </a:cubicBezTo>
                    <a:cubicBezTo>
                      <a:pt x="17062" y="8291"/>
                      <a:pt x="19644" y="9613"/>
                      <a:pt x="20135" y="9961"/>
                    </a:cubicBezTo>
                    <a:cubicBezTo>
                      <a:pt x="20168" y="9985"/>
                      <a:pt x="20201" y="9996"/>
                      <a:pt x="20234" y="9996"/>
                    </a:cubicBezTo>
                    <a:cubicBezTo>
                      <a:pt x="20672" y="9996"/>
                      <a:pt x="21002" y="7925"/>
                      <a:pt x="20551" y="6757"/>
                    </a:cubicBezTo>
                    <a:cubicBezTo>
                      <a:pt x="20061" y="5503"/>
                      <a:pt x="19924" y="4944"/>
                      <a:pt x="18527" y="4944"/>
                    </a:cubicBezTo>
                    <a:cubicBezTo>
                      <a:pt x="17136" y="4944"/>
                      <a:pt x="14559" y="4671"/>
                      <a:pt x="14212" y="4460"/>
                    </a:cubicBezTo>
                    <a:cubicBezTo>
                      <a:pt x="13858" y="4249"/>
                      <a:pt x="14765" y="3764"/>
                      <a:pt x="15950" y="3690"/>
                    </a:cubicBezTo>
                    <a:cubicBezTo>
                      <a:pt x="16001" y="3687"/>
                      <a:pt x="16053" y="3686"/>
                      <a:pt x="16105" y="3686"/>
                    </a:cubicBezTo>
                    <a:cubicBezTo>
                      <a:pt x="17178" y="3686"/>
                      <a:pt x="18610" y="4266"/>
                      <a:pt x="19162" y="4266"/>
                    </a:cubicBezTo>
                    <a:cubicBezTo>
                      <a:pt x="19215" y="4266"/>
                      <a:pt x="19261" y="4261"/>
                      <a:pt x="19297" y="4249"/>
                    </a:cubicBezTo>
                    <a:cubicBezTo>
                      <a:pt x="19713" y="4112"/>
                      <a:pt x="19297" y="2647"/>
                      <a:pt x="17974" y="2088"/>
                    </a:cubicBezTo>
                    <a:cubicBezTo>
                      <a:pt x="16981" y="1675"/>
                      <a:pt x="15991" y="1335"/>
                      <a:pt x="15176" y="1335"/>
                    </a:cubicBezTo>
                    <a:cubicBezTo>
                      <a:pt x="14901" y="1335"/>
                      <a:pt x="14646" y="1373"/>
                      <a:pt x="14417" y="1461"/>
                    </a:cubicBezTo>
                    <a:cubicBezTo>
                      <a:pt x="13511" y="1815"/>
                      <a:pt x="11840" y="3063"/>
                      <a:pt x="11840" y="3063"/>
                    </a:cubicBezTo>
                    <a:cubicBezTo>
                      <a:pt x="11840" y="3063"/>
                      <a:pt x="11434" y="1"/>
                      <a:pt x="89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5" name="Google Shape;3265;p68"/>
              <p:cNvSpPr/>
              <p:nvPr/>
            </p:nvSpPr>
            <p:spPr>
              <a:xfrm>
                <a:off x="2845504" y="1537866"/>
                <a:ext cx="152546" cy="621419"/>
              </a:xfrm>
              <a:custGeom>
                <a:avLst/>
                <a:gdLst/>
                <a:ahLst/>
                <a:cxnLst/>
                <a:rect l="l" t="t" r="r" b="b"/>
                <a:pathLst>
                  <a:path w="4670" h="19024" extrusionOk="0">
                    <a:moveTo>
                      <a:pt x="4669" y="0"/>
                    </a:moveTo>
                    <a:cubicBezTo>
                      <a:pt x="3985" y="1494"/>
                      <a:pt x="3398" y="3027"/>
                      <a:pt x="2902" y="4595"/>
                    </a:cubicBezTo>
                    <a:cubicBezTo>
                      <a:pt x="2771" y="4982"/>
                      <a:pt x="2657" y="5376"/>
                      <a:pt x="2537" y="5769"/>
                    </a:cubicBezTo>
                    <a:cubicBezTo>
                      <a:pt x="2423" y="6162"/>
                      <a:pt x="2309" y="6556"/>
                      <a:pt x="2195" y="6949"/>
                    </a:cubicBezTo>
                    <a:cubicBezTo>
                      <a:pt x="1979" y="7742"/>
                      <a:pt x="1779" y="8534"/>
                      <a:pt x="1585" y="9326"/>
                    </a:cubicBezTo>
                    <a:cubicBezTo>
                      <a:pt x="1403" y="10130"/>
                      <a:pt x="1209" y="10922"/>
                      <a:pt x="1055" y="11726"/>
                    </a:cubicBezTo>
                    <a:cubicBezTo>
                      <a:pt x="895" y="12530"/>
                      <a:pt x="736" y="13334"/>
                      <a:pt x="605" y="14143"/>
                    </a:cubicBezTo>
                    <a:cubicBezTo>
                      <a:pt x="325" y="15757"/>
                      <a:pt x="120" y="17387"/>
                      <a:pt x="0" y="19023"/>
                    </a:cubicBezTo>
                    <a:cubicBezTo>
                      <a:pt x="451" y="17444"/>
                      <a:pt x="850" y="15859"/>
                      <a:pt x="1243" y="14274"/>
                    </a:cubicBezTo>
                    <a:lnTo>
                      <a:pt x="2395" y="9520"/>
                    </a:lnTo>
                    <a:lnTo>
                      <a:pt x="3529" y="4771"/>
                    </a:lnTo>
                    <a:cubicBezTo>
                      <a:pt x="3911" y="3187"/>
                      <a:pt x="4304" y="1608"/>
                      <a:pt x="46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6" name="Google Shape;3266;p68"/>
              <p:cNvSpPr/>
              <p:nvPr/>
            </p:nvSpPr>
            <p:spPr>
              <a:xfrm>
                <a:off x="3104141" y="1189500"/>
                <a:ext cx="658853" cy="804506"/>
              </a:xfrm>
              <a:custGeom>
                <a:avLst/>
                <a:gdLst/>
                <a:ahLst/>
                <a:cxnLst/>
                <a:rect l="l" t="t" r="r" b="b"/>
                <a:pathLst>
                  <a:path w="20170" h="24629" extrusionOk="0">
                    <a:moveTo>
                      <a:pt x="9519" y="5410"/>
                    </a:moveTo>
                    <a:cubicBezTo>
                      <a:pt x="9637" y="5410"/>
                      <a:pt x="9747" y="5471"/>
                      <a:pt x="9823" y="5597"/>
                    </a:cubicBezTo>
                    <a:cubicBezTo>
                      <a:pt x="9960" y="5816"/>
                      <a:pt x="9046" y="6570"/>
                      <a:pt x="8514" y="6570"/>
                    </a:cubicBezTo>
                    <a:cubicBezTo>
                      <a:pt x="8492" y="6570"/>
                      <a:pt x="8470" y="6569"/>
                      <a:pt x="8449" y="6566"/>
                    </a:cubicBezTo>
                    <a:cubicBezTo>
                      <a:pt x="7925" y="6498"/>
                      <a:pt x="9139" y="5614"/>
                      <a:pt x="9236" y="5529"/>
                    </a:cubicBezTo>
                    <a:cubicBezTo>
                      <a:pt x="9325" y="5450"/>
                      <a:pt x="9424" y="5410"/>
                      <a:pt x="9519" y="5410"/>
                    </a:cubicBezTo>
                    <a:close/>
                    <a:moveTo>
                      <a:pt x="5893" y="7765"/>
                    </a:moveTo>
                    <a:cubicBezTo>
                      <a:pt x="6299" y="7765"/>
                      <a:pt x="5609" y="8550"/>
                      <a:pt x="4949" y="8909"/>
                    </a:cubicBezTo>
                    <a:cubicBezTo>
                      <a:pt x="4736" y="9025"/>
                      <a:pt x="4561" y="9071"/>
                      <a:pt x="4428" y="9071"/>
                    </a:cubicBezTo>
                    <a:cubicBezTo>
                      <a:pt x="4115" y="9071"/>
                      <a:pt x="4031" y="8817"/>
                      <a:pt x="4219" y="8613"/>
                    </a:cubicBezTo>
                    <a:cubicBezTo>
                      <a:pt x="4487" y="8316"/>
                      <a:pt x="5069" y="8048"/>
                      <a:pt x="5069" y="8048"/>
                    </a:cubicBezTo>
                    <a:cubicBezTo>
                      <a:pt x="5069" y="8048"/>
                      <a:pt x="5143" y="7929"/>
                      <a:pt x="5775" y="7781"/>
                    </a:cubicBezTo>
                    <a:cubicBezTo>
                      <a:pt x="5822" y="7770"/>
                      <a:pt x="5861" y="7765"/>
                      <a:pt x="5893" y="7765"/>
                    </a:cubicBezTo>
                    <a:close/>
                    <a:moveTo>
                      <a:pt x="13010" y="8327"/>
                    </a:moveTo>
                    <a:cubicBezTo>
                      <a:pt x="13370" y="8327"/>
                      <a:pt x="13703" y="8402"/>
                      <a:pt x="13893" y="8590"/>
                    </a:cubicBezTo>
                    <a:cubicBezTo>
                      <a:pt x="14332" y="9029"/>
                      <a:pt x="12873" y="9833"/>
                      <a:pt x="11892" y="9987"/>
                    </a:cubicBezTo>
                    <a:cubicBezTo>
                      <a:pt x="11762" y="10007"/>
                      <a:pt x="11638" y="10016"/>
                      <a:pt x="11521" y="10016"/>
                    </a:cubicBezTo>
                    <a:cubicBezTo>
                      <a:pt x="10765" y="10016"/>
                      <a:pt x="10324" y="9633"/>
                      <a:pt x="10541" y="9297"/>
                    </a:cubicBezTo>
                    <a:cubicBezTo>
                      <a:pt x="10786" y="8909"/>
                      <a:pt x="11710" y="8630"/>
                      <a:pt x="11710" y="8630"/>
                    </a:cubicBezTo>
                    <a:cubicBezTo>
                      <a:pt x="12020" y="8456"/>
                      <a:pt x="12538" y="8327"/>
                      <a:pt x="13010" y="8327"/>
                    </a:cubicBezTo>
                    <a:close/>
                    <a:moveTo>
                      <a:pt x="7248" y="10690"/>
                    </a:moveTo>
                    <a:cubicBezTo>
                      <a:pt x="7456" y="10690"/>
                      <a:pt x="7640" y="10771"/>
                      <a:pt x="7742" y="10916"/>
                    </a:cubicBezTo>
                    <a:cubicBezTo>
                      <a:pt x="7999" y="11275"/>
                      <a:pt x="6790" y="12968"/>
                      <a:pt x="6095" y="13515"/>
                    </a:cubicBezTo>
                    <a:cubicBezTo>
                      <a:pt x="5943" y="13635"/>
                      <a:pt x="5830" y="13686"/>
                      <a:pt x="5746" y="13686"/>
                    </a:cubicBezTo>
                    <a:cubicBezTo>
                      <a:pt x="5447" y="13686"/>
                      <a:pt x="5525" y="13048"/>
                      <a:pt x="5627" y="12643"/>
                    </a:cubicBezTo>
                    <a:cubicBezTo>
                      <a:pt x="5758" y="12124"/>
                      <a:pt x="6340" y="11315"/>
                      <a:pt x="6340" y="11315"/>
                    </a:cubicBezTo>
                    <a:cubicBezTo>
                      <a:pt x="6560" y="10878"/>
                      <a:pt x="6932" y="10690"/>
                      <a:pt x="7248" y="10690"/>
                    </a:cubicBezTo>
                    <a:close/>
                    <a:moveTo>
                      <a:pt x="15187" y="12634"/>
                    </a:moveTo>
                    <a:cubicBezTo>
                      <a:pt x="16084" y="12634"/>
                      <a:pt x="16087" y="13330"/>
                      <a:pt x="15022" y="13977"/>
                    </a:cubicBezTo>
                    <a:cubicBezTo>
                      <a:pt x="14604" y="14230"/>
                      <a:pt x="14123" y="14333"/>
                      <a:pt x="13681" y="14333"/>
                    </a:cubicBezTo>
                    <a:cubicBezTo>
                      <a:pt x="12945" y="14333"/>
                      <a:pt x="12316" y="14048"/>
                      <a:pt x="12263" y="13692"/>
                    </a:cubicBezTo>
                    <a:cubicBezTo>
                      <a:pt x="12177" y="13122"/>
                      <a:pt x="13146" y="13094"/>
                      <a:pt x="13146" y="13094"/>
                    </a:cubicBezTo>
                    <a:cubicBezTo>
                      <a:pt x="13585" y="13065"/>
                      <a:pt x="14081" y="12694"/>
                      <a:pt x="15079" y="12637"/>
                    </a:cubicBezTo>
                    <a:cubicBezTo>
                      <a:pt x="15116" y="12635"/>
                      <a:pt x="15152" y="12634"/>
                      <a:pt x="15187" y="12634"/>
                    </a:cubicBezTo>
                    <a:close/>
                    <a:moveTo>
                      <a:pt x="11050" y="1"/>
                    </a:moveTo>
                    <a:cubicBezTo>
                      <a:pt x="10804" y="1"/>
                      <a:pt x="10543" y="37"/>
                      <a:pt x="10279" y="125"/>
                    </a:cubicBezTo>
                    <a:cubicBezTo>
                      <a:pt x="8985" y="552"/>
                      <a:pt x="7782" y="1077"/>
                      <a:pt x="7349" y="1886"/>
                    </a:cubicBezTo>
                    <a:cubicBezTo>
                      <a:pt x="6921" y="2701"/>
                      <a:pt x="6505" y="4640"/>
                      <a:pt x="6505" y="4640"/>
                    </a:cubicBezTo>
                    <a:cubicBezTo>
                      <a:pt x="6505" y="4640"/>
                      <a:pt x="5385" y="3653"/>
                      <a:pt x="4095" y="3653"/>
                    </a:cubicBezTo>
                    <a:cubicBezTo>
                      <a:pt x="3556" y="3653"/>
                      <a:pt x="2987" y="3825"/>
                      <a:pt x="2458" y="4315"/>
                    </a:cubicBezTo>
                    <a:cubicBezTo>
                      <a:pt x="656" y="5968"/>
                      <a:pt x="639" y="6247"/>
                      <a:pt x="474" y="7262"/>
                    </a:cubicBezTo>
                    <a:cubicBezTo>
                      <a:pt x="313" y="8254"/>
                      <a:pt x="125" y="9019"/>
                      <a:pt x="723" y="9019"/>
                    </a:cubicBezTo>
                    <a:cubicBezTo>
                      <a:pt x="740" y="9019"/>
                      <a:pt x="758" y="9019"/>
                      <a:pt x="776" y="9018"/>
                    </a:cubicBezTo>
                    <a:cubicBezTo>
                      <a:pt x="1432" y="8972"/>
                      <a:pt x="1973" y="7273"/>
                      <a:pt x="3313" y="6811"/>
                    </a:cubicBezTo>
                    <a:cubicBezTo>
                      <a:pt x="3858" y="6622"/>
                      <a:pt x="4319" y="6549"/>
                      <a:pt x="4650" y="6549"/>
                    </a:cubicBezTo>
                    <a:cubicBezTo>
                      <a:pt x="5134" y="6549"/>
                      <a:pt x="5341" y="6706"/>
                      <a:pt x="5131" y="6886"/>
                    </a:cubicBezTo>
                    <a:cubicBezTo>
                      <a:pt x="4783" y="7193"/>
                      <a:pt x="3062" y="7729"/>
                      <a:pt x="2201" y="8653"/>
                    </a:cubicBezTo>
                    <a:cubicBezTo>
                      <a:pt x="1603" y="9297"/>
                      <a:pt x="964" y="9907"/>
                      <a:pt x="297" y="10488"/>
                    </a:cubicBezTo>
                    <a:cubicBezTo>
                      <a:pt x="1" y="10745"/>
                      <a:pt x="297" y="11190"/>
                      <a:pt x="434" y="11948"/>
                    </a:cubicBezTo>
                    <a:cubicBezTo>
                      <a:pt x="562" y="12691"/>
                      <a:pt x="1129" y="14315"/>
                      <a:pt x="1511" y="14315"/>
                    </a:cubicBezTo>
                    <a:cubicBezTo>
                      <a:pt x="1519" y="14315"/>
                      <a:pt x="1527" y="14315"/>
                      <a:pt x="1534" y="14313"/>
                    </a:cubicBezTo>
                    <a:cubicBezTo>
                      <a:pt x="1910" y="14245"/>
                      <a:pt x="2783" y="13139"/>
                      <a:pt x="3478" y="11919"/>
                    </a:cubicBezTo>
                    <a:cubicBezTo>
                      <a:pt x="4168" y="10705"/>
                      <a:pt x="5319" y="9616"/>
                      <a:pt x="5889" y="9468"/>
                    </a:cubicBezTo>
                    <a:cubicBezTo>
                      <a:pt x="5910" y="9463"/>
                      <a:pt x="5928" y="9460"/>
                      <a:pt x="5944" y="9460"/>
                    </a:cubicBezTo>
                    <a:cubicBezTo>
                      <a:pt x="6381" y="9460"/>
                      <a:pt x="5233" y="11368"/>
                      <a:pt x="4732" y="12056"/>
                    </a:cubicBezTo>
                    <a:cubicBezTo>
                      <a:pt x="4208" y="12769"/>
                      <a:pt x="2304" y="14695"/>
                      <a:pt x="2127" y="15197"/>
                    </a:cubicBezTo>
                    <a:cubicBezTo>
                      <a:pt x="1950" y="15699"/>
                      <a:pt x="2594" y="17244"/>
                      <a:pt x="3381" y="18047"/>
                    </a:cubicBezTo>
                    <a:cubicBezTo>
                      <a:pt x="3946" y="18628"/>
                      <a:pt x="4466" y="19150"/>
                      <a:pt x="4854" y="19150"/>
                    </a:cubicBezTo>
                    <a:cubicBezTo>
                      <a:pt x="5007" y="19150"/>
                      <a:pt x="5139" y="19070"/>
                      <a:pt x="5245" y="18880"/>
                    </a:cubicBezTo>
                    <a:cubicBezTo>
                      <a:pt x="5616" y="18201"/>
                      <a:pt x="7588" y="14034"/>
                      <a:pt x="8261" y="13800"/>
                    </a:cubicBezTo>
                    <a:cubicBezTo>
                      <a:pt x="8374" y="13760"/>
                      <a:pt x="8467" y="13740"/>
                      <a:pt x="8540" y="13740"/>
                    </a:cubicBezTo>
                    <a:cubicBezTo>
                      <a:pt x="8906" y="13740"/>
                      <a:pt x="8795" y="14240"/>
                      <a:pt x="8249" y="15294"/>
                    </a:cubicBezTo>
                    <a:cubicBezTo>
                      <a:pt x="7600" y="16560"/>
                      <a:pt x="6397" y="19096"/>
                      <a:pt x="5992" y="19541"/>
                    </a:cubicBezTo>
                    <a:cubicBezTo>
                      <a:pt x="5587" y="19980"/>
                      <a:pt x="6784" y="20949"/>
                      <a:pt x="7121" y="21536"/>
                    </a:cubicBezTo>
                    <a:cubicBezTo>
                      <a:pt x="7405" y="22036"/>
                      <a:pt x="8405" y="22755"/>
                      <a:pt x="8902" y="22755"/>
                    </a:cubicBezTo>
                    <a:cubicBezTo>
                      <a:pt x="8983" y="22755"/>
                      <a:pt x="9050" y="22736"/>
                      <a:pt x="9099" y="22693"/>
                    </a:cubicBezTo>
                    <a:cubicBezTo>
                      <a:pt x="9447" y="22391"/>
                      <a:pt x="10461" y="19233"/>
                      <a:pt x="10718" y="18218"/>
                    </a:cubicBezTo>
                    <a:cubicBezTo>
                      <a:pt x="10828" y="17785"/>
                      <a:pt x="10956" y="17593"/>
                      <a:pt x="11057" y="17593"/>
                    </a:cubicBezTo>
                    <a:cubicBezTo>
                      <a:pt x="11192" y="17593"/>
                      <a:pt x="11279" y="17930"/>
                      <a:pt x="11214" y="18486"/>
                    </a:cubicBezTo>
                    <a:cubicBezTo>
                      <a:pt x="11105" y="19461"/>
                      <a:pt x="10860" y="23611"/>
                      <a:pt x="11168" y="23959"/>
                    </a:cubicBezTo>
                    <a:cubicBezTo>
                      <a:pt x="11470" y="24307"/>
                      <a:pt x="12952" y="24506"/>
                      <a:pt x="13699" y="24557"/>
                    </a:cubicBezTo>
                    <a:cubicBezTo>
                      <a:pt x="13997" y="24578"/>
                      <a:pt x="14196" y="24628"/>
                      <a:pt x="14331" y="24628"/>
                    </a:cubicBezTo>
                    <a:cubicBezTo>
                      <a:pt x="14535" y="24628"/>
                      <a:pt x="14594" y="24514"/>
                      <a:pt x="14628" y="24010"/>
                    </a:cubicBezTo>
                    <a:cubicBezTo>
                      <a:pt x="14679" y="23263"/>
                      <a:pt x="14472" y="21905"/>
                      <a:pt x="14741" y="21905"/>
                    </a:cubicBezTo>
                    <a:cubicBezTo>
                      <a:pt x="14774" y="21905"/>
                      <a:pt x="14814" y="21925"/>
                      <a:pt x="14862" y="21969"/>
                    </a:cubicBezTo>
                    <a:cubicBezTo>
                      <a:pt x="15285" y="22359"/>
                      <a:pt x="15956" y="24155"/>
                      <a:pt x="16519" y="24155"/>
                    </a:cubicBezTo>
                    <a:cubicBezTo>
                      <a:pt x="16541" y="24155"/>
                      <a:pt x="16562" y="24153"/>
                      <a:pt x="16584" y="24147"/>
                    </a:cubicBezTo>
                    <a:cubicBezTo>
                      <a:pt x="17154" y="23999"/>
                      <a:pt x="17935" y="23491"/>
                      <a:pt x="17775" y="23104"/>
                    </a:cubicBezTo>
                    <a:cubicBezTo>
                      <a:pt x="17623" y="22725"/>
                      <a:pt x="15673" y="20886"/>
                      <a:pt x="16093" y="20886"/>
                    </a:cubicBezTo>
                    <a:cubicBezTo>
                      <a:pt x="16097" y="20886"/>
                      <a:pt x="16101" y="20886"/>
                      <a:pt x="16105" y="20886"/>
                    </a:cubicBezTo>
                    <a:cubicBezTo>
                      <a:pt x="16507" y="20911"/>
                      <a:pt x="17667" y="21959"/>
                      <a:pt x="18452" y="21959"/>
                    </a:cubicBezTo>
                    <a:cubicBezTo>
                      <a:pt x="18580" y="21959"/>
                      <a:pt x="18698" y="21932"/>
                      <a:pt x="18801" y="21867"/>
                    </a:cubicBezTo>
                    <a:cubicBezTo>
                      <a:pt x="19531" y="21399"/>
                      <a:pt x="20169" y="18920"/>
                      <a:pt x="19736" y="18418"/>
                    </a:cubicBezTo>
                    <a:cubicBezTo>
                      <a:pt x="19303" y="17922"/>
                      <a:pt x="15649" y="15938"/>
                      <a:pt x="14680" y="15727"/>
                    </a:cubicBezTo>
                    <a:cubicBezTo>
                      <a:pt x="13805" y="15543"/>
                      <a:pt x="14436" y="14974"/>
                      <a:pt x="15752" y="14974"/>
                    </a:cubicBezTo>
                    <a:cubicBezTo>
                      <a:pt x="15903" y="14974"/>
                      <a:pt x="16063" y="14981"/>
                      <a:pt x="16230" y="14998"/>
                    </a:cubicBezTo>
                    <a:cubicBezTo>
                      <a:pt x="17330" y="15109"/>
                      <a:pt x="18411" y="15428"/>
                      <a:pt x="19099" y="15428"/>
                    </a:cubicBezTo>
                    <a:cubicBezTo>
                      <a:pt x="19430" y="15428"/>
                      <a:pt x="19670" y="15354"/>
                      <a:pt x="19776" y="15146"/>
                    </a:cubicBezTo>
                    <a:cubicBezTo>
                      <a:pt x="20101" y="14513"/>
                      <a:pt x="20004" y="11184"/>
                      <a:pt x="18915" y="10642"/>
                    </a:cubicBezTo>
                    <a:cubicBezTo>
                      <a:pt x="18736" y="10553"/>
                      <a:pt x="18467" y="10516"/>
                      <a:pt x="18139" y="10516"/>
                    </a:cubicBezTo>
                    <a:cubicBezTo>
                      <a:pt x="16572" y="10516"/>
                      <a:pt x="13680" y="11363"/>
                      <a:pt x="13052" y="11363"/>
                    </a:cubicBezTo>
                    <a:cubicBezTo>
                      <a:pt x="13018" y="11363"/>
                      <a:pt x="12990" y="11360"/>
                      <a:pt x="12970" y="11355"/>
                    </a:cubicBezTo>
                    <a:cubicBezTo>
                      <a:pt x="12514" y="11229"/>
                      <a:pt x="12622" y="10956"/>
                      <a:pt x="13300" y="10631"/>
                    </a:cubicBezTo>
                    <a:cubicBezTo>
                      <a:pt x="13979" y="10300"/>
                      <a:pt x="17906" y="9685"/>
                      <a:pt x="18710" y="9599"/>
                    </a:cubicBezTo>
                    <a:cubicBezTo>
                      <a:pt x="19508" y="9514"/>
                      <a:pt x="18163" y="5956"/>
                      <a:pt x="17450" y="5438"/>
                    </a:cubicBezTo>
                    <a:cubicBezTo>
                      <a:pt x="17297" y="5326"/>
                      <a:pt x="17044" y="5279"/>
                      <a:pt x="16728" y="5279"/>
                    </a:cubicBezTo>
                    <a:cubicBezTo>
                      <a:pt x="15571" y="5279"/>
                      <a:pt x="13585" y="5910"/>
                      <a:pt x="12707" y="6327"/>
                    </a:cubicBezTo>
                    <a:cubicBezTo>
                      <a:pt x="11881" y="6725"/>
                      <a:pt x="11398" y="7013"/>
                      <a:pt x="11097" y="7013"/>
                    </a:cubicBezTo>
                    <a:cubicBezTo>
                      <a:pt x="10993" y="7013"/>
                      <a:pt x="10911" y="6979"/>
                      <a:pt x="10843" y="6903"/>
                    </a:cubicBezTo>
                    <a:cubicBezTo>
                      <a:pt x="10581" y="6601"/>
                      <a:pt x="10980" y="6258"/>
                      <a:pt x="12240" y="5688"/>
                    </a:cubicBezTo>
                    <a:cubicBezTo>
                      <a:pt x="13494" y="5124"/>
                      <a:pt x="16162" y="4463"/>
                      <a:pt x="16726" y="4406"/>
                    </a:cubicBezTo>
                    <a:cubicBezTo>
                      <a:pt x="17296" y="4354"/>
                      <a:pt x="16162" y="2445"/>
                      <a:pt x="15028" y="1852"/>
                    </a:cubicBezTo>
                    <a:cubicBezTo>
                      <a:pt x="14398" y="1521"/>
                      <a:pt x="13982" y="1278"/>
                      <a:pt x="13564" y="1278"/>
                    </a:cubicBezTo>
                    <a:cubicBezTo>
                      <a:pt x="13231" y="1278"/>
                      <a:pt x="12898" y="1432"/>
                      <a:pt x="12457" y="1818"/>
                    </a:cubicBezTo>
                    <a:cubicBezTo>
                      <a:pt x="11459" y="2684"/>
                      <a:pt x="9447" y="4087"/>
                      <a:pt x="9065" y="4155"/>
                    </a:cubicBezTo>
                    <a:cubicBezTo>
                      <a:pt x="9051" y="4157"/>
                      <a:pt x="9039" y="4159"/>
                      <a:pt x="9027" y="4159"/>
                    </a:cubicBezTo>
                    <a:cubicBezTo>
                      <a:pt x="8714" y="4159"/>
                      <a:pt x="9065" y="3283"/>
                      <a:pt x="9834" y="2530"/>
                    </a:cubicBezTo>
                    <a:cubicBezTo>
                      <a:pt x="10632" y="1744"/>
                      <a:pt x="12360" y="1202"/>
                      <a:pt x="12571" y="843"/>
                    </a:cubicBezTo>
                    <a:cubicBezTo>
                      <a:pt x="12738" y="557"/>
                      <a:pt x="12007" y="1"/>
                      <a:pt x="1105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7" name="Google Shape;3267;p68"/>
              <p:cNvSpPr/>
              <p:nvPr/>
            </p:nvSpPr>
            <p:spPr>
              <a:xfrm>
                <a:off x="3316622" y="1340834"/>
                <a:ext cx="277848" cy="539136"/>
              </a:xfrm>
              <a:custGeom>
                <a:avLst/>
                <a:gdLst/>
                <a:ahLst/>
                <a:cxnLst/>
                <a:rect l="l" t="t" r="r" b="b"/>
                <a:pathLst>
                  <a:path w="8506" h="16505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45" y="1489"/>
                      <a:pt x="975" y="2954"/>
                      <a:pt x="1596" y="4379"/>
                    </a:cubicBezTo>
                    <a:cubicBezTo>
                      <a:pt x="1744" y="4744"/>
                      <a:pt x="1904" y="5091"/>
                      <a:pt x="2069" y="5451"/>
                    </a:cubicBezTo>
                    <a:cubicBezTo>
                      <a:pt x="2229" y="5804"/>
                      <a:pt x="2389" y="6157"/>
                      <a:pt x="2560" y="6505"/>
                    </a:cubicBezTo>
                    <a:cubicBezTo>
                      <a:pt x="2890" y="7206"/>
                      <a:pt x="3244" y="7896"/>
                      <a:pt x="3597" y="8592"/>
                    </a:cubicBezTo>
                    <a:cubicBezTo>
                      <a:pt x="3968" y="9276"/>
                      <a:pt x="4327" y="9965"/>
                      <a:pt x="4714" y="10632"/>
                    </a:cubicBezTo>
                    <a:cubicBezTo>
                      <a:pt x="5102" y="11305"/>
                      <a:pt x="5490" y="11984"/>
                      <a:pt x="5900" y="12639"/>
                    </a:cubicBezTo>
                    <a:cubicBezTo>
                      <a:pt x="6704" y="13973"/>
                      <a:pt x="7571" y="15261"/>
                      <a:pt x="8505" y="16504"/>
                    </a:cubicBezTo>
                    <a:cubicBezTo>
                      <a:pt x="7844" y="15096"/>
                      <a:pt x="7143" y="13717"/>
                      <a:pt x="6436" y="12343"/>
                    </a:cubicBezTo>
                    <a:lnTo>
                      <a:pt x="4304" y="8227"/>
                    </a:lnTo>
                    <a:lnTo>
                      <a:pt x="2155" y="4117"/>
                    </a:lnTo>
                    <a:cubicBezTo>
                      <a:pt x="1442" y="2743"/>
                      <a:pt x="741" y="136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8" name="Google Shape;3268;p68"/>
              <p:cNvSpPr/>
              <p:nvPr/>
            </p:nvSpPr>
            <p:spPr>
              <a:xfrm>
                <a:off x="3371727" y="1784091"/>
                <a:ext cx="373753" cy="774226"/>
              </a:xfrm>
              <a:custGeom>
                <a:avLst/>
                <a:gdLst/>
                <a:ahLst/>
                <a:cxnLst/>
                <a:rect l="l" t="t" r="r" b="b"/>
                <a:pathLst>
                  <a:path w="11442" h="23702" extrusionOk="0">
                    <a:moveTo>
                      <a:pt x="10962" y="1"/>
                    </a:moveTo>
                    <a:cubicBezTo>
                      <a:pt x="10799" y="1"/>
                      <a:pt x="10642" y="95"/>
                      <a:pt x="10575" y="255"/>
                    </a:cubicBezTo>
                    <a:lnTo>
                      <a:pt x="126" y="23109"/>
                    </a:lnTo>
                    <a:cubicBezTo>
                      <a:pt x="0" y="23382"/>
                      <a:pt x="200" y="23701"/>
                      <a:pt x="508" y="23701"/>
                    </a:cubicBezTo>
                    <a:cubicBezTo>
                      <a:pt x="667" y="23701"/>
                      <a:pt x="816" y="23605"/>
                      <a:pt x="884" y="23456"/>
                    </a:cubicBezTo>
                    <a:lnTo>
                      <a:pt x="11333" y="603"/>
                    </a:lnTo>
                    <a:cubicBezTo>
                      <a:pt x="11442" y="392"/>
                      <a:pt x="11350" y="135"/>
                      <a:pt x="11134" y="38"/>
                    </a:cubicBezTo>
                    <a:cubicBezTo>
                      <a:pt x="11078" y="13"/>
                      <a:pt x="11020" y="1"/>
                      <a:pt x="109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9" name="Google Shape;3269;p68"/>
              <p:cNvSpPr/>
              <p:nvPr/>
            </p:nvSpPr>
            <p:spPr>
              <a:xfrm>
                <a:off x="3436697" y="1634978"/>
                <a:ext cx="712293" cy="899300"/>
              </a:xfrm>
              <a:custGeom>
                <a:avLst/>
                <a:gdLst/>
                <a:ahLst/>
                <a:cxnLst/>
                <a:rect l="l" t="t" r="r" b="b"/>
                <a:pathLst>
                  <a:path w="21806" h="27531" extrusionOk="0">
                    <a:moveTo>
                      <a:pt x="11265" y="5685"/>
                    </a:moveTo>
                    <a:cubicBezTo>
                      <a:pt x="11417" y="5685"/>
                      <a:pt x="11552" y="5774"/>
                      <a:pt x="11625" y="5949"/>
                    </a:cubicBezTo>
                    <a:lnTo>
                      <a:pt x="11630" y="5949"/>
                    </a:lnTo>
                    <a:cubicBezTo>
                      <a:pt x="11733" y="6194"/>
                      <a:pt x="10755" y="6794"/>
                      <a:pt x="10145" y="6794"/>
                    </a:cubicBezTo>
                    <a:cubicBezTo>
                      <a:pt x="10076" y="6794"/>
                      <a:pt x="10012" y="6786"/>
                      <a:pt x="9954" y="6769"/>
                    </a:cubicBezTo>
                    <a:cubicBezTo>
                      <a:pt x="9396" y="6604"/>
                      <a:pt x="10872" y="5846"/>
                      <a:pt x="10998" y="5772"/>
                    </a:cubicBezTo>
                    <a:cubicBezTo>
                      <a:pt x="11086" y="5714"/>
                      <a:pt x="11178" y="5685"/>
                      <a:pt x="11265" y="5685"/>
                    </a:cubicBezTo>
                    <a:close/>
                    <a:moveTo>
                      <a:pt x="6884" y="7645"/>
                    </a:moveTo>
                    <a:cubicBezTo>
                      <a:pt x="7486" y="7645"/>
                      <a:pt x="6549" y="8443"/>
                      <a:pt x="5724" y="8736"/>
                    </a:cubicBezTo>
                    <a:cubicBezTo>
                      <a:pt x="5534" y="8804"/>
                      <a:pt x="5374" y="8833"/>
                      <a:pt x="5245" y="8833"/>
                    </a:cubicBezTo>
                    <a:cubicBezTo>
                      <a:pt x="4800" y="8833"/>
                      <a:pt x="4714" y="8498"/>
                      <a:pt x="4983" y="8286"/>
                    </a:cubicBezTo>
                    <a:cubicBezTo>
                      <a:pt x="5325" y="8012"/>
                      <a:pt x="6009" y="7813"/>
                      <a:pt x="6009" y="7813"/>
                    </a:cubicBezTo>
                    <a:cubicBezTo>
                      <a:pt x="6009" y="7813"/>
                      <a:pt x="6106" y="7693"/>
                      <a:pt x="6825" y="7647"/>
                    </a:cubicBezTo>
                    <a:cubicBezTo>
                      <a:pt x="6846" y="7646"/>
                      <a:pt x="6866" y="7645"/>
                      <a:pt x="6884" y="7645"/>
                    </a:cubicBezTo>
                    <a:close/>
                    <a:moveTo>
                      <a:pt x="14126" y="9441"/>
                    </a:moveTo>
                    <a:cubicBezTo>
                      <a:pt x="14706" y="9441"/>
                      <a:pt x="15314" y="9580"/>
                      <a:pt x="15564" y="9922"/>
                    </a:cubicBezTo>
                    <a:cubicBezTo>
                      <a:pt x="15968" y="10475"/>
                      <a:pt x="14235" y="11102"/>
                      <a:pt x="13141" y="11102"/>
                    </a:cubicBezTo>
                    <a:cubicBezTo>
                      <a:pt x="12046" y="11096"/>
                      <a:pt x="11436" y="10498"/>
                      <a:pt x="11773" y="10116"/>
                    </a:cubicBezTo>
                    <a:cubicBezTo>
                      <a:pt x="12109" y="9734"/>
                      <a:pt x="13169" y="9586"/>
                      <a:pt x="13169" y="9586"/>
                    </a:cubicBezTo>
                    <a:cubicBezTo>
                      <a:pt x="13418" y="9494"/>
                      <a:pt x="13767" y="9441"/>
                      <a:pt x="14126" y="9441"/>
                    </a:cubicBezTo>
                    <a:close/>
                    <a:moveTo>
                      <a:pt x="7795" y="11066"/>
                    </a:moveTo>
                    <a:cubicBezTo>
                      <a:pt x="8085" y="11066"/>
                      <a:pt x="8335" y="11198"/>
                      <a:pt x="8438" y="11410"/>
                    </a:cubicBezTo>
                    <a:cubicBezTo>
                      <a:pt x="8655" y="11843"/>
                      <a:pt x="7041" y="13490"/>
                      <a:pt x="6192" y="13969"/>
                    </a:cubicBezTo>
                    <a:cubicBezTo>
                      <a:pt x="6032" y="14059"/>
                      <a:pt x="5911" y="14098"/>
                      <a:pt x="5822" y="14098"/>
                    </a:cubicBezTo>
                    <a:cubicBezTo>
                      <a:pt x="5438" y="14098"/>
                      <a:pt x="5642" y="13376"/>
                      <a:pt x="5827" y="12932"/>
                    </a:cubicBezTo>
                    <a:cubicBezTo>
                      <a:pt x="6061" y="12385"/>
                      <a:pt x="6836" y="11609"/>
                      <a:pt x="6836" y="11609"/>
                    </a:cubicBezTo>
                    <a:cubicBezTo>
                      <a:pt x="7110" y="11225"/>
                      <a:pt x="7477" y="11066"/>
                      <a:pt x="7795" y="11066"/>
                    </a:cubicBezTo>
                    <a:close/>
                    <a:moveTo>
                      <a:pt x="15713" y="14523"/>
                    </a:moveTo>
                    <a:cubicBezTo>
                      <a:pt x="15855" y="14523"/>
                      <a:pt x="16006" y="14529"/>
                      <a:pt x="16168" y="14545"/>
                    </a:cubicBezTo>
                    <a:cubicBezTo>
                      <a:pt x="17274" y="14659"/>
                      <a:pt x="17200" y="15451"/>
                      <a:pt x="15872" y="15999"/>
                    </a:cubicBezTo>
                    <a:cubicBezTo>
                      <a:pt x="15534" y="16138"/>
                      <a:pt x="15176" y="16197"/>
                      <a:pt x="14830" y="16197"/>
                    </a:cubicBezTo>
                    <a:cubicBezTo>
                      <a:pt x="13815" y="16197"/>
                      <a:pt x="12903" y="15690"/>
                      <a:pt x="12907" y="15218"/>
                    </a:cubicBezTo>
                    <a:cubicBezTo>
                      <a:pt x="12907" y="14771"/>
                      <a:pt x="13430" y="14704"/>
                      <a:pt x="13743" y="14704"/>
                    </a:cubicBezTo>
                    <a:cubicBezTo>
                      <a:pt x="13877" y="14704"/>
                      <a:pt x="13973" y="14716"/>
                      <a:pt x="13973" y="14716"/>
                    </a:cubicBezTo>
                    <a:cubicBezTo>
                      <a:pt x="14002" y="14718"/>
                      <a:pt x="14031" y="14720"/>
                      <a:pt x="14061" y="14720"/>
                    </a:cubicBezTo>
                    <a:cubicBezTo>
                      <a:pt x="14458" y="14720"/>
                      <a:pt x="14945" y="14523"/>
                      <a:pt x="15713" y="14523"/>
                    </a:cubicBezTo>
                    <a:close/>
                    <a:moveTo>
                      <a:pt x="13506" y="1"/>
                    </a:moveTo>
                    <a:cubicBezTo>
                      <a:pt x="13363" y="1"/>
                      <a:pt x="13216" y="12"/>
                      <a:pt x="13067" y="37"/>
                    </a:cubicBezTo>
                    <a:cubicBezTo>
                      <a:pt x="11579" y="282"/>
                      <a:pt x="10171" y="647"/>
                      <a:pt x="9561" y="1462"/>
                    </a:cubicBezTo>
                    <a:cubicBezTo>
                      <a:pt x="8951" y="2277"/>
                      <a:pt x="8164" y="4324"/>
                      <a:pt x="8164" y="4324"/>
                    </a:cubicBezTo>
                    <a:cubicBezTo>
                      <a:pt x="8164" y="4324"/>
                      <a:pt x="6898" y="2802"/>
                      <a:pt x="5284" y="2802"/>
                    </a:cubicBezTo>
                    <a:cubicBezTo>
                      <a:pt x="4809" y="2802"/>
                      <a:pt x="4304" y="2934"/>
                      <a:pt x="3792" y="3275"/>
                    </a:cubicBezTo>
                    <a:cubicBezTo>
                      <a:pt x="1540" y="4774"/>
                      <a:pt x="1472" y="5076"/>
                      <a:pt x="1118" y="6165"/>
                    </a:cubicBezTo>
                    <a:cubicBezTo>
                      <a:pt x="765" y="7248"/>
                      <a:pt x="417" y="8069"/>
                      <a:pt x="1147" y="8132"/>
                    </a:cubicBezTo>
                    <a:cubicBezTo>
                      <a:pt x="1158" y="8133"/>
                      <a:pt x="1170" y="8133"/>
                      <a:pt x="1182" y="8133"/>
                    </a:cubicBezTo>
                    <a:cubicBezTo>
                      <a:pt x="1905" y="8133"/>
                      <a:pt x="2779" y="6429"/>
                      <a:pt x="4299" y="6148"/>
                    </a:cubicBezTo>
                    <a:cubicBezTo>
                      <a:pt x="4670" y="6080"/>
                      <a:pt x="5001" y="6052"/>
                      <a:pt x="5285" y="6052"/>
                    </a:cubicBezTo>
                    <a:cubicBezTo>
                      <a:pt x="6188" y="6052"/>
                      <a:pt x="6607" y="6339"/>
                      <a:pt x="6277" y="6547"/>
                    </a:cubicBezTo>
                    <a:cubicBezTo>
                      <a:pt x="5844" y="6815"/>
                      <a:pt x="3872" y="7111"/>
                      <a:pt x="2771" y="7972"/>
                    </a:cubicBezTo>
                    <a:cubicBezTo>
                      <a:pt x="2002" y="8571"/>
                      <a:pt x="1204" y="9135"/>
                      <a:pt x="377" y="9648"/>
                    </a:cubicBezTo>
                    <a:cubicBezTo>
                      <a:pt x="1" y="9882"/>
                      <a:pt x="252" y="10418"/>
                      <a:pt x="269" y="11267"/>
                    </a:cubicBezTo>
                    <a:cubicBezTo>
                      <a:pt x="286" y="12121"/>
                      <a:pt x="638" y="14049"/>
                      <a:pt x="1065" y="14049"/>
                    </a:cubicBezTo>
                    <a:cubicBezTo>
                      <a:pt x="1066" y="14049"/>
                      <a:pt x="1066" y="14049"/>
                      <a:pt x="1067" y="14049"/>
                    </a:cubicBezTo>
                    <a:cubicBezTo>
                      <a:pt x="1495" y="14038"/>
                      <a:pt x="2635" y="12977"/>
                      <a:pt x="3604" y="11763"/>
                    </a:cubicBezTo>
                    <a:cubicBezTo>
                      <a:pt x="4573" y="10555"/>
                      <a:pt x="6015" y="9557"/>
                      <a:pt x="6665" y="9494"/>
                    </a:cubicBezTo>
                    <a:cubicBezTo>
                      <a:pt x="6675" y="9493"/>
                      <a:pt x="6685" y="9493"/>
                      <a:pt x="6694" y="9493"/>
                    </a:cubicBezTo>
                    <a:cubicBezTo>
                      <a:pt x="7269" y="9493"/>
                      <a:pt x="5628" y="11443"/>
                      <a:pt x="4955" y="12128"/>
                    </a:cubicBezTo>
                    <a:cubicBezTo>
                      <a:pt x="4271" y="12818"/>
                      <a:pt x="1848" y="14596"/>
                      <a:pt x="1569" y="15121"/>
                    </a:cubicBezTo>
                    <a:cubicBezTo>
                      <a:pt x="1295" y="15640"/>
                      <a:pt x="1734" y="17435"/>
                      <a:pt x="2452" y="18450"/>
                    </a:cubicBezTo>
                    <a:cubicBezTo>
                      <a:pt x="3001" y="19214"/>
                      <a:pt x="3503" y="19910"/>
                      <a:pt x="3943" y="19910"/>
                    </a:cubicBezTo>
                    <a:cubicBezTo>
                      <a:pt x="4083" y="19910"/>
                      <a:pt x="4218" y="19839"/>
                      <a:pt x="4345" y="19676"/>
                    </a:cubicBezTo>
                    <a:cubicBezTo>
                      <a:pt x="4875" y="18997"/>
                      <a:pt x="7742" y="14779"/>
                      <a:pt x="8518" y="14636"/>
                    </a:cubicBezTo>
                    <a:cubicBezTo>
                      <a:pt x="8602" y="14621"/>
                      <a:pt x="8676" y="14613"/>
                      <a:pt x="8739" y="14613"/>
                    </a:cubicBezTo>
                    <a:cubicBezTo>
                      <a:pt x="9259" y="14613"/>
                      <a:pt x="9078" y="15139"/>
                      <a:pt x="8250" y="16272"/>
                    </a:cubicBezTo>
                    <a:cubicBezTo>
                      <a:pt x="7326" y="17544"/>
                      <a:pt x="5570" y="20115"/>
                      <a:pt x="5052" y="20525"/>
                    </a:cubicBezTo>
                    <a:cubicBezTo>
                      <a:pt x="4539" y="20935"/>
                      <a:pt x="5679" y="22207"/>
                      <a:pt x="5941" y="22902"/>
                    </a:cubicBezTo>
                    <a:cubicBezTo>
                      <a:pt x="6182" y="23528"/>
                      <a:pt x="7231" y="24556"/>
                      <a:pt x="7754" y="24556"/>
                    </a:cubicBezTo>
                    <a:cubicBezTo>
                      <a:pt x="7813" y="24556"/>
                      <a:pt x="7864" y="24543"/>
                      <a:pt x="7908" y="24515"/>
                    </a:cubicBezTo>
                    <a:cubicBezTo>
                      <a:pt x="8341" y="24242"/>
                      <a:pt x="9988" y="20964"/>
                      <a:pt x="10445" y="19898"/>
                    </a:cubicBezTo>
                    <a:cubicBezTo>
                      <a:pt x="10632" y="19462"/>
                      <a:pt x="10798" y="19272"/>
                      <a:pt x="10909" y="19272"/>
                    </a:cubicBezTo>
                    <a:cubicBezTo>
                      <a:pt x="11068" y="19272"/>
                      <a:pt x="11114" y="19662"/>
                      <a:pt x="10946" y="20280"/>
                    </a:cubicBezTo>
                    <a:cubicBezTo>
                      <a:pt x="10655" y="21323"/>
                      <a:pt x="9681" y="25821"/>
                      <a:pt x="9949" y="26254"/>
                    </a:cubicBezTo>
                    <a:cubicBezTo>
                      <a:pt x="10222" y="26687"/>
                      <a:pt x="11813" y="27155"/>
                      <a:pt x="12616" y="27337"/>
                    </a:cubicBezTo>
                    <a:cubicBezTo>
                      <a:pt x="12994" y="27422"/>
                      <a:pt x="13215" y="27531"/>
                      <a:pt x="13365" y="27531"/>
                    </a:cubicBezTo>
                    <a:cubicBezTo>
                      <a:pt x="13537" y="27531"/>
                      <a:pt x="13615" y="27388"/>
                      <a:pt x="13728" y="26904"/>
                    </a:cubicBezTo>
                    <a:cubicBezTo>
                      <a:pt x="13908" y="26108"/>
                      <a:pt x="13921" y="24617"/>
                      <a:pt x="14200" y="24617"/>
                    </a:cubicBezTo>
                    <a:cubicBezTo>
                      <a:pt x="14239" y="24617"/>
                      <a:pt x="14282" y="24646"/>
                      <a:pt x="14332" y="24709"/>
                    </a:cubicBezTo>
                    <a:cubicBezTo>
                      <a:pt x="14737" y="25221"/>
                      <a:pt x="15181" y="27390"/>
                      <a:pt x="15816" y="27390"/>
                    </a:cubicBezTo>
                    <a:cubicBezTo>
                      <a:pt x="15825" y="27390"/>
                      <a:pt x="15834" y="27389"/>
                      <a:pt x="15843" y="27389"/>
                    </a:cubicBezTo>
                    <a:cubicBezTo>
                      <a:pt x="16493" y="27320"/>
                      <a:pt x="17439" y="26904"/>
                      <a:pt x="17325" y="26454"/>
                    </a:cubicBezTo>
                    <a:cubicBezTo>
                      <a:pt x="17219" y="26014"/>
                      <a:pt x="15461" y="23731"/>
                      <a:pt x="15846" y="23731"/>
                    </a:cubicBezTo>
                    <a:cubicBezTo>
                      <a:pt x="15855" y="23731"/>
                      <a:pt x="15866" y="23732"/>
                      <a:pt x="15877" y="23734"/>
                    </a:cubicBezTo>
                    <a:cubicBezTo>
                      <a:pt x="16336" y="23843"/>
                      <a:pt x="17518" y="25327"/>
                      <a:pt x="18393" y="25327"/>
                    </a:cubicBezTo>
                    <a:cubicBezTo>
                      <a:pt x="18486" y="25327"/>
                      <a:pt x="18575" y="25310"/>
                      <a:pt x="18659" y="25274"/>
                    </a:cubicBezTo>
                    <a:cubicBezTo>
                      <a:pt x="19543" y="24892"/>
                      <a:pt x="20666" y="22287"/>
                      <a:pt x="20278" y="21665"/>
                    </a:cubicBezTo>
                    <a:cubicBezTo>
                      <a:pt x="19890" y="21050"/>
                      <a:pt x="16231" y="18250"/>
                      <a:pt x="15210" y="17857"/>
                    </a:cubicBezTo>
                    <a:cubicBezTo>
                      <a:pt x="14446" y="17564"/>
                      <a:pt x="14855" y="17157"/>
                      <a:pt x="15839" y="17157"/>
                    </a:cubicBezTo>
                    <a:cubicBezTo>
                      <a:pt x="16176" y="17157"/>
                      <a:pt x="16581" y="17205"/>
                      <a:pt x="17029" y="17321"/>
                    </a:cubicBezTo>
                    <a:cubicBezTo>
                      <a:pt x="18364" y="17665"/>
                      <a:pt x="19633" y="18304"/>
                      <a:pt x="20365" y="18304"/>
                    </a:cubicBezTo>
                    <a:cubicBezTo>
                      <a:pt x="20592" y="18304"/>
                      <a:pt x="20767" y="18242"/>
                      <a:pt x="20877" y="18091"/>
                    </a:cubicBezTo>
                    <a:cubicBezTo>
                      <a:pt x="21344" y="17458"/>
                      <a:pt x="21806" y="13798"/>
                      <a:pt x="20711" y="13017"/>
                    </a:cubicBezTo>
                    <a:cubicBezTo>
                      <a:pt x="20319" y="12737"/>
                      <a:pt x="19416" y="12655"/>
                      <a:pt x="18398" y="12655"/>
                    </a:cubicBezTo>
                    <a:cubicBezTo>
                      <a:pt x="16962" y="12655"/>
                      <a:pt x="15295" y="12819"/>
                      <a:pt x="14507" y="12819"/>
                    </a:cubicBezTo>
                    <a:cubicBezTo>
                      <a:pt x="14299" y="12819"/>
                      <a:pt x="14152" y="12807"/>
                      <a:pt x="14087" y="12778"/>
                    </a:cubicBezTo>
                    <a:cubicBezTo>
                      <a:pt x="13603" y="12561"/>
                      <a:pt x="13774" y="12282"/>
                      <a:pt x="14572" y="12043"/>
                    </a:cubicBezTo>
                    <a:cubicBezTo>
                      <a:pt x="15129" y="11871"/>
                      <a:pt x="17446" y="11820"/>
                      <a:pt x="19094" y="11820"/>
                    </a:cubicBezTo>
                    <a:cubicBezTo>
                      <a:pt x="19805" y="11820"/>
                      <a:pt x="20392" y="11829"/>
                      <a:pt x="20660" y="11843"/>
                    </a:cubicBezTo>
                    <a:cubicBezTo>
                      <a:pt x="20664" y="11843"/>
                      <a:pt x="20669" y="11843"/>
                      <a:pt x="20673" y="11843"/>
                    </a:cubicBezTo>
                    <a:cubicBezTo>
                      <a:pt x="21541" y="11843"/>
                      <a:pt x="20685" y="7764"/>
                      <a:pt x="19999" y="7077"/>
                    </a:cubicBezTo>
                    <a:cubicBezTo>
                      <a:pt x="19741" y="6819"/>
                      <a:pt x="19112" y="6722"/>
                      <a:pt x="18358" y="6722"/>
                    </a:cubicBezTo>
                    <a:cubicBezTo>
                      <a:pt x="17095" y="6722"/>
                      <a:pt x="15478" y="6994"/>
                      <a:pt x="14657" y="7237"/>
                    </a:cubicBezTo>
                    <a:cubicBezTo>
                      <a:pt x="13779" y="7501"/>
                      <a:pt x="13221" y="7717"/>
                      <a:pt x="12878" y="7717"/>
                    </a:cubicBezTo>
                    <a:cubicBezTo>
                      <a:pt x="12712" y="7717"/>
                      <a:pt x="12596" y="7666"/>
                      <a:pt x="12520" y="7545"/>
                    </a:cubicBezTo>
                    <a:cubicBezTo>
                      <a:pt x="12286" y="7174"/>
                      <a:pt x="12782" y="6861"/>
                      <a:pt x="14253" y="6456"/>
                    </a:cubicBezTo>
                    <a:cubicBezTo>
                      <a:pt x="15637" y="6075"/>
                      <a:pt x="18406" y="5820"/>
                      <a:pt x="19249" y="5820"/>
                    </a:cubicBezTo>
                    <a:cubicBezTo>
                      <a:pt x="19301" y="5820"/>
                      <a:pt x="19346" y="5821"/>
                      <a:pt x="19383" y="5823"/>
                    </a:cubicBezTo>
                    <a:cubicBezTo>
                      <a:pt x="19389" y="5823"/>
                      <a:pt x="19394" y="5824"/>
                      <a:pt x="19399" y="5824"/>
                    </a:cubicBezTo>
                    <a:cubicBezTo>
                      <a:pt x="19994" y="5824"/>
                      <a:pt x="19083" y="3581"/>
                      <a:pt x="17958" y="2745"/>
                    </a:cubicBezTo>
                    <a:cubicBezTo>
                      <a:pt x="17242" y="2216"/>
                      <a:pt x="16806" y="1853"/>
                      <a:pt x="16271" y="1853"/>
                    </a:cubicBezTo>
                    <a:cubicBezTo>
                      <a:pt x="15957" y="1853"/>
                      <a:pt x="15610" y="1978"/>
                      <a:pt x="15153" y="2266"/>
                    </a:cubicBezTo>
                    <a:cubicBezTo>
                      <a:pt x="13916" y="3041"/>
                      <a:pt x="11471" y="4233"/>
                      <a:pt x="11043" y="4244"/>
                    </a:cubicBezTo>
                    <a:cubicBezTo>
                      <a:pt x="11042" y="4244"/>
                      <a:pt x="11041" y="4244"/>
                      <a:pt x="11039" y="4244"/>
                    </a:cubicBezTo>
                    <a:cubicBezTo>
                      <a:pt x="10624" y="4244"/>
                      <a:pt x="11154" y="3313"/>
                      <a:pt x="12166" y="2591"/>
                    </a:cubicBezTo>
                    <a:cubicBezTo>
                      <a:pt x="13175" y="1867"/>
                      <a:pt x="15153" y="1576"/>
                      <a:pt x="15444" y="1217"/>
                    </a:cubicBezTo>
                    <a:cubicBezTo>
                      <a:pt x="15711" y="899"/>
                      <a:pt x="14774" y="1"/>
                      <a:pt x="1350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0" name="Google Shape;3270;p68"/>
              <p:cNvSpPr/>
              <p:nvPr/>
            </p:nvSpPr>
            <p:spPr>
              <a:xfrm>
                <a:off x="3703173" y="1776382"/>
                <a:ext cx="211571" cy="636870"/>
              </a:xfrm>
              <a:custGeom>
                <a:avLst/>
                <a:gdLst/>
                <a:ahLst/>
                <a:cxnLst/>
                <a:rect l="l" t="t" r="r" b="b"/>
                <a:pathLst>
                  <a:path w="6477" h="194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29" y="1705"/>
                      <a:pt x="559" y="3398"/>
                      <a:pt x="992" y="5063"/>
                    </a:cubicBezTo>
                    <a:cubicBezTo>
                      <a:pt x="1095" y="5479"/>
                      <a:pt x="1209" y="5895"/>
                      <a:pt x="1329" y="6311"/>
                    </a:cubicBezTo>
                    <a:cubicBezTo>
                      <a:pt x="1443" y="6722"/>
                      <a:pt x="1563" y="7138"/>
                      <a:pt x="1682" y="7548"/>
                    </a:cubicBezTo>
                    <a:cubicBezTo>
                      <a:pt x="1933" y="8375"/>
                      <a:pt x="2201" y="9190"/>
                      <a:pt x="2469" y="10005"/>
                    </a:cubicBezTo>
                    <a:cubicBezTo>
                      <a:pt x="2754" y="10815"/>
                      <a:pt x="3028" y="11630"/>
                      <a:pt x="3335" y="12434"/>
                    </a:cubicBezTo>
                    <a:cubicBezTo>
                      <a:pt x="3643" y="13232"/>
                      <a:pt x="3951" y="14036"/>
                      <a:pt x="4287" y="14828"/>
                    </a:cubicBezTo>
                    <a:cubicBezTo>
                      <a:pt x="4937" y="16418"/>
                      <a:pt x="5667" y="17980"/>
                      <a:pt x="6477" y="19497"/>
                    </a:cubicBezTo>
                    <a:cubicBezTo>
                      <a:pt x="5992" y="17844"/>
                      <a:pt x="5462" y="16213"/>
                      <a:pt x="4926" y="14588"/>
                    </a:cubicBezTo>
                    <a:lnTo>
                      <a:pt x="3296" y="9726"/>
                    </a:lnTo>
                    <a:lnTo>
                      <a:pt x="1648" y="4869"/>
                    </a:lnTo>
                    <a:cubicBezTo>
                      <a:pt x="1107" y="3250"/>
                      <a:pt x="571" y="1625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71" name="Google Shape;3271;p68"/>
            <p:cNvSpPr/>
            <p:nvPr/>
          </p:nvSpPr>
          <p:spPr>
            <a:xfrm>
              <a:off x="2994798" y="3879138"/>
              <a:ext cx="45719" cy="69780"/>
            </a:xfrm>
            <a:custGeom>
              <a:avLst/>
              <a:gdLst/>
              <a:ahLst/>
              <a:cxnLst/>
              <a:rect l="l" t="t" r="r" b="b"/>
              <a:pathLst>
                <a:path w="1522" h="2323" extrusionOk="0">
                  <a:moveTo>
                    <a:pt x="1178" y="704"/>
                  </a:moveTo>
                  <a:lnTo>
                    <a:pt x="1203" y="732"/>
                  </a:lnTo>
                  <a:cubicBezTo>
                    <a:pt x="1195" y="723"/>
                    <a:pt x="1186" y="714"/>
                    <a:pt x="1178" y="704"/>
                  </a:cubicBezTo>
                  <a:close/>
                  <a:moveTo>
                    <a:pt x="1169" y="709"/>
                  </a:moveTo>
                  <a:cubicBezTo>
                    <a:pt x="1178" y="726"/>
                    <a:pt x="1182" y="735"/>
                    <a:pt x="1182" y="735"/>
                  </a:cubicBezTo>
                  <a:cubicBezTo>
                    <a:pt x="1181" y="735"/>
                    <a:pt x="1178" y="728"/>
                    <a:pt x="1170" y="715"/>
                  </a:cubicBezTo>
                  <a:lnTo>
                    <a:pt x="1170" y="715"/>
                  </a:lnTo>
                  <a:cubicBezTo>
                    <a:pt x="1170" y="713"/>
                    <a:pt x="1169" y="711"/>
                    <a:pt x="1169" y="709"/>
                  </a:cubicBezTo>
                  <a:close/>
                  <a:moveTo>
                    <a:pt x="615" y="1"/>
                  </a:moveTo>
                  <a:cubicBezTo>
                    <a:pt x="606" y="1"/>
                    <a:pt x="597" y="1"/>
                    <a:pt x="588" y="2"/>
                  </a:cubicBezTo>
                  <a:cubicBezTo>
                    <a:pt x="189" y="42"/>
                    <a:pt x="1" y="549"/>
                    <a:pt x="29" y="897"/>
                  </a:cubicBezTo>
                  <a:cubicBezTo>
                    <a:pt x="75" y="1404"/>
                    <a:pt x="229" y="1861"/>
                    <a:pt x="611" y="2214"/>
                  </a:cubicBezTo>
                  <a:cubicBezTo>
                    <a:pt x="690" y="2286"/>
                    <a:pt x="794" y="2322"/>
                    <a:pt x="899" y="2322"/>
                  </a:cubicBezTo>
                  <a:cubicBezTo>
                    <a:pt x="952" y="2322"/>
                    <a:pt x="1005" y="2313"/>
                    <a:pt x="1055" y="2294"/>
                  </a:cubicBezTo>
                  <a:cubicBezTo>
                    <a:pt x="1215" y="2220"/>
                    <a:pt x="1340" y="2037"/>
                    <a:pt x="1392" y="1878"/>
                  </a:cubicBezTo>
                  <a:cubicBezTo>
                    <a:pt x="1522" y="1482"/>
                    <a:pt x="1478" y="979"/>
                    <a:pt x="1165" y="681"/>
                  </a:cubicBezTo>
                  <a:lnTo>
                    <a:pt x="1165" y="681"/>
                  </a:lnTo>
                  <a:cubicBezTo>
                    <a:pt x="1141" y="531"/>
                    <a:pt x="1097" y="382"/>
                    <a:pt x="1004" y="253"/>
                  </a:cubicBezTo>
                  <a:cubicBezTo>
                    <a:pt x="923" y="134"/>
                    <a:pt x="771" y="1"/>
                    <a:pt x="61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" name="Google Shape;3275;p68"/>
            <p:cNvSpPr/>
            <p:nvPr/>
          </p:nvSpPr>
          <p:spPr>
            <a:xfrm>
              <a:off x="2897482" y="3836680"/>
              <a:ext cx="273424" cy="22580"/>
            </a:xfrm>
            <a:custGeom>
              <a:avLst/>
              <a:gdLst/>
              <a:ahLst/>
              <a:cxnLst/>
              <a:rect l="l" t="t" r="r" b="b"/>
              <a:pathLst>
                <a:path w="11225" h="927" extrusionOk="0">
                  <a:moveTo>
                    <a:pt x="5142" y="0"/>
                  </a:moveTo>
                  <a:cubicBezTo>
                    <a:pt x="1795" y="0"/>
                    <a:pt x="0" y="693"/>
                    <a:pt x="0" y="693"/>
                  </a:cubicBezTo>
                  <a:cubicBezTo>
                    <a:pt x="1266" y="835"/>
                    <a:pt x="3261" y="926"/>
                    <a:pt x="5513" y="926"/>
                  </a:cubicBezTo>
                  <a:cubicBezTo>
                    <a:pt x="7884" y="926"/>
                    <a:pt x="9982" y="824"/>
                    <a:pt x="11225" y="664"/>
                  </a:cubicBezTo>
                  <a:cubicBezTo>
                    <a:pt x="11225" y="664"/>
                    <a:pt x="9070" y="49"/>
                    <a:pt x="5495" y="3"/>
                  </a:cubicBezTo>
                  <a:cubicBezTo>
                    <a:pt x="5376" y="1"/>
                    <a:pt x="5258" y="0"/>
                    <a:pt x="51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2813471" y="3604986"/>
              <a:ext cx="481172" cy="528113"/>
              <a:chOff x="2813471" y="3604986"/>
              <a:chExt cx="481172" cy="528113"/>
            </a:xfrm>
          </p:grpSpPr>
          <p:sp>
            <p:nvSpPr>
              <p:cNvPr id="3273" name="Google Shape;3273;p68"/>
              <p:cNvSpPr/>
              <p:nvPr/>
            </p:nvSpPr>
            <p:spPr>
              <a:xfrm>
                <a:off x="2813471" y="3844646"/>
                <a:ext cx="436577" cy="288453"/>
              </a:xfrm>
              <a:custGeom>
                <a:avLst/>
                <a:gdLst/>
                <a:ahLst/>
                <a:cxnLst/>
                <a:rect l="l" t="t" r="r" b="b"/>
                <a:pathLst>
                  <a:path w="17923" h="11842" extrusionOk="0">
                    <a:moveTo>
                      <a:pt x="2041" y="1"/>
                    </a:moveTo>
                    <a:cubicBezTo>
                      <a:pt x="2041" y="2"/>
                      <a:pt x="1" y="11841"/>
                      <a:pt x="8962" y="11841"/>
                    </a:cubicBezTo>
                    <a:cubicBezTo>
                      <a:pt x="17922" y="11841"/>
                      <a:pt x="15882" y="2"/>
                      <a:pt x="15882" y="1"/>
                    </a:cubicBezTo>
                    <a:lnTo>
                      <a:pt x="15882" y="1"/>
                    </a:lnTo>
                    <a:cubicBezTo>
                      <a:pt x="15882" y="126"/>
                      <a:pt x="15438" y="240"/>
                      <a:pt x="14674" y="337"/>
                    </a:cubicBezTo>
                    <a:cubicBezTo>
                      <a:pt x="13431" y="497"/>
                      <a:pt x="11333" y="599"/>
                      <a:pt x="8962" y="599"/>
                    </a:cubicBezTo>
                    <a:cubicBezTo>
                      <a:pt x="6710" y="599"/>
                      <a:pt x="4715" y="508"/>
                      <a:pt x="3449" y="366"/>
                    </a:cubicBezTo>
                    <a:cubicBezTo>
                      <a:pt x="2565" y="263"/>
                      <a:pt x="2041" y="138"/>
                      <a:pt x="204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4" name="Google Shape;3274;p68"/>
              <p:cNvSpPr/>
              <p:nvPr/>
            </p:nvSpPr>
            <p:spPr>
              <a:xfrm>
                <a:off x="2863186" y="3819630"/>
                <a:ext cx="337170" cy="39631"/>
              </a:xfrm>
              <a:custGeom>
                <a:avLst/>
                <a:gdLst/>
                <a:ahLst/>
                <a:cxnLst/>
                <a:rect l="l" t="t" r="r" b="b"/>
                <a:pathLst>
                  <a:path w="13842" h="1627" extrusionOk="0">
                    <a:moveTo>
                      <a:pt x="7192" y="0"/>
                    </a:moveTo>
                    <a:cubicBezTo>
                      <a:pt x="7083" y="0"/>
                      <a:pt x="6971" y="1"/>
                      <a:pt x="6858" y="2"/>
                    </a:cubicBezTo>
                    <a:cubicBezTo>
                      <a:pt x="1425" y="47"/>
                      <a:pt x="0" y="1028"/>
                      <a:pt x="0" y="1028"/>
                    </a:cubicBezTo>
                    <a:cubicBezTo>
                      <a:pt x="0" y="1165"/>
                      <a:pt x="524" y="1290"/>
                      <a:pt x="1408" y="1393"/>
                    </a:cubicBezTo>
                    <a:cubicBezTo>
                      <a:pt x="2674" y="1535"/>
                      <a:pt x="4669" y="1626"/>
                      <a:pt x="6921" y="1626"/>
                    </a:cubicBezTo>
                    <a:cubicBezTo>
                      <a:pt x="9292" y="1626"/>
                      <a:pt x="11390" y="1524"/>
                      <a:pt x="12633" y="1364"/>
                    </a:cubicBezTo>
                    <a:cubicBezTo>
                      <a:pt x="13397" y="1267"/>
                      <a:pt x="13841" y="1153"/>
                      <a:pt x="13841" y="1028"/>
                    </a:cubicBezTo>
                    <a:cubicBezTo>
                      <a:pt x="13841" y="1028"/>
                      <a:pt x="12355" y="0"/>
                      <a:pt x="719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6" name="Google Shape;3276;p68"/>
              <p:cNvSpPr/>
              <p:nvPr/>
            </p:nvSpPr>
            <p:spPr>
              <a:xfrm>
                <a:off x="2980372" y="3604986"/>
                <a:ext cx="129027" cy="248359"/>
              </a:xfrm>
              <a:custGeom>
                <a:avLst/>
                <a:gdLst/>
                <a:ahLst/>
                <a:cxnLst/>
                <a:rect l="l" t="t" r="r" b="b"/>
                <a:pathLst>
                  <a:path w="5297" h="10196" extrusionOk="0">
                    <a:moveTo>
                      <a:pt x="1746" y="1"/>
                    </a:moveTo>
                    <a:cubicBezTo>
                      <a:pt x="1482" y="1"/>
                      <a:pt x="1208" y="171"/>
                      <a:pt x="975" y="548"/>
                    </a:cubicBezTo>
                    <a:cubicBezTo>
                      <a:pt x="377" y="1523"/>
                      <a:pt x="0" y="2868"/>
                      <a:pt x="52" y="4447"/>
                    </a:cubicBezTo>
                    <a:cubicBezTo>
                      <a:pt x="103" y="6026"/>
                      <a:pt x="2144" y="9834"/>
                      <a:pt x="2606" y="10022"/>
                    </a:cubicBezTo>
                    <a:cubicBezTo>
                      <a:pt x="2840" y="10114"/>
                      <a:pt x="3097" y="10195"/>
                      <a:pt x="3335" y="10195"/>
                    </a:cubicBezTo>
                    <a:cubicBezTo>
                      <a:pt x="3571" y="10195"/>
                      <a:pt x="3789" y="10115"/>
                      <a:pt x="3951" y="9885"/>
                    </a:cubicBezTo>
                    <a:cubicBezTo>
                      <a:pt x="3951" y="9885"/>
                      <a:pt x="5296" y="6357"/>
                      <a:pt x="4458" y="4538"/>
                    </a:cubicBezTo>
                    <a:cubicBezTo>
                      <a:pt x="3626" y="2725"/>
                      <a:pt x="3022" y="2309"/>
                      <a:pt x="2742" y="1146"/>
                    </a:cubicBezTo>
                    <a:cubicBezTo>
                      <a:pt x="2571" y="434"/>
                      <a:pt x="2170" y="1"/>
                      <a:pt x="174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7" name="Google Shape;3277;p68"/>
              <p:cNvSpPr/>
              <p:nvPr/>
            </p:nvSpPr>
            <p:spPr>
              <a:xfrm>
                <a:off x="3106035" y="3720419"/>
                <a:ext cx="188608" cy="133144"/>
              </a:xfrm>
              <a:custGeom>
                <a:avLst/>
                <a:gdLst/>
                <a:ahLst/>
                <a:cxnLst/>
                <a:rect l="l" t="t" r="r" b="b"/>
                <a:pathLst>
                  <a:path w="7743" h="5466" extrusionOk="0">
                    <a:moveTo>
                      <a:pt x="5924" y="1"/>
                    </a:moveTo>
                    <a:cubicBezTo>
                      <a:pt x="5500" y="1"/>
                      <a:pt x="5037" y="90"/>
                      <a:pt x="4641" y="267"/>
                    </a:cubicBezTo>
                    <a:cubicBezTo>
                      <a:pt x="3295" y="871"/>
                      <a:pt x="4133" y="1755"/>
                      <a:pt x="2087" y="2313"/>
                    </a:cubicBezTo>
                    <a:cubicBezTo>
                      <a:pt x="46" y="2866"/>
                      <a:pt x="0" y="5283"/>
                      <a:pt x="0" y="5283"/>
                    </a:cubicBezTo>
                    <a:cubicBezTo>
                      <a:pt x="439" y="5397"/>
                      <a:pt x="890" y="5460"/>
                      <a:pt x="1346" y="5466"/>
                    </a:cubicBezTo>
                    <a:cubicBezTo>
                      <a:pt x="1996" y="5466"/>
                      <a:pt x="4185" y="4257"/>
                      <a:pt x="4829" y="3562"/>
                    </a:cubicBezTo>
                    <a:cubicBezTo>
                      <a:pt x="5479" y="2866"/>
                      <a:pt x="5524" y="3054"/>
                      <a:pt x="6824" y="1566"/>
                    </a:cubicBezTo>
                    <a:cubicBezTo>
                      <a:pt x="7743" y="519"/>
                      <a:pt x="6947" y="1"/>
                      <a:pt x="592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8" name="Google Shape;3278;p68"/>
              <p:cNvSpPr/>
              <p:nvPr/>
            </p:nvSpPr>
            <p:spPr>
              <a:xfrm>
                <a:off x="3055078" y="3612245"/>
                <a:ext cx="132340" cy="243512"/>
              </a:xfrm>
              <a:custGeom>
                <a:avLst/>
                <a:gdLst/>
                <a:ahLst/>
                <a:cxnLst/>
                <a:rect l="l" t="t" r="r" b="b"/>
                <a:pathLst>
                  <a:path w="5433" h="9997" extrusionOk="0">
                    <a:moveTo>
                      <a:pt x="2886" y="1"/>
                    </a:moveTo>
                    <a:cubicBezTo>
                      <a:pt x="2646" y="1"/>
                      <a:pt x="2432" y="53"/>
                      <a:pt x="2275" y="159"/>
                    </a:cubicBezTo>
                    <a:cubicBezTo>
                      <a:pt x="1443" y="717"/>
                      <a:pt x="2600" y="1966"/>
                      <a:pt x="1300" y="3875"/>
                    </a:cubicBezTo>
                    <a:cubicBezTo>
                      <a:pt x="0" y="5779"/>
                      <a:pt x="884" y="9587"/>
                      <a:pt x="884" y="9587"/>
                    </a:cubicBezTo>
                    <a:cubicBezTo>
                      <a:pt x="1110" y="9899"/>
                      <a:pt x="1336" y="9996"/>
                      <a:pt x="1531" y="9996"/>
                    </a:cubicBezTo>
                    <a:cubicBezTo>
                      <a:pt x="1856" y="9996"/>
                      <a:pt x="2092" y="9724"/>
                      <a:pt x="2092" y="9724"/>
                    </a:cubicBezTo>
                    <a:cubicBezTo>
                      <a:pt x="2092" y="9724"/>
                      <a:pt x="4321" y="7495"/>
                      <a:pt x="4413" y="6241"/>
                    </a:cubicBezTo>
                    <a:cubicBezTo>
                      <a:pt x="4504" y="4987"/>
                      <a:pt x="4504" y="5175"/>
                      <a:pt x="5017" y="2849"/>
                    </a:cubicBezTo>
                    <a:cubicBezTo>
                      <a:pt x="5433" y="967"/>
                      <a:pt x="3918" y="1"/>
                      <a:pt x="288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9" name="Google Shape;3279;p68"/>
              <p:cNvSpPr/>
              <p:nvPr/>
            </p:nvSpPr>
            <p:spPr>
              <a:xfrm>
                <a:off x="2922741" y="3662813"/>
                <a:ext cx="117773" cy="192335"/>
              </a:xfrm>
              <a:custGeom>
                <a:avLst/>
                <a:gdLst/>
                <a:ahLst/>
                <a:cxnLst/>
                <a:rect l="l" t="t" r="r" b="b"/>
                <a:pathLst>
                  <a:path w="4835" h="7896" extrusionOk="0">
                    <a:moveTo>
                      <a:pt x="2450" y="1"/>
                    </a:moveTo>
                    <a:cubicBezTo>
                      <a:pt x="2366" y="1"/>
                      <a:pt x="2277" y="11"/>
                      <a:pt x="2184" y="32"/>
                    </a:cubicBezTo>
                    <a:cubicBezTo>
                      <a:pt x="1158" y="266"/>
                      <a:pt x="1112" y="2404"/>
                      <a:pt x="559" y="3703"/>
                    </a:cubicBezTo>
                    <a:cubicBezTo>
                      <a:pt x="1" y="5003"/>
                      <a:pt x="1067" y="7694"/>
                      <a:pt x="1067" y="7694"/>
                    </a:cubicBezTo>
                    <a:cubicBezTo>
                      <a:pt x="1067" y="7694"/>
                      <a:pt x="2223" y="7896"/>
                      <a:pt x="3336" y="7896"/>
                    </a:cubicBezTo>
                    <a:cubicBezTo>
                      <a:pt x="3832" y="7896"/>
                      <a:pt x="4319" y="7856"/>
                      <a:pt x="4692" y="7739"/>
                    </a:cubicBezTo>
                    <a:cubicBezTo>
                      <a:pt x="4692" y="7739"/>
                      <a:pt x="4835" y="5887"/>
                      <a:pt x="4134" y="4490"/>
                    </a:cubicBezTo>
                    <a:cubicBezTo>
                      <a:pt x="3432" y="3099"/>
                      <a:pt x="3341" y="2865"/>
                      <a:pt x="3529" y="1891"/>
                    </a:cubicBezTo>
                    <a:cubicBezTo>
                      <a:pt x="3700" y="1005"/>
                      <a:pt x="3292" y="1"/>
                      <a:pt x="245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80" name="Google Shape;3280;p68"/>
            <p:cNvSpPr/>
            <p:nvPr/>
          </p:nvSpPr>
          <p:spPr>
            <a:xfrm>
              <a:off x="3202249" y="3912142"/>
              <a:ext cx="166953" cy="39047"/>
            </a:xfrm>
            <a:custGeom>
              <a:avLst/>
              <a:gdLst/>
              <a:ahLst/>
              <a:cxnLst/>
              <a:rect l="l" t="t" r="r" b="b"/>
              <a:pathLst>
                <a:path w="6854" h="1603" extrusionOk="0">
                  <a:moveTo>
                    <a:pt x="3427" y="0"/>
                  </a:moveTo>
                  <a:cubicBezTo>
                    <a:pt x="1534" y="0"/>
                    <a:pt x="1" y="359"/>
                    <a:pt x="1" y="798"/>
                  </a:cubicBezTo>
                  <a:cubicBezTo>
                    <a:pt x="1" y="992"/>
                    <a:pt x="297" y="1175"/>
                    <a:pt x="788" y="1311"/>
                  </a:cubicBezTo>
                  <a:cubicBezTo>
                    <a:pt x="1415" y="1488"/>
                    <a:pt x="2367" y="1602"/>
                    <a:pt x="3427" y="1602"/>
                  </a:cubicBezTo>
                  <a:cubicBezTo>
                    <a:pt x="4584" y="1602"/>
                    <a:pt x="5605" y="1465"/>
                    <a:pt x="6226" y="1260"/>
                  </a:cubicBezTo>
                  <a:cubicBezTo>
                    <a:pt x="6619" y="1135"/>
                    <a:pt x="6853" y="975"/>
                    <a:pt x="6853" y="798"/>
                  </a:cubicBezTo>
                  <a:cubicBezTo>
                    <a:pt x="6853" y="359"/>
                    <a:pt x="5320" y="0"/>
                    <a:pt x="3427" y="0"/>
                  </a:cubicBezTo>
                  <a:close/>
                </a:path>
              </a:pathLst>
            </a:custGeom>
            <a:solidFill>
              <a:srgbClr val="CA4E0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" name="Google Shape;3281;p68"/>
            <p:cNvSpPr/>
            <p:nvPr/>
          </p:nvSpPr>
          <p:spPr>
            <a:xfrm>
              <a:off x="3202249" y="3931726"/>
              <a:ext cx="166953" cy="200665"/>
            </a:xfrm>
            <a:custGeom>
              <a:avLst/>
              <a:gdLst/>
              <a:ahLst/>
              <a:cxnLst/>
              <a:rect l="l" t="t" r="r" b="b"/>
              <a:pathLst>
                <a:path w="6854" h="8238" extrusionOk="0">
                  <a:moveTo>
                    <a:pt x="6853" y="0"/>
                  </a:moveTo>
                  <a:lnTo>
                    <a:pt x="6849" y="40"/>
                  </a:lnTo>
                  <a:lnTo>
                    <a:pt x="6849" y="40"/>
                  </a:lnTo>
                  <a:cubicBezTo>
                    <a:pt x="6852" y="27"/>
                    <a:pt x="6853" y="13"/>
                    <a:pt x="6853" y="0"/>
                  </a:cubicBezTo>
                  <a:close/>
                  <a:moveTo>
                    <a:pt x="1" y="0"/>
                  </a:moveTo>
                  <a:cubicBezTo>
                    <a:pt x="1" y="14"/>
                    <a:pt x="2" y="27"/>
                    <a:pt x="5" y="40"/>
                  </a:cubicBezTo>
                  <a:lnTo>
                    <a:pt x="5" y="40"/>
                  </a:lnTo>
                  <a:lnTo>
                    <a:pt x="1" y="0"/>
                  </a:lnTo>
                  <a:close/>
                  <a:moveTo>
                    <a:pt x="6849" y="40"/>
                  </a:moveTo>
                  <a:cubicBezTo>
                    <a:pt x="6816" y="196"/>
                    <a:pt x="6589" y="341"/>
                    <a:pt x="6226" y="462"/>
                  </a:cubicBezTo>
                  <a:cubicBezTo>
                    <a:pt x="5605" y="667"/>
                    <a:pt x="4584" y="798"/>
                    <a:pt x="3427" y="798"/>
                  </a:cubicBezTo>
                  <a:cubicBezTo>
                    <a:pt x="2367" y="798"/>
                    <a:pt x="1415" y="684"/>
                    <a:pt x="788" y="507"/>
                  </a:cubicBezTo>
                  <a:cubicBezTo>
                    <a:pt x="331" y="380"/>
                    <a:pt x="43" y="218"/>
                    <a:pt x="5" y="40"/>
                  </a:cubicBezTo>
                  <a:lnTo>
                    <a:pt x="5" y="40"/>
                  </a:lnTo>
                  <a:lnTo>
                    <a:pt x="810" y="7628"/>
                  </a:lnTo>
                  <a:cubicBezTo>
                    <a:pt x="810" y="7776"/>
                    <a:pt x="1038" y="7913"/>
                    <a:pt x="1415" y="8021"/>
                  </a:cubicBezTo>
                  <a:cubicBezTo>
                    <a:pt x="1894" y="8152"/>
                    <a:pt x="2618" y="8238"/>
                    <a:pt x="3427" y="8238"/>
                  </a:cubicBezTo>
                  <a:cubicBezTo>
                    <a:pt x="4311" y="8238"/>
                    <a:pt x="5086" y="8135"/>
                    <a:pt x="5559" y="7981"/>
                  </a:cubicBezTo>
                  <a:cubicBezTo>
                    <a:pt x="5861" y="7878"/>
                    <a:pt x="6044" y="7759"/>
                    <a:pt x="6044" y="7628"/>
                  </a:cubicBezTo>
                  <a:lnTo>
                    <a:pt x="6849" y="4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68"/>
            <p:cNvSpPr/>
            <p:nvPr/>
          </p:nvSpPr>
          <p:spPr>
            <a:xfrm>
              <a:off x="3221419" y="3928949"/>
              <a:ext cx="132511" cy="22239"/>
            </a:xfrm>
            <a:custGeom>
              <a:avLst/>
              <a:gdLst/>
              <a:ahLst/>
              <a:cxnLst/>
              <a:rect l="l" t="t" r="r" b="b"/>
              <a:pathLst>
                <a:path w="5440" h="913" extrusionOk="0">
                  <a:moveTo>
                    <a:pt x="2640" y="0"/>
                  </a:moveTo>
                  <a:cubicBezTo>
                    <a:pt x="485" y="0"/>
                    <a:pt x="1" y="621"/>
                    <a:pt x="1" y="621"/>
                  </a:cubicBezTo>
                  <a:cubicBezTo>
                    <a:pt x="628" y="798"/>
                    <a:pt x="1580" y="912"/>
                    <a:pt x="2640" y="912"/>
                  </a:cubicBezTo>
                  <a:cubicBezTo>
                    <a:pt x="3797" y="912"/>
                    <a:pt x="4818" y="775"/>
                    <a:pt x="5439" y="570"/>
                  </a:cubicBezTo>
                  <a:cubicBezTo>
                    <a:pt x="5439" y="570"/>
                    <a:pt x="4795" y="0"/>
                    <a:pt x="264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68"/>
            <p:cNvSpPr/>
            <p:nvPr/>
          </p:nvSpPr>
          <p:spPr>
            <a:xfrm>
              <a:off x="3241393" y="3698765"/>
              <a:ext cx="85864" cy="242440"/>
            </a:xfrm>
            <a:custGeom>
              <a:avLst/>
              <a:gdLst/>
              <a:ahLst/>
              <a:cxnLst/>
              <a:rect l="l" t="t" r="r" b="b"/>
              <a:pathLst>
                <a:path w="3525" h="9953" extrusionOk="0">
                  <a:moveTo>
                    <a:pt x="1227" y="1"/>
                  </a:moveTo>
                  <a:cubicBezTo>
                    <a:pt x="1173" y="1"/>
                    <a:pt x="1120" y="30"/>
                    <a:pt x="1096" y="90"/>
                  </a:cubicBezTo>
                  <a:cubicBezTo>
                    <a:pt x="851" y="814"/>
                    <a:pt x="440" y="2347"/>
                    <a:pt x="258" y="5004"/>
                  </a:cubicBezTo>
                  <a:cubicBezTo>
                    <a:pt x="1" y="8587"/>
                    <a:pt x="999" y="9952"/>
                    <a:pt x="1690" y="9952"/>
                  </a:cubicBezTo>
                  <a:cubicBezTo>
                    <a:pt x="1764" y="9952"/>
                    <a:pt x="1835" y="9937"/>
                    <a:pt x="1900" y="9906"/>
                  </a:cubicBezTo>
                  <a:cubicBezTo>
                    <a:pt x="2567" y="9587"/>
                    <a:pt x="3525" y="6189"/>
                    <a:pt x="2618" y="4730"/>
                  </a:cubicBezTo>
                  <a:cubicBezTo>
                    <a:pt x="1928" y="3607"/>
                    <a:pt x="1524" y="1196"/>
                    <a:pt x="1370" y="118"/>
                  </a:cubicBezTo>
                  <a:cubicBezTo>
                    <a:pt x="1354" y="41"/>
                    <a:pt x="1290" y="1"/>
                    <a:pt x="12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68"/>
            <p:cNvSpPr/>
            <p:nvPr/>
          </p:nvSpPr>
          <p:spPr>
            <a:xfrm>
              <a:off x="3291132" y="3526773"/>
              <a:ext cx="73343" cy="415458"/>
            </a:xfrm>
            <a:custGeom>
              <a:avLst/>
              <a:gdLst/>
              <a:ahLst/>
              <a:cxnLst/>
              <a:rect l="l" t="t" r="r" b="b"/>
              <a:pathLst>
                <a:path w="3011" h="17056" extrusionOk="0">
                  <a:moveTo>
                    <a:pt x="1496" y="0"/>
                  </a:moveTo>
                  <a:cubicBezTo>
                    <a:pt x="1453" y="0"/>
                    <a:pt x="1412" y="29"/>
                    <a:pt x="1408" y="82"/>
                  </a:cubicBezTo>
                  <a:cubicBezTo>
                    <a:pt x="1374" y="737"/>
                    <a:pt x="1243" y="1969"/>
                    <a:pt x="787" y="3998"/>
                  </a:cubicBezTo>
                  <a:cubicBezTo>
                    <a:pt x="0" y="7521"/>
                    <a:pt x="297" y="16728"/>
                    <a:pt x="297" y="16728"/>
                  </a:cubicBezTo>
                  <a:cubicBezTo>
                    <a:pt x="323" y="16976"/>
                    <a:pt x="419" y="17056"/>
                    <a:pt x="532" y="17056"/>
                  </a:cubicBezTo>
                  <a:cubicBezTo>
                    <a:pt x="735" y="17056"/>
                    <a:pt x="992" y="16796"/>
                    <a:pt x="992" y="16796"/>
                  </a:cubicBezTo>
                  <a:cubicBezTo>
                    <a:pt x="3010" y="16032"/>
                    <a:pt x="2452" y="7966"/>
                    <a:pt x="2526" y="5669"/>
                  </a:cubicBezTo>
                  <a:cubicBezTo>
                    <a:pt x="2577" y="3918"/>
                    <a:pt x="1904" y="1233"/>
                    <a:pt x="1579" y="65"/>
                  </a:cubicBezTo>
                  <a:cubicBezTo>
                    <a:pt x="1566" y="21"/>
                    <a:pt x="1531" y="0"/>
                    <a:pt x="14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68"/>
            <p:cNvSpPr/>
            <p:nvPr/>
          </p:nvSpPr>
          <p:spPr>
            <a:xfrm>
              <a:off x="3226535" y="3966509"/>
              <a:ext cx="56560" cy="52468"/>
            </a:xfrm>
            <a:custGeom>
              <a:avLst/>
              <a:gdLst/>
              <a:ahLst/>
              <a:cxnLst/>
              <a:rect l="l" t="t" r="r" b="b"/>
              <a:pathLst>
                <a:path w="2322" h="2154" extrusionOk="0">
                  <a:moveTo>
                    <a:pt x="1748" y="0"/>
                  </a:moveTo>
                  <a:cubicBezTo>
                    <a:pt x="1733" y="0"/>
                    <a:pt x="1717" y="1"/>
                    <a:pt x="1700" y="3"/>
                  </a:cubicBezTo>
                  <a:cubicBezTo>
                    <a:pt x="1256" y="60"/>
                    <a:pt x="834" y="237"/>
                    <a:pt x="486" y="516"/>
                  </a:cubicBezTo>
                  <a:cubicBezTo>
                    <a:pt x="1" y="895"/>
                    <a:pt x="247" y="2153"/>
                    <a:pt x="799" y="2153"/>
                  </a:cubicBezTo>
                  <a:cubicBezTo>
                    <a:pt x="895" y="2153"/>
                    <a:pt x="1000" y="2115"/>
                    <a:pt x="1113" y="2027"/>
                  </a:cubicBezTo>
                  <a:lnTo>
                    <a:pt x="1108" y="2027"/>
                  </a:lnTo>
                  <a:cubicBezTo>
                    <a:pt x="1142" y="2004"/>
                    <a:pt x="1158" y="1993"/>
                    <a:pt x="1156" y="1993"/>
                  </a:cubicBezTo>
                  <a:lnTo>
                    <a:pt x="1156" y="1993"/>
                  </a:lnTo>
                  <a:cubicBezTo>
                    <a:pt x="1156" y="1993"/>
                    <a:pt x="1155" y="1993"/>
                    <a:pt x="1153" y="1994"/>
                  </a:cubicBezTo>
                  <a:lnTo>
                    <a:pt x="1153" y="1994"/>
                  </a:lnTo>
                  <a:cubicBezTo>
                    <a:pt x="1176" y="1980"/>
                    <a:pt x="1199" y="1968"/>
                    <a:pt x="1222" y="1953"/>
                  </a:cubicBezTo>
                  <a:cubicBezTo>
                    <a:pt x="1279" y="1918"/>
                    <a:pt x="1341" y="1890"/>
                    <a:pt x="1410" y="1861"/>
                  </a:cubicBezTo>
                  <a:cubicBezTo>
                    <a:pt x="1472" y="1839"/>
                    <a:pt x="1535" y="1816"/>
                    <a:pt x="1603" y="1793"/>
                  </a:cubicBezTo>
                  <a:cubicBezTo>
                    <a:pt x="1640" y="1781"/>
                    <a:pt x="1660" y="1775"/>
                    <a:pt x="1663" y="1775"/>
                  </a:cubicBezTo>
                  <a:lnTo>
                    <a:pt x="1663" y="1775"/>
                  </a:lnTo>
                  <a:cubicBezTo>
                    <a:pt x="1664" y="1775"/>
                    <a:pt x="1653" y="1779"/>
                    <a:pt x="1626" y="1787"/>
                  </a:cubicBezTo>
                  <a:cubicBezTo>
                    <a:pt x="1666" y="1782"/>
                    <a:pt x="1706" y="1776"/>
                    <a:pt x="1746" y="1770"/>
                  </a:cubicBezTo>
                  <a:cubicBezTo>
                    <a:pt x="2151" y="1719"/>
                    <a:pt x="2322" y="1234"/>
                    <a:pt x="2299" y="875"/>
                  </a:cubicBezTo>
                  <a:cubicBezTo>
                    <a:pt x="2288" y="590"/>
                    <a:pt x="2135" y="0"/>
                    <a:pt x="1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68"/>
            <p:cNvSpPr/>
            <p:nvPr/>
          </p:nvSpPr>
          <p:spPr>
            <a:xfrm>
              <a:off x="3284872" y="4014031"/>
              <a:ext cx="46695" cy="56536"/>
            </a:xfrm>
            <a:custGeom>
              <a:avLst/>
              <a:gdLst/>
              <a:ahLst/>
              <a:cxnLst/>
              <a:rect l="l" t="t" r="r" b="b"/>
              <a:pathLst>
                <a:path w="1917" h="2321" extrusionOk="0">
                  <a:moveTo>
                    <a:pt x="645" y="0"/>
                  </a:moveTo>
                  <a:cubicBezTo>
                    <a:pt x="417" y="0"/>
                    <a:pt x="204" y="213"/>
                    <a:pt x="126" y="446"/>
                  </a:cubicBezTo>
                  <a:cubicBezTo>
                    <a:pt x="1" y="834"/>
                    <a:pt x="41" y="1364"/>
                    <a:pt x="366" y="1649"/>
                  </a:cubicBezTo>
                  <a:lnTo>
                    <a:pt x="1010" y="2213"/>
                  </a:lnTo>
                  <a:cubicBezTo>
                    <a:pt x="1096" y="2289"/>
                    <a:pt x="1188" y="2321"/>
                    <a:pt x="1277" y="2321"/>
                  </a:cubicBezTo>
                  <a:cubicBezTo>
                    <a:pt x="1505" y="2321"/>
                    <a:pt x="1717" y="2111"/>
                    <a:pt x="1791" y="1877"/>
                  </a:cubicBezTo>
                  <a:cubicBezTo>
                    <a:pt x="1916" y="1489"/>
                    <a:pt x="1882" y="959"/>
                    <a:pt x="1551" y="674"/>
                  </a:cubicBezTo>
                  <a:lnTo>
                    <a:pt x="913" y="110"/>
                  </a:lnTo>
                  <a:cubicBezTo>
                    <a:pt x="826" y="33"/>
                    <a:pt x="735" y="0"/>
                    <a:pt x="6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68"/>
            <p:cNvSpPr/>
            <p:nvPr/>
          </p:nvSpPr>
          <p:spPr>
            <a:xfrm>
              <a:off x="3323894" y="3955402"/>
              <a:ext cx="42798" cy="52419"/>
            </a:xfrm>
            <a:custGeom>
              <a:avLst/>
              <a:gdLst/>
              <a:ahLst/>
              <a:cxnLst/>
              <a:rect l="l" t="t" r="r" b="b"/>
              <a:pathLst>
                <a:path w="1757" h="2152" extrusionOk="0">
                  <a:moveTo>
                    <a:pt x="1125" y="0"/>
                  </a:moveTo>
                  <a:cubicBezTo>
                    <a:pt x="1075" y="0"/>
                    <a:pt x="1026" y="13"/>
                    <a:pt x="981" y="43"/>
                  </a:cubicBezTo>
                  <a:lnTo>
                    <a:pt x="428" y="413"/>
                  </a:lnTo>
                  <a:cubicBezTo>
                    <a:pt x="269" y="510"/>
                    <a:pt x="149" y="653"/>
                    <a:pt x="92" y="830"/>
                  </a:cubicBezTo>
                  <a:cubicBezTo>
                    <a:pt x="12" y="1046"/>
                    <a:pt x="1" y="1286"/>
                    <a:pt x="46" y="1508"/>
                  </a:cubicBezTo>
                  <a:cubicBezTo>
                    <a:pt x="92" y="1696"/>
                    <a:pt x="166" y="1913"/>
                    <a:pt x="326" y="2032"/>
                  </a:cubicBezTo>
                  <a:cubicBezTo>
                    <a:pt x="409" y="2092"/>
                    <a:pt x="525" y="2151"/>
                    <a:pt x="636" y="2151"/>
                  </a:cubicBezTo>
                  <a:cubicBezTo>
                    <a:pt x="685" y="2151"/>
                    <a:pt x="733" y="2140"/>
                    <a:pt x="776" y="2112"/>
                  </a:cubicBezTo>
                  <a:lnTo>
                    <a:pt x="1335" y="1736"/>
                  </a:lnTo>
                  <a:cubicBezTo>
                    <a:pt x="1489" y="1645"/>
                    <a:pt x="1608" y="1497"/>
                    <a:pt x="1671" y="1325"/>
                  </a:cubicBezTo>
                  <a:cubicBezTo>
                    <a:pt x="1745" y="1103"/>
                    <a:pt x="1757" y="869"/>
                    <a:pt x="1711" y="641"/>
                  </a:cubicBezTo>
                  <a:cubicBezTo>
                    <a:pt x="1665" y="453"/>
                    <a:pt x="1591" y="242"/>
                    <a:pt x="1432" y="123"/>
                  </a:cubicBezTo>
                  <a:cubicBezTo>
                    <a:pt x="1349" y="60"/>
                    <a:pt x="1235" y="0"/>
                    <a:pt x="112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68"/>
            <p:cNvSpPr/>
            <p:nvPr/>
          </p:nvSpPr>
          <p:spPr>
            <a:xfrm>
              <a:off x="3346668" y="3711504"/>
              <a:ext cx="151802" cy="184491"/>
            </a:xfrm>
            <a:custGeom>
              <a:avLst/>
              <a:gdLst/>
              <a:ahLst/>
              <a:cxnLst/>
              <a:rect l="l" t="t" r="r" b="b"/>
              <a:pathLst>
                <a:path w="6232" h="7574" extrusionOk="0">
                  <a:moveTo>
                    <a:pt x="1876" y="0"/>
                  </a:moveTo>
                  <a:cubicBezTo>
                    <a:pt x="1839" y="0"/>
                    <a:pt x="1801" y="2"/>
                    <a:pt x="1762" y="6"/>
                  </a:cubicBezTo>
                  <a:cubicBezTo>
                    <a:pt x="1" y="160"/>
                    <a:pt x="194" y="4395"/>
                    <a:pt x="1528" y="5917"/>
                  </a:cubicBezTo>
                  <a:cubicBezTo>
                    <a:pt x="2583" y="7125"/>
                    <a:pt x="3758" y="7574"/>
                    <a:pt x="5114" y="7574"/>
                  </a:cubicBezTo>
                  <a:cubicBezTo>
                    <a:pt x="5473" y="7574"/>
                    <a:pt x="5846" y="7542"/>
                    <a:pt x="6231" y="7485"/>
                  </a:cubicBezTo>
                  <a:lnTo>
                    <a:pt x="6032" y="6117"/>
                  </a:lnTo>
                  <a:cubicBezTo>
                    <a:pt x="6032" y="6117"/>
                    <a:pt x="5801" y="6205"/>
                    <a:pt x="5464" y="6205"/>
                  </a:cubicBezTo>
                  <a:cubicBezTo>
                    <a:pt x="4957" y="6205"/>
                    <a:pt x="4208" y="6005"/>
                    <a:pt x="3643" y="5005"/>
                  </a:cubicBezTo>
                  <a:cubicBezTo>
                    <a:pt x="2724" y="3372"/>
                    <a:pt x="3488" y="0"/>
                    <a:pt x="187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68"/>
            <p:cNvSpPr/>
            <p:nvPr/>
          </p:nvSpPr>
          <p:spPr>
            <a:xfrm>
              <a:off x="3573150" y="3712771"/>
              <a:ext cx="104084" cy="156357"/>
            </a:xfrm>
            <a:custGeom>
              <a:avLst/>
              <a:gdLst/>
              <a:ahLst/>
              <a:cxnLst/>
              <a:rect l="l" t="t" r="r" b="b"/>
              <a:pathLst>
                <a:path w="4273" h="6419" extrusionOk="0">
                  <a:moveTo>
                    <a:pt x="3390" y="0"/>
                  </a:moveTo>
                  <a:cubicBezTo>
                    <a:pt x="2990" y="0"/>
                    <a:pt x="2576" y="362"/>
                    <a:pt x="2474" y="940"/>
                  </a:cubicBezTo>
                  <a:cubicBezTo>
                    <a:pt x="2252" y="2171"/>
                    <a:pt x="2235" y="3517"/>
                    <a:pt x="1540" y="4429"/>
                  </a:cubicBezTo>
                  <a:cubicBezTo>
                    <a:pt x="996" y="5138"/>
                    <a:pt x="543" y="5235"/>
                    <a:pt x="337" y="5235"/>
                  </a:cubicBezTo>
                  <a:cubicBezTo>
                    <a:pt x="260" y="5235"/>
                    <a:pt x="217" y="5221"/>
                    <a:pt x="217" y="5221"/>
                  </a:cubicBezTo>
                  <a:lnTo>
                    <a:pt x="0" y="6418"/>
                  </a:lnTo>
                  <a:cubicBezTo>
                    <a:pt x="0" y="6418"/>
                    <a:pt x="1" y="6418"/>
                    <a:pt x="4" y="6418"/>
                  </a:cubicBezTo>
                  <a:cubicBezTo>
                    <a:pt x="56" y="6418"/>
                    <a:pt x="761" y="6408"/>
                    <a:pt x="1688" y="5859"/>
                  </a:cubicBezTo>
                  <a:cubicBezTo>
                    <a:pt x="2674" y="5278"/>
                    <a:pt x="4145" y="3693"/>
                    <a:pt x="4230" y="1578"/>
                  </a:cubicBezTo>
                  <a:cubicBezTo>
                    <a:pt x="4272" y="457"/>
                    <a:pt x="3839" y="0"/>
                    <a:pt x="33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68"/>
            <p:cNvSpPr/>
            <p:nvPr/>
          </p:nvSpPr>
          <p:spPr>
            <a:xfrm>
              <a:off x="3452480" y="3544116"/>
              <a:ext cx="187731" cy="449706"/>
            </a:xfrm>
            <a:custGeom>
              <a:avLst/>
              <a:gdLst/>
              <a:ahLst/>
              <a:cxnLst/>
              <a:rect l="l" t="t" r="r" b="b"/>
              <a:pathLst>
                <a:path w="7707" h="18462" extrusionOk="0">
                  <a:moveTo>
                    <a:pt x="3339" y="1"/>
                  </a:moveTo>
                  <a:cubicBezTo>
                    <a:pt x="3312" y="1"/>
                    <a:pt x="3284" y="1"/>
                    <a:pt x="3256" y="3"/>
                  </a:cubicBezTo>
                  <a:cubicBezTo>
                    <a:pt x="1" y="151"/>
                    <a:pt x="861" y="8423"/>
                    <a:pt x="1152" y="12293"/>
                  </a:cubicBezTo>
                  <a:cubicBezTo>
                    <a:pt x="1437" y="16164"/>
                    <a:pt x="1483" y="18461"/>
                    <a:pt x="1483" y="18461"/>
                  </a:cubicBezTo>
                  <a:lnTo>
                    <a:pt x="5120" y="18461"/>
                  </a:lnTo>
                  <a:cubicBezTo>
                    <a:pt x="4927" y="15181"/>
                    <a:pt x="7707" y="1"/>
                    <a:pt x="33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68"/>
            <p:cNvSpPr/>
            <p:nvPr/>
          </p:nvSpPr>
          <p:spPr>
            <a:xfrm>
              <a:off x="3563285" y="3569716"/>
              <a:ext cx="9061" cy="424105"/>
            </a:xfrm>
            <a:custGeom>
              <a:avLst/>
              <a:gdLst/>
              <a:ahLst/>
              <a:cxnLst/>
              <a:rect l="l" t="t" r="r" b="b"/>
              <a:pathLst>
                <a:path w="372" h="17411" fill="none" extrusionOk="0">
                  <a:moveTo>
                    <a:pt x="371" y="1"/>
                  </a:moveTo>
                  <a:lnTo>
                    <a:pt x="1" y="1741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68"/>
            <p:cNvSpPr/>
            <p:nvPr/>
          </p:nvSpPr>
          <p:spPr>
            <a:xfrm>
              <a:off x="3543701" y="3546819"/>
              <a:ext cx="4482" cy="447002"/>
            </a:xfrm>
            <a:custGeom>
              <a:avLst/>
              <a:gdLst/>
              <a:ahLst/>
              <a:cxnLst/>
              <a:rect l="l" t="t" r="r" b="b"/>
              <a:pathLst>
                <a:path w="184" h="18351" fill="none" extrusionOk="0">
                  <a:moveTo>
                    <a:pt x="183" y="0"/>
                  </a:moveTo>
                  <a:lnTo>
                    <a:pt x="1" y="1835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68"/>
            <p:cNvSpPr/>
            <p:nvPr/>
          </p:nvSpPr>
          <p:spPr>
            <a:xfrm>
              <a:off x="3520926" y="3546819"/>
              <a:ext cx="4628" cy="447002"/>
            </a:xfrm>
            <a:custGeom>
              <a:avLst/>
              <a:gdLst/>
              <a:ahLst/>
              <a:cxnLst/>
              <a:rect l="l" t="t" r="r" b="b"/>
              <a:pathLst>
                <a:path w="190" h="18351" fill="none" extrusionOk="0">
                  <a:moveTo>
                    <a:pt x="189" y="0"/>
                  </a:moveTo>
                  <a:lnTo>
                    <a:pt x="1" y="1835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68"/>
            <p:cNvSpPr/>
            <p:nvPr/>
          </p:nvSpPr>
          <p:spPr>
            <a:xfrm>
              <a:off x="3490381" y="3576950"/>
              <a:ext cx="16978" cy="416871"/>
            </a:xfrm>
            <a:custGeom>
              <a:avLst/>
              <a:gdLst/>
              <a:ahLst/>
              <a:cxnLst/>
              <a:rect l="l" t="t" r="r" b="b"/>
              <a:pathLst>
                <a:path w="697" h="17114" fill="none" extrusionOk="0">
                  <a:moveTo>
                    <a:pt x="1" y="0"/>
                  </a:moveTo>
                  <a:lnTo>
                    <a:pt x="696" y="1711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68"/>
            <p:cNvSpPr/>
            <p:nvPr/>
          </p:nvSpPr>
          <p:spPr>
            <a:xfrm>
              <a:off x="3411242" y="3920472"/>
              <a:ext cx="244413" cy="208581"/>
            </a:xfrm>
            <a:custGeom>
              <a:avLst/>
              <a:gdLst/>
              <a:ahLst/>
              <a:cxnLst/>
              <a:rect l="l" t="t" r="r" b="b"/>
              <a:pathLst>
                <a:path w="10034" h="8563" extrusionOk="0">
                  <a:moveTo>
                    <a:pt x="0" y="0"/>
                  </a:moveTo>
                  <a:lnTo>
                    <a:pt x="0" y="8563"/>
                  </a:lnTo>
                  <a:lnTo>
                    <a:pt x="10034" y="8563"/>
                  </a:lnTo>
                  <a:lnTo>
                    <a:pt x="100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" name="Google Shape;3296;p68"/>
            <p:cNvSpPr/>
            <p:nvPr/>
          </p:nvSpPr>
          <p:spPr>
            <a:xfrm>
              <a:off x="3440812" y="3975643"/>
              <a:ext cx="185271" cy="35247"/>
            </a:xfrm>
            <a:custGeom>
              <a:avLst/>
              <a:gdLst/>
              <a:ahLst/>
              <a:cxnLst/>
              <a:rect l="l" t="t" r="r" b="b"/>
              <a:pathLst>
                <a:path w="7606" h="1447" extrusionOk="0">
                  <a:moveTo>
                    <a:pt x="2364" y="0"/>
                  </a:moveTo>
                  <a:cubicBezTo>
                    <a:pt x="2319" y="0"/>
                    <a:pt x="2275" y="4"/>
                    <a:pt x="2230" y="10"/>
                  </a:cubicBezTo>
                  <a:cubicBezTo>
                    <a:pt x="2098" y="44"/>
                    <a:pt x="1973" y="84"/>
                    <a:pt x="1853" y="141"/>
                  </a:cubicBezTo>
                  <a:cubicBezTo>
                    <a:pt x="1722" y="198"/>
                    <a:pt x="1585" y="244"/>
                    <a:pt x="1454" y="301"/>
                  </a:cubicBezTo>
                  <a:cubicBezTo>
                    <a:pt x="1306" y="363"/>
                    <a:pt x="1164" y="437"/>
                    <a:pt x="1015" y="512"/>
                  </a:cubicBezTo>
                  <a:cubicBezTo>
                    <a:pt x="730" y="654"/>
                    <a:pt x="445" y="791"/>
                    <a:pt x="149" y="905"/>
                  </a:cubicBezTo>
                  <a:cubicBezTo>
                    <a:pt x="58" y="933"/>
                    <a:pt x="1" y="1030"/>
                    <a:pt x="23" y="1127"/>
                  </a:cubicBezTo>
                  <a:cubicBezTo>
                    <a:pt x="48" y="1205"/>
                    <a:pt x="121" y="1258"/>
                    <a:pt x="203" y="1258"/>
                  </a:cubicBezTo>
                  <a:cubicBezTo>
                    <a:pt x="217" y="1258"/>
                    <a:pt x="231" y="1256"/>
                    <a:pt x="246" y="1253"/>
                  </a:cubicBezTo>
                  <a:lnTo>
                    <a:pt x="246" y="1247"/>
                  </a:lnTo>
                  <a:cubicBezTo>
                    <a:pt x="514" y="1139"/>
                    <a:pt x="782" y="1019"/>
                    <a:pt x="1044" y="894"/>
                  </a:cubicBezTo>
                  <a:cubicBezTo>
                    <a:pt x="1289" y="774"/>
                    <a:pt x="1523" y="648"/>
                    <a:pt x="1779" y="551"/>
                  </a:cubicBezTo>
                  <a:cubicBezTo>
                    <a:pt x="1963" y="480"/>
                    <a:pt x="2165" y="358"/>
                    <a:pt x="2369" y="358"/>
                  </a:cubicBezTo>
                  <a:cubicBezTo>
                    <a:pt x="2393" y="358"/>
                    <a:pt x="2417" y="360"/>
                    <a:pt x="2441" y="363"/>
                  </a:cubicBezTo>
                  <a:cubicBezTo>
                    <a:pt x="2680" y="409"/>
                    <a:pt x="2914" y="483"/>
                    <a:pt x="3136" y="591"/>
                  </a:cubicBezTo>
                  <a:cubicBezTo>
                    <a:pt x="3375" y="688"/>
                    <a:pt x="3609" y="802"/>
                    <a:pt x="3837" y="922"/>
                  </a:cubicBezTo>
                  <a:cubicBezTo>
                    <a:pt x="3951" y="979"/>
                    <a:pt x="4065" y="1042"/>
                    <a:pt x="4185" y="1093"/>
                  </a:cubicBezTo>
                  <a:cubicBezTo>
                    <a:pt x="4310" y="1144"/>
                    <a:pt x="4436" y="1196"/>
                    <a:pt x="4555" y="1258"/>
                  </a:cubicBezTo>
                  <a:cubicBezTo>
                    <a:pt x="4652" y="1321"/>
                    <a:pt x="4755" y="1372"/>
                    <a:pt x="4863" y="1412"/>
                  </a:cubicBezTo>
                  <a:cubicBezTo>
                    <a:pt x="4955" y="1436"/>
                    <a:pt x="5049" y="1446"/>
                    <a:pt x="5144" y="1446"/>
                  </a:cubicBezTo>
                  <a:cubicBezTo>
                    <a:pt x="5185" y="1446"/>
                    <a:pt x="5227" y="1444"/>
                    <a:pt x="5268" y="1441"/>
                  </a:cubicBezTo>
                  <a:cubicBezTo>
                    <a:pt x="5525" y="1401"/>
                    <a:pt x="5775" y="1321"/>
                    <a:pt x="6003" y="1201"/>
                  </a:cubicBezTo>
                  <a:cubicBezTo>
                    <a:pt x="6112" y="1144"/>
                    <a:pt x="6226" y="1099"/>
                    <a:pt x="6345" y="1059"/>
                  </a:cubicBezTo>
                  <a:cubicBezTo>
                    <a:pt x="6408" y="1047"/>
                    <a:pt x="6471" y="1030"/>
                    <a:pt x="6528" y="1008"/>
                  </a:cubicBezTo>
                  <a:cubicBezTo>
                    <a:pt x="6602" y="985"/>
                    <a:pt x="6659" y="939"/>
                    <a:pt x="6722" y="911"/>
                  </a:cubicBezTo>
                  <a:cubicBezTo>
                    <a:pt x="6847" y="848"/>
                    <a:pt x="6984" y="802"/>
                    <a:pt x="7109" y="745"/>
                  </a:cubicBezTo>
                  <a:cubicBezTo>
                    <a:pt x="7172" y="717"/>
                    <a:pt x="7240" y="688"/>
                    <a:pt x="7303" y="654"/>
                  </a:cubicBezTo>
                  <a:cubicBezTo>
                    <a:pt x="7349" y="626"/>
                    <a:pt x="7400" y="597"/>
                    <a:pt x="7457" y="586"/>
                  </a:cubicBezTo>
                  <a:cubicBezTo>
                    <a:pt x="7548" y="557"/>
                    <a:pt x="7605" y="460"/>
                    <a:pt x="7577" y="363"/>
                  </a:cubicBezTo>
                  <a:cubicBezTo>
                    <a:pt x="7553" y="286"/>
                    <a:pt x="7479" y="233"/>
                    <a:pt x="7401" y="233"/>
                  </a:cubicBezTo>
                  <a:cubicBezTo>
                    <a:pt x="7388" y="233"/>
                    <a:pt x="7374" y="235"/>
                    <a:pt x="7360" y="238"/>
                  </a:cubicBezTo>
                  <a:cubicBezTo>
                    <a:pt x="7246" y="266"/>
                    <a:pt x="7149" y="335"/>
                    <a:pt x="7047" y="380"/>
                  </a:cubicBezTo>
                  <a:cubicBezTo>
                    <a:pt x="6927" y="437"/>
                    <a:pt x="6807" y="489"/>
                    <a:pt x="6682" y="540"/>
                  </a:cubicBezTo>
                  <a:cubicBezTo>
                    <a:pt x="6625" y="563"/>
                    <a:pt x="6573" y="586"/>
                    <a:pt x="6516" y="609"/>
                  </a:cubicBezTo>
                  <a:cubicBezTo>
                    <a:pt x="6477" y="637"/>
                    <a:pt x="6431" y="660"/>
                    <a:pt x="6385" y="683"/>
                  </a:cubicBezTo>
                  <a:cubicBezTo>
                    <a:pt x="6266" y="711"/>
                    <a:pt x="6146" y="751"/>
                    <a:pt x="6026" y="797"/>
                  </a:cubicBezTo>
                  <a:cubicBezTo>
                    <a:pt x="5815" y="894"/>
                    <a:pt x="5599" y="1013"/>
                    <a:pt x="5365" y="1065"/>
                  </a:cubicBezTo>
                  <a:cubicBezTo>
                    <a:pt x="5293" y="1080"/>
                    <a:pt x="5215" y="1090"/>
                    <a:pt x="5138" y="1090"/>
                  </a:cubicBezTo>
                  <a:cubicBezTo>
                    <a:pt x="5100" y="1090"/>
                    <a:pt x="5061" y="1087"/>
                    <a:pt x="5023" y="1082"/>
                  </a:cubicBezTo>
                  <a:cubicBezTo>
                    <a:pt x="4909" y="1053"/>
                    <a:pt x="4801" y="1008"/>
                    <a:pt x="4709" y="939"/>
                  </a:cubicBezTo>
                  <a:cubicBezTo>
                    <a:pt x="4607" y="888"/>
                    <a:pt x="4504" y="842"/>
                    <a:pt x="4396" y="802"/>
                  </a:cubicBezTo>
                  <a:cubicBezTo>
                    <a:pt x="4265" y="745"/>
                    <a:pt x="4139" y="677"/>
                    <a:pt x="4020" y="614"/>
                  </a:cubicBezTo>
                  <a:cubicBezTo>
                    <a:pt x="3769" y="489"/>
                    <a:pt x="3518" y="369"/>
                    <a:pt x="3261" y="261"/>
                  </a:cubicBezTo>
                  <a:cubicBezTo>
                    <a:pt x="3045" y="164"/>
                    <a:pt x="2817" y="84"/>
                    <a:pt x="2589" y="27"/>
                  </a:cubicBezTo>
                  <a:cubicBezTo>
                    <a:pt x="2514" y="9"/>
                    <a:pt x="2439" y="0"/>
                    <a:pt x="236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" name="Google Shape;3297;p68"/>
            <p:cNvSpPr/>
            <p:nvPr/>
          </p:nvSpPr>
          <p:spPr>
            <a:xfrm>
              <a:off x="3458959" y="4059314"/>
              <a:ext cx="161984" cy="28962"/>
            </a:xfrm>
            <a:custGeom>
              <a:avLst/>
              <a:gdLst/>
              <a:ahLst/>
              <a:cxnLst/>
              <a:rect l="l" t="t" r="r" b="b"/>
              <a:pathLst>
                <a:path w="6650" h="1189" extrusionOk="0">
                  <a:moveTo>
                    <a:pt x="1665" y="1"/>
                  </a:moveTo>
                  <a:cubicBezTo>
                    <a:pt x="1589" y="1"/>
                    <a:pt x="1514" y="4"/>
                    <a:pt x="1439" y="12"/>
                  </a:cubicBezTo>
                  <a:cubicBezTo>
                    <a:pt x="1188" y="47"/>
                    <a:pt x="989" y="172"/>
                    <a:pt x="766" y="275"/>
                  </a:cubicBezTo>
                  <a:cubicBezTo>
                    <a:pt x="658" y="332"/>
                    <a:pt x="544" y="354"/>
                    <a:pt x="436" y="406"/>
                  </a:cubicBezTo>
                  <a:cubicBezTo>
                    <a:pt x="362" y="446"/>
                    <a:pt x="293" y="531"/>
                    <a:pt x="208" y="548"/>
                  </a:cubicBezTo>
                  <a:cubicBezTo>
                    <a:pt x="1" y="601"/>
                    <a:pt x="70" y="901"/>
                    <a:pt x="260" y="901"/>
                  </a:cubicBezTo>
                  <a:cubicBezTo>
                    <a:pt x="274" y="901"/>
                    <a:pt x="289" y="900"/>
                    <a:pt x="305" y="896"/>
                  </a:cubicBezTo>
                  <a:cubicBezTo>
                    <a:pt x="390" y="873"/>
                    <a:pt x="470" y="828"/>
                    <a:pt x="533" y="771"/>
                  </a:cubicBezTo>
                  <a:cubicBezTo>
                    <a:pt x="618" y="725"/>
                    <a:pt x="704" y="685"/>
                    <a:pt x="795" y="657"/>
                  </a:cubicBezTo>
                  <a:cubicBezTo>
                    <a:pt x="989" y="577"/>
                    <a:pt x="1160" y="451"/>
                    <a:pt x="1359" y="394"/>
                  </a:cubicBezTo>
                  <a:cubicBezTo>
                    <a:pt x="1469" y="369"/>
                    <a:pt x="1579" y="356"/>
                    <a:pt x="1687" y="356"/>
                  </a:cubicBezTo>
                  <a:cubicBezTo>
                    <a:pt x="1776" y="356"/>
                    <a:pt x="1865" y="365"/>
                    <a:pt x="1952" y="383"/>
                  </a:cubicBezTo>
                  <a:cubicBezTo>
                    <a:pt x="2055" y="389"/>
                    <a:pt x="2152" y="406"/>
                    <a:pt x="2248" y="434"/>
                  </a:cubicBezTo>
                  <a:cubicBezTo>
                    <a:pt x="2345" y="468"/>
                    <a:pt x="2437" y="520"/>
                    <a:pt x="2516" y="582"/>
                  </a:cubicBezTo>
                  <a:cubicBezTo>
                    <a:pt x="2699" y="702"/>
                    <a:pt x="2893" y="816"/>
                    <a:pt x="3092" y="913"/>
                  </a:cubicBezTo>
                  <a:cubicBezTo>
                    <a:pt x="3280" y="1016"/>
                    <a:pt x="3497" y="1141"/>
                    <a:pt x="3708" y="1175"/>
                  </a:cubicBezTo>
                  <a:cubicBezTo>
                    <a:pt x="3763" y="1185"/>
                    <a:pt x="3818" y="1189"/>
                    <a:pt x="3873" y="1189"/>
                  </a:cubicBezTo>
                  <a:cubicBezTo>
                    <a:pt x="4053" y="1189"/>
                    <a:pt x="4233" y="1146"/>
                    <a:pt x="4403" y="1107"/>
                  </a:cubicBezTo>
                  <a:cubicBezTo>
                    <a:pt x="4626" y="1050"/>
                    <a:pt x="4854" y="993"/>
                    <a:pt x="5076" y="942"/>
                  </a:cubicBezTo>
                  <a:cubicBezTo>
                    <a:pt x="5333" y="885"/>
                    <a:pt x="5583" y="816"/>
                    <a:pt x="5828" y="731"/>
                  </a:cubicBezTo>
                  <a:cubicBezTo>
                    <a:pt x="5954" y="685"/>
                    <a:pt x="6079" y="645"/>
                    <a:pt x="6199" y="600"/>
                  </a:cubicBezTo>
                  <a:cubicBezTo>
                    <a:pt x="6256" y="577"/>
                    <a:pt x="6307" y="548"/>
                    <a:pt x="6364" y="520"/>
                  </a:cubicBezTo>
                  <a:cubicBezTo>
                    <a:pt x="6393" y="497"/>
                    <a:pt x="6433" y="480"/>
                    <a:pt x="6473" y="474"/>
                  </a:cubicBezTo>
                  <a:cubicBezTo>
                    <a:pt x="6570" y="468"/>
                    <a:pt x="6649" y="394"/>
                    <a:pt x="6649" y="297"/>
                  </a:cubicBezTo>
                  <a:cubicBezTo>
                    <a:pt x="6649" y="195"/>
                    <a:pt x="6570" y="115"/>
                    <a:pt x="6473" y="115"/>
                  </a:cubicBezTo>
                  <a:cubicBezTo>
                    <a:pt x="6364" y="126"/>
                    <a:pt x="6262" y="166"/>
                    <a:pt x="6171" y="218"/>
                  </a:cubicBezTo>
                  <a:cubicBezTo>
                    <a:pt x="6074" y="269"/>
                    <a:pt x="5977" y="309"/>
                    <a:pt x="5874" y="337"/>
                  </a:cubicBezTo>
                  <a:cubicBezTo>
                    <a:pt x="5652" y="411"/>
                    <a:pt x="5429" y="491"/>
                    <a:pt x="5196" y="548"/>
                  </a:cubicBezTo>
                  <a:cubicBezTo>
                    <a:pt x="4968" y="600"/>
                    <a:pt x="4728" y="651"/>
                    <a:pt x="4500" y="708"/>
                  </a:cubicBezTo>
                  <a:cubicBezTo>
                    <a:pt x="4289" y="765"/>
                    <a:pt x="4073" y="833"/>
                    <a:pt x="3850" y="833"/>
                  </a:cubicBezTo>
                  <a:cubicBezTo>
                    <a:pt x="3759" y="828"/>
                    <a:pt x="3674" y="799"/>
                    <a:pt x="3594" y="759"/>
                  </a:cubicBezTo>
                  <a:cubicBezTo>
                    <a:pt x="3480" y="714"/>
                    <a:pt x="3377" y="662"/>
                    <a:pt x="3269" y="605"/>
                  </a:cubicBezTo>
                  <a:cubicBezTo>
                    <a:pt x="3069" y="503"/>
                    <a:pt x="2881" y="394"/>
                    <a:pt x="2693" y="269"/>
                  </a:cubicBezTo>
                  <a:cubicBezTo>
                    <a:pt x="2511" y="138"/>
                    <a:pt x="2300" y="58"/>
                    <a:pt x="2077" y="35"/>
                  </a:cubicBezTo>
                  <a:cubicBezTo>
                    <a:pt x="1941" y="13"/>
                    <a:pt x="1803" y="1"/>
                    <a:pt x="16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298" name="Google Shape;3298;p68"/>
            <p:cNvGrpSpPr/>
            <p:nvPr/>
          </p:nvGrpSpPr>
          <p:grpSpPr>
            <a:xfrm>
              <a:off x="1098625" y="3443572"/>
              <a:ext cx="3051677" cy="1223380"/>
              <a:chOff x="715100" y="3026386"/>
              <a:chExt cx="4092333" cy="1640566"/>
            </a:xfrm>
          </p:grpSpPr>
          <p:sp>
            <p:nvSpPr>
              <p:cNvPr id="3299" name="Google Shape;3299;p68"/>
              <p:cNvSpPr/>
              <p:nvPr/>
            </p:nvSpPr>
            <p:spPr>
              <a:xfrm>
                <a:off x="1250437" y="3103310"/>
                <a:ext cx="407104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3" h="47869" extrusionOk="0">
                    <a:moveTo>
                      <a:pt x="1" y="0"/>
                    </a:moveTo>
                    <a:lnTo>
                      <a:pt x="10268" y="47868"/>
                    </a:lnTo>
                    <a:lnTo>
                      <a:pt x="12462" y="47868"/>
                    </a:lnTo>
                    <a:lnTo>
                      <a:pt x="219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0" name="Google Shape;3300;p68"/>
              <p:cNvSpPr/>
              <p:nvPr/>
            </p:nvSpPr>
            <p:spPr>
              <a:xfrm>
                <a:off x="715100" y="3103310"/>
                <a:ext cx="407267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8" h="47869" extrusionOk="0">
                    <a:moveTo>
                      <a:pt x="10273" y="0"/>
                    </a:moveTo>
                    <a:lnTo>
                      <a:pt x="1" y="47868"/>
                    </a:lnTo>
                    <a:lnTo>
                      <a:pt x="2195" y="47868"/>
                    </a:lnTo>
                    <a:lnTo>
                      <a:pt x="1246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1" name="Google Shape;3301;p68"/>
              <p:cNvSpPr/>
              <p:nvPr/>
            </p:nvSpPr>
            <p:spPr>
              <a:xfrm>
                <a:off x="925687" y="3026386"/>
                <a:ext cx="3671187" cy="76959"/>
              </a:xfrm>
              <a:custGeom>
                <a:avLst/>
                <a:gdLst/>
                <a:ahLst/>
                <a:cxnLst/>
                <a:rect l="l" t="t" r="r" b="b"/>
                <a:pathLst>
                  <a:path w="112389" h="2356" extrusionOk="0">
                    <a:moveTo>
                      <a:pt x="1" y="1"/>
                    </a:moveTo>
                    <a:lnTo>
                      <a:pt x="1" y="2355"/>
                    </a:lnTo>
                    <a:lnTo>
                      <a:pt x="112389" y="2355"/>
                    </a:lnTo>
                    <a:lnTo>
                      <a:pt x="11238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2" name="Google Shape;3302;p68"/>
              <p:cNvSpPr/>
              <p:nvPr/>
            </p:nvSpPr>
            <p:spPr>
              <a:xfrm>
                <a:off x="897112" y="3920245"/>
                <a:ext cx="3671187" cy="77122"/>
              </a:xfrm>
              <a:custGeom>
                <a:avLst/>
                <a:gdLst/>
                <a:ahLst/>
                <a:cxnLst/>
                <a:rect l="l" t="t" r="r" b="b"/>
                <a:pathLst>
                  <a:path w="112389" h="2361" extrusionOk="0">
                    <a:moveTo>
                      <a:pt x="1" y="1"/>
                    </a:moveTo>
                    <a:lnTo>
                      <a:pt x="1" y="2361"/>
                    </a:lnTo>
                    <a:lnTo>
                      <a:pt x="112389" y="2361"/>
                    </a:lnTo>
                    <a:lnTo>
                      <a:pt x="11238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3" name="Google Shape;3303;p68"/>
              <p:cNvSpPr/>
              <p:nvPr/>
            </p:nvSpPr>
            <p:spPr>
              <a:xfrm>
                <a:off x="4400165" y="3103310"/>
                <a:ext cx="407267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8" h="47869" extrusionOk="0">
                    <a:moveTo>
                      <a:pt x="0" y="0"/>
                    </a:moveTo>
                    <a:lnTo>
                      <a:pt x="10273" y="47868"/>
                    </a:lnTo>
                    <a:lnTo>
                      <a:pt x="12467" y="47868"/>
                    </a:lnTo>
                    <a:lnTo>
                      <a:pt x="219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4" name="Google Shape;3304;p68"/>
              <p:cNvSpPr/>
              <p:nvPr/>
            </p:nvSpPr>
            <p:spPr>
              <a:xfrm>
                <a:off x="3864992" y="3103310"/>
                <a:ext cx="407071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2" h="47869" extrusionOk="0">
                    <a:moveTo>
                      <a:pt x="10267" y="0"/>
                    </a:moveTo>
                    <a:lnTo>
                      <a:pt x="0" y="47868"/>
                    </a:lnTo>
                    <a:lnTo>
                      <a:pt x="2195" y="47868"/>
                    </a:lnTo>
                    <a:lnTo>
                      <a:pt x="1246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05" name="Google Shape;3305;p68"/>
            <p:cNvGrpSpPr/>
            <p:nvPr/>
          </p:nvGrpSpPr>
          <p:grpSpPr>
            <a:xfrm>
              <a:off x="1195078" y="2928167"/>
              <a:ext cx="681964" cy="516155"/>
              <a:chOff x="1045239" y="2329065"/>
              <a:chExt cx="914522" cy="692170"/>
            </a:xfrm>
          </p:grpSpPr>
          <p:sp>
            <p:nvSpPr>
              <p:cNvPr id="3306" name="Google Shape;3306;p68"/>
              <p:cNvSpPr/>
              <p:nvPr/>
            </p:nvSpPr>
            <p:spPr>
              <a:xfrm>
                <a:off x="1045239" y="2394394"/>
                <a:ext cx="914522" cy="626841"/>
              </a:xfrm>
              <a:custGeom>
                <a:avLst/>
                <a:gdLst/>
                <a:ahLst/>
                <a:cxnLst/>
                <a:rect l="l" t="t" r="r" b="b"/>
                <a:pathLst>
                  <a:path w="27997" h="19190" extrusionOk="0">
                    <a:moveTo>
                      <a:pt x="5318" y="2648"/>
                    </a:moveTo>
                    <a:cubicBezTo>
                      <a:pt x="5631" y="2648"/>
                      <a:pt x="5919" y="2719"/>
                      <a:pt x="6186" y="2863"/>
                    </a:cubicBezTo>
                    <a:cubicBezTo>
                      <a:pt x="6927" y="3262"/>
                      <a:pt x="7360" y="4140"/>
                      <a:pt x="7571" y="4732"/>
                    </a:cubicBezTo>
                    <a:cubicBezTo>
                      <a:pt x="7605" y="4824"/>
                      <a:pt x="7617" y="4926"/>
                      <a:pt x="7594" y="5023"/>
                    </a:cubicBezTo>
                    <a:lnTo>
                      <a:pt x="5616" y="15689"/>
                    </a:lnTo>
                    <a:cubicBezTo>
                      <a:pt x="5564" y="15972"/>
                      <a:pt x="5322" y="16156"/>
                      <a:pt x="5062" y="16156"/>
                    </a:cubicBezTo>
                    <a:cubicBezTo>
                      <a:pt x="4976" y="16156"/>
                      <a:pt x="4889" y="16136"/>
                      <a:pt x="4806" y="16094"/>
                    </a:cubicBezTo>
                    <a:cubicBezTo>
                      <a:pt x="3444" y="15376"/>
                      <a:pt x="2760" y="13808"/>
                      <a:pt x="2418" y="12400"/>
                    </a:cubicBezTo>
                    <a:cubicBezTo>
                      <a:pt x="1454" y="8415"/>
                      <a:pt x="2680" y="3495"/>
                      <a:pt x="4265" y="2874"/>
                    </a:cubicBezTo>
                    <a:cubicBezTo>
                      <a:pt x="4647" y="2724"/>
                      <a:pt x="4996" y="2648"/>
                      <a:pt x="5318" y="2648"/>
                    </a:cubicBezTo>
                    <a:close/>
                    <a:moveTo>
                      <a:pt x="8996" y="1"/>
                    </a:moveTo>
                    <a:cubicBezTo>
                      <a:pt x="8723" y="1"/>
                      <a:pt x="8489" y="195"/>
                      <a:pt x="8443" y="463"/>
                    </a:cubicBezTo>
                    <a:lnTo>
                      <a:pt x="8198" y="1751"/>
                    </a:lnTo>
                    <a:cubicBezTo>
                      <a:pt x="8148" y="2037"/>
                      <a:pt x="7901" y="2213"/>
                      <a:pt x="7644" y="2213"/>
                    </a:cubicBezTo>
                    <a:cubicBezTo>
                      <a:pt x="7522" y="2213"/>
                      <a:pt x="7398" y="2174"/>
                      <a:pt x="7292" y="2087"/>
                    </a:cubicBezTo>
                    <a:cubicBezTo>
                      <a:pt x="7132" y="1956"/>
                      <a:pt x="6967" y="1848"/>
                      <a:pt x="6790" y="1751"/>
                    </a:cubicBezTo>
                    <a:cubicBezTo>
                      <a:pt x="6335" y="1504"/>
                      <a:pt x="5843" y="1380"/>
                      <a:pt x="5319" y="1380"/>
                    </a:cubicBezTo>
                    <a:cubicBezTo>
                      <a:pt x="4838" y="1380"/>
                      <a:pt x="4332" y="1484"/>
                      <a:pt x="3803" y="1694"/>
                    </a:cubicBezTo>
                    <a:cubicBezTo>
                      <a:pt x="1637" y="2549"/>
                      <a:pt x="1" y="7794"/>
                      <a:pt x="1186" y="12696"/>
                    </a:cubicBezTo>
                    <a:cubicBezTo>
                      <a:pt x="1791" y="15187"/>
                      <a:pt x="3062" y="16835"/>
                      <a:pt x="4806" y="17468"/>
                    </a:cubicBezTo>
                    <a:cubicBezTo>
                      <a:pt x="5063" y="17565"/>
                      <a:pt x="5223" y="17833"/>
                      <a:pt x="5171" y="18100"/>
                    </a:cubicBezTo>
                    <a:lnTo>
                      <a:pt x="5097" y="18517"/>
                    </a:lnTo>
                    <a:cubicBezTo>
                      <a:pt x="5029" y="18864"/>
                      <a:pt x="5297" y="19189"/>
                      <a:pt x="5650" y="19189"/>
                    </a:cubicBezTo>
                    <a:lnTo>
                      <a:pt x="21669" y="19189"/>
                    </a:lnTo>
                    <a:cubicBezTo>
                      <a:pt x="21885" y="19189"/>
                      <a:pt x="22085" y="19064"/>
                      <a:pt x="22176" y="18870"/>
                    </a:cubicBezTo>
                    <a:lnTo>
                      <a:pt x="27808" y="7326"/>
                    </a:lnTo>
                    <a:cubicBezTo>
                      <a:pt x="27997" y="6950"/>
                      <a:pt x="27723" y="6511"/>
                      <a:pt x="27301" y="6511"/>
                    </a:cubicBezTo>
                    <a:cubicBezTo>
                      <a:pt x="27130" y="6511"/>
                      <a:pt x="26965" y="6591"/>
                      <a:pt x="26862" y="6728"/>
                    </a:cubicBezTo>
                    <a:lnTo>
                      <a:pt x="21823" y="12998"/>
                    </a:lnTo>
                    <a:cubicBezTo>
                      <a:pt x="21707" y="13143"/>
                      <a:pt x="21546" y="13209"/>
                      <a:pt x="21387" y="13209"/>
                    </a:cubicBezTo>
                    <a:cubicBezTo>
                      <a:pt x="21132" y="13209"/>
                      <a:pt x="20881" y="13039"/>
                      <a:pt x="20825" y="12748"/>
                    </a:cubicBezTo>
                    <a:lnTo>
                      <a:pt x="18545" y="463"/>
                    </a:lnTo>
                    <a:cubicBezTo>
                      <a:pt x="18494" y="195"/>
                      <a:pt x="18260" y="1"/>
                      <a:pt x="1799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7" name="Google Shape;3307;p68"/>
              <p:cNvSpPr/>
              <p:nvPr/>
            </p:nvSpPr>
            <p:spPr>
              <a:xfrm>
                <a:off x="1337226" y="2343012"/>
                <a:ext cx="297774" cy="51415"/>
              </a:xfrm>
              <a:custGeom>
                <a:avLst/>
                <a:gdLst/>
                <a:ahLst/>
                <a:cxnLst/>
                <a:rect l="l" t="t" r="r" b="b"/>
                <a:pathLst>
                  <a:path w="9116" h="1574" extrusionOk="0">
                    <a:moveTo>
                      <a:pt x="7547" y="1"/>
                    </a:moveTo>
                    <a:cubicBezTo>
                      <a:pt x="7544" y="1"/>
                      <a:pt x="7540" y="1"/>
                      <a:pt x="7537" y="1"/>
                    </a:cubicBezTo>
                    <a:lnTo>
                      <a:pt x="1579" y="1"/>
                    </a:lnTo>
                    <a:cubicBezTo>
                      <a:pt x="707" y="1"/>
                      <a:pt x="0" y="702"/>
                      <a:pt x="0" y="1574"/>
                    </a:cubicBezTo>
                    <a:lnTo>
                      <a:pt x="9116" y="1574"/>
                    </a:lnTo>
                    <a:cubicBezTo>
                      <a:pt x="9116" y="705"/>
                      <a:pt x="8409" y="1"/>
                      <a:pt x="754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8" name="Google Shape;3308;p68"/>
              <p:cNvSpPr/>
              <p:nvPr/>
            </p:nvSpPr>
            <p:spPr>
              <a:xfrm>
                <a:off x="1460109" y="2329065"/>
                <a:ext cx="51611" cy="25707"/>
              </a:xfrm>
              <a:custGeom>
                <a:avLst/>
                <a:gdLst/>
                <a:ahLst/>
                <a:cxnLst/>
                <a:rect l="l" t="t" r="r" b="b"/>
                <a:pathLst>
                  <a:path w="1580" h="787" extrusionOk="0">
                    <a:moveTo>
                      <a:pt x="793" y="0"/>
                    </a:moveTo>
                    <a:cubicBezTo>
                      <a:pt x="354" y="0"/>
                      <a:pt x="1" y="353"/>
                      <a:pt x="1" y="787"/>
                    </a:cubicBezTo>
                    <a:lnTo>
                      <a:pt x="1580" y="787"/>
                    </a:lnTo>
                    <a:cubicBezTo>
                      <a:pt x="1580" y="353"/>
                      <a:pt x="1226" y="0"/>
                      <a:pt x="79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18" name="Google Shape;3318;p68"/>
            <p:cNvGrpSpPr/>
            <p:nvPr/>
          </p:nvGrpSpPr>
          <p:grpSpPr>
            <a:xfrm>
              <a:off x="715108" y="3761581"/>
              <a:ext cx="654686" cy="892485"/>
              <a:chOff x="-1156375" y="1547625"/>
              <a:chExt cx="1342009" cy="1829461"/>
            </a:xfrm>
          </p:grpSpPr>
          <p:sp>
            <p:nvSpPr>
              <p:cNvPr id="3319" name="Google Shape;3319;p68"/>
              <p:cNvSpPr/>
              <p:nvPr/>
            </p:nvSpPr>
            <p:spPr>
              <a:xfrm>
                <a:off x="-1137878" y="1547625"/>
                <a:ext cx="777261" cy="867935"/>
              </a:xfrm>
              <a:custGeom>
                <a:avLst/>
                <a:gdLst/>
                <a:ahLst/>
                <a:cxnLst/>
                <a:rect l="l" t="t" r="r" b="b"/>
                <a:pathLst>
                  <a:path w="9875" h="11027" extrusionOk="0">
                    <a:moveTo>
                      <a:pt x="0" y="1"/>
                    </a:moveTo>
                    <a:cubicBezTo>
                      <a:pt x="0" y="1"/>
                      <a:pt x="1604" y="4582"/>
                      <a:pt x="4364" y="6202"/>
                    </a:cubicBezTo>
                    <a:cubicBezTo>
                      <a:pt x="8266" y="8502"/>
                      <a:pt x="9874" y="11027"/>
                      <a:pt x="9874" y="11027"/>
                    </a:cubicBezTo>
                    <a:cubicBezTo>
                      <a:pt x="9874" y="11027"/>
                      <a:pt x="9874" y="6663"/>
                      <a:pt x="7575" y="3447"/>
                    </a:cubicBezTo>
                    <a:cubicBezTo>
                      <a:pt x="5281" y="23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0" name="Google Shape;3320;p68"/>
              <p:cNvSpPr/>
              <p:nvPr/>
            </p:nvSpPr>
            <p:spPr>
              <a:xfrm>
                <a:off x="-853104" y="1773052"/>
                <a:ext cx="500910" cy="647862"/>
              </a:xfrm>
              <a:custGeom>
                <a:avLst/>
                <a:gdLst/>
                <a:ahLst/>
                <a:cxnLst/>
                <a:rect l="l" t="t" r="r" b="b"/>
                <a:pathLst>
                  <a:path w="6364" h="8231" extrusionOk="0">
                    <a:moveTo>
                      <a:pt x="113" y="0"/>
                    </a:moveTo>
                    <a:cubicBezTo>
                      <a:pt x="43" y="0"/>
                      <a:pt x="0" y="105"/>
                      <a:pt x="76" y="148"/>
                    </a:cubicBezTo>
                    <a:cubicBezTo>
                      <a:pt x="89" y="152"/>
                      <a:pt x="1262" y="809"/>
                      <a:pt x="2597" y="2123"/>
                    </a:cubicBezTo>
                    <a:cubicBezTo>
                      <a:pt x="3829" y="3334"/>
                      <a:pt x="5455" y="5369"/>
                      <a:pt x="6197" y="8171"/>
                    </a:cubicBezTo>
                    <a:cubicBezTo>
                      <a:pt x="6210" y="8205"/>
                      <a:pt x="6239" y="8231"/>
                      <a:pt x="6273" y="8231"/>
                    </a:cubicBezTo>
                    <a:cubicBezTo>
                      <a:pt x="6282" y="8231"/>
                      <a:pt x="6291" y="8231"/>
                      <a:pt x="6295" y="8227"/>
                    </a:cubicBezTo>
                    <a:cubicBezTo>
                      <a:pt x="6337" y="8214"/>
                      <a:pt x="6363" y="8171"/>
                      <a:pt x="6350" y="8133"/>
                    </a:cubicBezTo>
                    <a:cubicBezTo>
                      <a:pt x="5600" y="5292"/>
                      <a:pt x="3953" y="3236"/>
                      <a:pt x="2708" y="2012"/>
                    </a:cubicBezTo>
                    <a:cubicBezTo>
                      <a:pt x="1356" y="685"/>
                      <a:pt x="165" y="16"/>
                      <a:pt x="153" y="11"/>
                    </a:cubicBezTo>
                    <a:cubicBezTo>
                      <a:pt x="139" y="4"/>
                      <a:pt x="125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1" name="Google Shape;3321;p68"/>
              <p:cNvSpPr/>
              <p:nvPr/>
            </p:nvSpPr>
            <p:spPr>
              <a:xfrm>
                <a:off x="-1156375" y="2153144"/>
                <a:ext cx="741369" cy="257697"/>
              </a:xfrm>
              <a:custGeom>
                <a:avLst/>
                <a:gdLst/>
                <a:ahLst/>
                <a:cxnLst/>
                <a:rect l="l" t="t" r="r" b="b"/>
                <a:pathLst>
                  <a:path w="9419" h="3274" extrusionOk="0">
                    <a:moveTo>
                      <a:pt x="4932" y="1"/>
                    </a:moveTo>
                    <a:cubicBezTo>
                      <a:pt x="2276" y="1"/>
                      <a:pt x="0" y="1896"/>
                      <a:pt x="0" y="1896"/>
                    </a:cubicBezTo>
                    <a:cubicBezTo>
                      <a:pt x="1670" y="2836"/>
                      <a:pt x="2818" y="3112"/>
                      <a:pt x="3768" y="3112"/>
                    </a:cubicBezTo>
                    <a:cubicBezTo>
                      <a:pt x="4909" y="3112"/>
                      <a:pt x="5764" y="2713"/>
                      <a:pt x="6893" y="2587"/>
                    </a:cubicBezTo>
                    <a:cubicBezTo>
                      <a:pt x="7124" y="2561"/>
                      <a:pt x="7334" y="2550"/>
                      <a:pt x="7526" y="2550"/>
                    </a:cubicBezTo>
                    <a:cubicBezTo>
                      <a:pt x="9055" y="2550"/>
                      <a:pt x="9418" y="3274"/>
                      <a:pt x="9418" y="3274"/>
                    </a:cubicBezTo>
                    <a:cubicBezTo>
                      <a:pt x="8958" y="1666"/>
                      <a:pt x="8727" y="518"/>
                      <a:pt x="5742" y="62"/>
                    </a:cubicBezTo>
                    <a:cubicBezTo>
                      <a:pt x="5469" y="20"/>
                      <a:pt x="5199" y="1"/>
                      <a:pt x="49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2" name="Google Shape;3322;p68"/>
              <p:cNvSpPr/>
              <p:nvPr/>
            </p:nvSpPr>
            <p:spPr>
              <a:xfrm>
                <a:off x="-966604" y="2253657"/>
                <a:ext cx="560022" cy="163559"/>
              </a:xfrm>
              <a:custGeom>
                <a:avLst/>
                <a:gdLst/>
                <a:ahLst/>
                <a:cxnLst/>
                <a:rect l="l" t="t" r="r" b="b"/>
                <a:pathLst>
                  <a:path w="7115" h="2078" extrusionOk="0">
                    <a:moveTo>
                      <a:pt x="2935" y="1"/>
                    </a:moveTo>
                    <a:cubicBezTo>
                      <a:pt x="1193" y="1"/>
                      <a:pt x="89" y="522"/>
                      <a:pt x="76" y="525"/>
                    </a:cubicBezTo>
                    <a:cubicBezTo>
                      <a:pt x="1" y="571"/>
                      <a:pt x="42" y="676"/>
                      <a:pt x="115" y="676"/>
                    </a:cubicBezTo>
                    <a:cubicBezTo>
                      <a:pt x="124" y="676"/>
                      <a:pt x="134" y="674"/>
                      <a:pt x="144" y="670"/>
                    </a:cubicBezTo>
                    <a:cubicBezTo>
                      <a:pt x="158" y="664"/>
                      <a:pt x="1234" y="158"/>
                      <a:pt x="2936" y="158"/>
                    </a:cubicBezTo>
                    <a:cubicBezTo>
                      <a:pt x="3420" y="158"/>
                      <a:pt x="3954" y="199"/>
                      <a:pt x="4529" y="304"/>
                    </a:cubicBezTo>
                    <a:cubicBezTo>
                      <a:pt x="6018" y="572"/>
                      <a:pt x="6939" y="2027"/>
                      <a:pt x="6952" y="2040"/>
                    </a:cubicBezTo>
                    <a:cubicBezTo>
                      <a:pt x="6965" y="2065"/>
                      <a:pt x="6990" y="2078"/>
                      <a:pt x="7016" y="2078"/>
                    </a:cubicBezTo>
                    <a:cubicBezTo>
                      <a:pt x="7080" y="2078"/>
                      <a:pt x="7114" y="2010"/>
                      <a:pt x="7084" y="1958"/>
                    </a:cubicBezTo>
                    <a:cubicBezTo>
                      <a:pt x="7046" y="1895"/>
                      <a:pt x="6112" y="431"/>
                      <a:pt x="4559" y="150"/>
                    </a:cubicBezTo>
                    <a:cubicBezTo>
                      <a:pt x="3973" y="43"/>
                      <a:pt x="3428" y="1"/>
                      <a:pt x="29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3" name="Google Shape;3323;p68"/>
              <p:cNvSpPr/>
              <p:nvPr/>
            </p:nvSpPr>
            <p:spPr>
              <a:xfrm>
                <a:off x="-430508" y="1863490"/>
                <a:ext cx="616142" cy="529954"/>
              </a:xfrm>
              <a:custGeom>
                <a:avLst/>
                <a:gdLst/>
                <a:ahLst/>
                <a:cxnLst/>
                <a:rect l="l" t="t" r="r" b="b"/>
                <a:pathLst>
                  <a:path w="7828" h="6733" extrusionOk="0">
                    <a:moveTo>
                      <a:pt x="7590" y="1"/>
                    </a:moveTo>
                    <a:cubicBezTo>
                      <a:pt x="6756" y="1"/>
                      <a:pt x="3917" y="141"/>
                      <a:pt x="2124" y="1959"/>
                    </a:cubicBezTo>
                    <a:cubicBezTo>
                      <a:pt x="0" y="4113"/>
                      <a:pt x="508" y="5171"/>
                      <a:pt x="1096" y="6732"/>
                    </a:cubicBezTo>
                    <a:cubicBezTo>
                      <a:pt x="1096" y="6732"/>
                      <a:pt x="917" y="5721"/>
                      <a:pt x="2713" y="4672"/>
                    </a:cubicBezTo>
                    <a:cubicBezTo>
                      <a:pt x="4509" y="3623"/>
                      <a:pt x="6117" y="3857"/>
                      <a:pt x="7827" y="6"/>
                    </a:cubicBezTo>
                    <a:cubicBezTo>
                      <a:pt x="7827" y="6"/>
                      <a:pt x="7742" y="1"/>
                      <a:pt x="759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4" name="Google Shape;3324;p68"/>
              <p:cNvSpPr/>
              <p:nvPr/>
            </p:nvSpPr>
            <p:spPr>
              <a:xfrm>
                <a:off x="-361400" y="1974629"/>
                <a:ext cx="395282" cy="425506"/>
              </a:xfrm>
              <a:custGeom>
                <a:avLst/>
                <a:gdLst/>
                <a:ahLst/>
                <a:cxnLst/>
                <a:rect l="l" t="t" r="r" b="b"/>
                <a:pathLst>
                  <a:path w="5022" h="5406" extrusionOk="0">
                    <a:moveTo>
                      <a:pt x="4914" y="0"/>
                    </a:moveTo>
                    <a:cubicBezTo>
                      <a:pt x="4910" y="0"/>
                      <a:pt x="4906" y="1"/>
                      <a:pt x="4902" y="1"/>
                    </a:cubicBezTo>
                    <a:cubicBezTo>
                      <a:pt x="4880" y="5"/>
                      <a:pt x="2918" y="406"/>
                      <a:pt x="1080" y="2373"/>
                    </a:cubicBezTo>
                    <a:cubicBezTo>
                      <a:pt x="1" y="3533"/>
                      <a:pt x="129" y="5260"/>
                      <a:pt x="133" y="5333"/>
                    </a:cubicBezTo>
                    <a:cubicBezTo>
                      <a:pt x="137" y="5376"/>
                      <a:pt x="172" y="5405"/>
                      <a:pt x="210" y="5405"/>
                    </a:cubicBezTo>
                    <a:lnTo>
                      <a:pt x="218" y="5405"/>
                    </a:lnTo>
                    <a:cubicBezTo>
                      <a:pt x="261" y="5401"/>
                      <a:pt x="295" y="5363"/>
                      <a:pt x="291" y="5320"/>
                    </a:cubicBezTo>
                    <a:cubicBezTo>
                      <a:pt x="287" y="5303"/>
                      <a:pt x="163" y="3588"/>
                      <a:pt x="1195" y="2484"/>
                    </a:cubicBezTo>
                    <a:cubicBezTo>
                      <a:pt x="2995" y="551"/>
                      <a:pt x="4910" y="163"/>
                      <a:pt x="4932" y="159"/>
                    </a:cubicBezTo>
                    <a:cubicBezTo>
                      <a:pt x="5022" y="134"/>
                      <a:pt x="5002" y="0"/>
                      <a:pt x="49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5" name="Google Shape;3325;p68"/>
              <p:cNvSpPr/>
              <p:nvPr/>
            </p:nvSpPr>
            <p:spPr>
              <a:xfrm>
                <a:off x="-874671" y="2454762"/>
                <a:ext cx="1004182" cy="922324"/>
              </a:xfrm>
              <a:custGeom>
                <a:avLst/>
                <a:gdLst/>
                <a:ahLst/>
                <a:cxnLst/>
                <a:rect l="l" t="t" r="r" b="b"/>
                <a:pathLst>
                  <a:path w="12758" h="11718" extrusionOk="0">
                    <a:moveTo>
                      <a:pt x="6356" y="1"/>
                    </a:moveTo>
                    <a:lnTo>
                      <a:pt x="4210" y="94"/>
                    </a:lnTo>
                    <a:lnTo>
                      <a:pt x="4142" y="470"/>
                    </a:lnTo>
                    <a:lnTo>
                      <a:pt x="3954" y="1536"/>
                    </a:lnTo>
                    <a:lnTo>
                      <a:pt x="3873" y="2001"/>
                    </a:lnTo>
                    <a:lnTo>
                      <a:pt x="3801" y="2406"/>
                    </a:lnTo>
                    <a:lnTo>
                      <a:pt x="3788" y="2475"/>
                    </a:lnTo>
                    <a:cubicBezTo>
                      <a:pt x="3788" y="2475"/>
                      <a:pt x="3536" y="2688"/>
                      <a:pt x="3161" y="3059"/>
                    </a:cubicBezTo>
                    <a:cubicBezTo>
                      <a:pt x="3041" y="3178"/>
                      <a:pt x="2909" y="3315"/>
                      <a:pt x="2764" y="3464"/>
                    </a:cubicBezTo>
                    <a:cubicBezTo>
                      <a:pt x="2645" y="3592"/>
                      <a:pt x="2517" y="3729"/>
                      <a:pt x="2389" y="3878"/>
                    </a:cubicBezTo>
                    <a:cubicBezTo>
                      <a:pt x="2248" y="4036"/>
                      <a:pt x="2103" y="4202"/>
                      <a:pt x="1962" y="4381"/>
                    </a:cubicBezTo>
                    <a:cubicBezTo>
                      <a:pt x="1834" y="4535"/>
                      <a:pt x="1706" y="4701"/>
                      <a:pt x="1583" y="4867"/>
                    </a:cubicBezTo>
                    <a:cubicBezTo>
                      <a:pt x="1540" y="4927"/>
                      <a:pt x="1497" y="4987"/>
                      <a:pt x="1455" y="5042"/>
                    </a:cubicBezTo>
                    <a:cubicBezTo>
                      <a:pt x="1190" y="5418"/>
                      <a:pt x="947" y="5810"/>
                      <a:pt x="730" y="6215"/>
                    </a:cubicBezTo>
                    <a:cubicBezTo>
                      <a:pt x="631" y="6403"/>
                      <a:pt x="542" y="6595"/>
                      <a:pt x="457" y="6787"/>
                    </a:cubicBezTo>
                    <a:cubicBezTo>
                      <a:pt x="444" y="6821"/>
                      <a:pt x="431" y="6851"/>
                      <a:pt x="418" y="6881"/>
                    </a:cubicBezTo>
                    <a:cubicBezTo>
                      <a:pt x="286" y="7201"/>
                      <a:pt x="184" y="7533"/>
                      <a:pt x="107" y="7870"/>
                    </a:cubicBezTo>
                    <a:cubicBezTo>
                      <a:pt x="85" y="7968"/>
                      <a:pt x="68" y="8071"/>
                      <a:pt x="56" y="8169"/>
                    </a:cubicBezTo>
                    <a:cubicBezTo>
                      <a:pt x="39" y="8280"/>
                      <a:pt x="30" y="8382"/>
                      <a:pt x="21" y="8484"/>
                    </a:cubicBezTo>
                    <a:cubicBezTo>
                      <a:pt x="17" y="8502"/>
                      <a:pt x="17" y="8519"/>
                      <a:pt x="17" y="8536"/>
                    </a:cubicBezTo>
                    <a:cubicBezTo>
                      <a:pt x="0" y="8809"/>
                      <a:pt x="17" y="9082"/>
                      <a:pt x="73" y="9350"/>
                    </a:cubicBezTo>
                    <a:cubicBezTo>
                      <a:pt x="166" y="9815"/>
                      <a:pt x="410" y="10238"/>
                      <a:pt x="768" y="10553"/>
                    </a:cubicBezTo>
                    <a:cubicBezTo>
                      <a:pt x="1792" y="11457"/>
                      <a:pt x="3779" y="11718"/>
                      <a:pt x="6356" y="11718"/>
                    </a:cubicBezTo>
                    <a:cubicBezTo>
                      <a:pt x="8074" y="11718"/>
                      <a:pt x="9529" y="11602"/>
                      <a:pt x="10612" y="11257"/>
                    </a:cubicBezTo>
                    <a:cubicBezTo>
                      <a:pt x="10932" y="11159"/>
                      <a:pt x="11244" y="11022"/>
                      <a:pt x="11534" y="10852"/>
                    </a:cubicBezTo>
                    <a:cubicBezTo>
                      <a:pt x="12336" y="10361"/>
                      <a:pt x="12758" y="9628"/>
                      <a:pt x="12690" y="8531"/>
                    </a:cubicBezTo>
                    <a:cubicBezTo>
                      <a:pt x="12681" y="8416"/>
                      <a:pt x="12673" y="8293"/>
                      <a:pt x="12651" y="8169"/>
                    </a:cubicBezTo>
                    <a:cubicBezTo>
                      <a:pt x="12647" y="8126"/>
                      <a:pt x="12638" y="8084"/>
                      <a:pt x="12630" y="8041"/>
                    </a:cubicBezTo>
                    <a:cubicBezTo>
                      <a:pt x="12621" y="7981"/>
                      <a:pt x="12613" y="7926"/>
                      <a:pt x="12600" y="7870"/>
                    </a:cubicBezTo>
                    <a:cubicBezTo>
                      <a:pt x="12570" y="7729"/>
                      <a:pt x="12532" y="7589"/>
                      <a:pt x="12493" y="7452"/>
                    </a:cubicBezTo>
                    <a:cubicBezTo>
                      <a:pt x="12434" y="7260"/>
                      <a:pt x="12365" y="7068"/>
                      <a:pt x="12289" y="6881"/>
                    </a:cubicBezTo>
                    <a:cubicBezTo>
                      <a:pt x="12195" y="6655"/>
                      <a:pt x="12092" y="6433"/>
                      <a:pt x="11977" y="6215"/>
                    </a:cubicBezTo>
                    <a:cubicBezTo>
                      <a:pt x="11837" y="5947"/>
                      <a:pt x="11679" y="5682"/>
                      <a:pt x="11512" y="5426"/>
                    </a:cubicBezTo>
                    <a:cubicBezTo>
                      <a:pt x="11427" y="5298"/>
                      <a:pt x="11342" y="5170"/>
                      <a:pt x="11252" y="5047"/>
                    </a:cubicBezTo>
                    <a:cubicBezTo>
                      <a:pt x="11086" y="4812"/>
                      <a:pt x="10915" y="4590"/>
                      <a:pt x="10745" y="4381"/>
                    </a:cubicBezTo>
                    <a:cubicBezTo>
                      <a:pt x="10621" y="4223"/>
                      <a:pt x="10497" y="4078"/>
                      <a:pt x="10374" y="3933"/>
                    </a:cubicBezTo>
                    <a:cubicBezTo>
                      <a:pt x="10224" y="3767"/>
                      <a:pt x="10088" y="3618"/>
                      <a:pt x="9947" y="3464"/>
                    </a:cubicBezTo>
                    <a:cubicBezTo>
                      <a:pt x="9806" y="3315"/>
                      <a:pt x="9670" y="3178"/>
                      <a:pt x="9550" y="3059"/>
                    </a:cubicBezTo>
                    <a:cubicBezTo>
                      <a:pt x="9175" y="2692"/>
                      <a:pt x="8923" y="2479"/>
                      <a:pt x="8923" y="2479"/>
                    </a:cubicBezTo>
                    <a:lnTo>
                      <a:pt x="8915" y="2411"/>
                    </a:lnTo>
                    <a:lnTo>
                      <a:pt x="8859" y="2005"/>
                    </a:lnTo>
                    <a:lnTo>
                      <a:pt x="8731" y="1054"/>
                    </a:lnTo>
                    <a:lnTo>
                      <a:pt x="8650" y="470"/>
                    </a:lnTo>
                    <a:lnTo>
                      <a:pt x="8595" y="94"/>
                    </a:lnTo>
                    <a:lnTo>
                      <a:pt x="635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6" name="Google Shape;3326;p68"/>
              <p:cNvSpPr/>
              <p:nvPr/>
            </p:nvSpPr>
            <p:spPr>
              <a:xfrm>
                <a:off x="-759911" y="2799592"/>
                <a:ext cx="771279" cy="52421"/>
              </a:xfrm>
              <a:custGeom>
                <a:avLst/>
                <a:gdLst/>
                <a:ahLst/>
                <a:cxnLst/>
                <a:rect l="l" t="t" r="r" b="b"/>
                <a:pathLst>
                  <a:path w="9799" h="666" extrusionOk="0">
                    <a:moveTo>
                      <a:pt x="504" y="0"/>
                    </a:moveTo>
                    <a:cubicBezTo>
                      <a:pt x="376" y="158"/>
                      <a:pt x="253" y="320"/>
                      <a:pt x="125" y="491"/>
                    </a:cubicBezTo>
                    <a:cubicBezTo>
                      <a:pt x="82" y="546"/>
                      <a:pt x="44" y="606"/>
                      <a:pt x="1" y="666"/>
                    </a:cubicBezTo>
                    <a:lnTo>
                      <a:pt x="9798" y="666"/>
                    </a:lnTo>
                    <a:cubicBezTo>
                      <a:pt x="9628" y="435"/>
                      <a:pt x="9457" y="209"/>
                      <a:pt x="9291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7" name="Google Shape;3327;p68"/>
              <p:cNvSpPr/>
              <p:nvPr/>
            </p:nvSpPr>
            <p:spPr>
              <a:xfrm>
                <a:off x="-841770" y="2944262"/>
                <a:ext cx="934366" cy="52106"/>
              </a:xfrm>
              <a:custGeom>
                <a:avLst/>
                <a:gdLst/>
                <a:ahLst/>
                <a:cxnLst/>
                <a:rect l="l" t="t" r="r" b="b"/>
                <a:pathLst>
                  <a:path w="11871" h="662" extrusionOk="0">
                    <a:moveTo>
                      <a:pt x="312" y="1"/>
                    </a:moveTo>
                    <a:cubicBezTo>
                      <a:pt x="213" y="184"/>
                      <a:pt x="124" y="376"/>
                      <a:pt x="43" y="568"/>
                    </a:cubicBezTo>
                    <a:cubicBezTo>
                      <a:pt x="26" y="602"/>
                      <a:pt x="13" y="632"/>
                      <a:pt x="0" y="662"/>
                    </a:cubicBezTo>
                    <a:lnTo>
                      <a:pt x="11871" y="662"/>
                    </a:lnTo>
                    <a:cubicBezTo>
                      <a:pt x="11781" y="440"/>
                      <a:pt x="11674" y="218"/>
                      <a:pt x="1156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8" name="Google Shape;3328;p68"/>
              <p:cNvSpPr/>
              <p:nvPr/>
            </p:nvSpPr>
            <p:spPr>
              <a:xfrm>
                <a:off x="-873333" y="3074213"/>
                <a:ext cx="997807" cy="52421"/>
              </a:xfrm>
              <a:custGeom>
                <a:avLst/>
                <a:gdLst/>
                <a:ahLst/>
                <a:cxnLst/>
                <a:rect l="l" t="t" r="r" b="b"/>
                <a:pathLst>
                  <a:path w="12677" h="666" extrusionOk="0">
                    <a:moveTo>
                      <a:pt x="90" y="0"/>
                    </a:moveTo>
                    <a:cubicBezTo>
                      <a:pt x="68" y="98"/>
                      <a:pt x="51" y="201"/>
                      <a:pt x="39" y="299"/>
                    </a:cubicBezTo>
                    <a:cubicBezTo>
                      <a:pt x="22" y="410"/>
                      <a:pt x="9" y="512"/>
                      <a:pt x="4" y="614"/>
                    </a:cubicBezTo>
                    <a:cubicBezTo>
                      <a:pt x="0" y="632"/>
                      <a:pt x="0" y="649"/>
                      <a:pt x="0" y="666"/>
                    </a:cubicBezTo>
                    <a:lnTo>
                      <a:pt x="12677" y="666"/>
                    </a:lnTo>
                    <a:cubicBezTo>
                      <a:pt x="12668" y="546"/>
                      <a:pt x="12656" y="427"/>
                      <a:pt x="12634" y="299"/>
                    </a:cubicBezTo>
                    <a:cubicBezTo>
                      <a:pt x="12630" y="256"/>
                      <a:pt x="12621" y="214"/>
                      <a:pt x="12617" y="171"/>
                    </a:cubicBezTo>
                    <a:cubicBezTo>
                      <a:pt x="12604" y="111"/>
                      <a:pt x="12596" y="56"/>
                      <a:pt x="1258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9" name="Google Shape;3329;p68"/>
              <p:cNvSpPr/>
              <p:nvPr/>
            </p:nvSpPr>
            <p:spPr>
              <a:xfrm>
                <a:off x="-616501" y="2388960"/>
                <a:ext cx="481154" cy="102795"/>
              </a:xfrm>
              <a:custGeom>
                <a:avLst/>
                <a:gdLst/>
                <a:ahLst/>
                <a:cxnLst/>
                <a:rect l="l" t="t" r="r" b="b"/>
                <a:pathLst>
                  <a:path w="6113" h="1306" extrusionOk="0">
                    <a:moveTo>
                      <a:pt x="137" y="1"/>
                    </a:moveTo>
                    <a:cubicBezTo>
                      <a:pt x="60" y="1"/>
                      <a:pt x="0" y="60"/>
                      <a:pt x="0" y="133"/>
                    </a:cubicBezTo>
                    <a:lnTo>
                      <a:pt x="0" y="1174"/>
                    </a:lnTo>
                    <a:cubicBezTo>
                      <a:pt x="0" y="1246"/>
                      <a:pt x="60" y="1306"/>
                      <a:pt x="137" y="1306"/>
                    </a:cubicBezTo>
                    <a:lnTo>
                      <a:pt x="5980" y="1306"/>
                    </a:lnTo>
                    <a:cubicBezTo>
                      <a:pt x="6057" y="1306"/>
                      <a:pt x="6112" y="1246"/>
                      <a:pt x="6112" y="1174"/>
                    </a:cubicBezTo>
                    <a:lnTo>
                      <a:pt x="6112" y="133"/>
                    </a:lnTo>
                    <a:cubicBezTo>
                      <a:pt x="6112" y="60"/>
                      <a:pt x="6057" y="1"/>
                      <a:pt x="59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0" name="Google Shape;3330;p68"/>
              <p:cNvSpPr/>
              <p:nvPr/>
            </p:nvSpPr>
            <p:spPr>
              <a:xfrm>
                <a:off x="-563135" y="2491677"/>
                <a:ext cx="375762" cy="84062"/>
              </a:xfrm>
              <a:custGeom>
                <a:avLst/>
                <a:gdLst/>
                <a:ahLst/>
                <a:cxnLst/>
                <a:rect l="l" t="t" r="r" b="b"/>
                <a:pathLst>
                  <a:path w="4774" h="1068" extrusionOk="0">
                    <a:moveTo>
                      <a:pt x="192" y="1"/>
                    </a:moveTo>
                    <a:lnTo>
                      <a:pt x="0" y="1067"/>
                    </a:lnTo>
                    <a:lnTo>
                      <a:pt x="0" y="1067"/>
                    </a:lnTo>
                    <a:lnTo>
                      <a:pt x="4773" y="585"/>
                    </a:lnTo>
                    <a:lnTo>
                      <a:pt x="469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83" name="Title 1"/>
          <p:cNvSpPr>
            <a:spLocks noGrp="1"/>
          </p:cNvSpPr>
          <p:nvPr>
            <p:ph type="title"/>
          </p:nvPr>
        </p:nvSpPr>
        <p:spPr>
          <a:xfrm>
            <a:off x="719999" y="342313"/>
            <a:ext cx="7704000" cy="572700"/>
          </a:xfrm>
        </p:spPr>
        <p:txBody>
          <a:bodyPr anchor="ctr"/>
          <a:lstStyle/>
          <a:p>
            <a:r>
              <a:rPr lang="en-US" sz="3200" dirty="0" smtClean="0">
                <a:solidFill>
                  <a:schemeClr val="accent2"/>
                </a:solidFill>
                <a:latin typeface="+mj-lt"/>
              </a:rPr>
              <a:t>VẬN DỤNG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186" name="Group 185"/>
          <p:cNvGrpSpPr/>
          <p:nvPr/>
        </p:nvGrpSpPr>
        <p:grpSpPr>
          <a:xfrm>
            <a:off x="3579455" y="1052037"/>
            <a:ext cx="5205192" cy="3486068"/>
            <a:chOff x="457201" y="2002207"/>
            <a:chExt cx="9605929" cy="7401201"/>
          </a:xfrm>
          <a:solidFill>
            <a:schemeClr val="accent6"/>
          </a:solidFill>
        </p:grpSpPr>
        <p:sp>
          <p:nvSpPr>
            <p:cNvPr id="190" name="Rectangle 189"/>
            <p:cNvSpPr/>
            <p:nvPr/>
          </p:nvSpPr>
          <p:spPr>
            <a:xfrm>
              <a:off x="457201" y="2654707"/>
              <a:ext cx="9605929" cy="6748701"/>
            </a:xfrm>
            <a:prstGeom prst="rect">
              <a:avLst/>
            </a:prstGeom>
            <a:grpFill/>
            <a:ln w="28575">
              <a:noFill/>
              <a:prstDash val="sys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571500" indent="-571500" algn="just">
                <a:lnSpc>
                  <a:spcPct val="150000"/>
                </a:lnSpc>
                <a:buFont typeface="Wingdings" panose="05000000000000000000" pitchFamily="2" charset="2"/>
                <a:buChar char="§"/>
              </a:pPr>
              <a:endParaRPr lang="en-US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1" name="Google Shape;2398;p36"/>
            <p:cNvSpPr/>
            <p:nvPr/>
          </p:nvSpPr>
          <p:spPr>
            <a:xfrm rot="19793783" flipH="1">
              <a:off x="2081737" y="2002207"/>
              <a:ext cx="448807" cy="1138219"/>
            </a:xfrm>
            <a:custGeom>
              <a:avLst/>
              <a:gdLst/>
              <a:ahLst/>
              <a:cxnLst/>
              <a:rect l="l" t="t" r="r" b="b"/>
              <a:pathLst>
                <a:path w="7729" h="20838" extrusionOk="0">
                  <a:moveTo>
                    <a:pt x="3567" y="1"/>
                  </a:moveTo>
                  <a:cubicBezTo>
                    <a:pt x="3458" y="1"/>
                    <a:pt x="3346" y="5"/>
                    <a:pt x="3231" y="13"/>
                  </a:cubicBezTo>
                  <a:cubicBezTo>
                    <a:pt x="3192" y="13"/>
                    <a:pt x="3167" y="26"/>
                    <a:pt x="3141" y="39"/>
                  </a:cubicBezTo>
                  <a:lnTo>
                    <a:pt x="3050" y="39"/>
                  </a:lnTo>
                  <a:cubicBezTo>
                    <a:pt x="621" y="387"/>
                    <a:pt x="0" y="2236"/>
                    <a:pt x="13" y="3179"/>
                  </a:cubicBezTo>
                  <a:lnTo>
                    <a:pt x="13" y="3231"/>
                  </a:lnTo>
                  <a:lnTo>
                    <a:pt x="866" y="11011"/>
                  </a:lnTo>
                  <a:lnTo>
                    <a:pt x="1706" y="18597"/>
                  </a:lnTo>
                  <a:lnTo>
                    <a:pt x="1706" y="18649"/>
                  </a:lnTo>
                  <a:cubicBezTo>
                    <a:pt x="1852" y="19440"/>
                    <a:pt x="2571" y="20837"/>
                    <a:pt x="4120" y="20837"/>
                  </a:cubicBezTo>
                  <a:cubicBezTo>
                    <a:pt x="4217" y="20837"/>
                    <a:pt x="4317" y="20832"/>
                    <a:pt x="4420" y="20820"/>
                  </a:cubicBezTo>
                  <a:cubicBezTo>
                    <a:pt x="6178" y="20626"/>
                    <a:pt x="6617" y="18972"/>
                    <a:pt x="6604" y="18119"/>
                  </a:cubicBezTo>
                  <a:lnTo>
                    <a:pt x="6604" y="18068"/>
                  </a:lnTo>
                  <a:lnTo>
                    <a:pt x="5377" y="6940"/>
                  </a:lnTo>
                  <a:lnTo>
                    <a:pt x="4252" y="7069"/>
                  </a:lnTo>
                  <a:lnTo>
                    <a:pt x="5467" y="18158"/>
                  </a:lnTo>
                  <a:cubicBezTo>
                    <a:pt x="5467" y="18378"/>
                    <a:pt x="5402" y="19567"/>
                    <a:pt x="4304" y="19683"/>
                  </a:cubicBezTo>
                  <a:cubicBezTo>
                    <a:pt x="4251" y="19689"/>
                    <a:pt x="4199" y="19691"/>
                    <a:pt x="4150" y="19691"/>
                  </a:cubicBezTo>
                  <a:cubicBezTo>
                    <a:pt x="3176" y="19691"/>
                    <a:pt x="2893" y="18651"/>
                    <a:pt x="2843" y="18442"/>
                  </a:cubicBezTo>
                  <a:lnTo>
                    <a:pt x="2003" y="10882"/>
                  </a:lnTo>
                  <a:lnTo>
                    <a:pt x="1163" y="3140"/>
                  </a:lnTo>
                  <a:cubicBezTo>
                    <a:pt x="1163" y="2882"/>
                    <a:pt x="1293" y="1408"/>
                    <a:pt x="3257" y="1150"/>
                  </a:cubicBezTo>
                  <a:cubicBezTo>
                    <a:pt x="3368" y="1141"/>
                    <a:pt x="3474" y="1136"/>
                    <a:pt x="3575" y="1136"/>
                  </a:cubicBezTo>
                  <a:cubicBezTo>
                    <a:pt x="5284" y="1136"/>
                    <a:pt x="5690" y="2404"/>
                    <a:pt x="5738" y="2636"/>
                  </a:cubicBezTo>
                  <a:lnTo>
                    <a:pt x="6617" y="10585"/>
                  </a:lnTo>
                  <a:lnTo>
                    <a:pt x="7729" y="10585"/>
                  </a:lnTo>
                  <a:lnTo>
                    <a:pt x="6876" y="2481"/>
                  </a:lnTo>
                  <a:lnTo>
                    <a:pt x="6863" y="2442"/>
                  </a:lnTo>
                  <a:cubicBezTo>
                    <a:pt x="6678" y="1556"/>
                    <a:pt x="5755" y="1"/>
                    <a:pt x="3567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2398;p36"/>
            <p:cNvSpPr/>
            <p:nvPr/>
          </p:nvSpPr>
          <p:spPr>
            <a:xfrm rot="19793783" flipH="1">
              <a:off x="1395934" y="2002207"/>
              <a:ext cx="448807" cy="1138219"/>
            </a:xfrm>
            <a:custGeom>
              <a:avLst/>
              <a:gdLst/>
              <a:ahLst/>
              <a:cxnLst/>
              <a:rect l="l" t="t" r="r" b="b"/>
              <a:pathLst>
                <a:path w="7729" h="20838" extrusionOk="0">
                  <a:moveTo>
                    <a:pt x="3567" y="1"/>
                  </a:moveTo>
                  <a:cubicBezTo>
                    <a:pt x="3458" y="1"/>
                    <a:pt x="3346" y="5"/>
                    <a:pt x="3231" y="13"/>
                  </a:cubicBezTo>
                  <a:cubicBezTo>
                    <a:pt x="3192" y="13"/>
                    <a:pt x="3167" y="26"/>
                    <a:pt x="3141" y="39"/>
                  </a:cubicBezTo>
                  <a:lnTo>
                    <a:pt x="3050" y="39"/>
                  </a:lnTo>
                  <a:cubicBezTo>
                    <a:pt x="621" y="387"/>
                    <a:pt x="0" y="2236"/>
                    <a:pt x="13" y="3179"/>
                  </a:cubicBezTo>
                  <a:lnTo>
                    <a:pt x="13" y="3231"/>
                  </a:lnTo>
                  <a:lnTo>
                    <a:pt x="866" y="11011"/>
                  </a:lnTo>
                  <a:lnTo>
                    <a:pt x="1706" y="18597"/>
                  </a:lnTo>
                  <a:lnTo>
                    <a:pt x="1706" y="18649"/>
                  </a:lnTo>
                  <a:cubicBezTo>
                    <a:pt x="1852" y="19440"/>
                    <a:pt x="2571" y="20837"/>
                    <a:pt x="4120" y="20837"/>
                  </a:cubicBezTo>
                  <a:cubicBezTo>
                    <a:pt x="4217" y="20837"/>
                    <a:pt x="4317" y="20832"/>
                    <a:pt x="4420" y="20820"/>
                  </a:cubicBezTo>
                  <a:cubicBezTo>
                    <a:pt x="6178" y="20626"/>
                    <a:pt x="6617" y="18972"/>
                    <a:pt x="6604" y="18119"/>
                  </a:cubicBezTo>
                  <a:lnTo>
                    <a:pt x="6604" y="18068"/>
                  </a:lnTo>
                  <a:lnTo>
                    <a:pt x="5377" y="6940"/>
                  </a:lnTo>
                  <a:lnTo>
                    <a:pt x="4252" y="7069"/>
                  </a:lnTo>
                  <a:lnTo>
                    <a:pt x="5467" y="18158"/>
                  </a:lnTo>
                  <a:cubicBezTo>
                    <a:pt x="5467" y="18378"/>
                    <a:pt x="5402" y="19567"/>
                    <a:pt x="4304" y="19683"/>
                  </a:cubicBezTo>
                  <a:cubicBezTo>
                    <a:pt x="4251" y="19689"/>
                    <a:pt x="4199" y="19691"/>
                    <a:pt x="4150" y="19691"/>
                  </a:cubicBezTo>
                  <a:cubicBezTo>
                    <a:pt x="3176" y="19691"/>
                    <a:pt x="2893" y="18651"/>
                    <a:pt x="2843" y="18442"/>
                  </a:cubicBezTo>
                  <a:lnTo>
                    <a:pt x="2003" y="10882"/>
                  </a:lnTo>
                  <a:lnTo>
                    <a:pt x="1163" y="3140"/>
                  </a:lnTo>
                  <a:cubicBezTo>
                    <a:pt x="1163" y="2882"/>
                    <a:pt x="1293" y="1408"/>
                    <a:pt x="3257" y="1150"/>
                  </a:cubicBezTo>
                  <a:cubicBezTo>
                    <a:pt x="3368" y="1141"/>
                    <a:pt x="3474" y="1136"/>
                    <a:pt x="3575" y="1136"/>
                  </a:cubicBezTo>
                  <a:cubicBezTo>
                    <a:pt x="5284" y="1136"/>
                    <a:pt x="5690" y="2404"/>
                    <a:pt x="5738" y="2636"/>
                  </a:cubicBezTo>
                  <a:lnTo>
                    <a:pt x="6617" y="10585"/>
                  </a:lnTo>
                  <a:lnTo>
                    <a:pt x="7729" y="10585"/>
                  </a:lnTo>
                  <a:lnTo>
                    <a:pt x="6876" y="2481"/>
                  </a:lnTo>
                  <a:lnTo>
                    <a:pt x="6863" y="2442"/>
                  </a:lnTo>
                  <a:cubicBezTo>
                    <a:pt x="6678" y="1556"/>
                    <a:pt x="5755" y="1"/>
                    <a:pt x="3567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Rectangle 3"/>
          <p:cNvSpPr/>
          <p:nvPr/>
        </p:nvSpPr>
        <p:spPr>
          <a:xfrm>
            <a:off x="3738800" y="1587592"/>
            <a:ext cx="4963986" cy="27907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7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Tìm hiểu về tài nguyên đất ở địa phương </a:t>
            </a:r>
            <a:r>
              <a:rPr lang="en-US" sz="1700" smtClean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nơi </a:t>
            </a:r>
            <a:r>
              <a:rPr lang="en-US" sz="17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em sinh sống và viết một báo cáo ngắn về một trong hai nội dung dưới đây: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Nội dung</a:t>
            </a:r>
            <a:r>
              <a:rPr lang="vi-VN" sz="1700" b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1:</a:t>
            </a:r>
            <a:r>
              <a:rPr lang="vi-VN" sz="17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7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Nhóm đất chủ yếu ở địa phương và giá trị sử dụng.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Nội dung</a:t>
            </a:r>
            <a:r>
              <a:rPr lang="vi-VN" sz="1700" b="1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2:</a:t>
            </a:r>
            <a:r>
              <a:rPr lang="vi-VN" sz="17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70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Hiện tượng thoái hóa đất ở địa phương và biện pháp cải tạo.</a:t>
            </a:r>
            <a:endParaRPr lang="en-US" sz="170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38320" y="2131258"/>
            <a:ext cx="3202757" cy="2683407"/>
            <a:chOff x="715108" y="1801454"/>
            <a:chExt cx="3468123" cy="2865498"/>
          </a:xfrm>
        </p:grpSpPr>
        <p:grpSp>
          <p:nvGrpSpPr>
            <p:cNvPr id="3145" name="Google Shape;3145;p68"/>
            <p:cNvGrpSpPr/>
            <p:nvPr/>
          </p:nvGrpSpPr>
          <p:grpSpPr>
            <a:xfrm>
              <a:off x="2604743" y="4417518"/>
              <a:ext cx="465200" cy="223688"/>
              <a:chOff x="2909100" y="3791525"/>
              <a:chExt cx="472175" cy="227025"/>
            </a:xfrm>
          </p:grpSpPr>
          <p:sp>
            <p:nvSpPr>
              <p:cNvPr id="3146" name="Google Shape;3146;p68"/>
              <p:cNvSpPr/>
              <p:nvPr/>
            </p:nvSpPr>
            <p:spPr>
              <a:xfrm>
                <a:off x="2909100" y="3791525"/>
                <a:ext cx="472175" cy="227025"/>
              </a:xfrm>
              <a:custGeom>
                <a:avLst/>
                <a:gdLst/>
                <a:ahLst/>
                <a:cxnLst/>
                <a:rect l="l" t="t" r="r" b="b"/>
                <a:pathLst>
                  <a:path w="18887" h="9081" extrusionOk="0">
                    <a:moveTo>
                      <a:pt x="6472" y="1"/>
                    </a:moveTo>
                    <a:cubicBezTo>
                      <a:pt x="5597" y="1"/>
                      <a:pt x="4482" y="890"/>
                      <a:pt x="3338" y="890"/>
                    </a:cubicBezTo>
                    <a:cubicBezTo>
                      <a:pt x="2853" y="890"/>
                      <a:pt x="2364" y="731"/>
                      <a:pt x="1885" y="275"/>
                    </a:cubicBezTo>
                    <a:cubicBezTo>
                      <a:pt x="1885" y="275"/>
                      <a:pt x="1822" y="264"/>
                      <a:pt x="1726" y="264"/>
                    </a:cubicBezTo>
                    <a:cubicBezTo>
                      <a:pt x="1416" y="264"/>
                      <a:pt x="763" y="379"/>
                      <a:pt x="782" y="1353"/>
                    </a:cubicBezTo>
                    <a:cubicBezTo>
                      <a:pt x="774" y="1559"/>
                      <a:pt x="766" y="1773"/>
                      <a:pt x="733" y="1987"/>
                    </a:cubicBezTo>
                    <a:cubicBezTo>
                      <a:pt x="716" y="2143"/>
                      <a:pt x="700" y="2308"/>
                      <a:pt x="667" y="2489"/>
                    </a:cubicBezTo>
                    <a:cubicBezTo>
                      <a:pt x="453" y="4052"/>
                      <a:pt x="0" y="6529"/>
                      <a:pt x="140" y="8068"/>
                    </a:cubicBezTo>
                    <a:cubicBezTo>
                      <a:pt x="181" y="8488"/>
                      <a:pt x="264" y="8833"/>
                      <a:pt x="404" y="9080"/>
                    </a:cubicBezTo>
                    <a:lnTo>
                      <a:pt x="18672" y="8776"/>
                    </a:lnTo>
                    <a:cubicBezTo>
                      <a:pt x="18845" y="8463"/>
                      <a:pt x="18886" y="8093"/>
                      <a:pt x="18804" y="7747"/>
                    </a:cubicBezTo>
                    <a:cubicBezTo>
                      <a:pt x="18640" y="6974"/>
                      <a:pt x="17858" y="5854"/>
                      <a:pt x="15126" y="4768"/>
                    </a:cubicBezTo>
                    <a:cubicBezTo>
                      <a:pt x="13011" y="3921"/>
                      <a:pt x="10526" y="3098"/>
                      <a:pt x="9053" y="1822"/>
                    </a:cubicBezTo>
                    <a:cubicBezTo>
                      <a:pt x="7580" y="547"/>
                      <a:pt x="7053" y="176"/>
                      <a:pt x="7053" y="176"/>
                    </a:cubicBezTo>
                    <a:cubicBezTo>
                      <a:pt x="6875" y="51"/>
                      <a:pt x="6680" y="1"/>
                      <a:pt x="64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7" name="Google Shape;3147;p68"/>
              <p:cNvSpPr/>
              <p:nvPr/>
            </p:nvSpPr>
            <p:spPr>
              <a:xfrm>
                <a:off x="2912600" y="3985600"/>
                <a:ext cx="468675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747" h="1318" extrusionOk="0">
                    <a:moveTo>
                      <a:pt x="18664" y="1"/>
                    </a:moveTo>
                    <a:lnTo>
                      <a:pt x="0" y="305"/>
                    </a:lnTo>
                    <a:cubicBezTo>
                      <a:pt x="41" y="725"/>
                      <a:pt x="124" y="1070"/>
                      <a:pt x="264" y="1317"/>
                    </a:cubicBezTo>
                    <a:lnTo>
                      <a:pt x="18532" y="1013"/>
                    </a:lnTo>
                    <a:cubicBezTo>
                      <a:pt x="18697" y="700"/>
                      <a:pt x="18746" y="338"/>
                      <a:pt x="186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8" name="Google Shape;3148;p68"/>
              <p:cNvSpPr/>
              <p:nvPr/>
            </p:nvSpPr>
            <p:spPr>
              <a:xfrm>
                <a:off x="2925750" y="3841175"/>
                <a:ext cx="62775" cy="176750"/>
              </a:xfrm>
              <a:custGeom>
                <a:avLst/>
                <a:gdLst/>
                <a:ahLst/>
                <a:cxnLst/>
                <a:rect l="l" t="t" r="r" b="b"/>
                <a:pathLst>
                  <a:path w="2511" h="7070" extrusionOk="0">
                    <a:moveTo>
                      <a:pt x="67" y="1"/>
                    </a:moveTo>
                    <a:cubicBezTo>
                      <a:pt x="50" y="157"/>
                      <a:pt x="34" y="322"/>
                      <a:pt x="1" y="511"/>
                    </a:cubicBezTo>
                    <a:cubicBezTo>
                      <a:pt x="766" y="1128"/>
                      <a:pt x="1869" y="2330"/>
                      <a:pt x="1992" y="4132"/>
                    </a:cubicBezTo>
                    <a:cubicBezTo>
                      <a:pt x="2083" y="5490"/>
                      <a:pt x="1589" y="6444"/>
                      <a:pt x="1054" y="7070"/>
                    </a:cubicBezTo>
                    <a:lnTo>
                      <a:pt x="1597" y="7061"/>
                    </a:lnTo>
                    <a:cubicBezTo>
                      <a:pt x="2215" y="6205"/>
                      <a:pt x="2511" y="5152"/>
                      <a:pt x="2420" y="4099"/>
                    </a:cubicBezTo>
                    <a:cubicBezTo>
                      <a:pt x="2280" y="1943"/>
                      <a:pt x="890" y="610"/>
                      <a:pt x="6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9" name="Google Shape;3149;p68"/>
              <p:cNvSpPr/>
              <p:nvPr/>
            </p:nvSpPr>
            <p:spPr>
              <a:xfrm>
                <a:off x="3117575" y="3841550"/>
                <a:ext cx="49450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8" h="908" extrusionOk="0">
                    <a:moveTo>
                      <a:pt x="1552" y="1"/>
                    </a:moveTo>
                    <a:cubicBezTo>
                      <a:pt x="1526" y="1"/>
                      <a:pt x="1499" y="4"/>
                      <a:pt x="1471" y="10"/>
                    </a:cubicBezTo>
                    <a:lnTo>
                      <a:pt x="343" y="315"/>
                    </a:lnTo>
                    <a:cubicBezTo>
                      <a:pt x="0" y="405"/>
                      <a:pt x="70" y="907"/>
                      <a:pt x="417" y="907"/>
                    </a:cubicBezTo>
                    <a:cubicBezTo>
                      <a:pt x="420" y="907"/>
                      <a:pt x="423" y="907"/>
                      <a:pt x="426" y="907"/>
                    </a:cubicBezTo>
                    <a:cubicBezTo>
                      <a:pt x="450" y="907"/>
                      <a:pt x="475" y="907"/>
                      <a:pt x="500" y="899"/>
                    </a:cubicBezTo>
                    <a:lnTo>
                      <a:pt x="1627" y="595"/>
                    </a:lnTo>
                    <a:cubicBezTo>
                      <a:pt x="1978" y="496"/>
                      <a:pt x="1876" y="1"/>
                      <a:pt x="155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0" name="Google Shape;3150;p68"/>
              <p:cNvSpPr/>
              <p:nvPr/>
            </p:nvSpPr>
            <p:spPr>
              <a:xfrm>
                <a:off x="3088700" y="3818500"/>
                <a:ext cx="4972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89" h="908" extrusionOk="0">
                    <a:moveTo>
                      <a:pt x="1564" y="1"/>
                    </a:moveTo>
                    <a:cubicBezTo>
                      <a:pt x="1538" y="1"/>
                      <a:pt x="1510" y="4"/>
                      <a:pt x="1482" y="11"/>
                    </a:cubicBezTo>
                    <a:lnTo>
                      <a:pt x="346" y="315"/>
                    </a:lnTo>
                    <a:cubicBezTo>
                      <a:pt x="1" y="406"/>
                      <a:pt x="75" y="908"/>
                      <a:pt x="428" y="908"/>
                    </a:cubicBezTo>
                    <a:cubicBezTo>
                      <a:pt x="453" y="899"/>
                      <a:pt x="478" y="899"/>
                      <a:pt x="502" y="891"/>
                    </a:cubicBezTo>
                    <a:lnTo>
                      <a:pt x="1638" y="595"/>
                    </a:lnTo>
                    <a:cubicBezTo>
                      <a:pt x="1989" y="488"/>
                      <a:pt x="1888" y="1"/>
                      <a:pt x="15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1" name="Google Shape;3151;p68"/>
              <p:cNvSpPr/>
              <p:nvPr/>
            </p:nvSpPr>
            <p:spPr>
              <a:xfrm>
                <a:off x="3146300" y="3857650"/>
                <a:ext cx="49925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1997" h="914" extrusionOk="0">
                    <a:moveTo>
                      <a:pt x="1577" y="0"/>
                    </a:moveTo>
                    <a:cubicBezTo>
                      <a:pt x="1545" y="0"/>
                      <a:pt x="1510" y="5"/>
                      <a:pt x="1474" y="16"/>
                    </a:cubicBezTo>
                    <a:lnTo>
                      <a:pt x="346" y="321"/>
                    </a:lnTo>
                    <a:cubicBezTo>
                      <a:pt x="1" y="411"/>
                      <a:pt x="67" y="913"/>
                      <a:pt x="429" y="913"/>
                    </a:cubicBezTo>
                    <a:cubicBezTo>
                      <a:pt x="445" y="913"/>
                      <a:pt x="470" y="905"/>
                      <a:pt x="494" y="905"/>
                    </a:cubicBezTo>
                    <a:lnTo>
                      <a:pt x="1630" y="601"/>
                    </a:lnTo>
                    <a:cubicBezTo>
                      <a:pt x="1997" y="518"/>
                      <a:pt x="1901" y="0"/>
                      <a:pt x="15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2" name="Google Shape;3152;p68"/>
              <p:cNvSpPr/>
              <p:nvPr/>
            </p:nvSpPr>
            <p:spPr>
              <a:xfrm>
                <a:off x="3175100" y="3873275"/>
                <a:ext cx="493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975" h="906" extrusionOk="0">
                    <a:moveTo>
                      <a:pt x="1555" y="0"/>
                    </a:moveTo>
                    <a:cubicBezTo>
                      <a:pt x="1532" y="0"/>
                      <a:pt x="1508" y="3"/>
                      <a:pt x="1482" y="9"/>
                    </a:cubicBezTo>
                    <a:lnTo>
                      <a:pt x="346" y="313"/>
                    </a:lnTo>
                    <a:cubicBezTo>
                      <a:pt x="1" y="404"/>
                      <a:pt x="75" y="906"/>
                      <a:pt x="429" y="906"/>
                    </a:cubicBezTo>
                    <a:cubicBezTo>
                      <a:pt x="453" y="906"/>
                      <a:pt x="478" y="897"/>
                      <a:pt x="503" y="897"/>
                    </a:cubicBezTo>
                    <a:lnTo>
                      <a:pt x="1630" y="593"/>
                    </a:lnTo>
                    <a:cubicBezTo>
                      <a:pt x="1975" y="486"/>
                      <a:pt x="1870" y="0"/>
                      <a:pt x="155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3" name="Google Shape;3153;p68"/>
              <p:cNvSpPr/>
              <p:nvPr/>
            </p:nvSpPr>
            <p:spPr>
              <a:xfrm>
                <a:off x="3206650" y="3887425"/>
                <a:ext cx="4927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1" h="908" extrusionOk="0">
                    <a:moveTo>
                      <a:pt x="1550" y="1"/>
                    </a:moveTo>
                    <a:cubicBezTo>
                      <a:pt x="1525" y="1"/>
                      <a:pt x="1499" y="4"/>
                      <a:pt x="1471" y="10"/>
                    </a:cubicBezTo>
                    <a:lnTo>
                      <a:pt x="335" y="315"/>
                    </a:lnTo>
                    <a:cubicBezTo>
                      <a:pt x="1" y="405"/>
                      <a:pt x="63" y="908"/>
                      <a:pt x="409" y="908"/>
                    </a:cubicBezTo>
                    <a:cubicBezTo>
                      <a:pt x="412" y="908"/>
                      <a:pt x="415" y="908"/>
                      <a:pt x="418" y="907"/>
                    </a:cubicBezTo>
                    <a:cubicBezTo>
                      <a:pt x="442" y="907"/>
                      <a:pt x="467" y="907"/>
                      <a:pt x="492" y="899"/>
                    </a:cubicBezTo>
                    <a:lnTo>
                      <a:pt x="1627" y="595"/>
                    </a:lnTo>
                    <a:cubicBezTo>
                      <a:pt x="1970" y="496"/>
                      <a:pt x="1868" y="1"/>
                      <a:pt x="155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4" name="Google Shape;3154;p68"/>
              <p:cNvSpPr/>
              <p:nvPr/>
            </p:nvSpPr>
            <p:spPr>
              <a:xfrm>
                <a:off x="3240600" y="3899575"/>
                <a:ext cx="49250" cy="22475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899" extrusionOk="0">
                    <a:moveTo>
                      <a:pt x="1558" y="0"/>
                    </a:moveTo>
                    <a:cubicBezTo>
                      <a:pt x="1533" y="0"/>
                      <a:pt x="1506" y="3"/>
                      <a:pt x="1479" y="10"/>
                    </a:cubicBezTo>
                    <a:lnTo>
                      <a:pt x="343" y="306"/>
                    </a:lnTo>
                    <a:cubicBezTo>
                      <a:pt x="0" y="404"/>
                      <a:pt x="62" y="899"/>
                      <a:pt x="409" y="899"/>
                    </a:cubicBezTo>
                    <a:cubicBezTo>
                      <a:pt x="412" y="899"/>
                      <a:pt x="414" y="899"/>
                      <a:pt x="417" y="899"/>
                    </a:cubicBezTo>
                    <a:cubicBezTo>
                      <a:pt x="442" y="899"/>
                      <a:pt x="467" y="899"/>
                      <a:pt x="491" y="891"/>
                    </a:cubicBezTo>
                    <a:lnTo>
                      <a:pt x="1627" y="586"/>
                    </a:lnTo>
                    <a:cubicBezTo>
                      <a:pt x="1970" y="487"/>
                      <a:pt x="1868" y="0"/>
                      <a:pt x="155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55" name="Google Shape;3155;p68"/>
            <p:cNvGrpSpPr/>
            <p:nvPr/>
          </p:nvGrpSpPr>
          <p:grpSpPr>
            <a:xfrm>
              <a:off x="2161330" y="4417518"/>
              <a:ext cx="465200" cy="223688"/>
              <a:chOff x="2909100" y="3791525"/>
              <a:chExt cx="472175" cy="227025"/>
            </a:xfrm>
          </p:grpSpPr>
          <p:sp>
            <p:nvSpPr>
              <p:cNvPr id="3156" name="Google Shape;3156;p68"/>
              <p:cNvSpPr/>
              <p:nvPr/>
            </p:nvSpPr>
            <p:spPr>
              <a:xfrm>
                <a:off x="2909100" y="3791525"/>
                <a:ext cx="472175" cy="227025"/>
              </a:xfrm>
              <a:custGeom>
                <a:avLst/>
                <a:gdLst/>
                <a:ahLst/>
                <a:cxnLst/>
                <a:rect l="l" t="t" r="r" b="b"/>
                <a:pathLst>
                  <a:path w="18887" h="9081" extrusionOk="0">
                    <a:moveTo>
                      <a:pt x="6472" y="1"/>
                    </a:moveTo>
                    <a:cubicBezTo>
                      <a:pt x="5597" y="1"/>
                      <a:pt x="4482" y="890"/>
                      <a:pt x="3338" y="890"/>
                    </a:cubicBezTo>
                    <a:cubicBezTo>
                      <a:pt x="2853" y="890"/>
                      <a:pt x="2364" y="731"/>
                      <a:pt x="1885" y="275"/>
                    </a:cubicBezTo>
                    <a:cubicBezTo>
                      <a:pt x="1885" y="275"/>
                      <a:pt x="1822" y="264"/>
                      <a:pt x="1726" y="264"/>
                    </a:cubicBezTo>
                    <a:cubicBezTo>
                      <a:pt x="1416" y="264"/>
                      <a:pt x="763" y="379"/>
                      <a:pt x="782" y="1353"/>
                    </a:cubicBezTo>
                    <a:cubicBezTo>
                      <a:pt x="774" y="1559"/>
                      <a:pt x="766" y="1773"/>
                      <a:pt x="733" y="1987"/>
                    </a:cubicBezTo>
                    <a:cubicBezTo>
                      <a:pt x="716" y="2143"/>
                      <a:pt x="700" y="2308"/>
                      <a:pt x="667" y="2489"/>
                    </a:cubicBezTo>
                    <a:cubicBezTo>
                      <a:pt x="453" y="4052"/>
                      <a:pt x="0" y="6529"/>
                      <a:pt x="140" y="8068"/>
                    </a:cubicBezTo>
                    <a:cubicBezTo>
                      <a:pt x="181" y="8488"/>
                      <a:pt x="264" y="8833"/>
                      <a:pt x="404" y="9080"/>
                    </a:cubicBezTo>
                    <a:lnTo>
                      <a:pt x="18672" y="8776"/>
                    </a:lnTo>
                    <a:cubicBezTo>
                      <a:pt x="18845" y="8463"/>
                      <a:pt x="18886" y="8093"/>
                      <a:pt x="18804" y="7747"/>
                    </a:cubicBezTo>
                    <a:cubicBezTo>
                      <a:pt x="18640" y="6974"/>
                      <a:pt x="17858" y="5854"/>
                      <a:pt x="15126" y="4768"/>
                    </a:cubicBezTo>
                    <a:cubicBezTo>
                      <a:pt x="13011" y="3921"/>
                      <a:pt x="10526" y="3098"/>
                      <a:pt x="9053" y="1822"/>
                    </a:cubicBezTo>
                    <a:cubicBezTo>
                      <a:pt x="7580" y="547"/>
                      <a:pt x="7053" y="176"/>
                      <a:pt x="7053" y="176"/>
                    </a:cubicBezTo>
                    <a:cubicBezTo>
                      <a:pt x="6875" y="51"/>
                      <a:pt x="6680" y="1"/>
                      <a:pt x="64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7" name="Google Shape;3157;p68"/>
              <p:cNvSpPr/>
              <p:nvPr/>
            </p:nvSpPr>
            <p:spPr>
              <a:xfrm>
                <a:off x="2912600" y="3985600"/>
                <a:ext cx="468675" cy="32950"/>
              </a:xfrm>
              <a:custGeom>
                <a:avLst/>
                <a:gdLst/>
                <a:ahLst/>
                <a:cxnLst/>
                <a:rect l="l" t="t" r="r" b="b"/>
                <a:pathLst>
                  <a:path w="18747" h="1318" extrusionOk="0">
                    <a:moveTo>
                      <a:pt x="18664" y="1"/>
                    </a:moveTo>
                    <a:lnTo>
                      <a:pt x="0" y="305"/>
                    </a:lnTo>
                    <a:cubicBezTo>
                      <a:pt x="41" y="725"/>
                      <a:pt x="124" y="1070"/>
                      <a:pt x="264" y="1317"/>
                    </a:cubicBezTo>
                    <a:lnTo>
                      <a:pt x="18532" y="1013"/>
                    </a:lnTo>
                    <a:cubicBezTo>
                      <a:pt x="18697" y="700"/>
                      <a:pt x="18746" y="338"/>
                      <a:pt x="186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8" name="Google Shape;3158;p68"/>
              <p:cNvSpPr/>
              <p:nvPr/>
            </p:nvSpPr>
            <p:spPr>
              <a:xfrm>
                <a:off x="2925750" y="3841175"/>
                <a:ext cx="62775" cy="176750"/>
              </a:xfrm>
              <a:custGeom>
                <a:avLst/>
                <a:gdLst/>
                <a:ahLst/>
                <a:cxnLst/>
                <a:rect l="l" t="t" r="r" b="b"/>
                <a:pathLst>
                  <a:path w="2511" h="7070" extrusionOk="0">
                    <a:moveTo>
                      <a:pt x="67" y="1"/>
                    </a:moveTo>
                    <a:cubicBezTo>
                      <a:pt x="50" y="157"/>
                      <a:pt x="34" y="322"/>
                      <a:pt x="1" y="511"/>
                    </a:cubicBezTo>
                    <a:cubicBezTo>
                      <a:pt x="766" y="1128"/>
                      <a:pt x="1869" y="2330"/>
                      <a:pt x="1992" y="4132"/>
                    </a:cubicBezTo>
                    <a:cubicBezTo>
                      <a:pt x="2083" y="5490"/>
                      <a:pt x="1589" y="6444"/>
                      <a:pt x="1054" y="7070"/>
                    </a:cubicBezTo>
                    <a:lnTo>
                      <a:pt x="1597" y="7061"/>
                    </a:lnTo>
                    <a:cubicBezTo>
                      <a:pt x="2215" y="6205"/>
                      <a:pt x="2511" y="5152"/>
                      <a:pt x="2420" y="4099"/>
                    </a:cubicBezTo>
                    <a:cubicBezTo>
                      <a:pt x="2280" y="1943"/>
                      <a:pt x="890" y="610"/>
                      <a:pt x="6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9" name="Google Shape;3159;p68"/>
              <p:cNvSpPr/>
              <p:nvPr/>
            </p:nvSpPr>
            <p:spPr>
              <a:xfrm>
                <a:off x="3117575" y="3841550"/>
                <a:ext cx="49450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8" h="908" extrusionOk="0">
                    <a:moveTo>
                      <a:pt x="1552" y="1"/>
                    </a:moveTo>
                    <a:cubicBezTo>
                      <a:pt x="1526" y="1"/>
                      <a:pt x="1499" y="4"/>
                      <a:pt x="1471" y="10"/>
                    </a:cubicBezTo>
                    <a:lnTo>
                      <a:pt x="343" y="315"/>
                    </a:lnTo>
                    <a:cubicBezTo>
                      <a:pt x="0" y="405"/>
                      <a:pt x="70" y="907"/>
                      <a:pt x="417" y="907"/>
                    </a:cubicBezTo>
                    <a:cubicBezTo>
                      <a:pt x="420" y="907"/>
                      <a:pt x="423" y="907"/>
                      <a:pt x="426" y="907"/>
                    </a:cubicBezTo>
                    <a:cubicBezTo>
                      <a:pt x="450" y="907"/>
                      <a:pt x="475" y="907"/>
                      <a:pt x="500" y="899"/>
                    </a:cubicBezTo>
                    <a:lnTo>
                      <a:pt x="1627" y="595"/>
                    </a:lnTo>
                    <a:cubicBezTo>
                      <a:pt x="1978" y="496"/>
                      <a:pt x="1876" y="1"/>
                      <a:pt x="155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0" name="Google Shape;3160;p68"/>
              <p:cNvSpPr/>
              <p:nvPr/>
            </p:nvSpPr>
            <p:spPr>
              <a:xfrm>
                <a:off x="3088700" y="3818500"/>
                <a:ext cx="4972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89" h="908" extrusionOk="0">
                    <a:moveTo>
                      <a:pt x="1564" y="1"/>
                    </a:moveTo>
                    <a:cubicBezTo>
                      <a:pt x="1538" y="1"/>
                      <a:pt x="1510" y="4"/>
                      <a:pt x="1482" y="11"/>
                    </a:cubicBezTo>
                    <a:lnTo>
                      <a:pt x="346" y="315"/>
                    </a:lnTo>
                    <a:cubicBezTo>
                      <a:pt x="1" y="406"/>
                      <a:pt x="75" y="908"/>
                      <a:pt x="428" y="908"/>
                    </a:cubicBezTo>
                    <a:cubicBezTo>
                      <a:pt x="453" y="899"/>
                      <a:pt x="478" y="899"/>
                      <a:pt x="502" y="891"/>
                    </a:cubicBezTo>
                    <a:lnTo>
                      <a:pt x="1638" y="595"/>
                    </a:lnTo>
                    <a:cubicBezTo>
                      <a:pt x="1989" y="488"/>
                      <a:pt x="1888" y="1"/>
                      <a:pt x="156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1" name="Google Shape;3161;p68"/>
              <p:cNvSpPr/>
              <p:nvPr/>
            </p:nvSpPr>
            <p:spPr>
              <a:xfrm>
                <a:off x="3146300" y="3857650"/>
                <a:ext cx="49925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1997" h="914" extrusionOk="0">
                    <a:moveTo>
                      <a:pt x="1577" y="0"/>
                    </a:moveTo>
                    <a:cubicBezTo>
                      <a:pt x="1545" y="0"/>
                      <a:pt x="1510" y="5"/>
                      <a:pt x="1474" y="16"/>
                    </a:cubicBezTo>
                    <a:lnTo>
                      <a:pt x="346" y="321"/>
                    </a:lnTo>
                    <a:cubicBezTo>
                      <a:pt x="1" y="411"/>
                      <a:pt x="67" y="913"/>
                      <a:pt x="429" y="913"/>
                    </a:cubicBezTo>
                    <a:cubicBezTo>
                      <a:pt x="445" y="913"/>
                      <a:pt x="470" y="905"/>
                      <a:pt x="494" y="905"/>
                    </a:cubicBezTo>
                    <a:lnTo>
                      <a:pt x="1630" y="601"/>
                    </a:lnTo>
                    <a:cubicBezTo>
                      <a:pt x="1997" y="518"/>
                      <a:pt x="1901" y="0"/>
                      <a:pt x="15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2" name="Google Shape;3162;p68"/>
              <p:cNvSpPr/>
              <p:nvPr/>
            </p:nvSpPr>
            <p:spPr>
              <a:xfrm>
                <a:off x="3175100" y="3873275"/>
                <a:ext cx="49375" cy="22650"/>
              </a:xfrm>
              <a:custGeom>
                <a:avLst/>
                <a:gdLst/>
                <a:ahLst/>
                <a:cxnLst/>
                <a:rect l="l" t="t" r="r" b="b"/>
                <a:pathLst>
                  <a:path w="1975" h="906" extrusionOk="0">
                    <a:moveTo>
                      <a:pt x="1555" y="0"/>
                    </a:moveTo>
                    <a:cubicBezTo>
                      <a:pt x="1532" y="0"/>
                      <a:pt x="1508" y="3"/>
                      <a:pt x="1482" y="9"/>
                    </a:cubicBezTo>
                    <a:lnTo>
                      <a:pt x="346" y="313"/>
                    </a:lnTo>
                    <a:cubicBezTo>
                      <a:pt x="1" y="404"/>
                      <a:pt x="75" y="906"/>
                      <a:pt x="429" y="906"/>
                    </a:cubicBezTo>
                    <a:cubicBezTo>
                      <a:pt x="453" y="906"/>
                      <a:pt x="478" y="897"/>
                      <a:pt x="503" y="897"/>
                    </a:cubicBezTo>
                    <a:lnTo>
                      <a:pt x="1630" y="593"/>
                    </a:lnTo>
                    <a:cubicBezTo>
                      <a:pt x="1975" y="486"/>
                      <a:pt x="1870" y="0"/>
                      <a:pt x="155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3" name="Google Shape;3163;p68"/>
              <p:cNvSpPr/>
              <p:nvPr/>
            </p:nvSpPr>
            <p:spPr>
              <a:xfrm>
                <a:off x="3206650" y="3887425"/>
                <a:ext cx="4927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1971" h="908" extrusionOk="0">
                    <a:moveTo>
                      <a:pt x="1550" y="1"/>
                    </a:moveTo>
                    <a:cubicBezTo>
                      <a:pt x="1525" y="1"/>
                      <a:pt x="1499" y="4"/>
                      <a:pt x="1471" y="10"/>
                    </a:cubicBezTo>
                    <a:lnTo>
                      <a:pt x="335" y="315"/>
                    </a:lnTo>
                    <a:cubicBezTo>
                      <a:pt x="1" y="405"/>
                      <a:pt x="63" y="908"/>
                      <a:pt x="409" y="908"/>
                    </a:cubicBezTo>
                    <a:cubicBezTo>
                      <a:pt x="412" y="908"/>
                      <a:pt x="415" y="908"/>
                      <a:pt x="418" y="907"/>
                    </a:cubicBezTo>
                    <a:cubicBezTo>
                      <a:pt x="442" y="907"/>
                      <a:pt x="467" y="907"/>
                      <a:pt x="492" y="899"/>
                    </a:cubicBezTo>
                    <a:lnTo>
                      <a:pt x="1627" y="595"/>
                    </a:lnTo>
                    <a:cubicBezTo>
                      <a:pt x="1970" y="496"/>
                      <a:pt x="1868" y="1"/>
                      <a:pt x="155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4" name="Google Shape;3164;p68"/>
              <p:cNvSpPr/>
              <p:nvPr/>
            </p:nvSpPr>
            <p:spPr>
              <a:xfrm>
                <a:off x="3240600" y="3899575"/>
                <a:ext cx="49250" cy="22475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899" extrusionOk="0">
                    <a:moveTo>
                      <a:pt x="1558" y="0"/>
                    </a:moveTo>
                    <a:cubicBezTo>
                      <a:pt x="1533" y="0"/>
                      <a:pt x="1506" y="3"/>
                      <a:pt x="1479" y="10"/>
                    </a:cubicBezTo>
                    <a:lnTo>
                      <a:pt x="343" y="306"/>
                    </a:lnTo>
                    <a:cubicBezTo>
                      <a:pt x="0" y="404"/>
                      <a:pt x="62" y="899"/>
                      <a:pt x="409" y="899"/>
                    </a:cubicBezTo>
                    <a:cubicBezTo>
                      <a:pt x="412" y="899"/>
                      <a:pt x="414" y="899"/>
                      <a:pt x="417" y="899"/>
                    </a:cubicBezTo>
                    <a:cubicBezTo>
                      <a:pt x="442" y="899"/>
                      <a:pt x="467" y="899"/>
                      <a:pt x="491" y="891"/>
                    </a:cubicBezTo>
                    <a:lnTo>
                      <a:pt x="1627" y="586"/>
                    </a:lnTo>
                    <a:cubicBezTo>
                      <a:pt x="1970" y="487"/>
                      <a:pt x="1868" y="0"/>
                      <a:pt x="155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65" name="Google Shape;3165;p68"/>
            <p:cNvGrpSpPr/>
            <p:nvPr/>
          </p:nvGrpSpPr>
          <p:grpSpPr>
            <a:xfrm>
              <a:off x="1995992" y="1801454"/>
              <a:ext cx="1353091" cy="2627369"/>
              <a:chOff x="6224575" y="950325"/>
              <a:chExt cx="1814510" cy="3523332"/>
            </a:xfrm>
          </p:grpSpPr>
          <p:sp>
            <p:nvSpPr>
              <p:cNvPr id="3166" name="Google Shape;3166;p68"/>
              <p:cNvSpPr/>
              <p:nvPr/>
            </p:nvSpPr>
            <p:spPr>
              <a:xfrm>
                <a:off x="6848790" y="1628986"/>
                <a:ext cx="710305" cy="812152"/>
              </a:xfrm>
              <a:custGeom>
                <a:avLst/>
                <a:gdLst/>
                <a:ahLst/>
                <a:cxnLst/>
                <a:rect l="l" t="t" r="r" b="b"/>
                <a:pathLst>
                  <a:path w="19765" h="22599" extrusionOk="0">
                    <a:moveTo>
                      <a:pt x="3356" y="0"/>
                    </a:moveTo>
                    <a:cubicBezTo>
                      <a:pt x="3059" y="0"/>
                      <a:pt x="2756" y="45"/>
                      <a:pt x="2458" y="139"/>
                    </a:cubicBezTo>
                    <a:cubicBezTo>
                      <a:pt x="878" y="635"/>
                      <a:pt x="1" y="2311"/>
                      <a:pt x="497" y="3895"/>
                    </a:cubicBezTo>
                    <a:lnTo>
                      <a:pt x="736" y="4654"/>
                    </a:lnTo>
                    <a:lnTo>
                      <a:pt x="975" y="5412"/>
                    </a:lnTo>
                    <a:lnTo>
                      <a:pt x="1466" y="6922"/>
                    </a:lnTo>
                    <a:cubicBezTo>
                      <a:pt x="1791" y="7926"/>
                      <a:pt x="2127" y="8935"/>
                      <a:pt x="2469" y="9938"/>
                    </a:cubicBezTo>
                    <a:cubicBezTo>
                      <a:pt x="2811" y="10941"/>
                      <a:pt x="3159" y="11945"/>
                      <a:pt x="3529" y="12954"/>
                    </a:cubicBezTo>
                    <a:cubicBezTo>
                      <a:pt x="3717" y="13461"/>
                      <a:pt x="3906" y="13968"/>
                      <a:pt x="4105" y="14476"/>
                    </a:cubicBezTo>
                    <a:cubicBezTo>
                      <a:pt x="4305" y="14989"/>
                      <a:pt x="4510" y="15502"/>
                      <a:pt x="4744" y="16032"/>
                    </a:cubicBezTo>
                    <a:cubicBezTo>
                      <a:pt x="4806" y="16169"/>
                      <a:pt x="4869" y="16306"/>
                      <a:pt x="4932" y="16443"/>
                    </a:cubicBezTo>
                    <a:lnTo>
                      <a:pt x="5034" y="16653"/>
                    </a:lnTo>
                    <a:lnTo>
                      <a:pt x="5086" y="16762"/>
                    </a:lnTo>
                    <a:lnTo>
                      <a:pt x="5114" y="16824"/>
                    </a:lnTo>
                    <a:lnTo>
                      <a:pt x="5165" y="16921"/>
                    </a:lnTo>
                    <a:cubicBezTo>
                      <a:pt x="5382" y="17338"/>
                      <a:pt x="5661" y="17725"/>
                      <a:pt x="5992" y="18067"/>
                    </a:cubicBezTo>
                    <a:cubicBezTo>
                      <a:pt x="6260" y="18347"/>
                      <a:pt x="6551" y="18609"/>
                      <a:pt x="6858" y="18837"/>
                    </a:cubicBezTo>
                    <a:cubicBezTo>
                      <a:pt x="7132" y="19042"/>
                      <a:pt x="7411" y="19236"/>
                      <a:pt x="7702" y="19407"/>
                    </a:cubicBezTo>
                    <a:cubicBezTo>
                      <a:pt x="8232" y="19726"/>
                      <a:pt x="8780" y="20005"/>
                      <a:pt x="9344" y="20251"/>
                    </a:cubicBezTo>
                    <a:cubicBezTo>
                      <a:pt x="9880" y="20496"/>
                      <a:pt x="10416" y="20701"/>
                      <a:pt x="10952" y="20895"/>
                    </a:cubicBezTo>
                    <a:cubicBezTo>
                      <a:pt x="12018" y="21271"/>
                      <a:pt x="13078" y="21585"/>
                      <a:pt x="14132" y="21858"/>
                    </a:cubicBezTo>
                    <a:cubicBezTo>
                      <a:pt x="14663" y="21995"/>
                      <a:pt x="15193" y="22120"/>
                      <a:pt x="15729" y="22240"/>
                    </a:cubicBezTo>
                    <a:cubicBezTo>
                      <a:pt x="15991" y="22297"/>
                      <a:pt x="16259" y="22354"/>
                      <a:pt x="16527" y="22411"/>
                    </a:cubicBezTo>
                    <a:lnTo>
                      <a:pt x="16931" y="22491"/>
                    </a:lnTo>
                    <a:lnTo>
                      <a:pt x="17353" y="22571"/>
                    </a:lnTo>
                    <a:cubicBezTo>
                      <a:pt x="17463" y="22589"/>
                      <a:pt x="17572" y="22599"/>
                      <a:pt x="17679" y="22599"/>
                    </a:cubicBezTo>
                    <a:cubicBezTo>
                      <a:pt x="18552" y="22599"/>
                      <a:pt x="19334" y="22001"/>
                      <a:pt x="19537" y="21123"/>
                    </a:cubicBezTo>
                    <a:cubicBezTo>
                      <a:pt x="19765" y="20137"/>
                      <a:pt x="19183" y="19145"/>
                      <a:pt x="18214" y="18865"/>
                    </a:cubicBezTo>
                    <a:lnTo>
                      <a:pt x="18151" y="18848"/>
                    </a:lnTo>
                    <a:lnTo>
                      <a:pt x="17809" y="18751"/>
                    </a:lnTo>
                    <a:lnTo>
                      <a:pt x="17450" y="18649"/>
                    </a:lnTo>
                    <a:cubicBezTo>
                      <a:pt x="17211" y="18580"/>
                      <a:pt x="16971" y="18506"/>
                      <a:pt x="16732" y="18432"/>
                    </a:cubicBezTo>
                    <a:cubicBezTo>
                      <a:pt x="16253" y="18284"/>
                      <a:pt x="15780" y="18130"/>
                      <a:pt x="15307" y="17965"/>
                    </a:cubicBezTo>
                    <a:cubicBezTo>
                      <a:pt x="14366" y="17640"/>
                      <a:pt x="13443" y="17281"/>
                      <a:pt x="12565" y="16881"/>
                    </a:cubicBezTo>
                    <a:cubicBezTo>
                      <a:pt x="12126" y="16682"/>
                      <a:pt x="11704" y="16477"/>
                      <a:pt x="11299" y="16254"/>
                    </a:cubicBezTo>
                    <a:cubicBezTo>
                      <a:pt x="10923" y="16049"/>
                      <a:pt x="10558" y="15821"/>
                      <a:pt x="10205" y="15570"/>
                    </a:cubicBezTo>
                    <a:cubicBezTo>
                      <a:pt x="10057" y="15468"/>
                      <a:pt x="9914" y="15348"/>
                      <a:pt x="9777" y="15228"/>
                    </a:cubicBezTo>
                    <a:cubicBezTo>
                      <a:pt x="9675" y="15137"/>
                      <a:pt x="9583" y="15034"/>
                      <a:pt x="9498" y="14926"/>
                    </a:cubicBezTo>
                    <a:cubicBezTo>
                      <a:pt x="9448" y="14856"/>
                      <a:pt x="9428" y="14803"/>
                      <a:pt x="9440" y="14803"/>
                    </a:cubicBezTo>
                    <a:cubicBezTo>
                      <a:pt x="9442" y="14803"/>
                      <a:pt x="9444" y="14804"/>
                      <a:pt x="9447" y="14806"/>
                    </a:cubicBezTo>
                    <a:lnTo>
                      <a:pt x="9452" y="14812"/>
                    </a:lnTo>
                    <a:lnTo>
                      <a:pt x="9452" y="14801"/>
                    </a:lnTo>
                    <a:lnTo>
                      <a:pt x="9441" y="14784"/>
                    </a:lnTo>
                    <a:lnTo>
                      <a:pt x="9418" y="14715"/>
                    </a:lnTo>
                    <a:lnTo>
                      <a:pt x="9361" y="14573"/>
                    </a:lnTo>
                    <a:lnTo>
                      <a:pt x="9253" y="14254"/>
                    </a:lnTo>
                    <a:cubicBezTo>
                      <a:pt x="9110" y="13815"/>
                      <a:pt x="8962" y="13341"/>
                      <a:pt x="8825" y="12863"/>
                    </a:cubicBezTo>
                    <a:cubicBezTo>
                      <a:pt x="8688" y="12384"/>
                      <a:pt x="8552" y="11893"/>
                      <a:pt x="8420" y="11403"/>
                    </a:cubicBezTo>
                    <a:cubicBezTo>
                      <a:pt x="8158" y="10417"/>
                      <a:pt x="7907" y="9425"/>
                      <a:pt x="7668" y="8422"/>
                    </a:cubicBezTo>
                    <a:cubicBezTo>
                      <a:pt x="7423" y="7418"/>
                      <a:pt x="7189" y="6409"/>
                      <a:pt x="6955" y="5400"/>
                    </a:cubicBezTo>
                    <a:lnTo>
                      <a:pt x="6613" y="3884"/>
                    </a:lnTo>
                    <a:lnTo>
                      <a:pt x="6448" y="3126"/>
                    </a:lnTo>
                    <a:lnTo>
                      <a:pt x="6288" y="2379"/>
                    </a:lnTo>
                    <a:lnTo>
                      <a:pt x="6288" y="2362"/>
                    </a:lnTo>
                    <a:cubicBezTo>
                      <a:pt x="6266" y="2276"/>
                      <a:pt x="6243" y="2185"/>
                      <a:pt x="6214" y="2105"/>
                    </a:cubicBezTo>
                    <a:cubicBezTo>
                      <a:pt x="5812" y="821"/>
                      <a:pt x="4631" y="0"/>
                      <a:pt x="3356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7" name="Google Shape;3167;p68"/>
              <p:cNvSpPr/>
              <p:nvPr/>
            </p:nvSpPr>
            <p:spPr>
              <a:xfrm>
                <a:off x="7129058" y="2167602"/>
                <a:ext cx="57392" cy="54338"/>
              </a:xfrm>
              <a:custGeom>
                <a:avLst/>
                <a:gdLst/>
                <a:ahLst/>
                <a:cxnLst/>
                <a:rect l="l" t="t" r="r" b="b"/>
                <a:pathLst>
                  <a:path w="1597" h="1512" fill="none" extrusionOk="0">
                    <a:moveTo>
                      <a:pt x="1596" y="1"/>
                    </a:moveTo>
                    <a:cubicBezTo>
                      <a:pt x="963" y="383"/>
                      <a:pt x="422" y="902"/>
                      <a:pt x="0" y="1512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8" name="Google Shape;3168;p68"/>
              <p:cNvSpPr/>
              <p:nvPr/>
            </p:nvSpPr>
            <p:spPr>
              <a:xfrm>
                <a:off x="7130064" y="2169255"/>
                <a:ext cx="51247" cy="1473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41" fill="none" extrusionOk="0">
                    <a:moveTo>
                      <a:pt x="1" y="40"/>
                    </a:moveTo>
                    <a:cubicBezTo>
                      <a:pt x="1" y="40"/>
                      <a:pt x="645" y="0"/>
                      <a:pt x="1426" y="40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9" name="Google Shape;3169;p68"/>
              <p:cNvSpPr/>
              <p:nvPr/>
            </p:nvSpPr>
            <p:spPr>
              <a:xfrm>
                <a:off x="6906360" y="1640917"/>
                <a:ext cx="222920" cy="410442"/>
              </a:xfrm>
              <a:custGeom>
                <a:avLst/>
                <a:gdLst/>
                <a:ahLst/>
                <a:cxnLst/>
                <a:rect l="l" t="t" r="r" b="b"/>
                <a:pathLst>
                  <a:path w="6203" h="11421" extrusionOk="0">
                    <a:moveTo>
                      <a:pt x="4190" y="1"/>
                    </a:moveTo>
                    <a:cubicBezTo>
                      <a:pt x="1608" y="417"/>
                      <a:pt x="0" y="7440"/>
                      <a:pt x="0" y="7440"/>
                    </a:cubicBezTo>
                    <a:lnTo>
                      <a:pt x="952" y="11419"/>
                    </a:lnTo>
                    <a:cubicBezTo>
                      <a:pt x="966" y="11420"/>
                      <a:pt x="980" y="11420"/>
                      <a:pt x="994" y="11420"/>
                    </a:cubicBezTo>
                    <a:cubicBezTo>
                      <a:pt x="2329" y="11420"/>
                      <a:pt x="6203" y="7748"/>
                      <a:pt x="6203" y="7748"/>
                    </a:cubicBezTo>
                    <a:cubicBezTo>
                      <a:pt x="5405" y="4590"/>
                      <a:pt x="4190" y="1"/>
                      <a:pt x="4190" y="1"/>
                    </a:cubicBezTo>
                    <a:close/>
                  </a:path>
                </a:pathLst>
              </a:custGeom>
              <a:solidFill>
                <a:srgbClr val="F05E2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0" name="Google Shape;3170;p68"/>
              <p:cNvSpPr/>
              <p:nvPr/>
            </p:nvSpPr>
            <p:spPr>
              <a:xfrm>
                <a:off x="7717193" y="2353645"/>
                <a:ext cx="5570" cy="827"/>
              </a:xfrm>
              <a:custGeom>
                <a:avLst/>
                <a:gdLst/>
                <a:ahLst/>
                <a:cxnLst/>
                <a:rect l="l" t="t" r="r" b="b"/>
                <a:pathLst>
                  <a:path w="155" h="23" extrusionOk="0">
                    <a:moveTo>
                      <a:pt x="1" y="0"/>
                    </a:moveTo>
                    <a:lnTo>
                      <a:pt x="155" y="23"/>
                    </a:lnTo>
                    <a:cubicBezTo>
                      <a:pt x="63" y="6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9B78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1" name="Google Shape;3171;p68"/>
              <p:cNvSpPr/>
              <p:nvPr/>
            </p:nvSpPr>
            <p:spPr>
              <a:xfrm>
                <a:off x="7458056" y="2302005"/>
                <a:ext cx="408538" cy="196902"/>
              </a:xfrm>
              <a:custGeom>
                <a:avLst/>
                <a:gdLst/>
                <a:ahLst/>
                <a:cxnLst/>
                <a:rect l="l" t="t" r="r" b="b"/>
                <a:pathLst>
                  <a:path w="11368" h="5479" extrusionOk="0">
                    <a:moveTo>
                      <a:pt x="3582" y="0"/>
                    </a:moveTo>
                    <a:cubicBezTo>
                      <a:pt x="3023" y="0"/>
                      <a:pt x="917" y="77"/>
                      <a:pt x="439" y="1152"/>
                    </a:cubicBezTo>
                    <a:cubicBezTo>
                      <a:pt x="0" y="2121"/>
                      <a:pt x="302" y="3814"/>
                      <a:pt x="901" y="4019"/>
                    </a:cubicBezTo>
                    <a:cubicBezTo>
                      <a:pt x="1226" y="4122"/>
                      <a:pt x="1522" y="4287"/>
                      <a:pt x="1790" y="4498"/>
                    </a:cubicBezTo>
                    <a:cubicBezTo>
                      <a:pt x="1876" y="4567"/>
                      <a:pt x="1961" y="4647"/>
                      <a:pt x="2035" y="4732"/>
                    </a:cubicBezTo>
                    <a:cubicBezTo>
                      <a:pt x="2212" y="4880"/>
                      <a:pt x="2412" y="5000"/>
                      <a:pt x="2623" y="5091"/>
                    </a:cubicBezTo>
                    <a:cubicBezTo>
                      <a:pt x="3186" y="5324"/>
                      <a:pt x="3793" y="5478"/>
                      <a:pt x="4467" y="5478"/>
                    </a:cubicBezTo>
                    <a:cubicBezTo>
                      <a:pt x="4781" y="5478"/>
                      <a:pt x="5110" y="5445"/>
                      <a:pt x="5456" y="5370"/>
                    </a:cubicBezTo>
                    <a:cubicBezTo>
                      <a:pt x="6539" y="5131"/>
                      <a:pt x="7451" y="3729"/>
                      <a:pt x="7953" y="2651"/>
                    </a:cubicBezTo>
                    <a:cubicBezTo>
                      <a:pt x="8499" y="2787"/>
                      <a:pt x="9384" y="2972"/>
                      <a:pt x="10059" y="2972"/>
                    </a:cubicBezTo>
                    <a:cubicBezTo>
                      <a:pt x="10462" y="2972"/>
                      <a:pt x="10790" y="2906"/>
                      <a:pt x="10928" y="2725"/>
                    </a:cubicBezTo>
                    <a:cubicBezTo>
                      <a:pt x="11367" y="2144"/>
                      <a:pt x="8124" y="1585"/>
                      <a:pt x="7371" y="1460"/>
                    </a:cubicBezTo>
                    <a:cubicBezTo>
                      <a:pt x="7274" y="1443"/>
                      <a:pt x="7217" y="1437"/>
                      <a:pt x="7217" y="1437"/>
                    </a:cubicBezTo>
                    <a:cubicBezTo>
                      <a:pt x="7217" y="1437"/>
                      <a:pt x="7440" y="1374"/>
                      <a:pt x="7725" y="1277"/>
                    </a:cubicBezTo>
                    <a:cubicBezTo>
                      <a:pt x="8312" y="1067"/>
                      <a:pt x="9167" y="696"/>
                      <a:pt x="8836" y="360"/>
                    </a:cubicBezTo>
                    <a:cubicBezTo>
                      <a:pt x="8674" y="196"/>
                      <a:pt x="8261" y="148"/>
                      <a:pt x="7745" y="148"/>
                    </a:cubicBezTo>
                    <a:cubicBezTo>
                      <a:pt x="7030" y="148"/>
                      <a:pt x="6118" y="240"/>
                      <a:pt x="5411" y="240"/>
                    </a:cubicBezTo>
                    <a:cubicBezTo>
                      <a:pt x="5068" y="240"/>
                      <a:pt x="4774" y="218"/>
                      <a:pt x="4572" y="154"/>
                    </a:cubicBezTo>
                    <a:cubicBezTo>
                      <a:pt x="4299" y="63"/>
                      <a:pt x="4008" y="6"/>
                      <a:pt x="3717" y="0"/>
                    </a:cubicBezTo>
                    <a:lnTo>
                      <a:pt x="3654" y="0"/>
                    </a:lnTo>
                    <a:cubicBezTo>
                      <a:pt x="3635" y="0"/>
                      <a:pt x="3610" y="0"/>
                      <a:pt x="3582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2" name="Google Shape;3172;p68"/>
              <p:cNvSpPr/>
              <p:nvPr/>
            </p:nvSpPr>
            <p:spPr>
              <a:xfrm>
                <a:off x="7612905" y="2335821"/>
                <a:ext cx="52505" cy="35650"/>
              </a:xfrm>
              <a:custGeom>
                <a:avLst/>
                <a:gdLst/>
                <a:ahLst/>
                <a:cxnLst/>
                <a:rect l="l" t="t" r="r" b="b"/>
                <a:pathLst>
                  <a:path w="1461" h="992" extrusionOk="0">
                    <a:moveTo>
                      <a:pt x="173" y="0"/>
                    </a:moveTo>
                    <a:cubicBezTo>
                      <a:pt x="136" y="0"/>
                      <a:pt x="102" y="15"/>
                      <a:pt x="75" y="46"/>
                    </a:cubicBezTo>
                    <a:cubicBezTo>
                      <a:pt x="1" y="114"/>
                      <a:pt x="29" y="234"/>
                      <a:pt x="126" y="268"/>
                    </a:cubicBezTo>
                    <a:cubicBezTo>
                      <a:pt x="708" y="473"/>
                      <a:pt x="1175" y="992"/>
                      <a:pt x="1175" y="992"/>
                    </a:cubicBezTo>
                    <a:lnTo>
                      <a:pt x="1460" y="884"/>
                    </a:lnTo>
                    <a:cubicBezTo>
                      <a:pt x="1147" y="439"/>
                      <a:pt x="468" y="114"/>
                      <a:pt x="229" y="11"/>
                    </a:cubicBezTo>
                    <a:cubicBezTo>
                      <a:pt x="210" y="4"/>
                      <a:pt x="191" y="0"/>
                      <a:pt x="173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3" name="Google Shape;3173;p68"/>
              <p:cNvSpPr/>
              <p:nvPr/>
            </p:nvSpPr>
            <p:spPr>
              <a:xfrm>
                <a:off x="7713491" y="2001180"/>
                <a:ext cx="325594" cy="318227"/>
              </a:xfrm>
              <a:custGeom>
                <a:avLst/>
                <a:gdLst/>
                <a:ahLst/>
                <a:cxnLst/>
                <a:rect l="l" t="t" r="r" b="b"/>
                <a:pathLst>
                  <a:path w="9060" h="8855" extrusionOk="0">
                    <a:moveTo>
                      <a:pt x="8329" y="0"/>
                    </a:moveTo>
                    <a:cubicBezTo>
                      <a:pt x="8220" y="0"/>
                      <a:pt x="8110" y="27"/>
                      <a:pt x="8010" y="83"/>
                    </a:cubicBezTo>
                    <a:lnTo>
                      <a:pt x="959" y="3936"/>
                    </a:lnTo>
                    <a:cubicBezTo>
                      <a:pt x="149" y="4381"/>
                      <a:pt x="1" y="5470"/>
                      <a:pt x="657" y="6114"/>
                    </a:cubicBezTo>
                    <a:lnTo>
                      <a:pt x="3057" y="8468"/>
                    </a:lnTo>
                    <a:cubicBezTo>
                      <a:pt x="3328" y="8730"/>
                      <a:pt x="3670" y="8855"/>
                      <a:pt x="4010" y="8855"/>
                    </a:cubicBezTo>
                    <a:cubicBezTo>
                      <a:pt x="4498" y="8855"/>
                      <a:pt x="4979" y="8596"/>
                      <a:pt x="5228" y="8115"/>
                    </a:cubicBezTo>
                    <a:lnTo>
                      <a:pt x="8922" y="978"/>
                    </a:lnTo>
                    <a:cubicBezTo>
                      <a:pt x="9059" y="716"/>
                      <a:pt x="9008" y="396"/>
                      <a:pt x="8797" y="191"/>
                    </a:cubicBezTo>
                    <a:cubicBezTo>
                      <a:pt x="8668" y="66"/>
                      <a:pt x="8500" y="0"/>
                      <a:pt x="832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4" name="Google Shape;3174;p68"/>
              <p:cNvSpPr/>
              <p:nvPr/>
            </p:nvSpPr>
            <p:spPr>
              <a:xfrm>
                <a:off x="7661060" y="2172597"/>
                <a:ext cx="216595" cy="209947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5842" extrusionOk="0">
                    <a:moveTo>
                      <a:pt x="5599" y="0"/>
                    </a:moveTo>
                    <a:cubicBezTo>
                      <a:pt x="5497" y="0"/>
                      <a:pt x="5395" y="40"/>
                      <a:pt x="5319" y="118"/>
                    </a:cubicBezTo>
                    <a:lnTo>
                      <a:pt x="3142" y="2342"/>
                    </a:lnTo>
                    <a:lnTo>
                      <a:pt x="1774" y="3738"/>
                    </a:lnTo>
                    <a:lnTo>
                      <a:pt x="35" y="5517"/>
                    </a:lnTo>
                    <a:cubicBezTo>
                      <a:pt x="1" y="5551"/>
                      <a:pt x="1" y="5602"/>
                      <a:pt x="35" y="5637"/>
                    </a:cubicBezTo>
                    <a:lnTo>
                      <a:pt x="86" y="5688"/>
                    </a:lnTo>
                    <a:cubicBezTo>
                      <a:pt x="337" y="5728"/>
                      <a:pt x="588" y="5785"/>
                      <a:pt x="822" y="5842"/>
                    </a:cubicBezTo>
                    <a:lnTo>
                      <a:pt x="2338" y="4291"/>
                    </a:lnTo>
                    <a:lnTo>
                      <a:pt x="3700" y="2895"/>
                    </a:lnTo>
                    <a:lnTo>
                      <a:pt x="5878" y="666"/>
                    </a:lnTo>
                    <a:cubicBezTo>
                      <a:pt x="5998" y="546"/>
                      <a:pt x="6026" y="364"/>
                      <a:pt x="5952" y="215"/>
                    </a:cubicBezTo>
                    <a:cubicBezTo>
                      <a:pt x="5929" y="175"/>
                      <a:pt x="5906" y="141"/>
                      <a:pt x="5872" y="113"/>
                    </a:cubicBezTo>
                    <a:cubicBezTo>
                      <a:pt x="5797" y="37"/>
                      <a:pt x="5698" y="0"/>
                      <a:pt x="559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5" name="Google Shape;3175;p68"/>
              <p:cNvSpPr/>
              <p:nvPr/>
            </p:nvSpPr>
            <p:spPr>
              <a:xfrm>
                <a:off x="7527916" y="2431053"/>
                <a:ext cx="83627" cy="93761"/>
              </a:xfrm>
              <a:custGeom>
                <a:avLst/>
                <a:gdLst/>
                <a:ahLst/>
                <a:cxnLst/>
                <a:rect l="l" t="t" r="r" b="b"/>
                <a:pathLst>
                  <a:path w="2327" h="2609" extrusionOk="0">
                    <a:moveTo>
                      <a:pt x="1517" y="1"/>
                    </a:moveTo>
                    <a:lnTo>
                      <a:pt x="314" y="1232"/>
                    </a:lnTo>
                    <a:cubicBezTo>
                      <a:pt x="0" y="1557"/>
                      <a:pt x="12" y="2065"/>
                      <a:pt x="331" y="2372"/>
                    </a:cubicBezTo>
                    <a:lnTo>
                      <a:pt x="342" y="2384"/>
                    </a:lnTo>
                    <a:cubicBezTo>
                      <a:pt x="498" y="2534"/>
                      <a:pt x="698" y="2608"/>
                      <a:pt x="897" y="2608"/>
                    </a:cubicBezTo>
                    <a:cubicBezTo>
                      <a:pt x="1105" y="2608"/>
                      <a:pt x="1314" y="2527"/>
                      <a:pt x="1471" y="2367"/>
                    </a:cubicBezTo>
                    <a:lnTo>
                      <a:pt x="2326" y="1494"/>
                    </a:lnTo>
                    <a:lnTo>
                      <a:pt x="2166" y="1460"/>
                    </a:lnTo>
                    <a:cubicBezTo>
                      <a:pt x="1904" y="1403"/>
                      <a:pt x="1682" y="1352"/>
                      <a:pt x="1539" y="1255"/>
                    </a:cubicBezTo>
                    <a:cubicBezTo>
                      <a:pt x="1442" y="1175"/>
                      <a:pt x="1374" y="1067"/>
                      <a:pt x="1357" y="941"/>
                    </a:cubicBezTo>
                    <a:cubicBezTo>
                      <a:pt x="1346" y="902"/>
                      <a:pt x="1346" y="862"/>
                      <a:pt x="1351" y="822"/>
                    </a:cubicBezTo>
                    <a:cubicBezTo>
                      <a:pt x="1363" y="674"/>
                      <a:pt x="1454" y="542"/>
                      <a:pt x="1585" y="485"/>
                    </a:cubicBezTo>
                    <a:cubicBezTo>
                      <a:pt x="1670" y="446"/>
                      <a:pt x="1756" y="428"/>
                      <a:pt x="1842" y="423"/>
                    </a:cubicBezTo>
                    <a:cubicBezTo>
                      <a:pt x="1676" y="337"/>
                      <a:pt x="1556" y="189"/>
                      <a:pt x="1517" y="12"/>
                    </a:cubicBezTo>
                    <a:lnTo>
                      <a:pt x="1517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6" name="Google Shape;3176;p68"/>
              <p:cNvSpPr/>
              <p:nvPr/>
            </p:nvSpPr>
            <p:spPr>
              <a:xfrm>
                <a:off x="7638744" y="2305958"/>
                <a:ext cx="109214" cy="81111"/>
              </a:xfrm>
              <a:custGeom>
                <a:avLst/>
                <a:gdLst/>
                <a:ahLst/>
                <a:cxnLst/>
                <a:rect l="l" t="t" r="r" b="b"/>
                <a:pathLst>
                  <a:path w="3039" h="2257" extrusionOk="0">
                    <a:moveTo>
                      <a:pt x="2183" y="1"/>
                    </a:moveTo>
                    <a:cubicBezTo>
                      <a:pt x="1973" y="1"/>
                      <a:pt x="1764" y="82"/>
                      <a:pt x="1608" y="244"/>
                    </a:cubicBezTo>
                    <a:lnTo>
                      <a:pt x="0" y="1891"/>
                    </a:lnTo>
                    <a:cubicBezTo>
                      <a:pt x="234" y="1903"/>
                      <a:pt x="473" y="1931"/>
                      <a:pt x="713" y="1977"/>
                    </a:cubicBezTo>
                    <a:cubicBezTo>
                      <a:pt x="964" y="2017"/>
                      <a:pt x="1214" y="2074"/>
                      <a:pt x="1443" y="2131"/>
                    </a:cubicBezTo>
                    <a:cubicBezTo>
                      <a:pt x="1614" y="2176"/>
                      <a:pt x="1767" y="2216"/>
                      <a:pt x="1904" y="2256"/>
                    </a:cubicBezTo>
                    <a:lnTo>
                      <a:pt x="2759" y="1378"/>
                    </a:lnTo>
                    <a:cubicBezTo>
                      <a:pt x="2965" y="1167"/>
                      <a:pt x="3039" y="865"/>
                      <a:pt x="2959" y="580"/>
                    </a:cubicBezTo>
                    <a:cubicBezTo>
                      <a:pt x="2919" y="449"/>
                      <a:pt x="2851" y="329"/>
                      <a:pt x="2754" y="233"/>
                    </a:cubicBezTo>
                    <a:cubicBezTo>
                      <a:pt x="2593" y="78"/>
                      <a:pt x="2387" y="1"/>
                      <a:pt x="2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7" name="Google Shape;3177;p68"/>
              <p:cNvSpPr/>
              <p:nvPr/>
            </p:nvSpPr>
            <p:spPr>
              <a:xfrm>
                <a:off x="7603921" y="2373698"/>
                <a:ext cx="127650" cy="66844"/>
              </a:xfrm>
              <a:custGeom>
                <a:avLst/>
                <a:gdLst/>
                <a:ahLst/>
                <a:cxnLst/>
                <a:rect l="l" t="t" r="r" b="b"/>
                <a:pathLst>
                  <a:path w="3552" h="1860" extrusionOk="0">
                    <a:moveTo>
                      <a:pt x="816" y="0"/>
                    </a:moveTo>
                    <a:cubicBezTo>
                      <a:pt x="628" y="0"/>
                      <a:pt x="461" y="19"/>
                      <a:pt x="331" y="63"/>
                    </a:cubicBezTo>
                    <a:cubicBezTo>
                      <a:pt x="29" y="166"/>
                      <a:pt x="0" y="377"/>
                      <a:pt x="0" y="468"/>
                    </a:cubicBezTo>
                    <a:cubicBezTo>
                      <a:pt x="0" y="491"/>
                      <a:pt x="0" y="514"/>
                      <a:pt x="6" y="537"/>
                    </a:cubicBezTo>
                    <a:cubicBezTo>
                      <a:pt x="46" y="776"/>
                      <a:pt x="285" y="1021"/>
                      <a:pt x="593" y="1124"/>
                    </a:cubicBezTo>
                    <a:cubicBezTo>
                      <a:pt x="650" y="1141"/>
                      <a:pt x="741" y="1164"/>
                      <a:pt x="867" y="1198"/>
                    </a:cubicBezTo>
                    <a:cubicBezTo>
                      <a:pt x="1294" y="1306"/>
                      <a:pt x="2092" y="1500"/>
                      <a:pt x="2469" y="1825"/>
                    </a:cubicBezTo>
                    <a:cubicBezTo>
                      <a:pt x="2499" y="1849"/>
                      <a:pt x="2531" y="1860"/>
                      <a:pt x="2561" y="1860"/>
                    </a:cubicBezTo>
                    <a:cubicBezTo>
                      <a:pt x="2678" y="1860"/>
                      <a:pt x="2770" y="1702"/>
                      <a:pt x="2657" y="1603"/>
                    </a:cubicBezTo>
                    <a:cubicBezTo>
                      <a:pt x="2223" y="1238"/>
                      <a:pt x="1385" y="1033"/>
                      <a:pt x="935" y="919"/>
                    </a:cubicBezTo>
                    <a:cubicBezTo>
                      <a:pt x="827" y="890"/>
                      <a:pt x="730" y="867"/>
                      <a:pt x="684" y="856"/>
                    </a:cubicBezTo>
                    <a:cubicBezTo>
                      <a:pt x="450" y="776"/>
                      <a:pt x="285" y="582"/>
                      <a:pt x="285" y="462"/>
                    </a:cubicBezTo>
                    <a:cubicBezTo>
                      <a:pt x="285" y="445"/>
                      <a:pt x="285" y="383"/>
                      <a:pt x="422" y="337"/>
                    </a:cubicBezTo>
                    <a:cubicBezTo>
                      <a:pt x="525" y="301"/>
                      <a:pt x="661" y="286"/>
                      <a:pt x="818" y="286"/>
                    </a:cubicBezTo>
                    <a:cubicBezTo>
                      <a:pt x="1566" y="286"/>
                      <a:pt x="2800" y="634"/>
                      <a:pt x="3295" y="799"/>
                    </a:cubicBezTo>
                    <a:cubicBezTo>
                      <a:pt x="3312" y="804"/>
                      <a:pt x="3329" y="807"/>
                      <a:pt x="3345" y="807"/>
                    </a:cubicBezTo>
                    <a:cubicBezTo>
                      <a:pt x="3492" y="807"/>
                      <a:pt x="3551" y="582"/>
                      <a:pt x="3386" y="525"/>
                    </a:cubicBezTo>
                    <a:cubicBezTo>
                      <a:pt x="3310" y="497"/>
                      <a:pt x="1783" y="0"/>
                      <a:pt x="816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8" name="Google Shape;3178;p68"/>
              <p:cNvSpPr/>
              <p:nvPr/>
            </p:nvSpPr>
            <p:spPr>
              <a:xfrm>
                <a:off x="7582000" y="2409742"/>
                <a:ext cx="118594" cy="62639"/>
              </a:xfrm>
              <a:custGeom>
                <a:avLst/>
                <a:gdLst/>
                <a:ahLst/>
                <a:cxnLst/>
                <a:rect l="l" t="t" r="r" b="b"/>
                <a:pathLst>
                  <a:path w="3300" h="1743" extrusionOk="0">
                    <a:moveTo>
                      <a:pt x="854" y="1"/>
                    </a:moveTo>
                    <a:cubicBezTo>
                      <a:pt x="602" y="1"/>
                      <a:pt x="385" y="39"/>
                      <a:pt x="240" y="138"/>
                    </a:cubicBezTo>
                    <a:cubicBezTo>
                      <a:pt x="86" y="223"/>
                      <a:pt x="0" y="383"/>
                      <a:pt x="12" y="560"/>
                    </a:cubicBezTo>
                    <a:cubicBezTo>
                      <a:pt x="12" y="571"/>
                      <a:pt x="12" y="588"/>
                      <a:pt x="17" y="600"/>
                    </a:cubicBezTo>
                    <a:cubicBezTo>
                      <a:pt x="57" y="788"/>
                      <a:pt x="183" y="947"/>
                      <a:pt x="359" y="1027"/>
                    </a:cubicBezTo>
                    <a:cubicBezTo>
                      <a:pt x="536" y="1096"/>
                      <a:pt x="713" y="1153"/>
                      <a:pt x="895" y="1192"/>
                    </a:cubicBezTo>
                    <a:cubicBezTo>
                      <a:pt x="1317" y="1301"/>
                      <a:pt x="1841" y="1438"/>
                      <a:pt x="2161" y="1706"/>
                    </a:cubicBezTo>
                    <a:cubicBezTo>
                      <a:pt x="2190" y="1732"/>
                      <a:pt x="2222" y="1743"/>
                      <a:pt x="2252" y="1743"/>
                    </a:cubicBezTo>
                    <a:cubicBezTo>
                      <a:pt x="2367" y="1743"/>
                      <a:pt x="2460" y="1584"/>
                      <a:pt x="2343" y="1489"/>
                    </a:cubicBezTo>
                    <a:cubicBezTo>
                      <a:pt x="1978" y="1175"/>
                      <a:pt x="1420" y="1033"/>
                      <a:pt x="969" y="913"/>
                    </a:cubicBezTo>
                    <a:cubicBezTo>
                      <a:pt x="804" y="873"/>
                      <a:pt x="639" y="828"/>
                      <a:pt x="479" y="765"/>
                    </a:cubicBezTo>
                    <a:cubicBezTo>
                      <a:pt x="382" y="725"/>
                      <a:pt x="314" y="639"/>
                      <a:pt x="297" y="537"/>
                    </a:cubicBezTo>
                    <a:cubicBezTo>
                      <a:pt x="291" y="514"/>
                      <a:pt x="291" y="446"/>
                      <a:pt x="399" y="372"/>
                    </a:cubicBezTo>
                    <a:cubicBezTo>
                      <a:pt x="493" y="309"/>
                      <a:pt x="647" y="282"/>
                      <a:pt x="837" y="282"/>
                    </a:cubicBezTo>
                    <a:cubicBezTo>
                      <a:pt x="1443" y="282"/>
                      <a:pt x="2422" y="552"/>
                      <a:pt x="3039" y="782"/>
                    </a:cubicBezTo>
                    <a:cubicBezTo>
                      <a:pt x="3057" y="788"/>
                      <a:pt x="3075" y="791"/>
                      <a:pt x="3092" y="791"/>
                    </a:cubicBezTo>
                    <a:cubicBezTo>
                      <a:pt x="3238" y="791"/>
                      <a:pt x="3300" y="570"/>
                      <a:pt x="3141" y="508"/>
                    </a:cubicBezTo>
                    <a:cubicBezTo>
                      <a:pt x="2961" y="447"/>
                      <a:pt x="1708" y="1"/>
                      <a:pt x="854" y="1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9" name="Google Shape;3179;p68"/>
              <p:cNvSpPr/>
              <p:nvPr/>
            </p:nvSpPr>
            <p:spPr>
              <a:xfrm>
                <a:off x="7576250" y="2445930"/>
                <a:ext cx="90922" cy="49019"/>
              </a:xfrm>
              <a:custGeom>
                <a:avLst/>
                <a:gdLst/>
                <a:ahLst/>
                <a:cxnLst/>
                <a:rect l="l" t="t" r="r" b="b"/>
                <a:pathLst>
                  <a:path w="2530" h="1364" extrusionOk="0">
                    <a:moveTo>
                      <a:pt x="644" y="0"/>
                    </a:moveTo>
                    <a:cubicBezTo>
                      <a:pt x="485" y="0"/>
                      <a:pt x="345" y="21"/>
                      <a:pt x="240" y="71"/>
                    </a:cubicBezTo>
                    <a:cubicBezTo>
                      <a:pt x="109" y="128"/>
                      <a:pt x="18" y="260"/>
                      <a:pt x="6" y="408"/>
                    </a:cubicBezTo>
                    <a:cubicBezTo>
                      <a:pt x="1" y="448"/>
                      <a:pt x="1" y="493"/>
                      <a:pt x="12" y="527"/>
                    </a:cubicBezTo>
                    <a:cubicBezTo>
                      <a:pt x="29" y="653"/>
                      <a:pt x="97" y="761"/>
                      <a:pt x="194" y="835"/>
                    </a:cubicBezTo>
                    <a:cubicBezTo>
                      <a:pt x="337" y="938"/>
                      <a:pt x="559" y="989"/>
                      <a:pt x="816" y="1041"/>
                    </a:cubicBezTo>
                    <a:cubicBezTo>
                      <a:pt x="1106" y="1109"/>
                      <a:pt x="1431" y="1177"/>
                      <a:pt x="1608" y="1326"/>
                    </a:cubicBezTo>
                    <a:cubicBezTo>
                      <a:pt x="1640" y="1352"/>
                      <a:pt x="1673" y="1363"/>
                      <a:pt x="1704" y="1363"/>
                    </a:cubicBezTo>
                    <a:cubicBezTo>
                      <a:pt x="1821" y="1363"/>
                      <a:pt x="1913" y="1208"/>
                      <a:pt x="1796" y="1109"/>
                    </a:cubicBezTo>
                    <a:cubicBezTo>
                      <a:pt x="1563" y="909"/>
                      <a:pt x="1198" y="835"/>
                      <a:pt x="878" y="767"/>
                    </a:cubicBezTo>
                    <a:cubicBezTo>
                      <a:pt x="673" y="721"/>
                      <a:pt x="457" y="676"/>
                      <a:pt x="360" y="607"/>
                    </a:cubicBezTo>
                    <a:cubicBezTo>
                      <a:pt x="308" y="562"/>
                      <a:pt x="286" y="499"/>
                      <a:pt x="291" y="436"/>
                    </a:cubicBezTo>
                    <a:cubicBezTo>
                      <a:pt x="291" y="385"/>
                      <a:pt x="320" y="345"/>
                      <a:pt x="365" y="328"/>
                    </a:cubicBezTo>
                    <a:cubicBezTo>
                      <a:pt x="431" y="297"/>
                      <a:pt x="525" y="283"/>
                      <a:pt x="639" y="283"/>
                    </a:cubicBezTo>
                    <a:cubicBezTo>
                      <a:pt x="1083" y="283"/>
                      <a:pt x="1821" y="490"/>
                      <a:pt x="2275" y="653"/>
                    </a:cubicBezTo>
                    <a:cubicBezTo>
                      <a:pt x="2295" y="661"/>
                      <a:pt x="2314" y="664"/>
                      <a:pt x="2331" y="664"/>
                    </a:cubicBezTo>
                    <a:cubicBezTo>
                      <a:pt x="2470" y="664"/>
                      <a:pt x="2529" y="446"/>
                      <a:pt x="2372" y="385"/>
                    </a:cubicBezTo>
                    <a:cubicBezTo>
                      <a:pt x="2239" y="339"/>
                      <a:pt x="1289" y="0"/>
                      <a:pt x="644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0" name="Google Shape;3180;p68"/>
              <p:cNvSpPr/>
              <p:nvPr/>
            </p:nvSpPr>
            <p:spPr>
              <a:xfrm>
                <a:off x="7525257" y="2370140"/>
                <a:ext cx="76223" cy="23539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655" extrusionOk="0">
                    <a:moveTo>
                      <a:pt x="142" y="0"/>
                    </a:moveTo>
                    <a:cubicBezTo>
                      <a:pt x="81" y="0"/>
                      <a:pt x="25" y="46"/>
                      <a:pt x="11" y="111"/>
                    </a:cubicBezTo>
                    <a:cubicBezTo>
                      <a:pt x="0" y="168"/>
                      <a:pt x="29" y="219"/>
                      <a:pt x="80" y="248"/>
                    </a:cubicBezTo>
                    <a:cubicBezTo>
                      <a:pt x="423" y="419"/>
                      <a:pt x="1019" y="654"/>
                      <a:pt x="1628" y="654"/>
                    </a:cubicBezTo>
                    <a:cubicBezTo>
                      <a:pt x="1749" y="654"/>
                      <a:pt x="1870" y="645"/>
                      <a:pt x="1990" y="624"/>
                    </a:cubicBezTo>
                    <a:cubicBezTo>
                      <a:pt x="2069" y="607"/>
                      <a:pt x="2121" y="533"/>
                      <a:pt x="2109" y="459"/>
                    </a:cubicBezTo>
                    <a:cubicBezTo>
                      <a:pt x="2094" y="386"/>
                      <a:pt x="2031" y="338"/>
                      <a:pt x="1960" y="338"/>
                    </a:cubicBezTo>
                    <a:cubicBezTo>
                      <a:pt x="1953" y="338"/>
                      <a:pt x="1946" y="338"/>
                      <a:pt x="1938" y="339"/>
                    </a:cubicBezTo>
                    <a:lnTo>
                      <a:pt x="1933" y="339"/>
                    </a:lnTo>
                    <a:cubicBezTo>
                      <a:pt x="1813" y="361"/>
                      <a:pt x="1693" y="370"/>
                      <a:pt x="1574" y="370"/>
                    </a:cubicBezTo>
                    <a:cubicBezTo>
                      <a:pt x="1033" y="370"/>
                      <a:pt x="513" y="173"/>
                      <a:pt x="200" y="14"/>
                    </a:cubicBezTo>
                    <a:cubicBezTo>
                      <a:pt x="181" y="5"/>
                      <a:pt x="161" y="0"/>
                      <a:pt x="142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1" name="Google Shape;3181;p68"/>
              <p:cNvSpPr/>
              <p:nvPr/>
            </p:nvSpPr>
            <p:spPr>
              <a:xfrm>
                <a:off x="6445440" y="1553232"/>
                <a:ext cx="885248" cy="2920425"/>
              </a:xfrm>
              <a:custGeom>
                <a:avLst/>
                <a:gdLst/>
                <a:ahLst/>
                <a:cxnLst/>
                <a:rect l="l" t="t" r="r" b="b"/>
                <a:pathLst>
                  <a:path w="24633" h="81264" extrusionOk="0">
                    <a:moveTo>
                      <a:pt x="8101" y="1"/>
                    </a:moveTo>
                    <a:lnTo>
                      <a:pt x="1801" y="3854"/>
                    </a:lnTo>
                    <a:lnTo>
                      <a:pt x="0" y="81263"/>
                    </a:lnTo>
                    <a:lnTo>
                      <a:pt x="24632" y="81263"/>
                    </a:lnTo>
                    <a:lnTo>
                      <a:pt x="18556" y="21082"/>
                    </a:lnTo>
                    <a:cubicBezTo>
                      <a:pt x="18556" y="21082"/>
                      <a:pt x="19707" y="16943"/>
                      <a:pt x="19929" y="13848"/>
                    </a:cubicBezTo>
                    <a:cubicBezTo>
                      <a:pt x="20146" y="10752"/>
                      <a:pt x="17244" y="1996"/>
                      <a:pt x="17244" y="1996"/>
                    </a:cubicBezTo>
                    <a:lnTo>
                      <a:pt x="11715" y="189"/>
                    </a:lnTo>
                    <a:lnTo>
                      <a:pt x="8101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2" name="Google Shape;3182;p68"/>
              <p:cNvSpPr/>
              <p:nvPr/>
            </p:nvSpPr>
            <p:spPr>
              <a:xfrm>
                <a:off x="6497476" y="1553232"/>
                <a:ext cx="672175" cy="757634"/>
              </a:xfrm>
              <a:custGeom>
                <a:avLst/>
                <a:gdLst/>
                <a:ahLst/>
                <a:cxnLst/>
                <a:rect l="l" t="t" r="r" b="b"/>
                <a:pathLst>
                  <a:path w="18704" h="21082" extrusionOk="0">
                    <a:moveTo>
                      <a:pt x="6653" y="1"/>
                    </a:moveTo>
                    <a:lnTo>
                      <a:pt x="353" y="3849"/>
                    </a:lnTo>
                    <a:lnTo>
                      <a:pt x="0" y="19064"/>
                    </a:lnTo>
                    <a:cubicBezTo>
                      <a:pt x="1716" y="17878"/>
                      <a:pt x="5074" y="15062"/>
                      <a:pt x="6322" y="10478"/>
                    </a:cubicBezTo>
                    <a:cubicBezTo>
                      <a:pt x="14668" y="10478"/>
                      <a:pt x="14668" y="9988"/>
                      <a:pt x="14668" y="9988"/>
                    </a:cubicBezTo>
                    <a:cubicBezTo>
                      <a:pt x="14668" y="9988"/>
                      <a:pt x="16538" y="15438"/>
                      <a:pt x="17108" y="21082"/>
                    </a:cubicBezTo>
                    <a:cubicBezTo>
                      <a:pt x="17108" y="21082"/>
                      <a:pt x="18259" y="16949"/>
                      <a:pt x="18481" y="13848"/>
                    </a:cubicBezTo>
                    <a:cubicBezTo>
                      <a:pt x="18704" y="10752"/>
                      <a:pt x="15796" y="1996"/>
                      <a:pt x="15796" y="1996"/>
                    </a:cubicBezTo>
                    <a:lnTo>
                      <a:pt x="10267" y="189"/>
                    </a:lnTo>
                    <a:lnTo>
                      <a:pt x="6653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3" name="Google Shape;3183;p68"/>
              <p:cNvSpPr/>
              <p:nvPr/>
            </p:nvSpPr>
            <p:spPr>
              <a:xfrm>
                <a:off x="6617108" y="1574758"/>
                <a:ext cx="199345" cy="511930"/>
              </a:xfrm>
              <a:custGeom>
                <a:avLst/>
                <a:gdLst/>
                <a:ahLst/>
                <a:cxnLst/>
                <a:rect l="l" t="t" r="r" b="b"/>
                <a:pathLst>
                  <a:path w="5547" h="14245" extrusionOk="0">
                    <a:moveTo>
                      <a:pt x="2337" y="0"/>
                    </a:moveTo>
                    <a:lnTo>
                      <a:pt x="0" y="1431"/>
                    </a:lnTo>
                    <a:lnTo>
                      <a:pt x="2628" y="13146"/>
                    </a:lnTo>
                    <a:cubicBezTo>
                      <a:pt x="2774" y="13810"/>
                      <a:pt x="3361" y="14244"/>
                      <a:pt x="3992" y="14244"/>
                    </a:cubicBezTo>
                    <a:cubicBezTo>
                      <a:pt x="4174" y="14244"/>
                      <a:pt x="4359" y="14208"/>
                      <a:pt x="4538" y="14132"/>
                    </a:cubicBezTo>
                    <a:lnTo>
                      <a:pt x="4566" y="14121"/>
                    </a:lnTo>
                    <a:cubicBezTo>
                      <a:pt x="5199" y="13853"/>
                      <a:pt x="5547" y="13163"/>
                      <a:pt x="5387" y="12496"/>
                    </a:cubicBezTo>
                    <a:lnTo>
                      <a:pt x="233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4" name="Google Shape;3184;p68"/>
              <p:cNvSpPr/>
              <p:nvPr/>
            </p:nvSpPr>
            <p:spPr>
              <a:xfrm>
                <a:off x="6644959" y="1320938"/>
                <a:ext cx="73780" cy="43269"/>
              </a:xfrm>
              <a:custGeom>
                <a:avLst/>
                <a:gdLst/>
                <a:ahLst/>
                <a:cxnLst/>
                <a:rect l="l" t="t" r="r" b="b"/>
                <a:pathLst>
                  <a:path w="2053" h="1204" fill="none" extrusionOk="0">
                    <a:moveTo>
                      <a:pt x="0" y="0"/>
                    </a:moveTo>
                    <a:lnTo>
                      <a:pt x="2053" y="1203"/>
                    </a:lnTo>
                  </a:path>
                </a:pathLst>
              </a:custGeom>
              <a:noFill/>
              <a:ln w="1000" cap="rnd" cmpd="sng">
                <a:solidFill>
                  <a:srgbClr val="9C2B1A"/>
                </a:solidFill>
                <a:prstDash val="solid"/>
                <a:miter lim="5700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5" name="Google Shape;3185;p68"/>
              <p:cNvSpPr/>
              <p:nvPr/>
            </p:nvSpPr>
            <p:spPr>
              <a:xfrm>
                <a:off x="6743496" y="2195058"/>
                <a:ext cx="298102" cy="222309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6186" extrusionOk="0">
                    <a:moveTo>
                      <a:pt x="0" y="1"/>
                    </a:moveTo>
                    <a:lnTo>
                      <a:pt x="0" y="3786"/>
                    </a:lnTo>
                    <a:cubicBezTo>
                      <a:pt x="0" y="5109"/>
                      <a:pt x="1072" y="6186"/>
                      <a:pt x="2400" y="6186"/>
                    </a:cubicBezTo>
                    <a:lnTo>
                      <a:pt x="5895" y="6186"/>
                    </a:lnTo>
                    <a:cubicBezTo>
                      <a:pt x="7217" y="6186"/>
                      <a:pt x="8295" y="5109"/>
                      <a:pt x="8295" y="3786"/>
                    </a:cubicBezTo>
                    <a:lnTo>
                      <a:pt x="8295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6" name="Google Shape;3186;p68"/>
              <p:cNvSpPr/>
              <p:nvPr/>
            </p:nvSpPr>
            <p:spPr>
              <a:xfrm>
                <a:off x="6919872" y="1577633"/>
                <a:ext cx="111478" cy="487995"/>
              </a:xfrm>
              <a:custGeom>
                <a:avLst/>
                <a:gdLst/>
                <a:ahLst/>
                <a:cxnLst/>
                <a:rect l="l" t="t" r="r" b="b"/>
                <a:pathLst>
                  <a:path w="3102" h="13579" extrusionOk="0">
                    <a:moveTo>
                      <a:pt x="1" y="0"/>
                    </a:moveTo>
                    <a:lnTo>
                      <a:pt x="286" y="12228"/>
                    </a:lnTo>
                    <a:cubicBezTo>
                      <a:pt x="303" y="12980"/>
                      <a:pt x="919" y="13579"/>
                      <a:pt x="1665" y="13579"/>
                    </a:cubicBezTo>
                    <a:lnTo>
                      <a:pt x="1694" y="13579"/>
                    </a:lnTo>
                    <a:cubicBezTo>
                      <a:pt x="2475" y="13579"/>
                      <a:pt x="3102" y="12929"/>
                      <a:pt x="3073" y="12148"/>
                    </a:cubicBezTo>
                    <a:lnTo>
                      <a:pt x="2674" y="872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7" name="Google Shape;3187;p68"/>
              <p:cNvSpPr/>
              <p:nvPr/>
            </p:nvSpPr>
            <p:spPr>
              <a:xfrm>
                <a:off x="6727936" y="2009266"/>
                <a:ext cx="58830" cy="50348"/>
              </a:xfrm>
              <a:custGeom>
                <a:avLst/>
                <a:gdLst/>
                <a:ahLst/>
                <a:cxnLst/>
                <a:rect l="l" t="t" r="r" b="b"/>
                <a:pathLst>
                  <a:path w="1637" h="1401" extrusionOk="0">
                    <a:moveTo>
                      <a:pt x="941" y="0"/>
                    </a:moveTo>
                    <a:cubicBezTo>
                      <a:pt x="314" y="0"/>
                      <a:pt x="0" y="753"/>
                      <a:pt x="445" y="1192"/>
                    </a:cubicBezTo>
                    <a:cubicBezTo>
                      <a:pt x="587" y="1336"/>
                      <a:pt x="762" y="1400"/>
                      <a:pt x="934" y="1400"/>
                    </a:cubicBezTo>
                    <a:cubicBezTo>
                      <a:pt x="1292" y="1400"/>
                      <a:pt x="1636" y="1120"/>
                      <a:pt x="1636" y="696"/>
                    </a:cubicBezTo>
                    <a:cubicBezTo>
                      <a:pt x="1636" y="314"/>
                      <a:pt x="1323" y="0"/>
                      <a:pt x="94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8" name="Google Shape;3188;p68"/>
              <p:cNvSpPr/>
              <p:nvPr/>
            </p:nvSpPr>
            <p:spPr>
              <a:xfrm>
                <a:off x="6941578" y="1984074"/>
                <a:ext cx="58866" cy="50420"/>
              </a:xfrm>
              <a:custGeom>
                <a:avLst/>
                <a:gdLst/>
                <a:ahLst/>
                <a:cxnLst/>
                <a:rect l="l" t="t" r="r" b="b"/>
                <a:pathLst>
                  <a:path w="1638" h="1403" extrusionOk="0">
                    <a:moveTo>
                      <a:pt x="936" y="0"/>
                    </a:moveTo>
                    <a:cubicBezTo>
                      <a:pt x="309" y="0"/>
                      <a:pt x="1" y="753"/>
                      <a:pt x="440" y="1197"/>
                    </a:cubicBezTo>
                    <a:cubicBezTo>
                      <a:pt x="581" y="1339"/>
                      <a:pt x="756" y="1402"/>
                      <a:pt x="928" y="1402"/>
                    </a:cubicBezTo>
                    <a:cubicBezTo>
                      <a:pt x="1289" y="1402"/>
                      <a:pt x="1637" y="1122"/>
                      <a:pt x="1637" y="701"/>
                    </a:cubicBezTo>
                    <a:cubicBezTo>
                      <a:pt x="1637" y="314"/>
                      <a:pt x="1324" y="0"/>
                      <a:pt x="93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9" name="Google Shape;3189;p68"/>
              <p:cNvSpPr/>
              <p:nvPr/>
            </p:nvSpPr>
            <p:spPr>
              <a:xfrm>
                <a:off x="7102213" y="3521115"/>
                <a:ext cx="169230" cy="365520"/>
              </a:xfrm>
              <a:custGeom>
                <a:avLst/>
                <a:gdLst/>
                <a:ahLst/>
                <a:cxnLst/>
                <a:rect l="l" t="t" r="r" b="b"/>
                <a:pathLst>
                  <a:path w="4709" h="10171" extrusionOk="0">
                    <a:moveTo>
                      <a:pt x="3683" y="1"/>
                    </a:moveTo>
                    <a:cubicBezTo>
                      <a:pt x="1414" y="828"/>
                      <a:pt x="0" y="3085"/>
                      <a:pt x="240" y="5485"/>
                    </a:cubicBezTo>
                    <a:cubicBezTo>
                      <a:pt x="485" y="7885"/>
                      <a:pt x="2326" y="9817"/>
                      <a:pt x="4709" y="10171"/>
                    </a:cubicBezTo>
                    <a:lnTo>
                      <a:pt x="368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0" name="Google Shape;3190;p68"/>
              <p:cNvSpPr/>
              <p:nvPr/>
            </p:nvSpPr>
            <p:spPr>
              <a:xfrm>
                <a:off x="6686070" y="3509363"/>
                <a:ext cx="261302" cy="379931"/>
              </a:xfrm>
              <a:custGeom>
                <a:avLst/>
                <a:gdLst/>
                <a:ahLst/>
                <a:cxnLst/>
                <a:rect l="l" t="t" r="r" b="b"/>
                <a:pathLst>
                  <a:path w="7271" h="10572" extrusionOk="0">
                    <a:moveTo>
                      <a:pt x="5293" y="1"/>
                    </a:moveTo>
                    <a:cubicBezTo>
                      <a:pt x="2487" y="1"/>
                      <a:pt x="1" y="2276"/>
                      <a:pt x="19" y="5316"/>
                    </a:cubicBezTo>
                    <a:cubicBezTo>
                      <a:pt x="38" y="8336"/>
                      <a:pt x="2518" y="10571"/>
                      <a:pt x="5296" y="10571"/>
                    </a:cubicBezTo>
                    <a:cubicBezTo>
                      <a:pt x="5947" y="10571"/>
                      <a:pt x="6615" y="10448"/>
                      <a:pt x="7271" y="10184"/>
                    </a:cubicBezTo>
                    <a:lnTo>
                      <a:pt x="7208" y="362"/>
                    </a:lnTo>
                    <a:cubicBezTo>
                      <a:pt x="6570" y="115"/>
                      <a:pt x="5924" y="1"/>
                      <a:pt x="529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1" name="Google Shape;3191;p68"/>
              <p:cNvSpPr/>
              <p:nvPr/>
            </p:nvSpPr>
            <p:spPr>
              <a:xfrm>
                <a:off x="6445224" y="4234670"/>
                <a:ext cx="885464" cy="238913"/>
              </a:xfrm>
              <a:custGeom>
                <a:avLst/>
                <a:gdLst/>
                <a:ahLst/>
                <a:cxnLst/>
                <a:rect l="l" t="t" r="r" b="b"/>
                <a:pathLst>
                  <a:path w="24639" h="6648" extrusionOk="0">
                    <a:moveTo>
                      <a:pt x="160" y="0"/>
                    </a:moveTo>
                    <a:lnTo>
                      <a:pt x="0" y="6647"/>
                    </a:lnTo>
                    <a:lnTo>
                      <a:pt x="24638" y="6647"/>
                    </a:lnTo>
                    <a:lnTo>
                      <a:pt x="2397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2" name="Google Shape;3192;p68"/>
              <p:cNvSpPr/>
              <p:nvPr/>
            </p:nvSpPr>
            <p:spPr>
              <a:xfrm>
                <a:off x="6940787" y="2871311"/>
                <a:ext cx="100805" cy="1602309"/>
              </a:xfrm>
              <a:custGeom>
                <a:avLst/>
                <a:gdLst/>
                <a:ahLst/>
                <a:cxnLst/>
                <a:rect l="l" t="t" r="r" b="b"/>
                <a:pathLst>
                  <a:path w="2805" h="44586" extrusionOk="0">
                    <a:moveTo>
                      <a:pt x="0" y="1"/>
                    </a:moveTo>
                    <a:lnTo>
                      <a:pt x="291" y="44585"/>
                    </a:lnTo>
                    <a:lnTo>
                      <a:pt x="2805" y="44585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470C0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3" name="Google Shape;3193;p68"/>
              <p:cNvSpPr/>
              <p:nvPr/>
            </p:nvSpPr>
            <p:spPr>
              <a:xfrm>
                <a:off x="6224575" y="1665965"/>
                <a:ext cx="433766" cy="1078592"/>
              </a:xfrm>
              <a:custGeom>
                <a:avLst/>
                <a:gdLst/>
                <a:ahLst/>
                <a:cxnLst/>
                <a:rect l="l" t="t" r="r" b="b"/>
                <a:pathLst>
                  <a:path w="12070" h="30013" extrusionOk="0">
                    <a:moveTo>
                      <a:pt x="8877" y="0"/>
                    </a:moveTo>
                    <a:cubicBezTo>
                      <a:pt x="7935" y="0"/>
                      <a:pt x="7014" y="473"/>
                      <a:pt x="6482" y="1333"/>
                    </a:cubicBezTo>
                    <a:lnTo>
                      <a:pt x="6232" y="1732"/>
                    </a:lnTo>
                    <a:lnTo>
                      <a:pt x="5986" y="2120"/>
                    </a:lnTo>
                    <a:cubicBezTo>
                      <a:pt x="5827" y="2388"/>
                      <a:pt x="5673" y="2644"/>
                      <a:pt x="5513" y="2906"/>
                    </a:cubicBezTo>
                    <a:cubicBezTo>
                      <a:pt x="5200" y="3425"/>
                      <a:pt x="4898" y="3955"/>
                      <a:pt x="4595" y="4480"/>
                    </a:cubicBezTo>
                    <a:cubicBezTo>
                      <a:pt x="4003" y="5540"/>
                      <a:pt x="3415" y="6612"/>
                      <a:pt x="2862" y="7712"/>
                    </a:cubicBezTo>
                    <a:cubicBezTo>
                      <a:pt x="2304" y="8807"/>
                      <a:pt x="1774" y="9930"/>
                      <a:pt x="1283" y="11115"/>
                    </a:cubicBezTo>
                    <a:cubicBezTo>
                      <a:pt x="1164" y="11417"/>
                      <a:pt x="1044" y="11714"/>
                      <a:pt x="930" y="12027"/>
                    </a:cubicBezTo>
                    <a:cubicBezTo>
                      <a:pt x="810" y="12335"/>
                      <a:pt x="702" y="12649"/>
                      <a:pt x="599" y="12974"/>
                    </a:cubicBezTo>
                    <a:cubicBezTo>
                      <a:pt x="491" y="13304"/>
                      <a:pt x="394" y="13641"/>
                      <a:pt x="303" y="14000"/>
                    </a:cubicBezTo>
                    <a:cubicBezTo>
                      <a:pt x="200" y="14382"/>
                      <a:pt x="126" y="14775"/>
                      <a:pt x="69" y="15168"/>
                    </a:cubicBezTo>
                    <a:cubicBezTo>
                      <a:pt x="35" y="15402"/>
                      <a:pt x="12" y="15636"/>
                      <a:pt x="6" y="15875"/>
                    </a:cubicBezTo>
                    <a:cubicBezTo>
                      <a:pt x="1" y="15995"/>
                      <a:pt x="1" y="16138"/>
                      <a:pt x="1" y="16280"/>
                    </a:cubicBezTo>
                    <a:lnTo>
                      <a:pt x="6" y="16394"/>
                    </a:lnTo>
                    <a:lnTo>
                      <a:pt x="6" y="16451"/>
                    </a:lnTo>
                    <a:lnTo>
                      <a:pt x="12" y="16508"/>
                    </a:lnTo>
                    <a:lnTo>
                      <a:pt x="18" y="16628"/>
                    </a:lnTo>
                    <a:lnTo>
                      <a:pt x="35" y="16747"/>
                    </a:lnTo>
                    <a:lnTo>
                      <a:pt x="41" y="16782"/>
                    </a:lnTo>
                    <a:lnTo>
                      <a:pt x="41" y="16804"/>
                    </a:lnTo>
                    <a:lnTo>
                      <a:pt x="46" y="16839"/>
                    </a:lnTo>
                    <a:lnTo>
                      <a:pt x="58" y="16913"/>
                    </a:lnTo>
                    <a:lnTo>
                      <a:pt x="75" y="17055"/>
                    </a:lnTo>
                    <a:cubicBezTo>
                      <a:pt x="92" y="17152"/>
                      <a:pt x="109" y="17243"/>
                      <a:pt x="126" y="17340"/>
                    </a:cubicBezTo>
                    <a:cubicBezTo>
                      <a:pt x="143" y="17443"/>
                      <a:pt x="166" y="17534"/>
                      <a:pt x="189" y="17625"/>
                    </a:cubicBezTo>
                    <a:cubicBezTo>
                      <a:pt x="206" y="17722"/>
                      <a:pt x="229" y="17814"/>
                      <a:pt x="252" y="17905"/>
                    </a:cubicBezTo>
                    <a:cubicBezTo>
                      <a:pt x="337" y="18270"/>
                      <a:pt x="440" y="18623"/>
                      <a:pt x="554" y="18971"/>
                    </a:cubicBezTo>
                    <a:cubicBezTo>
                      <a:pt x="668" y="19313"/>
                      <a:pt x="793" y="19643"/>
                      <a:pt x="924" y="19968"/>
                    </a:cubicBezTo>
                    <a:cubicBezTo>
                      <a:pt x="1186" y="20595"/>
                      <a:pt x="1483" y="21211"/>
                      <a:pt x="1808" y="21810"/>
                    </a:cubicBezTo>
                    <a:cubicBezTo>
                      <a:pt x="2121" y="22391"/>
                      <a:pt x="2458" y="22955"/>
                      <a:pt x="2811" y="23497"/>
                    </a:cubicBezTo>
                    <a:cubicBezTo>
                      <a:pt x="3159" y="24039"/>
                      <a:pt x="3529" y="24563"/>
                      <a:pt x="3906" y="25076"/>
                    </a:cubicBezTo>
                    <a:cubicBezTo>
                      <a:pt x="4282" y="25583"/>
                      <a:pt x="4670" y="26079"/>
                      <a:pt x="5069" y="26564"/>
                    </a:cubicBezTo>
                    <a:cubicBezTo>
                      <a:pt x="5468" y="27049"/>
                      <a:pt x="5878" y="27522"/>
                      <a:pt x="6300" y="27983"/>
                    </a:cubicBezTo>
                    <a:cubicBezTo>
                      <a:pt x="6511" y="28217"/>
                      <a:pt x="6728" y="28445"/>
                      <a:pt x="6944" y="28673"/>
                    </a:cubicBezTo>
                    <a:cubicBezTo>
                      <a:pt x="7052" y="28787"/>
                      <a:pt x="7166" y="28901"/>
                      <a:pt x="7275" y="29010"/>
                    </a:cubicBezTo>
                    <a:lnTo>
                      <a:pt x="7446" y="29181"/>
                    </a:lnTo>
                    <a:lnTo>
                      <a:pt x="7634" y="29369"/>
                    </a:lnTo>
                    <a:cubicBezTo>
                      <a:pt x="8068" y="29797"/>
                      <a:pt x="8636" y="30013"/>
                      <a:pt x="9204" y="30013"/>
                    </a:cubicBezTo>
                    <a:cubicBezTo>
                      <a:pt x="9739" y="30013"/>
                      <a:pt x="10275" y="29821"/>
                      <a:pt x="10701" y="29437"/>
                    </a:cubicBezTo>
                    <a:cubicBezTo>
                      <a:pt x="11579" y="28639"/>
                      <a:pt x="11681" y="27294"/>
                      <a:pt x="10929" y="26376"/>
                    </a:cubicBezTo>
                    <a:lnTo>
                      <a:pt x="10860" y="26296"/>
                    </a:lnTo>
                    <a:lnTo>
                      <a:pt x="10621" y="25994"/>
                    </a:lnTo>
                    <a:lnTo>
                      <a:pt x="10365" y="25675"/>
                    </a:lnTo>
                    <a:cubicBezTo>
                      <a:pt x="10193" y="25458"/>
                      <a:pt x="10022" y="25236"/>
                      <a:pt x="9857" y="25013"/>
                    </a:cubicBezTo>
                    <a:cubicBezTo>
                      <a:pt x="9515" y="24563"/>
                      <a:pt x="9190" y="24113"/>
                      <a:pt x="8871" y="23657"/>
                    </a:cubicBezTo>
                    <a:cubicBezTo>
                      <a:pt x="8552" y="23206"/>
                      <a:pt x="8244" y="22739"/>
                      <a:pt x="7947" y="22277"/>
                    </a:cubicBezTo>
                    <a:cubicBezTo>
                      <a:pt x="7657" y="21815"/>
                      <a:pt x="7372" y="21348"/>
                      <a:pt x="7109" y="20880"/>
                    </a:cubicBezTo>
                    <a:cubicBezTo>
                      <a:pt x="6847" y="20407"/>
                      <a:pt x="6602" y="19940"/>
                      <a:pt x="6380" y="19472"/>
                    </a:cubicBezTo>
                    <a:cubicBezTo>
                      <a:pt x="6157" y="18999"/>
                      <a:pt x="5964" y="18532"/>
                      <a:pt x="5804" y="18076"/>
                    </a:cubicBezTo>
                    <a:cubicBezTo>
                      <a:pt x="5724" y="17848"/>
                      <a:pt x="5644" y="17620"/>
                      <a:pt x="5587" y="17397"/>
                    </a:cubicBezTo>
                    <a:cubicBezTo>
                      <a:pt x="5525" y="17175"/>
                      <a:pt x="5473" y="16958"/>
                      <a:pt x="5433" y="16747"/>
                    </a:cubicBezTo>
                    <a:cubicBezTo>
                      <a:pt x="5422" y="16690"/>
                      <a:pt x="5411" y="16639"/>
                      <a:pt x="5405" y="16588"/>
                    </a:cubicBezTo>
                    <a:cubicBezTo>
                      <a:pt x="5394" y="16537"/>
                      <a:pt x="5382" y="16485"/>
                      <a:pt x="5376" y="16434"/>
                    </a:cubicBezTo>
                    <a:cubicBezTo>
                      <a:pt x="5371" y="16388"/>
                      <a:pt x="5365" y="16337"/>
                      <a:pt x="5359" y="16286"/>
                    </a:cubicBezTo>
                    <a:lnTo>
                      <a:pt x="5354" y="16212"/>
                    </a:lnTo>
                    <a:lnTo>
                      <a:pt x="5348" y="16177"/>
                    </a:lnTo>
                    <a:lnTo>
                      <a:pt x="5348" y="16160"/>
                    </a:lnTo>
                    <a:lnTo>
                      <a:pt x="5348" y="16155"/>
                    </a:lnTo>
                    <a:cubicBezTo>
                      <a:pt x="5352" y="16172"/>
                      <a:pt x="5353" y="16179"/>
                      <a:pt x="5354" y="16179"/>
                    </a:cubicBezTo>
                    <a:cubicBezTo>
                      <a:pt x="5354" y="16179"/>
                      <a:pt x="5354" y="16179"/>
                      <a:pt x="5354" y="16177"/>
                    </a:cubicBezTo>
                    <a:cubicBezTo>
                      <a:pt x="5359" y="16177"/>
                      <a:pt x="5359" y="16166"/>
                      <a:pt x="5359" y="16143"/>
                    </a:cubicBezTo>
                    <a:cubicBezTo>
                      <a:pt x="5365" y="16109"/>
                      <a:pt x="5376" y="16041"/>
                      <a:pt x="5388" y="15967"/>
                    </a:cubicBezTo>
                    <a:cubicBezTo>
                      <a:pt x="5428" y="15778"/>
                      <a:pt x="5473" y="15590"/>
                      <a:pt x="5530" y="15402"/>
                    </a:cubicBezTo>
                    <a:cubicBezTo>
                      <a:pt x="5593" y="15191"/>
                      <a:pt x="5673" y="14957"/>
                      <a:pt x="5758" y="14729"/>
                    </a:cubicBezTo>
                    <a:cubicBezTo>
                      <a:pt x="5838" y="14501"/>
                      <a:pt x="5935" y="14262"/>
                      <a:pt x="6038" y="14017"/>
                    </a:cubicBezTo>
                    <a:cubicBezTo>
                      <a:pt x="6135" y="13772"/>
                      <a:pt x="6243" y="13527"/>
                      <a:pt x="6351" y="13282"/>
                    </a:cubicBezTo>
                    <a:cubicBezTo>
                      <a:pt x="6568" y="12780"/>
                      <a:pt x="6807" y="12284"/>
                      <a:pt x="7058" y="11782"/>
                    </a:cubicBezTo>
                    <a:cubicBezTo>
                      <a:pt x="7309" y="11286"/>
                      <a:pt x="7560" y="10779"/>
                      <a:pt x="7828" y="10283"/>
                    </a:cubicBezTo>
                    <a:cubicBezTo>
                      <a:pt x="8364" y="9280"/>
                      <a:pt x="8917" y="8271"/>
                      <a:pt x="9487" y="7273"/>
                    </a:cubicBezTo>
                    <a:cubicBezTo>
                      <a:pt x="9772" y="6771"/>
                      <a:pt x="10068" y="6275"/>
                      <a:pt x="10359" y="5779"/>
                    </a:cubicBezTo>
                    <a:lnTo>
                      <a:pt x="10798" y="5038"/>
                    </a:lnTo>
                    <a:lnTo>
                      <a:pt x="11014" y="4668"/>
                    </a:lnTo>
                    <a:lnTo>
                      <a:pt x="11231" y="4314"/>
                    </a:lnTo>
                    <a:lnTo>
                      <a:pt x="11260" y="4275"/>
                    </a:lnTo>
                    <a:cubicBezTo>
                      <a:pt x="12069" y="2958"/>
                      <a:pt x="11659" y="1230"/>
                      <a:pt x="10342" y="415"/>
                    </a:cubicBezTo>
                    <a:cubicBezTo>
                      <a:pt x="9884" y="134"/>
                      <a:pt x="9378" y="0"/>
                      <a:pt x="8877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4" name="Google Shape;3194;p68"/>
              <p:cNvSpPr/>
              <p:nvPr/>
            </p:nvSpPr>
            <p:spPr>
              <a:xfrm>
                <a:off x="6313482" y="1654788"/>
                <a:ext cx="357327" cy="396714"/>
              </a:xfrm>
              <a:custGeom>
                <a:avLst/>
                <a:gdLst/>
                <a:ahLst/>
                <a:cxnLst/>
                <a:rect l="l" t="t" r="r" b="b"/>
                <a:pathLst>
                  <a:path w="9943" h="11039" extrusionOk="0">
                    <a:moveTo>
                      <a:pt x="6454" y="1"/>
                    </a:moveTo>
                    <a:cubicBezTo>
                      <a:pt x="5499" y="1"/>
                      <a:pt x="4533" y="404"/>
                      <a:pt x="3849" y="1291"/>
                    </a:cubicBezTo>
                    <a:cubicBezTo>
                      <a:pt x="3758" y="1405"/>
                      <a:pt x="3666" y="1530"/>
                      <a:pt x="3581" y="1661"/>
                    </a:cubicBezTo>
                    <a:cubicBezTo>
                      <a:pt x="1677" y="4540"/>
                      <a:pt x="1" y="7920"/>
                      <a:pt x="1" y="7920"/>
                    </a:cubicBezTo>
                    <a:lnTo>
                      <a:pt x="6334" y="11039"/>
                    </a:lnTo>
                    <a:cubicBezTo>
                      <a:pt x="6334" y="11039"/>
                      <a:pt x="9943" y="5030"/>
                      <a:pt x="9777" y="3041"/>
                    </a:cubicBezTo>
                    <a:cubicBezTo>
                      <a:pt x="9772" y="3006"/>
                      <a:pt x="9772" y="2967"/>
                      <a:pt x="9766" y="2932"/>
                    </a:cubicBezTo>
                    <a:cubicBezTo>
                      <a:pt x="9571" y="1098"/>
                      <a:pt x="8028" y="1"/>
                      <a:pt x="645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5" name="Google Shape;3195;p68"/>
              <p:cNvSpPr/>
              <p:nvPr/>
            </p:nvSpPr>
            <p:spPr>
              <a:xfrm>
                <a:off x="6541103" y="1898438"/>
                <a:ext cx="81578" cy="153058"/>
              </a:xfrm>
              <a:custGeom>
                <a:avLst/>
                <a:gdLst/>
                <a:ahLst/>
                <a:cxnLst/>
                <a:rect l="l" t="t" r="r" b="b"/>
                <a:pathLst>
                  <a:path w="2270" h="4259" fill="none" extrusionOk="0">
                    <a:moveTo>
                      <a:pt x="2269" y="0"/>
                    </a:moveTo>
                    <a:lnTo>
                      <a:pt x="0" y="4259"/>
                    </a:lnTo>
                  </a:path>
                </a:pathLst>
              </a:custGeom>
              <a:noFill/>
              <a:ln w="8975" cap="rnd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6" name="Google Shape;3196;p68"/>
              <p:cNvSpPr/>
              <p:nvPr/>
            </p:nvSpPr>
            <p:spPr>
              <a:xfrm>
                <a:off x="6313482" y="1746822"/>
                <a:ext cx="107813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3000" h="5360" fill="none" extrusionOk="0">
                    <a:moveTo>
                      <a:pt x="2999" y="1"/>
                    </a:moveTo>
                    <a:cubicBezTo>
                      <a:pt x="2999" y="1"/>
                      <a:pt x="1107" y="2954"/>
                      <a:pt x="1" y="5359"/>
                    </a:cubicBezTo>
                  </a:path>
                </a:pathLst>
              </a:custGeom>
              <a:noFill/>
              <a:ln w="8975" cap="rnd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7" name="Google Shape;3197;p68"/>
              <p:cNvSpPr/>
              <p:nvPr/>
            </p:nvSpPr>
            <p:spPr>
              <a:xfrm>
                <a:off x="6312260" y="2234193"/>
                <a:ext cx="101667" cy="13369"/>
              </a:xfrm>
              <a:custGeom>
                <a:avLst/>
                <a:gdLst/>
                <a:ahLst/>
                <a:cxnLst/>
                <a:rect l="l" t="t" r="r" b="b"/>
                <a:pathLst>
                  <a:path w="2829" h="372" fill="none" extrusionOk="0">
                    <a:moveTo>
                      <a:pt x="2828" y="371"/>
                    </a:moveTo>
                    <a:cubicBezTo>
                      <a:pt x="2828" y="371"/>
                      <a:pt x="1164" y="1"/>
                      <a:pt x="1" y="223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8" name="Google Shape;3198;p68"/>
              <p:cNvSpPr/>
              <p:nvPr/>
            </p:nvSpPr>
            <p:spPr>
              <a:xfrm>
                <a:off x="6362643" y="2211265"/>
                <a:ext cx="37339" cy="33638"/>
              </a:xfrm>
              <a:custGeom>
                <a:avLst/>
                <a:gdLst/>
                <a:ahLst/>
                <a:cxnLst/>
                <a:rect l="l" t="t" r="r" b="b"/>
                <a:pathLst>
                  <a:path w="1039" h="936" fill="none" extrusionOk="0">
                    <a:moveTo>
                      <a:pt x="1" y="0"/>
                    </a:moveTo>
                    <a:cubicBezTo>
                      <a:pt x="1" y="0"/>
                      <a:pt x="651" y="445"/>
                      <a:pt x="1039" y="935"/>
                    </a:cubicBezTo>
                  </a:path>
                </a:pathLst>
              </a:custGeom>
              <a:noFill/>
              <a:ln w="10700" cap="rnd" cmpd="sng">
                <a:solidFill>
                  <a:srgbClr val="EA762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9" name="Google Shape;3199;p68"/>
              <p:cNvSpPr/>
              <p:nvPr/>
            </p:nvSpPr>
            <p:spPr>
              <a:xfrm>
                <a:off x="6477783" y="2616018"/>
                <a:ext cx="341766" cy="318586"/>
              </a:xfrm>
              <a:custGeom>
                <a:avLst/>
                <a:gdLst/>
                <a:ahLst/>
                <a:cxnLst/>
                <a:rect l="l" t="t" r="r" b="b"/>
                <a:pathLst>
                  <a:path w="9510" h="8865" extrusionOk="0">
                    <a:moveTo>
                      <a:pt x="2786" y="0"/>
                    </a:moveTo>
                    <a:cubicBezTo>
                      <a:pt x="2545" y="0"/>
                      <a:pt x="2321" y="27"/>
                      <a:pt x="2144" y="93"/>
                    </a:cubicBezTo>
                    <a:cubicBezTo>
                      <a:pt x="1021" y="515"/>
                      <a:pt x="1" y="1740"/>
                      <a:pt x="257" y="2310"/>
                    </a:cubicBezTo>
                    <a:cubicBezTo>
                      <a:pt x="634" y="3154"/>
                      <a:pt x="1825" y="4653"/>
                      <a:pt x="2218" y="5240"/>
                    </a:cubicBezTo>
                    <a:cubicBezTo>
                      <a:pt x="2587" y="5790"/>
                      <a:pt x="5220" y="8865"/>
                      <a:pt x="5717" y="8865"/>
                    </a:cubicBezTo>
                    <a:cubicBezTo>
                      <a:pt x="5750" y="8865"/>
                      <a:pt x="5774" y="8850"/>
                      <a:pt x="5787" y="8820"/>
                    </a:cubicBezTo>
                    <a:cubicBezTo>
                      <a:pt x="5981" y="8347"/>
                      <a:pt x="4698" y="6597"/>
                      <a:pt x="4698" y="6597"/>
                    </a:cubicBezTo>
                    <a:lnTo>
                      <a:pt x="4698" y="6597"/>
                    </a:lnTo>
                    <a:cubicBezTo>
                      <a:pt x="4698" y="6597"/>
                      <a:pt x="6822" y="8765"/>
                      <a:pt x="7466" y="8765"/>
                    </a:cubicBezTo>
                    <a:cubicBezTo>
                      <a:pt x="7516" y="8765"/>
                      <a:pt x="7558" y="8752"/>
                      <a:pt x="7588" y="8724"/>
                    </a:cubicBezTo>
                    <a:cubicBezTo>
                      <a:pt x="7987" y="8359"/>
                      <a:pt x="5673" y="6010"/>
                      <a:pt x="5673" y="6010"/>
                    </a:cubicBezTo>
                    <a:lnTo>
                      <a:pt x="5673" y="6010"/>
                    </a:lnTo>
                    <a:cubicBezTo>
                      <a:pt x="5673" y="6010"/>
                      <a:pt x="8242" y="8231"/>
                      <a:pt x="9001" y="8231"/>
                    </a:cubicBezTo>
                    <a:cubicBezTo>
                      <a:pt x="9100" y="8231"/>
                      <a:pt x="9168" y="8193"/>
                      <a:pt x="9196" y="8108"/>
                    </a:cubicBezTo>
                    <a:cubicBezTo>
                      <a:pt x="9316" y="7737"/>
                      <a:pt x="6431" y="5098"/>
                      <a:pt x="6431" y="5098"/>
                    </a:cubicBezTo>
                    <a:lnTo>
                      <a:pt x="6431" y="5098"/>
                    </a:lnTo>
                    <a:cubicBezTo>
                      <a:pt x="6951" y="5443"/>
                      <a:pt x="8816" y="6686"/>
                      <a:pt x="9360" y="6686"/>
                    </a:cubicBezTo>
                    <a:cubicBezTo>
                      <a:pt x="9454" y="6686"/>
                      <a:pt x="9509" y="6649"/>
                      <a:pt x="9509" y="6563"/>
                    </a:cubicBezTo>
                    <a:cubicBezTo>
                      <a:pt x="9509" y="5976"/>
                      <a:pt x="5508" y="2692"/>
                      <a:pt x="5508" y="2692"/>
                    </a:cubicBezTo>
                    <a:lnTo>
                      <a:pt x="5508" y="2692"/>
                    </a:lnTo>
                    <a:cubicBezTo>
                      <a:pt x="5770" y="2732"/>
                      <a:pt x="6021" y="2829"/>
                      <a:pt x="6243" y="2983"/>
                    </a:cubicBezTo>
                    <a:cubicBezTo>
                      <a:pt x="6542" y="3184"/>
                      <a:pt x="7742" y="4019"/>
                      <a:pt x="8208" y="4019"/>
                    </a:cubicBezTo>
                    <a:cubicBezTo>
                      <a:pt x="8337" y="4019"/>
                      <a:pt x="8409" y="3956"/>
                      <a:pt x="8392" y="3798"/>
                    </a:cubicBezTo>
                    <a:cubicBezTo>
                      <a:pt x="8312" y="3068"/>
                      <a:pt x="6306" y="1421"/>
                      <a:pt x="5593" y="897"/>
                    </a:cubicBezTo>
                    <a:cubicBezTo>
                      <a:pt x="5120" y="549"/>
                      <a:pt x="4179" y="184"/>
                      <a:pt x="3529" y="70"/>
                    </a:cubicBezTo>
                    <a:cubicBezTo>
                      <a:pt x="3284" y="27"/>
                      <a:pt x="3026" y="0"/>
                      <a:pt x="2786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0" name="Google Shape;3200;p68"/>
              <p:cNvSpPr/>
              <p:nvPr/>
            </p:nvSpPr>
            <p:spPr>
              <a:xfrm>
                <a:off x="6544157" y="950325"/>
                <a:ext cx="357758" cy="357758"/>
              </a:xfrm>
              <a:custGeom>
                <a:avLst/>
                <a:gdLst/>
                <a:ahLst/>
                <a:cxnLst/>
                <a:rect l="l" t="t" r="r" b="b"/>
                <a:pathLst>
                  <a:path w="9955" h="9955" extrusionOk="0">
                    <a:moveTo>
                      <a:pt x="4977" y="1"/>
                    </a:moveTo>
                    <a:cubicBezTo>
                      <a:pt x="2230" y="1"/>
                      <a:pt x="1" y="2230"/>
                      <a:pt x="1" y="4977"/>
                    </a:cubicBezTo>
                    <a:cubicBezTo>
                      <a:pt x="1" y="7725"/>
                      <a:pt x="2230" y="9954"/>
                      <a:pt x="4977" y="9954"/>
                    </a:cubicBezTo>
                    <a:cubicBezTo>
                      <a:pt x="7725" y="9954"/>
                      <a:pt x="9954" y="7725"/>
                      <a:pt x="9954" y="4977"/>
                    </a:cubicBezTo>
                    <a:cubicBezTo>
                      <a:pt x="9954" y="2230"/>
                      <a:pt x="7725" y="1"/>
                      <a:pt x="497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1" name="Google Shape;3201;p68"/>
              <p:cNvSpPr/>
              <p:nvPr/>
            </p:nvSpPr>
            <p:spPr>
              <a:xfrm>
                <a:off x="6522236" y="973684"/>
                <a:ext cx="379680" cy="334506"/>
              </a:xfrm>
              <a:custGeom>
                <a:avLst/>
                <a:gdLst/>
                <a:ahLst/>
                <a:cxnLst/>
                <a:rect l="l" t="t" r="r" b="b"/>
                <a:pathLst>
                  <a:path w="10565" h="9308" extrusionOk="0">
                    <a:moveTo>
                      <a:pt x="8039" y="1"/>
                    </a:moveTo>
                    <a:cubicBezTo>
                      <a:pt x="6254" y="303"/>
                      <a:pt x="3404" y="1072"/>
                      <a:pt x="787" y="3033"/>
                    </a:cubicBezTo>
                    <a:cubicBezTo>
                      <a:pt x="1" y="5941"/>
                      <a:pt x="1956" y="8871"/>
                      <a:pt x="4938" y="9264"/>
                    </a:cubicBezTo>
                    <a:cubicBezTo>
                      <a:pt x="5160" y="9293"/>
                      <a:pt x="5380" y="9308"/>
                      <a:pt x="5598" y="9308"/>
                    </a:cubicBezTo>
                    <a:cubicBezTo>
                      <a:pt x="8299" y="9308"/>
                      <a:pt x="10564" y="7113"/>
                      <a:pt x="10564" y="4327"/>
                    </a:cubicBezTo>
                    <a:cubicBezTo>
                      <a:pt x="10564" y="2537"/>
                      <a:pt x="9601" y="879"/>
                      <a:pt x="803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2" name="Google Shape;3202;p68"/>
              <p:cNvSpPr/>
              <p:nvPr/>
            </p:nvSpPr>
            <p:spPr>
              <a:xfrm>
                <a:off x="6366560" y="983171"/>
                <a:ext cx="745739" cy="331236"/>
              </a:xfrm>
              <a:custGeom>
                <a:avLst/>
                <a:gdLst/>
                <a:ahLst/>
                <a:cxnLst/>
                <a:rect l="l" t="t" r="r" b="b"/>
                <a:pathLst>
                  <a:path w="20751" h="9217" extrusionOk="0">
                    <a:moveTo>
                      <a:pt x="17341" y="1"/>
                    </a:moveTo>
                    <a:cubicBezTo>
                      <a:pt x="15584" y="1"/>
                      <a:pt x="13177" y="379"/>
                      <a:pt x="10182" y="1567"/>
                    </a:cubicBezTo>
                    <a:cubicBezTo>
                      <a:pt x="0" y="5779"/>
                      <a:pt x="405" y="9217"/>
                      <a:pt x="405" y="9217"/>
                    </a:cubicBezTo>
                    <a:cubicBezTo>
                      <a:pt x="405" y="9217"/>
                      <a:pt x="15711" y="2769"/>
                      <a:pt x="20751" y="905"/>
                    </a:cubicBezTo>
                    <a:cubicBezTo>
                      <a:pt x="20647" y="558"/>
                      <a:pt x="19473" y="1"/>
                      <a:pt x="1734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3" name="Google Shape;3203;p68"/>
              <p:cNvSpPr/>
              <p:nvPr/>
            </p:nvSpPr>
            <p:spPr>
              <a:xfrm>
                <a:off x="6362858" y="1001427"/>
                <a:ext cx="773806" cy="335620"/>
              </a:xfrm>
              <a:custGeom>
                <a:avLst/>
                <a:gdLst/>
                <a:ahLst/>
                <a:cxnLst/>
                <a:rect l="l" t="t" r="r" b="b"/>
                <a:pathLst>
                  <a:path w="21532" h="9339" extrusionOk="0">
                    <a:moveTo>
                      <a:pt x="19190" y="1"/>
                    </a:moveTo>
                    <a:cubicBezTo>
                      <a:pt x="17141" y="1"/>
                      <a:pt x="13642" y="837"/>
                      <a:pt x="9846" y="2330"/>
                    </a:cubicBezTo>
                    <a:cubicBezTo>
                      <a:pt x="4179" y="4559"/>
                      <a:pt x="1" y="7415"/>
                      <a:pt x="508" y="8709"/>
                    </a:cubicBezTo>
                    <a:cubicBezTo>
                      <a:pt x="677" y="9136"/>
                      <a:pt x="1336" y="9339"/>
                      <a:pt x="2345" y="9339"/>
                    </a:cubicBezTo>
                    <a:cubicBezTo>
                      <a:pt x="4394" y="9339"/>
                      <a:pt x="7891" y="8503"/>
                      <a:pt x="11687" y="7010"/>
                    </a:cubicBezTo>
                    <a:cubicBezTo>
                      <a:pt x="17353" y="4781"/>
                      <a:pt x="21532" y="1925"/>
                      <a:pt x="21025" y="631"/>
                    </a:cubicBezTo>
                    <a:cubicBezTo>
                      <a:pt x="20857" y="204"/>
                      <a:pt x="20200" y="1"/>
                      <a:pt x="1919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4" name="Google Shape;3204;p68"/>
              <p:cNvSpPr/>
              <p:nvPr/>
            </p:nvSpPr>
            <p:spPr>
              <a:xfrm>
                <a:off x="6597235" y="1310481"/>
                <a:ext cx="163731" cy="157478"/>
              </a:xfrm>
              <a:custGeom>
                <a:avLst/>
                <a:gdLst/>
                <a:ahLst/>
                <a:cxnLst/>
                <a:rect l="l" t="t" r="r" b="b"/>
                <a:pathLst>
                  <a:path w="4556" h="4382" extrusionOk="0">
                    <a:moveTo>
                      <a:pt x="2366" y="0"/>
                    </a:moveTo>
                    <a:cubicBezTo>
                      <a:pt x="1477" y="0"/>
                      <a:pt x="679" y="536"/>
                      <a:pt x="342" y="1352"/>
                    </a:cubicBezTo>
                    <a:cubicBezTo>
                      <a:pt x="0" y="2172"/>
                      <a:pt x="188" y="3113"/>
                      <a:pt x="815" y="3740"/>
                    </a:cubicBezTo>
                    <a:cubicBezTo>
                      <a:pt x="1234" y="4159"/>
                      <a:pt x="1793" y="4382"/>
                      <a:pt x="2362" y="4382"/>
                    </a:cubicBezTo>
                    <a:cubicBezTo>
                      <a:pt x="2646" y="4382"/>
                      <a:pt x="2931" y="4327"/>
                      <a:pt x="3204" y="4213"/>
                    </a:cubicBezTo>
                    <a:cubicBezTo>
                      <a:pt x="4019" y="3877"/>
                      <a:pt x="4555" y="3079"/>
                      <a:pt x="4555" y="2190"/>
                    </a:cubicBezTo>
                    <a:cubicBezTo>
                      <a:pt x="4555" y="981"/>
                      <a:pt x="3575" y="0"/>
                      <a:pt x="2366" y="0"/>
                    </a:cubicBezTo>
                    <a:close/>
                  </a:path>
                </a:pathLst>
              </a:custGeom>
              <a:solidFill>
                <a:srgbClr val="9C2B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5" name="Google Shape;3205;p68"/>
              <p:cNvSpPr/>
              <p:nvPr/>
            </p:nvSpPr>
            <p:spPr>
              <a:xfrm>
                <a:off x="6918866" y="1269010"/>
                <a:ext cx="97678" cy="138827"/>
              </a:xfrm>
              <a:custGeom>
                <a:avLst/>
                <a:gdLst/>
                <a:ahLst/>
                <a:cxnLst/>
                <a:rect l="l" t="t" r="r" b="b"/>
                <a:pathLst>
                  <a:path w="2718" h="3863" extrusionOk="0">
                    <a:moveTo>
                      <a:pt x="1192" y="0"/>
                    </a:moveTo>
                    <a:cubicBezTo>
                      <a:pt x="315" y="0"/>
                      <a:pt x="0" y="1109"/>
                      <a:pt x="0" y="1109"/>
                    </a:cubicBezTo>
                    <a:lnTo>
                      <a:pt x="650" y="3862"/>
                    </a:lnTo>
                    <a:cubicBezTo>
                      <a:pt x="665" y="3863"/>
                      <a:pt x="679" y="3863"/>
                      <a:pt x="694" y="3863"/>
                    </a:cubicBezTo>
                    <a:cubicBezTo>
                      <a:pt x="2717" y="3863"/>
                      <a:pt x="2563" y="309"/>
                      <a:pt x="1477" y="37"/>
                    </a:cubicBezTo>
                    <a:cubicBezTo>
                      <a:pt x="1376" y="12"/>
                      <a:pt x="1281" y="0"/>
                      <a:pt x="1192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6" name="Google Shape;3206;p68"/>
              <p:cNvSpPr/>
              <p:nvPr/>
            </p:nvSpPr>
            <p:spPr>
              <a:xfrm>
                <a:off x="6713597" y="1362301"/>
                <a:ext cx="197728" cy="223783"/>
              </a:xfrm>
              <a:custGeom>
                <a:avLst/>
                <a:gdLst/>
                <a:ahLst/>
                <a:cxnLst/>
                <a:rect l="l" t="t" r="r" b="b"/>
                <a:pathLst>
                  <a:path w="5502" h="6227" extrusionOk="0">
                    <a:moveTo>
                      <a:pt x="302" y="1"/>
                    </a:moveTo>
                    <a:lnTo>
                      <a:pt x="268" y="5046"/>
                    </a:lnTo>
                    <a:cubicBezTo>
                      <a:pt x="268" y="5046"/>
                      <a:pt x="0" y="5496"/>
                      <a:pt x="2007" y="6089"/>
                    </a:cubicBezTo>
                    <a:cubicBezTo>
                      <a:pt x="2338" y="6185"/>
                      <a:pt x="2691" y="6226"/>
                      <a:pt x="3041" y="6226"/>
                    </a:cubicBezTo>
                    <a:cubicBezTo>
                      <a:pt x="3812" y="6226"/>
                      <a:pt x="4562" y="6026"/>
                      <a:pt x="5005" y="5775"/>
                    </a:cubicBezTo>
                    <a:cubicBezTo>
                      <a:pt x="5148" y="5696"/>
                      <a:pt x="5285" y="5610"/>
                      <a:pt x="5421" y="5513"/>
                    </a:cubicBezTo>
                    <a:cubicBezTo>
                      <a:pt x="5119" y="3980"/>
                      <a:pt x="5399" y="2994"/>
                      <a:pt x="5484" y="2754"/>
                    </a:cubicBezTo>
                    <a:cubicBezTo>
                      <a:pt x="5496" y="2720"/>
                      <a:pt x="5501" y="2703"/>
                      <a:pt x="5501" y="2703"/>
                    </a:cubicBezTo>
                    <a:lnTo>
                      <a:pt x="302" y="1"/>
                    </a:ln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7" name="Google Shape;3207;p68"/>
              <p:cNvSpPr/>
              <p:nvPr/>
            </p:nvSpPr>
            <p:spPr>
              <a:xfrm>
                <a:off x="6749642" y="1436869"/>
                <a:ext cx="161072" cy="133220"/>
              </a:xfrm>
              <a:custGeom>
                <a:avLst/>
                <a:gdLst/>
                <a:ahLst/>
                <a:cxnLst/>
                <a:rect l="l" t="t" r="r" b="b"/>
                <a:pathLst>
                  <a:path w="4482" h="3707" extrusionOk="0">
                    <a:moveTo>
                      <a:pt x="0" y="1"/>
                    </a:moveTo>
                    <a:cubicBezTo>
                      <a:pt x="1" y="1"/>
                      <a:pt x="1203" y="3490"/>
                      <a:pt x="4002" y="3706"/>
                    </a:cubicBezTo>
                    <a:cubicBezTo>
                      <a:pt x="4145" y="3626"/>
                      <a:pt x="4282" y="3535"/>
                      <a:pt x="4418" y="3438"/>
                    </a:cubicBezTo>
                    <a:cubicBezTo>
                      <a:pt x="4116" y="1905"/>
                      <a:pt x="4396" y="919"/>
                      <a:pt x="4481" y="685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8" name="Google Shape;3208;p68"/>
              <p:cNvSpPr/>
              <p:nvPr/>
            </p:nvSpPr>
            <p:spPr>
              <a:xfrm>
                <a:off x="6685315" y="1122892"/>
                <a:ext cx="288075" cy="384100"/>
              </a:xfrm>
              <a:custGeom>
                <a:avLst/>
                <a:gdLst/>
                <a:ahLst/>
                <a:cxnLst/>
                <a:rect l="l" t="t" r="r" b="b"/>
                <a:pathLst>
                  <a:path w="8016" h="10688" extrusionOk="0">
                    <a:moveTo>
                      <a:pt x="4243" y="1"/>
                    </a:moveTo>
                    <a:cubicBezTo>
                      <a:pt x="3620" y="1"/>
                      <a:pt x="2980" y="139"/>
                      <a:pt x="2378" y="421"/>
                    </a:cubicBezTo>
                    <a:cubicBezTo>
                      <a:pt x="0" y="1538"/>
                      <a:pt x="884" y="5181"/>
                      <a:pt x="878" y="6953"/>
                    </a:cubicBezTo>
                    <a:cubicBezTo>
                      <a:pt x="873" y="8726"/>
                      <a:pt x="1944" y="10209"/>
                      <a:pt x="3797" y="10579"/>
                    </a:cubicBezTo>
                    <a:cubicBezTo>
                      <a:pt x="4156" y="10652"/>
                      <a:pt x="4503" y="10687"/>
                      <a:pt x="4833" y="10687"/>
                    </a:cubicBezTo>
                    <a:cubicBezTo>
                      <a:pt x="6490" y="10687"/>
                      <a:pt x="7722" y="9793"/>
                      <a:pt x="7907" y="8253"/>
                    </a:cubicBezTo>
                    <a:cubicBezTo>
                      <a:pt x="7959" y="7803"/>
                      <a:pt x="7987" y="7159"/>
                      <a:pt x="7998" y="6486"/>
                    </a:cubicBezTo>
                    <a:lnTo>
                      <a:pt x="7998" y="6463"/>
                    </a:lnTo>
                    <a:cubicBezTo>
                      <a:pt x="7998" y="6321"/>
                      <a:pt x="8004" y="6178"/>
                      <a:pt x="8010" y="6030"/>
                    </a:cubicBezTo>
                    <a:lnTo>
                      <a:pt x="8010" y="5716"/>
                    </a:lnTo>
                    <a:cubicBezTo>
                      <a:pt x="8016" y="4519"/>
                      <a:pt x="7987" y="3425"/>
                      <a:pt x="7987" y="3425"/>
                    </a:cubicBezTo>
                    <a:cubicBezTo>
                      <a:pt x="7774" y="1195"/>
                      <a:pt x="6078" y="1"/>
                      <a:pt x="4243" y="1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9" name="Google Shape;3209;p68"/>
              <p:cNvSpPr/>
              <p:nvPr/>
            </p:nvSpPr>
            <p:spPr>
              <a:xfrm>
                <a:off x="6927239" y="1328161"/>
                <a:ext cx="45928" cy="28966"/>
              </a:xfrm>
              <a:custGeom>
                <a:avLst/>
                <a:gdLst/>
                <a:ahLst/>
                <a:cxnLst/>
                <a:rect l="l" t="t" r="r" b="b"/>
                <a:pathLst>
                  <a:path w="1278" h="806" extrusionOk="0">
                    <a:moveTo>
                      <a:pt x="1125" y="0"/>
                    </a:moveTo>
                    <a:cubicBezTo>
                      <a:pt x="1074" y="0"/>
                      <a:pt x="1024" y="2"/>
                      <a:pt x="976" y="4"/>
                    </a:cubicBezTo>
                    <a:cubicBezTo>
                      <a:pt x="428" y="39"/>
                      <a:pt x="1" y="244"/>
                      <a:pt x="12" y="460"/>
                    </a:cubicBezTo>
                    <a:cubicBezTo>
                      <a:pt x="23" y="660"/>
                      <a:pt x="409" y="806"/>
                      <a:pt x="893" y="806"/>
                    </a:cubicBezTo>
                    <a:cubicBezTo>
                      <a:pt x="935" y="806"/>
                      <a:pt x="978" y="805"/>
                      <a:pt x="1021" y="803"/>
                    </a:cubicBezTo>
                    <a:cubicBezTo>
                      <a:pt x="1107" y="797"/>
                      <a:pt x="1187" y="785"/>
                      <a:pt x="1266" y="774"/>
                    </a:cubicBezTo>
                    <a:lnTo>
                      <a:pt x="1266" y="751"/>
                    </a:lnTo>
                    <a:cubicBezTo>
                      <a:pt x="1266" y="609"/>
                      <a:pt x="1272" y="466"/>
                      <a:pt x="1278" y="318"/>
                    </a:cubicBezTo>
                    <a:lnTo>
                      <a:pt x="1278" y="4"/>
                    </a:lnTo>
                    <a:cubicBezTo>
                      <a:pt x="1227" y="2"/>
                      <a:pt x="1175" y="0"/>
                      <a:pt x="1125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0" name="Google Shape;3210;p68"/>
              <p:cNvSpPr/>
              <p:nvPr/>
            </p:nvSpPr>
            <p:spPr>
              <a:xfrm>
                <a:off x="6885805" y="1254779"/>
                <a:ext cx="114820" cy="96888"/>
              </a:xfrm>
              <a:custGeom>
                <a:avLst/>
                <a:gdLst/>
                <a:ahLst/>
                <a:cxnLst/>
                <a:rect l="l" t="t" r="r" b="b"/>
                <a:pathLst>
                  <a:path w="3195" h="2696" extrusionOk="0">
                    <a:moveTo>
                      <a:pt x="1741" y="199"/>
                    </a:moveTo>
                    <a:cubicBezTo>
                      <a:pt x="2285" y="199"/>
                      <a:pt x="2768" y="586"/>
                      <a:pt x="2870" y="1140"/>
                    </a:cubicBezTo>
                    <a:cubicBezTo>
                      <a:pt x="3007" y="1899"/>
                      <a:pt x="2403" y="2496"/>
                      <a:pt x="1738" y="2496"/>
                    </a:cubicBezTo>
                    <a:cubicBezTo>
                      <a:pt x="1519" y="2496"/>
                      <a:pt x="1293" y="2431"/>
                      <a:pt x="1086" y="2286"/>
                    </a:cubicBezTo>
                    <a:cubicBezTo>
                      <a:pt x="248" y="1704"/>
                      <a:pt x="533" y="393"/>
                      <a:pt x="1542" y="217"/>
                    </a:cubicBezTo>
                    <a:cubicBezTo>
                      <a:pt x="1609" y="205"/>
                      <a:pt x="1675" y="199"/>
                      <a:pt x="1741" y="199"/>
                    </a:cubicBezTo>
                    <a:close/>
                    <a:moveTo>
                      <a:pt x="1728" y="1"/>
                    </a:moveTo>
                    <a:cubicBezTo>
                      <a:pt x="1321" y="1"/>
                      <a:pt x="910" y="182"/>
                      <a:pt x="635" y="576"/>
                    </a:cubicBezTo>
                    <a:cubicBezTo>
                      <a:pt x="0" y="1491"/>
                      <a:pt x="681" y="2696"/>
                      <a:pt x="1726" y="2696"/>
                    </a:cubicBezTo>
                    <a:cubicBezTo>
                      <a:pt x="1807" y="2696"/>
                      <a:pt x="1890" y="2689"/>
                      <a:pt x="1975" y="2673"/>
                    </a:cubicBezTo>
                    <a:cubicBezTo>
                      <a:pt x="2710" y="2537"/>
                      <a:pt x="3195" y="1841"/>
                      <a:pt x="3064" y="1112"/>
                    </a:cubicBezTo>
                    <a:cubicBezTo>
                      <a:pt x="2937" y="405"/>
                      <a:pt x="2337" y="1"/>
                      <a:pt x="172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1" name="Google Shape;3211;p68"/>
              <p:cNvSpPr/>
              <p:nvPr/>
            </p:nvSpPr>
            <p:spPr>
              <a:xfrm>
                <a:off x="6883109" y="1261787"/>
                <a:ext cx="39280" cy="100769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2804" extrusionOk="0">
                    <a:moveTo>
                      <a:pt x="99" y="0"/>
                    </a:moveTo>
                    <a:cubicBezTo>
                      <a:pt x="50" y="0"/>
                      <a:pt x="0" y="34"/>
                      <a:pt x="3" y="101"/>
                    </a:cubicBezTo>
                    <a:cubicBezTo>
                      <a:pt x="15" y="563"/>
                      <a:pt x="38" y="962"/>
                      <a:pt x="226" y="1190"/>
                    </a:cubicBezTo>
                    <a:lnTo>
                      <a:pt x="875" y="2211"/>
                    </a:lnTo>
                    <a:cubicBezTo>
                      <a:pt x="824" y="2273"/>
                      <a:pt x="687" y="2416"/>
                      <a:pt x="368" y="2627"/>
                    </a:cubicBezTo>
                    <a:cubicBezTo>
                      <a:pt x="323" y="2655"/>
                      <a:pt x="311" y="2712"/>
                      <a:pt x="340" y="2758"/>
                    </a:cubicBezTo>
                    <a:cubicBezTo>
                      <a:pt x="357" y="2786"/>
                      <a:pt x="391" y="2803"/>
                      <a:pt x="425" y="2803"/>
                    </a:cubicBezTo>
                    <a:cubicBezTo>
                      <a:pt x="442" y="2798"/>
                      <a:pt x="459" y="2792"/>
                      <a:pt x="476" y="2786"/>
                    </a:cubicBezTo>
                    <a:cubicBezTo>
                      <a:pt x="967" y="2456"/>
                      <a:pt x="1064" y="2279"/>
                      <a:pt x="1081" y="2250"/>
                    </a:cubicBezTo>
                    <a:cubicBezTo>
                      <a:pt x="1092" y="2222"/>
                      <a:pt x="1086" y="2188"/>
                      <a:pt x="1069" y="2159"/>
                    </a:cubicBezTo>
                    <a:lnTo>
                      <a:pt x="385" y="1082"/>
                    </a:lnTo>
                    <a:cubicBezTo>
                      <a:pt x="380" y="1082"/>
                      <a:pt x="380" y="1076"/>
                      <a:pt x="374" y="1076"/>
                    </a:cubicBezTo>
                    <a:cubicBezTo>
                      <a:pt x="226" y="894"/>
                      <a:pt x="209" y="523"/>
                      <a:pt x="197" y="96"/>
                    </a:cubicBezTo>
                    <a:cubicBezTo>
                      <a:pt x="194" y="31"/>
                      <a:pt x="147" y="0"/>
                      <a:pt x="99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2" name="Google Shape;3212;p68"/>
              <p:cNvSpPr/>
              <p:nvPr/>
            </p:nvSpPr>
            <p:spPr>
              <a:xfrm>
                <a:off x="6759883" y="1322232"/>
                <a:ext cx="71731" cy="28966"/>
              </a:xfrm>
              <a:custGeom>
                <a:avLst/>
                <a:gdLst/>
                <a:ahLst/>
                <a:cxnLst/>
                <a:rect l="l" t="t" r="r" b="b"/>
                <a:pathLst>
                  <a:path w="1996" h="806" extrusionOk="0">
                    <a:moveTo>
                      <a:pt x="1108" y="1"/>
                    </a:moveTo>
                    <a:cubicBezTo>
                      <a:pt x="1064" y="1"/>
                      <a:pt x="1020" y="2"/>
                      <a:pt x="975" y="4"/>
                    </a:cubicBezTo>
                    <a:cubicBezTo>
                      <a:pt x="428" y="38"/>
                      <a:pt x="1" y="244"/>
                      <a:pt x="12" y="460"/>
                    </a:cubicBezTo>
                    <a:cubicBezTo>
                      <a:pt x="22" y="664"/>
                      <a:pt x="402" y="806"/>
                      <a:pt x="887" y="806"/>
                    </a:cubicBezTo>
                    <a:cubicBezTo>
                      <a:pt x="931" y="806"/>
                      <a:pt x="976" y="805"/>
                      <a:pt x="1021" y="802"/>
                    </a:cubicBezTo>
                    <a:cubicBezTo>
                      <a:pt x="1562" y="768"/>
                      <a:pt x="1996" y="563"/>
                      <a:pt x="1984" y="346"/>
                    </a:cubicBezTo>
                    <a:cubicBezTo>
                      <a:pt x="1969" y="142"/>
                      <a:pt x="1588" y="1"/>
                      <a:pt x="1108" y="1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3" name="Google Shape;3213;p68"/>
              <p:cNvSpPr/>
              <p:nvPr/>
            </p:nvSpPr>
            <p:spPr>
              <a:xfrm>
                <a:off x="6770521" y="1255857"/>
                <a:ext cx="114784" cy="96888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2696" extrusionOk="0">
                    <a:moveTo>
                      <a:pt x="1739" y="198"/>
                    </a:moveTo>
                    <a:cubicBezTo>
                      <a:pt x="2288" y="198"/>
                      <a:pt x="2772" y="589"/>
                      <a:pt x="2874" y="1144"/>
                    </a:cubicBezTo>
                    <a:cubicBezTo>
                      <a:pt x="3011" y="1903"/>
                      <a:pt x="2407" y="2501"/>
                      <a:pt x="1742" y="2501"/>
                    </a:cubicBezTo>
                    <a:cubicBezTo>
                      <a:pt x="1523" y="2501"/>
                      <a:pt x="1298" y="2436"/>
                      <a:pt x="1090" y="2290"/>
                    </a:cubicBezTo>
                    <a:cubicBezTo>
                      <a:pt x="252" y="1709"/>
                      <a:pt x="537" y="397"/>
                      <a:pt x="1540" y="215"/>
                    </a:cubicBezTo>
                    <a:cubicBezTo>
                      <a:pt x="1607" y="203"/>
                      <a:pt x="1674" y="198"/>
                      <a:pt x="1739" y="198"/>
                    </a:cubicBezTo>
                    <a:close/>
                    <a:moveTo>
                      <a:pt x="1733" y="1"/>
                    </a:moveTo>
                    <a:cubicBezTo>
                      <a:pt x="1324" y="1"/>
                      <a:pt x="911" y="183"/>
                      <a:pt x="634" y="580"/>
                    </a:cubicBezTo>
                    <a:cubicBezTo>
                      <a:pt x="0" y="1493"/>
                      <a:pt x="682" y="2696"/>
                      <a:pt x="1724" y="2696"/>
                    </a:cubicBezTo>
                    <a:cubicBezTo>
                      <a:pt x="1807" y="2696"/>
                      <a:pt x="1892" y="2688"/>
                      <a:pt x="1979" y="2672"/>
                    </a:cubicBezTo>
                    <a:cubicBezTo>
                      <a:pt x="2709" y="2541"/>
                      <a:pt x="3193" y="1840"/>
                      <a:pt x="3068" y="1110"/>
                    </a:cubicBezTo>
                    <a:cubicBezTo>
                      <a:pt x="2938" y="404"/>
                      <a:pt x="2340" y="1"/>
                      <a:pt x="17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4" name="Google Shape;3214;p68"/>
              <p:cNvSpPr/>
              <p:nvPr/>
            </p:nvSpPr>
            <p:spPr>
              <a:xfrm>
                <a:off x="6873802" y="1286906"/>
                <a:ext cx="33422" cy="19191"/>
              </a:xfrm>
              <a:custGeom>
                <a:avLst/>
                <a:gdLst/>
                <a:ahLst/>
                <a:cxnLst/>
                <a:rect l="l" t="t" r="r" b="b"/>
                <a:pathLst>
                  <a:path w="930" h="534" extrusionOk="0">
                    <a:moveTo>
                      <a:pt x="505" y="1"/>
                    </a:moveTo>
                    <a:cubicBezTo>
                      <a:pt x="502" y="1"/>
                      <a:pt x="499" y="1"/>
                      <a:pt x="496" y="1"/>
                    </a:cubicBezTo>
                    <a:cubicBezTo>
                      <a:pt x="154" y="18"/>
                      <a:pt x="34" y="360"/>
                      <a:pt x="29" y="371"/>
                    </a:cubicBezTo>
                    <a:cubicBezTo>
                      <a:pt x="0" y="449"/>
                      <a:pt x="61" y="502"/>
                      <a:pt x="122" y="502"/>
                    </a:cubicBezTo>
                    <a:cubicBezTo>
                      <a:pt x="159" y="502"/>
                      <a:pt x="196" y="482"/>
                      <a:pt x="211" y="434"/>
                    </a:cubicBezTo>
                    <a:cubicBezTo>
                      <a:pt x="211" y="434"/>
                      <a:pt x="291" y="206"/>
                      <a:pt x="496" y="200"/>
                    </a:cubicBezTo>
                    <a:cubicBezTo>
                      <a:pt x="498" y="200"/>
                      <a:pt x="500" y="200"/>
                      <a:pt x="502" y="200"/>
                    </a:cubicBezTo>
                    <a:cubicBezTo>
                      <a:pt x="685" y="200"/>
                      <a:pt x="730" y="440"/>
                      <a:pt x="730" y="451"/>
                    </a:cubicBezTo>
                    <a:cubicBezTo>
                      <a:pt x="735" y="497"/>
                      <a:pt x="775" y="533"/>
                      <a:pt x="820" y="533"/>
                    </a:cubicBezTo>
                    <a:cubicBezTo>
                      <a:pt x="826" y="533"/>
                      <a:pt x="832" y="532"/>
                      <a:pt x="838" y="531"/>
                    </a:cubicBezTo>
                    <a:cubicBezTo>
                      <a:pt x="895" y="525"/>
                      <a:pt x="929" y="474"/>
                      <a:pt x="924" y="417"/>
                    </a:cubicBezTo>
                    <a:cubicBezTo>
                      <a:pt x="901" y="270"/>
                      <a:pt x="784" y="1"/>
                      <a:pt x="50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5" name="Google Shape;3215;p68"/>
              <p:cNvSpPr/>
              <p:nvPr/>
            </p:nvSpPr>
            <p:spPr>
              <a:xfrm>
                <a:off x="6723875" y="1266746"/>
                <a:ext cx="69647" cy="31086"/>
              </a:xfrm>
              <a:custGeom>
                <a:avLst/>
                <a:gdLst/>
                <a:ahLst/>
                <a:cxnLst/>
                <a:rect l="l" t="t" r="r" b="b"/>
                <a:pathLst>
                  <a:path w="1938" h="865" extrusionOk="0">
                    <a:moveTo>
                      <a:pt x="770" y="0"/>
                    </a:moveTo>
                    <a:cubicBezTo>
                      <a:pt x="398" y="0"/>
                      <a:pt x="102" y="137"/>
                      <a:pt x="96" y="140"/>
                    </a:cubicBezTo>
                    <a:cubicBezTo>
                      <a:pt x="1" y="190"/>
                      <a:pt x="51" y="325"/>
                      <a:pt x="143" y="325"/>
                    </a:cubicBezTo>
                    <a:cubicBezTo>
                      <a:pt x="155" y="325"/>
                      <a:pt x="168" y="322"/>
                      <a:pt x="182" y="317"/>
                    </a:cubicBezTo>
                    <a:cubicBezTo>
                      <a:pt x="201" y="306"/>
                      <a:pt x="450" y="193"/>
                      <a:pt x="760" y="193"/>
                    </a:cubicBezTo>
                    <a:cubicBezTo>
                      <a:pt x="1084" y="193"/>
                      <a:pt x="1475" y="317"/>
                      <a:pt x="1738" y="813"/>
                    </a:cubicBezTo>
                    <a:cubicBezTo>
                      <a:pt x="1758" y="843"/>
                      <a:pt x="1793" y="865"/>
                      <a:pt x="1832" y="865"/>
                    </a:cubicBezTo>
                    <a:cubicBezTo>
                      <a:pt x="1837" y="865"/>
                      <a:pt x="1842" y="865"/>
                      <a:pt x="1846" y="864"/>
                    </a:cubicBezTo>
                    <a:cubicBezTo>
                      <a:pt x="1852" y="858"/>
                      <a:pt x="1863" y="853"/>
                      <a:pt x="1875" y="853"/>
                    </a:cubicBezTo>
                    <a:cubicBezTo>
                      <a:pt x="1920" y="824"/>
                      <a:pt x="1937" y="767"/>
                      <a:pt x="1915" y="716"/>
                    </a:cubicBezTo>
                    <a:cubicBezTo>
                      <a:pt x="1607" y="143"/>
                      <a:pt x="1149" y="0"/>
                      <a:pt x="77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6" name="Google Shape;3216;p68"/>
              <p:cNvSpPr/>
              <p:nvPr/>
            </p:nvSpPr>
            <p:spPr>
              <a:xfrm>
                <a:off x="6599068" y="1084117"/>
                <a:ext cx="376158" cy="254473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7081" extrusionOk="0">
                    <a:moveTo>
                      <a:pt x="5861" y="0"/>
                    </a:moveTo>
                    <a:cubicBezTo>
                      <a:pt x="4338" y="0"/>
                      <a:pt x="2677" y="644"/>
                      <a:pt x="1380" y="2161"/>
                    </a:cubicBezTo>
                    <a:cubicBezTo>
                      <a:pt x="1" y="3780"/>
                      <a:pt x="1312" y="7080"/>
                      <a:pt x="1312" y="7080"/>
                    </a:cubicBezTo>
                    <a:cubicBezTo>
                      <a:pt x="1312" y="7080"/>
                      <a:pt x="2759" y="5924"/>
                      <a:pt x="3469" y="5924"/>
                    </a:cubicBezTo>
                    <a:cubicBezTo>
                      <a:pt x="3655" y="5924"/>
                      <a:pt x="3791" y="6003"/>
                      <a:pt x="3837" y="6203"/>
                    </a:cubicBezTo>
                    <a:lnTo>
                      <a:pt x="4487" y="6185"/>
                    </a:lnTo>
                    <a:cubicBezTo>
                      <a:pt x="4487" y="6185"/>
                      <a:pt x="4743" y="5387"/>
                      <a:pt x="4510" y="4076"/>
                    </a:cubicBezTo>
                    <a:cubicBezTo>
                      <a:pt x="4301" y="2906"/>
                      <a:pt x="6135" y="1773"/>
                      <a:pt x="7642" y="1773"/>
                    </a:cubicBezTo>
                    <a:cubicBezTo>
                      <a:pt x="7824" y="1773"/>
                      <a:pt x="8001" y="1789"/>
                      <a:pt x="8170" y="1824"/>
                    </a:cubicBezTo>
                    <a:cubicBezTo>
                      <a:pt x="9732" y="2149"/>
                      <a:pt x="10205" y="3580"/>
                      <a:pt x="10205" y="3580"/>
                    </a:cubicBezTo>
                    <a:cubicBezTo>
                      <a:pt x="10307" y="3945"/>
                      <a:pt x="10370" y="4327"/>
                      <a:pt x="10387" y="4709"/>
                    </a:cubicBezTo>
                    <a:cubicBezTo>
                      <a:pt x="10467" y="4093"/>
                      <a:pt x="10404" y="3044"/>
                      <a:pt x="9560" y="1773"/>
                    </a:cubicBezTo>
                    <a:cubicBezTo>
                      <a:pt x="8829" y="673"/>
                      <a:pt x="7417" y="0"/>
                      <a:pt x="5861" y="0"/>
                    </a:cubicBezTo>
                    <a:close/>
                  </a:path>
                </a:pathLst>
              </a:custGeom>
              <a:solidFill>
                <a:srgbClr val="9C2B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7" name="Google Shape;3217;p68"/>
              <p:cNvSpPr/>
              <p:nvPr/>
            </p:nvSpPr>
            <p:spPr>
              <a:xfrm>
                <a:off x="6792262" y="1135865"/>
                <a:ext cx="169050" cy="65873"/>
              </a:xfrm>
              <a:custGeom>
                <a:avLst/>
                <a:gdLst/>
                <a:ahLst/>
                <a:cxnLst/>
                <a:rect l="l" t="t" r="r" b="b"/>
                <a:pathLst>
                  <a:path w="4704" h="1833" extrusionOk="0">
                    <a:moveTo>
                      <a:pt x="2651" y="0"/>
                    </a:moveTo>
                    <a:cubicBezTo>
                      <a:pt x="2509" y="0"/>
                      <a:pt x="2359" y="17"/>
                      <a:pt x="2201" y="54"/>
                    </a:cubicBezTo>
                    <a:cubicBezTo>
                      <a:pt x="388" y="476"/>
                      <a:pt x="394" y="305"/>
                      <a:pt x="0" y="1091"/>
                    </a:cubicBezTo>
                    <a:cubicBezTo>
                      <a:pt x="0" y="1091"/>
                      <a:pt x="685" y="834"/>
                      <a:pt x="1231" y="834"/>
                    </a:cubicBezTo>
                    <a:cubicBezTo>
                      <a:pt x="1375" y="834"/>
                      <a:pt x="1510" y="852"/>
                      <a:pt x="1619" y="898"/>
                    </a:cubicBezTo>
                    <a:cubicBezTo>
                      <a:pt x="1951" y="1035"/>
                      <a:pt x="2376" y="1199"/>
                      <a:pt x="2791" y="1199"/>
                    </a:cubicBezTo>
                    <a:cubicBezTo>
                      <a:pt x="3032" y="1199"/>
                      <a:pt x="3270" y="1143"/>
                      <a:pt x="3483" y="994"/>
                    </a:cubicBezTo>
                    <a:cubicBezTo>
                      <a:pt x="3564" y="939"/>
                      <a:pt x="3646" y="915"/>
                      <a:pt x="3727" y="915"/>
                    </a:cubicBezTo>
                    <a:cubicBezTo>
                      <a:pt x="4230" y="915"/>
                      <a:pt x="4703" y="1832"/>
                      <a:pt x="4703" y="1832"/>
                    </a:cubicBezTo>
                    <a:cubicBezTo>
                      <a:pt x="4703" y="1832"/>
                      <a:pt x="4129" y="0"/>
                      <a:pt x="2651" y="0"/>
                    </a:cubicBezTo>
                    <a:close/>
                  </a:path>
                </a:pathLst>
              </a:custGeom>
              <a:solidFill>
                <a:srgbClr val="9C2B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8" name="Google Shape;3218;p68"/>
              <p:cNvSpPr/>
              <p:nvPr/>
            </p:nvSpPr>
            <p:spPr>
              <a:xfrm>
                <a:off x="6843615" y="1399423"/>
                <a:ext cx="34141" cy="16495"/>
              </a:xfrm>
              <a:custGeom>
                <a:avLst/>
                <a:gdLst/>
                <a:ahLst/>
                <a:cxnLst/>
                <a:rect l="l" t="t" r="r" b="b"/>
                <a:pathLst>
                  <a:path w="950" h="459" extrusionOk="0">
                    <a:moveTo>
                      <a:pt x="138" y="0"/>
                    </a:moveTo>
                    <a:cubicBezTo>
                      <a:pt x="67" y="0"/>
                      <a:pt x="1" y="84"/>
                      <a:pt x="59" y="159"/>
                    </a:cubicBezTo>
                    <a:cubicBezTo>
                      <a:pt x="210" y="347"/>
                      <a:pt x="438" y="458"/>
                      <a:pt x="681" y="458"/>
                    </a:cubicBezTo>
                    <a:cubicBezTo>
                      <a:pt x="704" y="458"/>
                      <a:pt x="726" y="458"/>
                      <a:pt x="749" y="456"/>
                    </a:cubicBezTo>
                    <a:cubicBezTo>
                      <a:pt x="772" y="456"/>
                      <a:pt x="800" y="456"/>
                      <a:pt x="823" y="450"/>
                    </a:cubicBezTo>
                    <a:cubicBezTo>
                      <a:pt x="949" y="434"/>
                      <a:pt x="925" y="258"/>
                      <a:pt x="817" y="258"/>
                    </a:cubicBezTo>
                    <a:cubicBezTo>
                      <a:pt x="808" y="258"/>
                      <a:pt x="799" y="259"/>
                      <a:pt x="789" y="262"/>
                    </a:cubicBezTo>
                    <a:cubicBezTo>
                      <a:pt x="759" y="266"/>
                      <a:pt x="730" y="267"/>
                      <a:pt x="701" y="267"/>
                    </a:cubicBezTo>
                    <a:cubicBezTo>
                      <a:pt x="510" y="267"/>
                      <a:pt x="332" y="188"/>
                      <a:pt x="213" y="39"/>
                    </a:cubicBezTo>
                    <a:cubicBezTo>
                      <a:pt x="191" y="12"/>
                      <a:pt x="164" y="0"/>
                      <a:pt x="138" y="0"/>
                    </a:cubicBezTo>
                    <a:close/>
                  </a:path>
                </a:pathLst>
              </a:custGeom>
              <a:solidFill>
                <a:srgbClr val="EA762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9" name="Google Shape;3219;p68"/>
              <p:cNvSpPr/>
              <p:nvPr/>
            </p:nvSpPr>
            <p:spPr>
              <a:xfrm>
                <a:off x="6640143" y="1261787"/>
                <a:ext cx="93150" cy="135341"/>
              </a:xfrm>
              <a:custGeom>
                <a:avLst/>
                <a:gdLst/>
                <a:ahLst/>
                <a:cxnLst/>
                <a:rect l="l" t="t" r="r" b="b"/>
                <a:pathLst>
                  <a:path w="2592" h="3766" extrusionOk="0">
                    <a:moveTo>
                      <a:pt x="1506" y="0"/>
                    </a:moveTo>
                    <a:cubicBezTo>
                      <a:pt x="1341" y="0"/>
                      <a:pt x="1159" y="38"/>
                      <a:pt x="961" y="130"/>
                    </a:cubicBezTo>
                    <a:cubicBezTo>
                      <a:pt x="0" y="575"/>
                      <a:pt x="429" y="3765"/>
                      <a:pt x="2167" y="3765"/>
                    </a:cubicBezTo>
                    <a:cubicBezTo>
                      <a:pt x="2275" y="3765"/>
                      <a:pt x="2388" y="3753"/>
                      <a:pt x="2506" y="3727"/>
                    </a:cubicBezTo>
                    <a:lnTo>
                      <a:pt x="2591" y="654"/>
                    </a:lnTo>
                    <a:cubicBezTo>
                      <a:pt x="2591" y="654"/>
                      <a:pt x="2198" y="0"/>
                      <a:pt x="1506" y="0"/>
                    </a:cubicBezTo>
                    <a:close/>
                  </a:path>
                </a:pathLst>
              </a:custGeom>
              <a:solidFill>
                <a:srgbClr val="FF955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0" name="Google Shape;3220;p68"/>
              <p:cNvSpPr/>
              <p:nvPr/>
            </p:nvSpPr>
            <p:spPr>
              <a:xfrm>
                <a:off x="6668928" y="1301425"/>
                <a:ext cx="51031" cy="48839"/>
              </a:xfrm>
              <a:custGeom>
                <a:avLst/>
                <a:gdLst/>
                <a:ahLst/>
                <a:cxnLst/>
                <a:rect l="l" t="t" r="r" b="b"/>
                <a:pathLst>
                  <a:path w="1420" h="1359" extrusionOk="0">
                    <a:moveTo>
                      <a:pt x="138" y="1"/>
                    </a:moveTo>
                    <a:cubicBezTo>
                      <a:pt x="26" y="1"/>
                      <a:pt x="0" y="168"/>
                      <a:pt x="120" y="190"/>
                    </a:cubicBezTo>
                    <a:cubicBezTo>
                      <a:pt x="941" y="332"/>
                      <a:pt x="1215" y="1279"/>
                      <a:pt x="1215" y="1290"/>
                    </a:cubicBezTo>
                    <a:cubicBezTo>
                      <a:pt x="1232" y="1330"/>
                      <a:pt x="1272" y="1358"/>
                      <a:pt x="1317" y="1358"/>
                    </a:cubicBezTo>
                    <a:lnTo>
                      <a:pt x="1334" y="1358"/>
                    </a:lnTo>
                    <a:cubicBezTo>
                      <a:pt x="1386" y="1341"/>
                      <a:pt x="1420" y="1290"/>
                      <a:pt x="1403" y="1239"/>
                    </a:cubicBezTo>
                    <a:cubicBezTo>
                      <a:pt x="1391" y="1193"/>
                      <a:pt x="1089" y="161"/>
                      <a:pt x="154" y="2"/>
                    </a:cubicBezTo>
                    <a:cubicBezTo>
                      <a:pt x="149" y="1"/>
                      <a:pt x="143" y="1"/>
                      <a:pt x="138" y="1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1" name="Google Shape;3221;p68"/>
              <p:cNvSpPr/>
              <p:nvPr/>
            </p:nvSpPr>
            <p:spPr>
              <a:xfrm>
                <a:off x="6680177" y="1316554"/>
                <a:ext cx="23395" cy="21814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07" extrusionOk="0">
                    <a:moveTo>
                      <a:pt x="547" y="0"/>
                    </a:moveTo>
                    <a:cubicBezTo>
                      <a:pt x="523" y="0"/>
                      <a:pt x="499" y="9"/>
                      <a:pt x="480" y="25"/>
                    </a:cubicBezTo>
                    <a:cubicBezTo>
                      <a:pt x="252" y="231"/>
                      <a:pt x="69" y="436"/>
                      <a:pt x="58" y="441"/>
                    </a:cubicBezTo>
                    <a:cubicBezTo>
                      <a:pt x="1" y="510"/>
                      <a:pt x="52" y="607"/>
                      <a:pt x="138" y="607"/>
                    </a:cubicBezTo>
                    <a:cubicBezTo>
                      <a:pt x="161" y="601"/>
                      <a:pt x="183" y="595"/>
                      <a:pt x="200" y="573"/>
                    </a:cubicBezTo>
                    <a:cubicBezTo>
                      <a:pt x="200" y="573"/>
                      <a:pt x="389" y="373"/>
                      <a:pt x="611" y="168"/>
                    </a:cubicBezTo>
                    <a:cubicBezTo>
                      <a:pt x="651" y="134"/>
                      <a:pt x="651" y="71"/>
                      <a:pt x="617" y="31"/>
                    </a:cubicBezTo>
                    <a:cubicBezTo>
                      <a:pt x="599" y="10"/>
                      <a:pt x="573" y="0"/>
                      <a:pt x="547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2" name="Google Shape;3222;p68"/>
              <p:cNvSpPr/>
              <p:nvPr/>
            </p:nvSpPr>
            <p:spPr>
              <a:xfrm>
                <a:off x="6840992" y="1289781"/>
                <a:ext cx="16244" cy="27923"/>
              </a:xfrm>
              <a:custGeom>
                <a:avLst/>
                <a:gdLst/>
                <a:ahLst/>
                <a:cxnLst/>
                <a:rect l="l" t="t" r="r" b="b"/>
                <a:pathLst>
                  <a:path w="452" h="777" extrusionOk="0">
                    <a:moveTo>
                      <a:pt x="223" y="1"/>
                    </a:moveTo>
                    <a:cubicBezTo>
                      <a:pt x="106" y="1"/>
                      <a:pt x="7" y="175"/>
                      <a:pt x="1" y="388"/>
                    </a:cubicBezTo>
                    <a:cubicBezTo>
                      <a:pt x="1" y="599"/>
                      <a:pt x="104" y="776"/>
                      <a:pt x="223" y="776"/>
                    </a:cubicBezTo>
                    <a:cubicBezTo>
                      <a:pt x="225" y="776"/>
                      <a:pt x="227" y="776"/>
                      <a:pt x="229" y="776"/>
                    </a:cubicBezTo>
                    <a:cubicBezTo>
                      <a:pt x="352" y="776"/>
                      <a:pt x="446" y="602"/>
                      <a:pt x="451" y="388"/>
                    </a:cubicBezTo>
                    <a:cubicBezTo>
                      <a:pt x="451" y="172"/>
                      <a:pt x="354" y="1"/>
                      <a:pt x="229" y="1"/>
                    </a:cubicBezTo>
                    <a:cubicBezTo>
                      <a:pt x="227" y="1"/>
                      <a:pt x="225" y="1"/>
                      <a:pt x="223" y="1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3" name="Google Shape;3223;p68"/>
              <p:cNvSpPr/>
              <p:nvPr/>
            </p:nvSpPr>
            <p:spPr>
              <a:xfrm>
                <a:off x="6931336" y="1291434"/>
                <a:ext cx="16028" cy="28103"/>
              </a:xfrm>
              <a:custGeom>
                <a:avLst/>
                <a:gdLst/>
                <a:ahLst/>
                <a:cxnLst/>
                <a:rect l="l" t="t" r="r" b="b"/>
                <a:pathLst>
                  <a:path w="446" h="782" extrusionOk="0">
                    <a:moveTo>
                      <a:pt x="223" y="0"/>
                    </a:moveTo>
                    <a:cubicBezTo>
                      <a:pt x="104" y="0"/>
                      <a:pt x="1" y="177"/>
                      <a:pt x="1" y="394"/>
                    </a:cubicBezTo>
                    <a:cubicBezTo>
                      <a:pt x="1" y="605"/>
                      <a:pt x="98" y="781"/>
                      <a:pt x="218" y="781"/>
                    </a:cubicBezTo>
                    <a:cubicBezTo>
                      <a:pt x="220" y="781"/>
                      <a:pt x="222" y="781"/>
                      <a:pt x="223" y="781"/>
                    </a:cubicBezTo>
                    <a:cubicBezTo>
                      <a:pt x="346" y="781"/>
                      <a:pt x="446" y="607"/>
                      <a:pt x="446" y="394"/>
                    </a:cubicBezTo>
                    <a:cubicBezTo>
                      <a:pt x="446" y="177"/>
                      <a:pt x="349" y="6"/>
                      <a:pt x="223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4" name="Google Shape;3224;p68"/>
              <p:cNvSpPr/>
              <p:nvPr/>
            </p:nvSpPr>
            <p:spPr>
              <a:xfrm>
                <a:off x="6792118" y="1217729"/>
                <a:ext cx="64508" cy="33458"/>
              </a:xfrm>
              <a:custGeom>
                <a:avLst/>
                <a:gdLst/>
                <a:ahLst/>
                <a:cxnLst/>
                <a:rect l="l" t="t" r="r" b="b"/>
                <a:pathLst>
                  <a:path w="1795" h="931" extrusionOk="0">
                    <a:moveTo>
                      <a:pt x="1257" y="0"/>
                    </a:moveTo>
                    <a:cubicBezTo>
                      <a:pt x="1021" y="0"/>
                      <a:pt x="502" y="46"/>
                      <a:pt x="238" y="427"/>
                    </a:cubicBezTo>
                    <a:cubicBezTo>
                      <a:pt x="0" y="768"/>
                      <a:pt x="202" y="930"/>
                      <a:pt x="398" y="930"/>
                    </a:cubicBezTo>
                    <a:cubicBezTo>
                      <a:pt x="471" y="930"/>
                      <a:pt x="542" y="908"/>
                      <a:pt x="591" y="866"/>
                    </a:cubicBezTo>
                    <a:cubicBezTo>
                      <a:pt x="831" y="660"/>
                      <a:pt x="1070" y="563"/>
                      <a:pt x="1429" y="512"/>
                    </a:cubicBezTo>
                    <a:cubicBezTo>
                      <a:pt x="1794" y="461"/>
                      <a:pt x="1675" y="16"/>
                      <a:pt x="1378" y="5"/>
                    </a:cubicBezTo>
                    <a:cubicBezTo>
                      <a:pt x="1378" y="5"/>
                      <a:pt x="1332" y="0"/>
                      <a:pt x="1257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5" name="Google Shape;3225;p68"/>
              <p:cNvSpPr/>
              <p:nvPr/>
            </p:nvSpPr>
            <p:spPr>
              <a:xfrm>
                <a:off x="6900610" y="1217585"/>
                <a:ext cx="64148" cy="34069"/>
              </a:xfrm>
              <a:custGeom>
                <a:avLst/>
                <a:gdLst/>
                <a:ahLst/>
                <a:cxnLst/>
                <a:rect l="l" t="t" r="r" b="b"/>
                <a:pathLst>
                  <a:path w="1785" h="948" extrusionOk="0">
                    <a:moveTo>
                      <a:pt x="506" y="1"/>
                    </a:moveTo>
                    <a:cubicBezTo>
                      <a:pt x="454" y="1"/>
                      <a:pt x="423" y="3"/>
                      <a:pt x="423" y="3"/>
                    </a:cubicBezTo>
                    <a:cubicBezTo>
                      <a:pt x="126" y="14"/>
                      <a:pt x="1" y="453"/>
                      <a:pt x="360" y="510"/>
                    </a:cubicBezTo>
                    <a:cubicBezTo>
                      <a:pt x="725" y="567"/>
                      <a:pt x="964" y="676"/>
                      <a:pt x="1192" y="881"/>
                    </a:cubicBezTo>
                    <a:cubicBezTo>
                      <a:pt x="1243" y="925"/>
                      <a:pt x="1317" y="948"/>
                      <a:pt x="1391" y="948"/>
                    </a:cubicBezTo>
                    <a:cubicBezTo>
                      <a:pt x="1587" y="948"/>
                      <a:pt x="1784" y="790"/>
                      <a:pt x="1557" y="448"/>
                    </a:cubicBezTo>
                    <a:cubicBezTo>
                      <a:pt x="1283" y="41"/>
                      <a:pt x="719" y="1"/>
                      <a:pt x="506" y="1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6" name="Google Shape;3226;p68"/>
              <p:cNvSpPr/>
              <p:nvPr/>
            </p:nvSpPr>
            <p:spPr>
              <a:xfrm>
                <a:off x="6841567" y="1351125"/>
                <a:ext cx="66089" cy="42083"/>
              </a:xfrm>
              <a:custGeom>
                <a:avLst/>
                <a:gdLst/>
                <a:ahLst/>
                <a:cxnLst/>
                <a:rect l="l" t="t" r="r" b="b"/>
                <a:pathLst>
                  <a:path w="1839" h="1171" extrusionOk="0">
                    <a:moveTo>
                      <a:pt x="116" y="0"/>
                    </a:moveTo>
                    <a:cubicBezTo>
                      <a:pt x="59" y="0"/>
                      <a:pt x="1" y="49"/>
                      <a:pt x="25" y="124"/>
                    </a:cubicBezTo>
                    <a:cubicBezTo>
                      <a:pt x="280" y="1030"/>
                      <a:pt x="983" y="1170"/>
                      <a:pt x="1398" y="1170"/>
                    </a:cubicBezTo>
                    <a:cubicBezTo>
                      <a:pt x="1437" y="1170"/>
                      <a:pt x="1474" y="1169"/>
                      <a:pt x="1507" y="1167"/>
                    </a:cubicBezTo>
                    <a:cubicBezTo>
                      <a:pt x="1581" y="1167"/>
                      <a:pt x="1650" y="1155"/>
                      <a:pt x="1724" y="1144"/>
                    </a:cubicBezTo>
                    <a:cubicBezTo>
                      <a:pt x="1839" y="1118"/>
                      <a:pt x="1810" y="952"/>
                      <a:pt x="1707" y="952"/>
                    </a:cubicBezTo>
                    <a:cubicBezTo>
                      <a:pt x="1698" y="952"/>
                      <a:pt x="1688" y="953"/>
                      <a:pt x="1678" y="956"/>
                    </a:cubicBezTo>
                    <a:cubicBezTo>
                      <a:pt x="1662" y="959"/>
                      <a:pt x="1550" y="983"/>
                      <a:pt x="1393" y="983"/>
                    </a:cubicBezTo>
                    <a:cubicBezTo>
                      <a:pt x="1032" y="983"/>
                      <a:pt x="433" y="858"/>
                      <a:pt x="207" y="72"/>
                    </a:cubicBezTo>
                    <a:cubicBezTo>
                      <a:pt x="194" y="22"/>
                      <a:pt x="155" y="0"/>
                      <a:pt x="116" y="0"/>
                    </a:cubicBezTo>
                    <a:close/>
                  </a:path>
                </a:pathLst>
              </a:custGeom>
              <a:solidFill>
                <a:srgbClr val="06283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7" name="Google Shape;3227;p68"/>
              <p:cNvSpPr/>
              <p:nvPr/>
            </p:nvSpPr>
            <p:spPr>
              <a:xfrm>
                <a:off x="6598242" y="1069922"/>
                <a:ext cx="362034" cy="152914"/>
              </a:xfrm>
              <a:custGeom>
                <a:avLst/>
                <a:gdLst/>
                <a:ahLst/>
                <a:cxnLst/>
                <a:rect l="l" t="t" r="r" b="b"/>
                <a:pathLst>
                  <a:path w="10074" h="4255" extrusionOk="0">
                    <a:moveTo>
                      <a:pt x="5780" y="0"/>
                    </a:moveTo>
                    <a:cubicBezTo>
                      <a:pt x="5372" y="0"/>
                      <a:pt x="4952" y="38"/>
                      <a:pt x="4527" y="127"/>
                    </a:cubicBezTo>
                    <a:cubicBezTo>
                      <a:pt x="1648" y="737"/>
                      <a:pt x="1" y="4255"/>
                      <a:pt x="1" y="4255"/>
                    </a:cubicBezTo>
                    <a:cubicBezTo>
                      <a:pt x="1988" y="2543"/>
                      <a:pt x="4541" y="1190"/>
                      <a:pt x="8417" y="1190"/>
                    </a:cubicBezTo>
                    <a:cubicBezTo>
                      <a:pt x="8944" y="1190"/>
                      <a:pt x="9496" y="1215"/>
                      <a:pt x="10074" y="1267"/>
                    </a:cubicBezTo>
                    <a:cubicBezTo>
                      <a:pt x="10074" y="1267"/>
                      <a:pt x="8135" y="0"/>
                      <a:pt x="578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28" name="Google Shape;3228;p68"/>
            <p:cNvSpPr/>
            <p:nvPr/>
          </p:nvSpPr>
          <p:spPr>
            <a:xfrm>
              <a:off x="3651705" y="2998959"/>
              <a:ext cx="59221" cy="45719"/>
            </a:xfrm>
            <a:custGeom>
              <a:avLst/>
              <a:gdLst/>
              <a:ahLst/>
              <a:cxnLst/>
              <a:rect l="l" t="t" r="r" b="b"/>
              <a:pathLst>
                <a:path w="1079" h="833" extrusionOk="0">
                  <a:moveTo>
                    <a:pt x="542" y="0"/>
                  </a:moveTo>
                  <a:cubicBezTo>
                    <a:pt x="1" y="0"/>
                    <a:pt x="1" y="833"/>
                    <a:pt x="542" y="833"/>
                  </a:cubicBezTo>
                  <a:cubicBezTo>
                    <a:pt x="1078" y="833"/>
                    <a:pt x="1078" y="0"/>
                    <a:pt x="542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68"/>
            <p:cNvSpPr/>
            <p:nvPr/>
          </p:nvSpPr>
          <p:spPr>
            <a:xfrm>
              <a:off x="3601632" y="3033975"/>
              <a:ext cx="58743" cy="45719"/>
            </a:xfrm>
            <a:custGeom>
              <a:avLst/>
              <a:gdLst/>
              <a:ahLst/>
              <a:cxnLst/>
              <a:rect l="l" t="t" r="r" b="b"/>
              <a:pathLst>
                <a:path w="1078" h="839" extrusionOk="0">
                  <a:moveTo>
                    <a:pt x="542" y="0"/>
                  </a:moveTo>
                  <a:cubicBezTo>
                    <a:pt x="0" y="0"/>
                    <a:pt x="0" y="838"/>
                    <a:pt x="542" y="838"/>
                  </a:cubicBezTo>
                  <a:cubicBezTo>
                    <a:pt x="1078" y="838"/>
                    <a:pt x="1078" y="0"/>
                    <a:pt x="542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68"/>
            <p:cNvSpPr/>
            <p:nvPr/>
          </p:nvSpPr>
          <p:spPr>
            <a:xfrm>
              <a:off x="3715402" y="3027998"/>
              <a:ext cx="58743" cy="45719"/>
            </a:xfrm>
            <a:custGeom>
              <a:avLst/>
              <a:gdLst/>
              <a:ahLst/>
              <a:cxnLst/>
              <a:rect l="l" t="t" r="r" b="b"/>
              <a:pathLst>
                <a:path w="1078" h="839" extrusionOk="0">
                  <a:moveTo>
                    <a:pt x="542" y="1"/>
                  </a:moveTo>
                  <a:cubicBezTo>
                    <a:pt x="1" y="1"/>
                    <a:pt x="1" y="839"/>
                    <a:pt x="542" y="839"/>
                  </a:cubicBezTo>
                  <a:cubicBezTo>
                    <a:pt x="1078" y="839"/>
                    <a:pt x="1078" y="1"/>
                    <a:pt x="542" y="1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68"/>
            <p:cNvSpPr/>
            <p:nvPr/>
          </p:nvSpPr>
          <p:spPr>
            <a:xfrm>
              <a:off x="3835313" y="3023359"/>
              <a:ext cx="58798" cy="45719"/>
            </a:xfrm>
            <a:custGeom>
              <a:avLst/>
              <a:gdLst/>
              <a:ahLst/>
              <a:cxnLst/>
              <a:rect l="l" t="t" r="r" b="b"/>
              <a:pathLst>
                <a:path w="1079" h="839" extrusionOk="0">
                  <a:moveTo>
                    <a:pt x="542" y="0"/>
                  </a:moveTo>
                  <a:cubicBezTo>
                    <a:pt x="1" y="0"/>
                    <a:pt x="1" y="838"/>
                    <a:pt x="542" y="838"/>
                  </a:cubicBezTo>
                  <a:cubicBezTo>
                    <a:pt x="1078" y="838"/>
                    <a:pt x="1078" y="0"/>
                    <a:pt x="542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68"/>
            <p:cNvSpPr/>
            <p:nvPr/>
          </p:nvSpPr>
          <p:spPr>
            <a:xfrm>
              <a:off x="3915765" y="3012744"/>
              <a:ext cx="58743" cy="45719"/>
            </a:xfrm>
            <a:custGeom>
              <a:avLst/>
              <a:gdLst/>
              <a:ahLst/>
              <a:cxnLst/>
              <a:rect l="l" t="t" r="r" b="b"/>
              <a:pathLst>
                <a:path w="1078" h="839" extrusionOk="0">
                  <a:moveTo>
                    <a:pt x="536" y="0"/>
                  </a:moveTo>
                  <a:cubicBezTo>
                    <a:pt x="0" y="0"/>
                    <a:pt x="0" y="838"/>
                    <a:pt x="536" y="838"/>
                  </a:cubicBezTo>
                  <a:cubicBezTo>
                    <a:pt x="1078" y="838"/>
                    <a:pt x="1078" y="0"/>
                    <a:pt x="536" y="0"/>
                  </a:cubicBezTo>
                  <a:close/>
                </a:path>
              </a:pathLst>
            </a:custGeom>
            <a:solidFill>
              <a:srgbClr val="FFEED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233" name="Google Shape;3233;p68"/>
            <p:cNvGrpSpPr/>
            <p:nvPr/>
          </p:nvGrpSpPr>
          <p:grpSpPr>
            <a:xfrm>
              <a:off x="3036543" y="2051824"/>
              <a:ext cx="1146688" cy="1407026"/>
              <a:chOff x="2611268" y="1189500"/>
              <a:chExt cx="1537722" cy="1886838"/>
            </a:xfrm>
          </p:grpSpPr>
          <p:sp>
            <p:nvSpPr>
              <p:cNvPr id="3234" name="Google Shape;3234;p68"/>
              <p:cNvSpPr/>
              <p:nvPr/>
            </p:nvSpPr>
            <p:spPr>
              <a:xfrm>
                <a:off x="3154248" y="2484907"/>
                <a:ext cx="448588" cy="104691"/>
              </a:xfrm>
              <a:custGeom>
                <a:avLst/>
                <a:gdLst/>
                <a:ahLst/>
                <a:cxnLst/>
                <a:rect l="l" t="t" r="r" b="b"/>
                <a:pathLst>
                  <a:path w="13733" h="3205" extrusionOk="0">
                    <a:moveTo>
                      <a:pt x="6869" y="0"/>
                    </a:moveTo>
                    <a:cubicBezTo>
                      <a:pt x="3073" y="0"/>
                      <a:pt x="0" y="719"/>
                      <a:pt x="0" y="1602"/>
                    </a:cubicBezTo>
                    <a:cubicBezTo>
                      <a:pt x="0" y="1990"/>
                      <a:pt x="593" y="2343"/>
                      <a:pt x="1579" y="2623"/>
                    </a:cubicBezTo>
                    <a:cubicBezTo>
                      <a:pt x="2839" y="2976"/>
                      <a:pt x="4743" y="3204"/>
                      <a:pt x="6869" y="3204"/>
                    </a:cubicBezTo>
                    <a:cubicBezTo>
                      <a:pt x="9184" y="3204"/>
                      <a:pt x="11230" y="2936"/>
                      <a:pt x="12473" y="2526"/>
                    </a:cubicBezTo>
                    <a:cubicBezTo>
                      <a:pt x="13265" y="2264"/>
                      <a:pt x="13733" y="1944"/>
                      <a:pt x="13733" y="1602"/>
                    </a:cubicBezTo>
                    <a:cubicBezTo>
                      <a:pt x="13733" y="719"/>
                      <a:pt x="10660" y="0"/>
                      <a:pt x="68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5" name="Google Shape;3235;p68"/>
              <p:cNvSpPr/>
              <p:nvPr/>
            </p:nvSpPr>
            <p:spPr>
              <a:xfrm>
                <a:off x="3154248" y="2537235"/>
                <a:ext cx="448588" cy="539103"/>
              </a:xfrm>
              <a:custGeom>
                <a:avLst/>
                <a:gdLst/>
                <a:ahLst/>
                <a:cxnLst/>
                <a:rect l="l" t="t" r="r" b="b"/>
                <a:pathLst>
                  <a:path w="13733" h="16504" extrusionOk="0">
                    <a:moveTo>
                      <a:pt x="13733" y="0"/>
                    </a:moveTo>
                    <a:lnTo>
                      <a:pt x="13724" y="80"/>
                    </a:lnTo>
                    <a:lnTo>
                      <a:pt x="13724" y="80"/>
                    </a:lnTo>
                    <a:cubicBezTo>
                      <a:pt x="13730" y="54"/>
                      <a:pt x="13733" y="27"/>
                      <a:pt x="13733" y="0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0" y="27"/>
                      <a:pt x="3" y="54"/>
                      <a:pt x="9" y="81"/>
                    </a:cubicBezTo>
                    <a:lnTo>
                      <a:pt x="9" y="81"/>
                    </a:lnTo>
                    <a:lnTo>
                      <a:pt x="0" y="0"/>
                    </a:lnTo>
                    <a:close/>
                    <a:moveTo>
                      <a:pt x="13724" y="80"/>
                    </a:moveTo>
                    <a:cubicBezTo>
                      <a:pt x="13658" y="392"/>
                      <a:pt x="13204" y="682"/>
                      <a:pt x="12473" y="924"/>
                    </a:cubicBezTo>
                    <a:cubicBezTo>
                      <a:pt x="11225" y="1334"/>
                      <a:pt x="9178" y="1602"/>
                      <a:pt x="6869" y="1602"/>
                    </a:cubicBezTo>
                    <a:cubicBezTo>
                      <a:pt x="4737" y="1602"/>
                      <a:pt x="2839" y="1374"/>
                      <a:pt x="1579" y="1021"/>
                    </a:cubicBezTo>
                    <a:cubicBezTo>
                      <a:pt x="662" y="761"/>
                      <a:pt x="85" y="437"/>
                      <a:pt x="9" y="81"/>
                    </a:cubicBezTo>
                    <a:lnTo>
                      <a:pt x="9" y="81"/>
                    </a:lnTo>
                    <a:lnTo>
                      <a:pt x="1630" y="15284"/>
                    </a:lnTo>
                    <a:cubicBezTo>
                      <a:pt x="1630" y="15580"/>
                      <a:pt x="2081" y="15848"/>
                      <a:pt x="2833" y="16065"/>
                    </a:cubicBezTo>
                    <a:cubicBezTo>
                      <a:pt x="3791" y="16333"/>
                      <a:pt x="5245" y="16504"/>
                      <a:pt x="6869" y="16504"/>
                    </a:cubicBezTo>
                    <a:cubicBezTo>
                      <a:pt x="8631" y="16504"/>
                      <a:pt x="10193" y="16304"/>
                      <a:pt x="11145" y="15991"/>
                    </a:cubicBezTo>
                    <a:cubicBezTo>
                      <a:pt x="11749" y="15791"/>
                      <a:pt x="12108" y="15546"/>
                      <a:pt x="12108" y="15284"/>
                    </a:cubicBezTo>
                    <a:lnTo>
                      <a:pt x="13724" y="8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6" name="Google Shape;3236;p68"/>
              <p:cNvSpPr/>
              <p:nvPr/>
            </p:nvSpPr>
            <p:spPr>
              <a:xfrm>
                <a:off x="3205825" y="2529951"/>
                <a:ext cx="355885" cy="59646"/>
              </a:xfrm>
              <a:custGeom>
                <a:avLst/>
                <a:gdLst/>
                <a:ahLst/>
                <a:cxnLst/>
                <a:rect l="l" t="t" r="r" b="b"/>
                <a:pathLst>
                  <a:path w="10895" h="1826" extrusionOk="0">
                    <a:moveTo>
                      <a:pt x="5290" y="1"/>
                    </a:moveTo>
                    <a:cubicBezTo>
                      <a:pt x="969" y="1"/>
                      <a:pt x="0" y="1244"/>
                      <a:pt x="0" y="1244"/>
                    </a:cubicBezTo>
                    <a:cubicBezTo>
                      <a:pt x="1260" y="1597"/>
                      <a:pt x="3164" y="1825"/>
                      <a:pt x="5290" y="1825"/>
                    </a:cubicBezTo>
                    <a:cubicBezTo>
                      <a:pt x="7605" y="1825"/>
                      <a:pt x="9651" y="1557"/>
                      <a:pt x="10894" y="1147"/>
                    </a:cubicBezTo>
                    <a:cubicBezTo>
                      <a:pt x="10894" y="1147"/>
                      <a:pt x="9611" y="1"/>
                      <a:pt x="52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7" name="Google Shape;3237;p68"/>
              <p:cNvSpPr/>
              <p:nvPr/>
            </p:nvSpPr>
            <p:spPr>
              <a:xfrm>
                <a:off x="3313062" y="2735182"/>
                <a:ext cx="30378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930" h="839" extrusionOk="0">
                    <a:moveTo>
                      <a:pt x="423" y="0"/>
                    </a:moveTo>
                    <a:cubicBezTo>
                      <a:pt x="189" y="0"/>
                      <a:pt x="1" y="188"/>
                      <a:pt x="1" y="422"/>
                    </a:cubicBezTo>
                    <a:cubicBezTo>
                      <a:pt x="1" y="650"/>
                      <a:pt x="189" y="838"/>
                      <a:pt x="423" y="838"/>
                    </a:cubicBezTo>
                    <a:lnTo>
                      <a:pt x="514" y="838"/>
                    </a:lnTo>
                    <a:cubicBezTo>
                      <a:pt x="742" y="838"/>
                      <a:pt x="930" y="650"/>
                      <a:pt x="930" y="422"/>
                    </a:cubicBezTo>
                    <a:cubicBezTo>
                      <a:pt x="930" y="188"/>
                      <a:pt x="742" y="0"/>
                      <a:pt x="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8" name="Google Shape;3238;p68"/>
              <p:cNvSpPr/>
              <p:nvPr/>
            </p:nvSpPr>
            <p:spPr>
              <a:xfrm>
                <a:off x="3290916" y="2817104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9" name="Google Shape;3239;p68"/>
              <p:cNvSpPr/>
              <p:nvPr/>
            </p:nvSpPr>
            <p:spPr>
              <a:xfrm>
                <a:off x="3234863" y="2817104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0"/>
                    </a:moveTo>
                    <a:cubicBezTo>
                      <a:pt x="0" y="0"/>
                      <a:pt x="6" y="838"/>
                      <a:pt x="542" y="838"/>
                    </a:cubicBezTo>
                    <a:cubicBezTo>
                      <a:pt x="1078" y="838"/>
                      <a:pt x="1084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0" name="Google Shape;3240;p68"/>
              <p:cNvSpPr/>
              <p:nvPr/>
            </p:nvSpPr>
            <p:spPr>
              <a:xfrm>
                <a:off x="3275825" y="2926400"/>
                <a:ext cx="35246" cy="27210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3" extrusionOk="0">
                    <a:moveTo>
                      <a:pt x="536" y="1"/>
                    </a:moveTo>
                    <a:cubicBezTo>
                      <a:pt x="1" y="1"/>
                      <a:pt x="1" y="833"/>
                      <a:pt x="536" y="833"/>
                    </a:cubicBezTo>
                    <a:cubicBezTo>
                      <a:pt x="1078" y="833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1" name="Google Shape;3241;p68"/>
              <p:cNvSpPr/>
              <p:nvPr/>
            </p:nvSpPr>
            <p:spPr>
              <a:xfrm>
                <a:off x="3344158" y="2889913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0"/>
                    </a:moveTo>
                    <a:cubicBezTo>
                      <a:pt x="1" y="0"/>
                      <a:pt x="1" y="838"/>
                      <a:pt x="537" y="838"/>
                    </a:cubicBezTo>
                    <a:cubicBezTo>
                      <a:pt x="1072" y="838"/>
                      <a:pt x="1078" y="0"/>
                      <a:pt x="53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2" name="Google Shape;3242;p68"/>
              <p:cNvSpPr/>
              <p:nvPr/>
            </p:nvSpPr>
            <p:spPr>
              <a:xfrm>
                <a:off x="3363724" y="2809461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83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3" name="Google Shape;3243;p68"/>
              <p:cNvSpPr/>
              <p:nvPr/>
            </p:nvSpPr>
            <p:spPr>
              <a:xfrm>
                <a:off x="3412329" y="2845947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78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4" name="Google Shape;3244;p68"/>
              <p:cNvSpPr/>
              <p:nvPr/>
            </p:nvSpPr>
            <p:spPr>
              <a:xfrm>
                <a:off x="3441172" y="2912615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1"/>
                    </a:moveTo>
                    <a:cubicBezTo>
                      <a:pt x="1" y="1"/>
                      <a:pt x="1" y="839"/>
                      <a:pt x="537" y="839"/>
                    </a:cubicBezTo>
                    <a:cubicBezTo>
                      <a:pt x="1078" y="839"/>
                      <a:pt x="1078" y="1"/>
                      <a:pt x="53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5" name="Google Shape;3245;p68"/>
              <p:cNvSpPr/>
              <p:nvPr/>
            </p:nvSpPr>
            <p:spPr>
              <a:xfrm>
                <a:off x="3485138" y="2833861"/>
                <a:ext cx="35213" cy="2721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3" extrusionOk="0">
                    <a:moveTo>
                      <a:pt x="542" y="0"/>
                    </a:moveTo>
                    <a:cubicBezTo>
                      <a:pt x="0" y="0"/>
                      <a:pt x="0" y="833"/>
                      <a:pt x="542" y="833"/>
                    </a:cubicBezTo>
                    <a:cubicBezTo>
                      <a:pt x="1078" y="833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6" name="Google Shape;3246;p68"/>
              <p:cNvSpPr/>
              <p:nvPr/>
            </p:nvSpPr>
            <p:spPr>
              <a:xfrm>
                <a:off x="3435227" y="2759550"/>
                <a:ext cx="35213" cy="27243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4" extrusionOk="0">
                    <a:moveTo>
                      <a:pt x="536" y="1"/>
                    </a:moveTo>
                    <a:cubicBezTo>
                      <a:pt x="0" y="1"/>
                      <a:pt x="0" y="833"/>
                      <a:pt x="536" y="833"/>
                    </a:cubicBezTo>
                    <a:cubicBezTo>
                      <a:pt x="1072" y="833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7" name="Google Shape;3247;p68"/>
              <p:cNvSpPr/>
              <p:nvPr/>
            </p:nvSpPr>
            <p:spPr>
              <a:xfrm>
                <a:off x="3513981" y="2689746"/>
                <a:ext cx="35246" cy="27210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3" extrusionOk="0">
                    <a:moveTo>
                      <a:pt x="542" y="0"/>
                    </a:moveTo>
                    <a:cubicBezTo>
                      <a:pt x="1" y="0"/>
                      <a:pt x="1" y="832"/>
                      <a:pt x="542" y="832"/>
                    </a:cubicBezTo>
                    <a:cubicBezTo>
                      <a:pt x="1078" y="832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8" name="Google Shape;3248;p68"/>
              <p:cNvSpPr/>
              <p:nvPr/>
            </p:nvSpPr>
            <p:spPr>
              <a:xfrm>
                <a:off x="3519958" y="2766997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1"/>
                    </a:moveTo>
                    <a:cubicBezTo>
                      <a:pt x="6" y="1"/>
                      <a:pt x="0" y="839"/>
                      <a:pt x="542" y="839"/>
                    </a:cubicBezTo>
                    <a:cubicBezTo>
                      <a:pt x="1078" y="839"/>
                      <a:pt x="1083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9" name="Google Shape;3249;p68"/>
              <p:cNvSpPr/>
              <p:nvPr/>
            </p:nvSpPr>
            <p:spPr>
              <a:xfrm>
                <a:off x="3386622" y="2686741"/>
                <a:ext cx="35213" cy="27243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4" extrusionOk="0">
                    <a:moveTo>
                      <a:pt x="536" y="1"/>
                    </a:moveTo>
                    <a:cubicBezTo>
                      <a:pt x="1" y="1"/>
                      <a:pt x="1" y="833"/>
                      <a:pt x="536" y="833"/>
                    </a:cubicBezTo>
                    <a:cubicBezTo>
                      <a:pt x="1078" y="833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0" name="Google Shape;3250;p68"/>
              <p:cNvSpPr/>
              <p:nvPr/>
            </p:nvSpPr>
            <p:spPr>
              <a:xfrm>
                <a:off x="3483635" y="2603152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1" y="0"/>
                      <a:pt x="1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1" name="Google Shape;3251;p68"/>
              <p:cNvSpPr/>
              <p:nvPr/>
            </p:nvSpPr>
            <p:spPr>
              <a:xfrm>
                <a:off x="3415302" y="2624384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8" y="838"/>
                      <a:pt x="1084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2" name="Google Shape;3252;p68"/>
              <p:cNvSpPr/>
              <p:nvPr/>
            </p:nvSpPr>
            <p:spPr>
              <a:xfrm>
                <a:off x="3286441" y="2654729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36" y="0"/>
                    </a:moveTo>
                    <a:cubicBezTo>
                      <a:pt x="1" y="0"/>
                      <a:pt x="1" y="838"/>
                      <a:pt x="536" y="838"/>
                    </a:cubicBezTo>
                    <a:cubicBezTo>
                      <a:pt x="1078" y="838"/>
                      <a:pt x="1078" y="0"/>
                      <a:pt x="53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3" name="Google Shape;3253;p68"/>
              <p:cNvSpPr/>
              <p:nvPr/>
            </p:nvSpPr>
            <p:spPr>
              <a:xfrm>
                <a:off x="3224248" y="2723063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36" y="1"/>
                    </a:moveTo>
                    <a:cubicBezTo>
                      <a:pt x="1" y="1"/>
                      <a:pt x="1" y="839"/>
                      <a:pt x="536" y="839"/>
                    </a:cubicBezTo>
                    <a:cubicBezTo>
                      <a:pt x="1078" y="839"/>
                      <a:pt x="1078" y="1"/>
                      <a:pt x="53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4" name="Google Shape;3254;p68"/>
              <p:cNvSpPr/>
              <p:nvPr/>
            </p:nvSpPr>
            <p:spPr>
              <a:xfrm>
                <a:off x="3193902" y="2766997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78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5" name="Google Shape;3255;p68"/>
              <p:cNvSpPr/>
              <p:nvPr/>
            </p:nvSpPr>
            <p:spPr>
              <a:xfrm>
                <a:off x="3218107" y="2653227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1"/>
                    </a:moveTo>
                    <a:cubicBezTo>
                      <a:pt x="0" y="1"/>
                      <a:pt x="0" y="839"/>
                      <a:pt x="542" y="839"/>
                    </a:cubicBezTo>
                    <a:cubicBezTo>
                      <a:pt x="1078" y="839"/>
                      <a:pt x="1078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6" name="Google Shape;3256;p68"/>
              <p:cNvSpPr/>
              <p:nvPr/>
            </p:nvSpPr>
            <p:spPr>
              <a:xfrm>
                <a:off x="3181784" y="2583586"/>
                <a:ext cx="35246" cy="27243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4" extrusionOk="0">
                    <a:moveTo>
                      <a:pt x="537" y="1"/>
                    </a:moveTo>
                    <a:cubicBezTo>
                      <a:pt x="1" y="1"/>
                      <a:pt x="1" y="833"/>
                      <a:pt x="537" y="833"/>
                    </a:cubicBezTo>
                    <a:cubicBezTo>
                      <a:pt x="1078" y="833"/>
                      <a:pt x="1078" y="1"/>
                      <a:pt x="53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7" name="Google Shape;3257;p68"/>
              <p:cNvSpPr/>
              <p:nvPr/>
            </p:nvSpPr>
            <p:spPr>
              <a:xfrm>
                <a:off x="3268199" y="2604923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8" name="Google Shape;3258;p68"/>
              <p:cNvSpPr/>
              <p:nvPr/>
            </p:nvSpPr>
            <p:spPr>
              <a:xfrm>
                <a:off x="3385120" y="2983954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0"/>
                    </a:moveTo>
                    <a:cubicBezTo>
                      <a:pt x="1" y="0"/>
                      <a:pt x="1" y="838"/>
                      <a:pt x="537" y="838"/>
                    </a:cubicBezTo>
                    <a:cubicBezTo>
                      <a:pt x="1073" y="838"/>
                      <a:pt x="1078" y="0"/>
                      <a:pt x="53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9" name="Google Shape;3259;p68"/>
              <p:cNvSpPr/>
              <p:nvPr/>
            </p:nvSpPr>
            <p:spPr>
              <a:xfrm>
                <a:off x="3222745" y="2959750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37" y="0"/>
                    </a:moveTo>
                    <a:cubicBezTo>
                      <a:pt x="1" y="0"/>
                      <a:pt x="1" y="838"/>
                      <a:pt x="537" y="838"/>
                    </a:cubicBezTo>
                    <a:cubicBezTo>
                      <a:pt x="1078" y="838"/>
                      <a:pt x="1078" y="0"/>
                      <a:pt x="53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0" name="Google Shape;3260;p68"/>
              <p:cNvSpPr/>
              <p:nvPr/>
            </p:nvSpPr>
            <p:spPr>
              <a:xfrm>
                <a:off x="3513981" y="2976507"/>
                <a:ext cx="35246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9" h="839" extrusionOk="0">
                    <a:moveTo>
                      <a:pt x="542" y="0"/>
                    </a:moveTo>
                    <a:cubicBezTo>
                      <a:pt x="1" y="0"/>
                      <a:pt x="1" y="838"/>
                      <a:pt x="542" y="838"/>
                    </a:cubicBezTo>
                    <a:cubicBezTo>
                      <a:pt x="1078" y="838"/>
                      <a:pt x="1078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1" name="Google Shape;3261;p68"/>
              <p:cNvSpPr/>
              <p:nvPr/>
            </p:nvSpPr>
            <p:spPr>
              <a:xfrm>
                <a:off x="3529072" y="2882270"/>
                <a:ext cx="35409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839" extrusionOk="0">
                    <a:moveTo>
                      <a:pt x="542" y="1"/>
                    </a:moveTo>
                    <a:cubicBezTo>
                      <a:pt x="6" y="1"/>
                      <a:pt x="0" y="839"/>
                      <a:pt x="542" y="839"/>
                    </a:cubicBezTo>
                    <a:cubicBezTo>
                      <a:pt x="1078" y="839"/>
                      <a:pt x="1084" y="1"/>
                      <a:pt x="54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2" name="Google Shape;3262;p68"/>
              <p:cNvSpPr/>
              <p:nvPr/>
            </p:nvSpPr>
            <p:spPr>
              <a:xfrm>
                <a:off x="3551763" y="2603146"/>
                <a:ext cx="35213" cy="27406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839" extrusionOk="0">
                    <a:moveTo>
                      <a:pt x="542" y="0"/>
                    </a:moveTo>
                    <a:cubicBezTo>
                      <a:pt x="0" y="0"/>
                      <a:pt x="0" y="838"/>
                      <a:pt x="542" y="838"/>
                    </a:cubicBezTo>
                    <a:cubicBezTo>
                      <a:pt x="1077" y="838"/>
                      <a:pt x="1077" y="0"/>
                      <a:pt x="54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3" name="Google Shape;3263;p68"/>
              <p:cNvSpPr/>
              <p:nvPr/>
            </p:nvSpPr>
            <p:spPr>
              <a:xfrm>
                <a:off x="2998569" y="1431380"/>
                <a:ext cx="447968" cy="1151147"/>
              </a:xfrm>
              <a:custGeom>
                <a:avLst/>
                <a:gdLst/>
                <a:ahLst/>
                <a:cxnLst/>
                <a:rect l="l" t="t" r="r" b="b"/>
                <a:pathLst>
                  <a:path w="13714" h="35241" extrusionOk="0">
                    <a:moveTo>
                      <a:pt x="13288" y="0"/>
                    </a:moveTo>
                    <a:cubicBezTo>
                      <a:pt x="13091" y="0"/>
                      <a:pt x="12894" y="126"/>
                      <a:pt x="12872" y="387"/>
                    </a:cubicBezTo>
                    <a:lnTo>
                      <a:pt x="11299" y="32784"/>
                    </a:lnTo>
                    <a:lnTo>
                      <a:pt x="867" y="5067"/>
                    </a:lnTo>
                    <a:cubicBezTo>
                      <a:pt x="800" y="4899"/>
                      <a:pt x="641" y="4796"/>
                      <a:pt x="471" y="4796"/>
                    </a:cubicBezTo>
                    <a:cubicBezTo>
                      <a:pt x="423" y="4796"/>
                      <a:pt x="374" y="4804"/>
                      <a:pt x="325" y="4822"/>
                    </a:cubicBezTo>
                    <a:cubicBezTo>
                      <a:pt x="109" y="4902"/>
                      <a:pt x="0" y="5141"/>
                      <a:pt x="80" y="5358"/>
                    </a:cubicBezTo>
                    <a:lnTo>
                      <a:pt x="11225" y="34973"/>
                    </a:lnTo>
                    <a:cubicBezTo>
                      <a:pt x="11288" y="35132"/>
                      <a:pt x="11442" y="35241"/>
                      <a:pt x="11618" y="35241"/>
                    </a:cubicBezTo>
                    <a:cubicBezTo>
                      <a:pt x="11641" y="35241"/>
                      <a:pt x="11664" y="35241"/>
                      <a:pt x="11687" y="35235"/>
                    </a:cubicBezTo>
                    <a:cubicBezTo>
                      <a:pt x="11881" y="35206"/>
                      <a:pt x="12029" y="35041"/>
                      <a:pt x="12034" y="34847"/>
                    </a:cubicBezTo>
                    <a:lnTo>
                      <a:pt x="13710" y="427"/>
                    </a:lnTo>
                    <a:cubicBezTo>
                      <a:pt x="13713" y="146"/>
                      <a:pt x="13500" y="0"/>
                      <a:pt x="132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4" name="Google Shape;3264;p68"/>
              <p:cNvSpPr/>
              <p:nvPr/>
            </p:nvSpPr>
            <p:spPr>
              <a:xfrm>
                <a:off x="2611268" y="1437815"/>
                <a:ext cx="686030" cy="843966"/>
              </a:xfrm>
              <a:custGeom>
                <a:avLst/>
                <a:gdLst/>
                <a:ahLst/>
                <a:cxnLst/>
                <a:rect l="l" t="t" r="r" b="b"/>
                <a:pathLst>
                  <a:path w="21002" h="25837" extrusionOk="0">
                    <a:moveTo>
                      <a:pt x="7410" y="4635"/>
                    </a:moveTo>
                    <a:cubicBezTo>
                      <a:pt x="7817" y="4635"/>
                      <a:pt x="8334" y="4785"/>
                      <a:pt x="8334" y="4785"/>
                    </a:cubicBezTo>
                    <a:cubicBezTo>
                      <a:pt x="8334" y="4785"/>
                      <a:pt x="8341" y="4782"/>
                      <a:pt x="8358" y="4782"/>
                    </a:cubicBezTo>
                    <a:cubicBezTo>
                      <a:pt x="8419" y="4782"/>
                      <a:pt x="8609" y="4810"/>
                      <a:pt x="9081" y="5064"/>
                    </a:cubicBezTo>
                    <a:cubicBezTo>
                      <a:pt x="9517" y="5300"/>
                      <a:pt x="8999" y="5461"/>
                      <a:pt x="8362" y="5461"/>
                    </a:cubicBezTo>
                    <a:cubicBezTo>
                      <a:pt x="8123" y="5461"/>
                      <a:pt x="7867" y="5439"/>
                      <a:pt x="7639" y="5389"/>
                    </a:cubicBezTo>
                    <a:cubicBezTo>
                      <a:pt x="6801" y="5201"/>
                      <a:pt x="6847" y="4693"/>
                      <a:pt x="7268" y="4642"/>
                    </a:cubicBezTo>
                    <a:cubicBezTo>
                      <a:pt x="7313" y="4637"/>
                      <a:pt x="7361" y="4635"/>
                      <a:pt x="7410" y="4635"/>
                    </a:cubicBezTo>
                    <a:close/>
                    <a:moveTo>
                      <a:pt x="12765" y="5647"/>
                    </a:moveTo>
                    <a:cubicBezTo>
                      <a:pt x="13061" y="5647"/>
                      <a:pt x="13342" y="5668"/>
                      <a:pt x="13397" y="5668"/>
                    </a:cubicBezTo>
                    <a:cubicBezTo>
                      <a:pt x="13676" y="5668"/>
                      <a:pt x="13864" y="5851"/>
                      <a:pt x="13813" y="6130"/>
                    </a:cubicBezTo>
                    <a:lnTo>
                      <a:pt x="13813" y="6136"/>
                    </a:lnTo>
                    <a:cubicBezTo>
                      <a:pt x="13794" y="6252"/>
                      <a:pt x="13550" y="6312"/>
                      <a:pt x="13244" y="6312"/>
                    </a:cubicBezTo>
                    <a:cubicBezTo>
                      <a:pt x="12816" y="6312"/>
                      <a:pt x="12268" y="6194"/>
                      <a:pt x="12051" y="5948"/>
                    </a:cubicBezTo>
                    <a:cubicBezTo>
                      <a:pt x="11828" y="5697"/>
                      <a:pt x="12314" y="5647"/>
                      <a:pt x="12765" y="5647"/>
                    </a:cubicBezTo>
                    <a:close/>
                    <a:moveTo>
                      <a:pt x="7575" y="8165"/>
                    </a:moveTo>
                    <a:cubicBezTo>
                      <a:pt x="8124" y="8165"/>
                      <a:pt x="8513" y="8557"/>
                      <a:pt x="8477" y="8918"/>
                    </a:cubicBezTo>
                    <a:cubicBezTo>
                      <a:pt x="8428" y="9360"/>
                      <a:pt x="6468" y="9850"/>
                      <a:pt x="5487" y="9850"/>
                    </a:cubicBezTo>
                    <a:cubicBezTo>
                      <a:pt x="5444" y="9850"/>
                      <a:pt x="5403" y="9849"/>
                      <a:pt x="5364" y="9847"/>
                    </a:cubicBezTo>
                    <a:cubicBezTo>
                      <a:pt x="4435" y="9796"/>
                      <a:pt x="5131" y="9146"/>
                      <a:pt x="5592" y="8821"/>
                    </a:cubicBezTo>
                    <a:cubicBezTo>
                      <a:pt x="6060" y="8496"/>
                      <a:pt x="7080" y="8268"/>
                      <a:pt x="7080" y="8268"/>
                    </a:cubicBezTo>
                    <a:cubicBezTo>
                      <a:pt x="7254" y="8196"/>
                      <a:pt x="7421" y="8165"/>
                      <a:pt x="7575" y="8165"/>
                    </a:cubicBezTo>
                    <a:close/>
                    <a:moveTo>
                      <a:pt x="12045" y="9544"/>
                    </a:moveTo>
                    <a:cubicBezTo>
                      <a:pt x="12534" y="9544"/>
                      <a:pt x="13214" y="9853"/>
                      <a:pt x="13214" y="9853"/>
                    </a:cubicBezTo>
                    <a:cubicBezTo>
                      <a:pt x="13864" y="9984"/>
                      <a:pt x="14930" y="10685"/>
                      <a:pt x="14976" y="11335"/>
                    </a:cubicBezTo>
                    <a:cubicBezTo>
                      <a:pt x="14993" y="11579"/>
                      <a:pt x="14761" y="11679"/>
                      <a:pt x="14417" y="11679"/>
                    </a:cubicBezTo>
                    <a:cubicBezTo>
                      <a:pt x="13848" y="11679"/>
                      <a:pt x="12973" y="11404"/>
                      <a:pt x="12422" y="11055"/>
                    </a:cubicBezTo>
                    <a:cubicBezTo>
                      <a:pt x="11538" y="10502"/>
                      <a:pt x="11356" y="9710"/>
                      <a:pt x="11817" y="9573"/>
                    </a:cubicBezTo>
                    <a:cubicBezTo>
                      <a:pt x="11885" y="9553"/>
                      <a:pt x="11962" y="9544"/>
                      <a:pt x="12045" y="9544"/>
                    </a:cubicBezTo>
                    <a:close/>
                    <a:moveTo>
                      <a:pt x="10507" y="14063"/>
                    </a:moveTo>
                    <a:cubicBezTo>
                      <a:pt x="10858" y="14063"/>
                      <a:pt x="11265" y="14402"/>
                      <a:pt x="11265" y="14402"/>
                    </a:cubicBezTo>
                    <a:cubicBezTo>
                      <a:pt x="11635" y="14675"/>
                      <a:pt x="12285" y="14721"/>
                      <a:pt x="13117" y="15376"/>
                    </a:cubicBezTo>
                    <a:cubicBezTo>
                      <a:pt x="13829" y="15929"/>
                      <a:pt x="13599" y="16448"/>
                      <a:pt x="12687" y="16448"/>
                    </a:cubicBezTo>
                    <a:cubicBezTo>
                      <a:pt x="12527" y="16448"/>
                      <a:pt x="12344" y="16432"/>
                      <a:pt x="12142" y="16397"/>
                    </a:cubicBezTo>
                    <a:cubicBezTo>
                      <a:pt x="10797" y="16169"/>
                      <a:pt x="9822" y="14772"/>
                      <a:pt x="10147" y="14259"/>
                    </a:cubicBezTo>
                    <a:cubicBezTo>
                      <a:pt x="10240" y="14115"/>
                      <a:pt x="10369" y="14063"/>
                      <a:pt x="10507" y="14063"/>
                    </a:cubicBezTo>
                    <a:close/>
                    <a:moveTo>
                      <a:pt x="8937" y="1"/>
                    </a:moveTo>
                    <a:cubicBezTo>
                      <a:pt x="8907" y="1"/>
                      <a:pt x="8878" y="1"/>
                      <a:pt x="8847" y="2"/>
                    </a:cubicBezTo>
                    <a:cubicBezTo>
                      <a:pt x="6271" y="70"/>
                      <a:pt x="6060" y="281"/>
                      <a:pt x="5228" y="977"/>
                    </a:cubicBezTo>
                    <a:cubicBezTo>
                      <a:pt x="4390" y="1672"/>
                      <a:pt x="3694" y="2162"/>
                      <a:pt x="4253" y="2579"/>
                    </a:cubicBezTo>
                    <a:cubicBezTo>
                      <a:pt x="4356" y="2656"/>
                      <a:pt x="4495" y="2685"/>
                      <a:pt x="4662" y="2685"/>
                    </a:cubicBezTo>
                    <a:cubicBezTo>
                      <a:pt x="5183" y="2685"/>
                      <a:pt x="5978" y="2401"/>
                      <a:pt x="6803" y="2401"/>
                    </a:cubicBezTo>
                    <a:cubicBezTo>
                      <a:pt x="7137" y="2401"/>
                      <a:pt x="7476" y="2447"/>
                      <a:pt x="7804" y="2579"/>
                    </a:cubicBezTo>
                    <a:cubicBezTo>
                      <a:pt x="9195" y="3137"/>
                      <a:pt x="9680" y="3907"/>
                      <a:pt x="9195" y="3907"/>
                    </a:cubicBezTo>
                    <a:cubicBezTo>
                      <a:pt x="8746" y="3907"/>
                      <a:pt x="7252" y="3262"/>
                      <a:pt x="5988" y="3262"/>
                    </a:cubicBezTo>
                    <a:cubicBezTo>
                      <a:pt x="5871" y="3262"/>
                      <a:pt x="5756" y="3268"/>
                      <a:pt x="5644" y="3280"/>
                    </a:cubicBezTo>
                    <a:cubicBezTo>
                      <a:pt x="4714" y="3377"/>
                      <a:pt x="3785" y="3422"/>
                      <a:pt x="2856" y="3422"/>
                    </a:cubicBezTo>
                    <a:cubicBezTo>
                      <a:pt x="2434" y="3422"/>
                      <a:pt x="2366" y="3975"/>
                      <a:pt x="1950" y="4676"/>
                    </a:cubicBezTo>
                    <a:cubicBezTo>
                      <a:pt x="1534" y="5372"/>
                      <a:pt x="832" y="7111"/>
                      <a:pt x="1180" y="7321"/>
                    </a:cubicBezTo>
                    <a:cubicBezTo>
                      <a:pt x="1259" y="7370"/>
                      <a:pt x="1397" y="7392"/>
                      <a:pt x="1579" y="7392"/>
                    </a:cubicBezTo>
                    <a:cubicBezTo>
                      <a:pt x="2193" y="7392"/>
                      <a:pt x="3312" y="7137"/>
                      <a:pt x="4390" y="6763"/>
                    </a:cubicBezTo>
                    <a:cubicBezTo>
                      <a:pt x="5251" y="6464"/>
                      <a:pt x="6214" y="6321"/>
                      <a:pt x="6957" y="6321"/>
                    </a:cubicBezTo>
                    <a:cubicBezTo>
                      <a:pt x="7419" y="6321"/>
                      <a:pt x="7795" y="6376"/>
                      <a:pt x="8009" y="6483"/>
                    </a:cubicBezTo>
                    <a:cubicBezTo>
                      <a:pt x="8568" y="6763"/>
                      <a:pt x="6202" y="7532"/>
                      <a:pt x="5296" y="7738"/>
                    </a:cubicBezTo>
                    <a:cubicBezTo>
                      <a:pt x="4390" y="7949"/>
                      <a:pt x="1534" y="8159"/>
                      <a:pt x="1043" y="8433"/>
                    </a:cubicBezTo>
                    <a:cubicBezTo>
                      <a:pt x="559" y="8712"/>
                      <a:pt x="0" y="10388"/>
                      <a:pt x="68" y="11568"/>
                    </a:cubicBezTo>
                    <a:cubicBezTo>
                      <a:pt x="129" y="12625"/>
                      <a:pt x="195" y="13568"/>
                      <a:pt x="748" y="13568"/>
                    </a:cubicBezTo>
                    <a:cubicBezTo>
                      <a:pt x="816" y="13568"/>
                      <a:pt x="891" y="13554"/>
                      <a:pt x="975" y="13524"/>
                    </a:cubicBezTo>
                    <a:cubicBezTo>
                      <a:pt x="1689" y="13263"/>
                      <a:pt x="5635" y="11542"/>
                      <a:pt x="6716" y="11542"/>
                    </a:cubicBezTo>
                    <a:cubicBezTo>
                      <a:pt x="6791" y="11542"/>
                      <a:pt x="6852" y="11551"/>
                      <a:pt x="6898" y="11568"/>
                    </a:cubicBezTo>
                    <a:cubicBezTo>
                      <a:pt x="7593" y="11848"/>
                      <a:pt x="7246" y="12195"/>
                      <a:pt x="5849" y="12754"/>
                    </a:cubicBezTo>
                    <a:cubicBezTo>
                      <a:pt x="4458" y="13313"/>
                      <a:pt x="1739" y="14499"/>
                      <a:pt x="1112" y="14567"/>
                    </a:cubicBezTo>
                    <a:cubicBezTo>
                      <a:pt x="485" y="14635"/>
                      <a:pt x="764" y="16237"/>
                      <a:pt x="627" y="16933"/>
                    </a:cubicBezTo>
                    <a:cubicBezTo>
                      <a:pt x="485" y="17628"/>
                      <a:pt x="906" y="19236"/>
                      <a:pt x="1391" y="19236"/>
                    </a:cubicBezTo>
                    <a:cubicBezTo>
                      <a:pt x="1881" y="19236"/>
                      <a:pt x="4874" y="17423"/>
                      <a:pt x="5781" y="16796"/>
                    </a:cubicBezTo>
                    <a:cubicBezTo>
                      <a:pt x="6075" y="16592"/>
                      <a:pt x="6280" y="16506"/>
                      <a:pt x="6398" y="16506"/>
                    </a:cubicBezTo>
                    <a:cubicBezTo>
                      <a:pt x="6644" y="16506"/>
                      <a:pt x="6507" y="16881"/>
                      <a:pt x="5991" y="17355"/>
                    </a:cubicBezTo>
                    <a:cubicBezTo>
                      <a:pt x="5228" y="18050"/>
                      <a:pt x="2161" y="21185"/>
                      <a:pt x="2161" y="21670"/>
                    </a:cubicBezTo>
                    <a:cubicBezTo>
                      <a:pt x="2161" y="22160"/>
                      <a:pt x="3204" y="23346"/>
                      <a:pt x="3762" y="23899"/>
                    </a:cubicBezTo>
                    <a:cubicBezTo>
                      <a:pt x="4097" y="24233"/>
                      <a:pt x="4204" y="24467"/>
                      <a:pt x="4371" y="24467"/>
                    </a:cubicBezTo>
                    <a:cubicBezTo>
                      <a:pt x="4483" y="24467"/>
                      <a:pt x="4622" y="24362"/>
                      <a:pt x="4874" y="24110"/>
                    </a:cubicBezTo>
                    <a:cubicBezTo>
                      <a:pt x="5394" y="23589"/>
                      <a:pt x="6107" y="22492"/>
                      <a:pt x="6374" y="22492"/>
                    </a:cubicBezTo>
                    <a:cubicBezTo>
                      <a:pt x="6428" y="22492"/>
                      <a:pt x="6464" y="22538"/>
                      <a:pt x="6476" y="22645"/>
                    </a:cubicBezTo>
                    <a:cubicBezTo>
                      <a:pt x="6550" y="23272"/>
                      <a:pt x="5781" y="25296"/>
                      <a:pt x="6339" y="25575"/>
                    </a:cubicBezTo>
                    <a:cubicBezTo>
                      <a:pt x="6646" y="25725"/>
                      <a:pt x="7080" y="25836"/>
                      <a:pt x="7430" y="25836"/>
                    </a:cubicBezTo>
                    <a:cubicBezTo>
                      <a:pt x="7717" y="25836"/>
                      <a:pt x="7948" y="25762"/>
                      <a:pt x="8009" y="25575"/>
                    </a:cubicBezTo>
                    <a:cubicBezTo>
                      <a:pt x="8144" y="25177"/>
                      <a:pt x="7898" y="22615"/>
                      <a:pt x="8166" y="22615"/>
                    </a:cubicBezTo>
                    <a:cubicBezTo>
                      <a:pt x="8182" y="22615"/>
                      <a:pt x="8200" y="22625"/>
                      <a:pt x="8220" y="22645"/>
                    </a:cubicBezTo>
                    <a:cubicBezTo>
                      <a:pt x="8574" y="22998"/>
                      <a:pt x="8779" y="25153"/>
                      <a:pt x="9685" y="25296"/>
                    </a:cubicBezTo>
                    <a:cubicBezTo>
                      <a:pt x="9724" y="25301"/>
                      <a:pt x="9764" y="25304"/>
                      <a:pt x="9807" y="25304"/>
                    </a:cubicBezTo>
                    <a:cubicBezTo>
                      <a:pt x="10771" y="25304"/>
                      <a:pt x="12821" y="23869"/>
                      <a:pt x="12821" y="23203"/>
                    </a:cubicBezTo>
                    <a:cubicBezTo>
                      <a:pt x="12821" y="22508"/>
                      <a:pt x="11287" y="18398"/>
                      <a:pt x="10660" y="17560"/>
                    </a:cubicBezTo>
                    <a:cubicBezTo>
                      <a:pt x="10389" y="17200"/>
                      <a:pt x="10456" y="17008"/>
                      <a:pt x="10715" y="17008"/>
                    </a:cubicBezTo>
                    <a:cubicBezTo>
                      <a:pt x="11055" y="17008"/>
                      <a:pt x="11726" y="17338"/>
                      <a:pt x="12399" y="18050"/>
                    </a:cubicBezTo>
                    <a:cubicBezTo>
                      <a:pt x="13492" y="19207"/>
                      <a:pt x="14290" y="20659"/>
                      <a:pt x="14953" y="20659"/>
                    </a:cubicBezTo>
                    <a:cubicBezTo>
                      <a:pt x="15009" y="20659"/>
                      <a:pt x="15064" y="20648"/>
                      <a:pt x="15118" y="20627"/>
                    </a:cubicBezTo>
                    <a:cubicBezTo>
                      <a:pt x="15814" y="20347"/>
                      <a:pt x="18043" y="17634"/>
                      <a:pt x="17558" y="16448"/>
                    </a:cubicBezTo>
                    <a:cubicBezTo>
                      <a:pt x="17068" y="15262"/>
                      <a:pt x="12610" y="13313"/>
                      <a:pt x="12331" y="12897"/>
                    </a:cubicBezTo>
                    <a:cubicBezTo>
                      <a:pt x="12137" y="12605"/>
                      <a:pt x="12211" y="12449"/>
                      <a:pt x="12531" y="12449"/>
                    </a:cubicBezTo>
                    <a:cubicBezTo>
                      <a:pt x="12673" y="12449"/>
                      <a:pt x="12863" y="12480"/>
                      <a:pt x="13100" y="12543"/>
                    </a:cubicBezTo>
                    <a:cubicBezTo>
                      <a:pt x="13864" y="12754"/>
                      <a:pt x="17416" y="14983"/>
                      <a:pt x="18111" y="15473"/>
                    </a:cubicBezTo>
                    <a:cubicBezTo>
                      <a:pt x="18153" y="15502"/>
                      <a:pt x="18198" y="15516"/>
                      <a:pt x="18244" y="15516"/>
                    </a:cubicBezTo>
                    <a:cubicBezTo>
                      <a:pt x="18973" y="15516"/>
                      <a:pt x="20190" y="12136"/>
                      <a:pt x="19992" y="11289"/>
                    </a:cubicBezTo>
                    <a:cubicBezTo>
                      <a:pt x="19776" y="10383"/>
                      <a:pt x="16857" y="9054"/>
                      <a:pt x="15603" y="8707"/>
                    </a:cubicBezTo>
                    <a:cubicBezTo>
                      <a:pt x="14349" y="8359"/>
                      <a:pt x="13721" y="8291"/>
                      <a:pt x="13721" y="7874"/>
                    </a:cubicBezTo>
                    <a:cubicBezTo>
                      <a:pt x="13721" y="7663"/>
                      <a:pt x="13861" y="7558"/>
                      <a:pt x="14175" y="7558"/>
                    </a:cubicBezTo>
                    <a:cubicBezTo>
                      <a:pt x="14488" y="7558"/>
                      <a:pt x="14976" y="7663"/>
                      <a:pt x="15671" y="7874"/>
                    </a:cubicBezTo>
                    <a:cubicBezTo>
                      <a:pt x="17062" y="8291"/>
                      <a:pt x="19644" y="9613"/>
                      <a:pt x="20135" y="9961"/>
                    </a:cubicBezTo>
                    <a:cubicBezTo>
                      <a:pt x="20168" y="9985"/>
                      <a:pt x="20201" y="9996"/>
                      <a:pt x="20234" y="9996"/>
                    </a:cubicBezTo>
                    <a:cubicBezTo>
                      <a:pt x="20672" y="9996"/>
                      <a:pt x="21002" y="7925"/>
                      <a:pt x="20551" y="6757"/>
                    </a:cubicBezTo>
                    <a:cubicBezTo>
                      <a:pt x="20061" y="5503"/>
                      <a:pt x="19924" y="4944"/>
                      <a:pt x="18527" y="4944"/>
                    </a:cubicBezTo>
                    <a:cubicBezTo>
                      <a:pt x="17136" y="4944"/>
                      <a:pt x="14559" y="4671"/>
                      <a:pt x="14212" y="4460"/>
                    </a:cubicBezTo>
                    <a:cubicBezTo>
                      <a:pt x="13858" y="4249"/>
                      <a:pt x="14765" y="3764"/>
                      <a:pt x="15950" y="3690"/>
                    </a:cubicBezTo>
                    <a:cubicBezTo>
                      <a:pt x="16001" y="3687"/>
                      <a:pt x="16053" y="3686"/>
                      <a:pt x="16105" y="3686"/>
                    </a:cubicBezTo>
                    <a:cubicBezTo>
                      <a:pt x="17178" y="3686"/>
                      <a:pt x="18610" y="4266"/>
                      <a:pt x="19162" y="4266"/>
                    </a:cubicBezTo>
                    <a:cubicBezTo>
                      <a:pt x="19215" y="4266"/>
                      <a:pt x="19261" y="4261"/>
                      <a:pt x="19297" y="4249"/>
                    </a:cubicBezTo>
                    <a:cubicBezTo>
                      <a:pt x="19713" y="4112"/>
                      <a:pt x="19297" y="2647"/>
                      <a:pt x="17974" y="2088"/>
                    </a:cubicBezTo>
                    <a:cubicBezTo>
                      <a:pt x="16981" y="1675"/>
                      <a:pt x="15991" y="1335"/>
                      <a:pt x="15176" y="1335"/>
                    </a:cubicBezTo>
                    <a:cubicBezTo>
                      <a:pt x="14901" y="1335"/>
                      <a:pt x="14646" y="1373"/>
                      <a:pt x="14417" y="1461"/>
                    </a:cubicBezTo>
                    <a:cubicBezTo>
                      <a:pt x="13511" y="1815"/>
                      <a:pt x="11840" y="3063"/>
                      <a:pt x="11840" y="3063"/>
                    </a:cubicBezTo>
                    <a:cubicBezTo>
                      <a:pt x="11840" y="3063"/>
                      <a:pt x="11434" y="1"/>
                      <a:pt x="89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5" name="Google Shape;3265;p68"/>
              <p:cNvSpPr/>
              <p:nvPr/>
            </p:nvSpPr>
            <p:spPr>
              <a:xfrm>
                <a:off x="2845504" y="1537866"/>
                <a:ext cx="152546" cy="621419"/>
              </a:xfrm>
              <a:custGeom>
                <a:avLst/>
                <a:gdLst/>
                <a:ahLst/>
                <a:cxnLst/>
                <a:rect l="l" t="t" r="r" b="b"/>
                <a:pathLst>
                  <a:path w="4670" h="19024" extrusionOk="0">
                    <a:moveTo>
                      <a:pt x="4669" y="0"/>
                    </a:moveTo>
                    <a:cubicBezTo>
                      <a:pt x="3985" y="1494"/>
                      <a:pt x="3398" y="3027"/>
                      <a:pt x="2902" y="4595"/>
                    </a:cubicBezTo>
                    <a:cubicBezTo>
                      <a:pt x="2771" y="4982"/>
                      <a:pt x="2657" y="5376"/>
                      <a:pt x="2537" y="5769"/>
                    </a:cubicBezTo>
                    <a:cubicBezTo>
                      <a:pt x="2423" y="6162"/>
                      <a:pt x="2309" y="6556"/>
                      <a:pt x="2195" y="6949"/>
                    </a:cubicBezTo>
                    <a:cubicBezTo>
                      <a:pt x="1979" y="7742"/>
                      <a:pt x="1779" y="8534"/>
                      <a:pt x="1585" y="9326"/>
                    </a:cubicBezTo>
                    <a:cubicBezTo>
                      <a:pt x="1403" y="10130"/>
                      <a:pt x="1209" y="10922"/>
                      <a:pt x="1055" y="11726"/>
                    </a:cubicBezTo>
                    <a:cubicBezTo>
                      <a:pt x="895" y="12530"/>
                      <a:pt x="736" y="13334"/>
                      <a:pt x="605" y="14143"/>
                    </a:cubicBezTo>
                    <a:cubicBezTo>
                      <a:pt x="325" y="15757"/>
                      <a:pt x="120" y="17387"/>
                      <a:pt x="0" y="19023"/>
                    </a:cubicBezTo>
                    <a:cubicBezTo>
                      <a:pt x="451" y="17444"/>
                      <a:pt x="850" y="15859"/>
                      <a:pt x="1243" y="14274"/>
                    </a:cubicBezTo>
                    <a:lnTo>
                      <a:pt x="2395" y="9520"/>
                    </a:lnTo>
                    <a:lnTo>
                      <a:pt x="3529" y="4771"/>
                    </a:lnTo>
                    <a:cubicBezTo>
                      <a:pt x="3911" y="3187"/>
                      <a:pt x="4304" y="1608"/>
                      <a:pt x="466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6" name="Google Shape;3266;p68"/>
              <p:cNvSpPr/>
              <p:nvPr/>
            </p:nvSpPr>
            <p:spPr>
              <a:xfrm>
                <a:off x="3104141" y="1189500"/>
                <a:ext cx="658853" cy="804506"/>
              </a:xfrm>
              <a:custGeom>
                <a:avLst/>
                <a:gdLst/>
                <a:ahLst/>
                <a:cxnLst/>
                <a:rect l="l" t="t" r="r" b="b"/>
                <a:pathLst>
                  <a:path w="20170" h="24629" extrusionOk="0">
                    <a:moveTo>
                      <a:pt x="9519" y="5410"/>
                    </a:moveTo>
                    <a:cubicBezTo>
                      <a:pt x="9637" y="5410"/>
                      <a:pt x="9747" y="5471"/>
                      <a:pt x="9823" y="5597"/>
                    </a:cubicBezTo>
                    <a:cubicBezTo>
                      <a:pt x="9960" y="5816"/>
                      <a:pt x="9046" y="6570"/>
                      <a:pt x="8514" y="6570"/>
                    </a:cubicBezTo>
                    <a:cubicBezTo>
                      <a:pt x="8492" y="6570"/>
                      <a:pt x="8470" y="6569"/>
                      <a:pt x="8449" y="6566"/>
                    </a:cubicBezTo>
                    <a:cubicBezTo>
                      <a:pt x="7925" y="6498"/>
                      <a:pt x="9139" y="5614"/>
                      <a:pt x="9236" y="5529"/>
                    </a:cubicBezTo>
                    <a:cubicBezTo>
                      <a:pt x="9325" y="5450"/>
                      <a:pt x="9424" y="5410"/>
                      <a:pt x="9519" y="5410"/>
                    </a:cubicBezTo>
                    <a:close/>
                    <a:moveTo>
                      <a:pt x="5893" y="7765"/>
                    </a:moveTo>
                    <a:cubicBezTo>
                      <a:pt x="6299" y="7765"/>
                      <a:pt x="5609" y="8550"/>
                      <a:pt x="4949" y="8909"/>
                    </a:cubicBezTo>
                    <a:cubicBezTo>
                      <a:pt x="4736" y="9025"/>
                      <a:pt x="4561" y="9071"/>
                      <a:pt x="4428" y="9071"/>
                    </a:cubicBezTo>
                    <a:cubicBezTo>
                      <a:pt x="4115" y="9071"/>
                      <a:pt x="4031" y="8817"/>
                      <a:pt x="4219" y="8613"/>
                    </a:cubicBezTo>
                    <a:cubicBezTo>
                      <a:pt x="4487" y="8316"/>
                      <a:pt x="5069" y="8048"/>
                      <a:pt x="5069" y="8048"/>
                    </a:cubicBezTo>
                    <a:cubicBezTo>
                      <a:pt x="5069" y="8048"/>
                      <a:pt x="5143" y="7929"/>
                      <a:pt x="5775" y="7781"/>
                    </a:cubicBezTo>
                    <a:cubicBezTo>
                      <a:pt x="5822" y="7770"/>
                      <a:pt x="5861" y="7765"/>
                      <a:pt x="5893" y="7765"/>
                    </a:cubicBezTo>
                    <a:close/>
                    <a:moveTo>
                      <a:pt x="13010" y="8327"/>
                    </a:moveTo>
                    <a:cubicBezTo>
                      <a:pt x="13370" y="8327"/>
                      <a:pt x="13703" y="8402"/>
                      <a:pt x="13893" y="8590"/>
                    </a:cubicBezTo>
                    <a:cubicBezTo>
                      <a:pt x="14332" y="9029"/>
                      <a:pt x="12873" y="9833"/>
                      <a:pt x="11892" y="9987"/>
                    </a:cubicBezTo>
                    <a:cubicBezTo>
                      <a:pt x="11762" y="10007"/>
                      <a:pt x="11638" y="10016"/>
                      <a:pt x="11521" y="10016"/>
                    </a:cubicBezTo>
                    <a:cubicBezTo>
                      <a:pt x="10765" y="10016"/>
                      <a:pt x="10324" y="9633"/>
                      <a:pt x="10541" y="9297"/>
                    </a:cubicBezTo>
                    <a:cubicBezTo>
                      <a:pt x="10786" y="8909"/>
                      <a:pt x="11710" y="8630"/>
                      <a:pt x="11710" y="8630"/>
                    </a:cubicBezTo>
                    <a:cubicBezTo>
                      <a:pt x="12020" y="8456"/>
                      <a:pt x="12538" y="8327"/>
                      <a:pt x="13010" y="8327"/>
                    </a:cubicBezTo>
                    <a:close/>
                    <a:moveTo>
                      <a:pt x="7248" y="10690"/>
                    </a:moveTo>
                    <a:cubicBezTo>
                      <a:pt x="7456" y="10690"/>
                      <a:pt x="7640" y="10771"/>
                      <a:pt x="7742" y="10916"/>
                    </a:cubicBezTo>
                    <a:cubicBezTo>
                      <a:pt x="7999" y="11275"/>
                      <a:pt x="6790" y="12968"/>
                      <a:pt x="6095" y="13515"/>
                    </a:cubicBezTo>
                    <a:cubicBezTo>
                      <a:pt x="5943" y="13635"/>
                      <a:pt x="5830" y="13686"/>
                      <a:pt x="5746" y="13686"/>
                    </a:cubicBezTo>
                    <a:cubicBezTo>
                      <a:pt x="5447" y="13686"/>
                      <a:pt x="5525" y="13048"/>
                      <a:pt x="5627" y="12643"/>
                    </a:cubicBezTo>
                    <a:cubicBezTo>
                      <a:pt x="5758" y="12124"/>
                      <a:pt x="6340" y="11315"/>
                      <a:pt x="6340" y="11315"/>
                    </a:cubicBezTo>
                    <a:cubicBezTo>
                      <a:pt x="6560" y="10878"/>
                      <a:pt x="6932" y="10690"/>
                      <a:pt x="7248" y="10690"/>
                    </a:cubicBezTo>
                    <a:close/>
                    <a:moveTo>
                      <a:pt x="15187" y="12634"/>
                    </a:moveTo>
                    <a:cubicBezTo>
                      <a:pt x="16084" y="12634"/>
                      <a:pt x="16087" y="13330"/>
                      <a:pt x="15022" y="13977"/>
                    </a:cubicBezTo>
                    <a:cubicBezTo>
                      <a:pt x="14604" y="14230"/>
                      <a:pt x="14123" y="14333"/>
                      <a:pt x="13681" y="14333"/>
                    </a:cubicBezTo>
                    <a:cubicBezTo>
                      <a:pt x="12945" y="14333"/>
                      <a:pt x="12316" y="14048"/>
                      <a:pt x="12263" y="13692"/>
                    </a:cubicBezTo>
                    <a:cubicBezTo>
                      <a:pt x="12177" y="13122"/>
                      <a:pt x="13146" y="13094"/>
                      <a:pt x="13146" y="13094"/>
                    </a:cubicBezTo>
                    <a:cubicBezTo>
                      <a:pt x="13585" y="13065"/>
                      <a:pt x="14081" y="12694"/>
                      <a:pt x="15079" y="12637"/>
                    </a:cubicBezTo>
                    <a:cubicBezTo>
                      <a:pt x="15116" y="12635"/>
                      <a:pt x="15152" y="12634"/>
                      <a:pt x="15187" y="12634"/>
                    </a:cubicBezTo>
                    <a:close/>
                    <a:moveTo>
                      <a:pt x="11050" y="1"/>
                    </a:moveTo>
                    <a:cubicBezTo>
                      <a:pt x="10804" y="1"/>
                      <a:pt x="10543" y="37"/>
                      <a:pt x="10279" y="125"/>
                    </a:cubicBezTo>
                    <a:cubicBezTo>
                      <a:pt x="8985" y="552"/>
                      <a:pt x="7782" y="1077"/>
                      <a:pt x="7349" y="1886"/>
                    </a:cubicBezTo>
                    <a:cubicBezTo>
                      <a:pt x="6921" y="2701"/>
                      <a:pt x="6505" y="4640"/>
                      <a:pt x="6505" y="4640"/>
                    </a:cubicBezTo>
                    <a:cubicBezTo>
                      <a:pt x="6505" y="4640"/>
                      <a:pt x="5385" y="3653"/>
                      <a:pt x="4095" y="3653"/>
                    </a:cubicBezTo>
                    <a:cubicBezTo>
                      <a:pt x="3556" y="3653"/>
                      <a:pt x="2987" y="3825"/>
                      <a:pt x="2458" y="4315"/>
                    </a:cubicBezTo>
                    <a:cubicBezTo>
                      <a:pt x="656" y="5968"/>
                      <a:pt x="639" y="6247"/>
                      <a:pt x="474" y="7262"/>
                    </a:cubicBezTo>
                    <a:cubicBezTo>
                      <a:pt x="313" y="8254"/>
                      <a:pt x="125" y="9019"/>
                      <a:pt x="723" y="9019"/>
                    </a:cubicBezTo>
                    <a:cubicBezTo>
                      <a:pt x="740" y="9019"/>
                      <a:pt x="758" y="9019"/>
                      <a:pt x="776" y="9018"/>
                    </a:cubicBezTo>
                    <a:cubicBezTo>
                      <a:pt x="1432" y="8972"/>
                      <a:pt x="1973" y="7273"/>
                      <a:pt x="3313" y="6811"/>
                    </a:cubicBezTo>
                    <a:cubicBezTo>
                      <a:pt x="3858" y="6622"/>
                      <a:pt x="4319" y="6549"/>
                      <a:pt x="4650" y="6549"/>
                    </a:cubicBezTo>
                    <a:cubicBezTo>
                      <a:pt x="5134" y="6549"/>
                      <a:pt x="5341" y="6706"/>
                      <a:pt x="5131" y="6886"/>
                    </a:cubicBezTo>
                    <a:cubicBezTo>
                      <a:pt x="4783" y="7193"/>
                      <a:pt x="3062" y="7729"/>
                      <a:pt x="2201" y="8653"/>
                    </a:cubicBezTo>
                    <a:cubicBezTo>
                      <a:pt x="1603" y="9297"/>
                      <a:pt x="964" y="9907"/>
                      <a:pt x="297" y="10488"/>
                    </a:cubicBezTo>
                    <a:cubicBezTo>
                      <a:pt x="1" y="10745"/>
                      <a:pt x="297" y="11190"/>
                      <a:pt x="434" y="11948"/>
                    </a:cubicBezTo>
                    <a:cubicBezTo>
                      <a:pt x="562" y="12691"/>
                      <a:pt x="1129" y="14315"/>
                      <a:pt x="1511" y="14315"/>
                    </a:cubicBezTo>
                    <a:cubicBezTo>
                      <a:pt x="1519" y="14315"/>
                      <a:pt x="1527" y="14315"/>
                      <a:pt x="1534" y="14313"/>
                    </a:cubicBezTo>
                    <a:cubicBezTo>
                      <a:pt x="1910" y="14245"/>
                      <a:pt x="2783" y="13139"/>
                      <a:pt x="3478" y="11919"/>
                    </a:cubicBezTo>
                    <a:cubicBezTo>
                      <a:pt x="4168" y="10705"/>
                      <a:pt x="5319" y="9616"/>
                      <a:pt x="5889" y="9468"/>
                    </a:cubicBezTo>
                    <a:cubicBezTo>
                      <a:pt x="5910" y="9463"/>
                      <a:pt x="5928" y="9460"/>
                      <a:pt x="5944" y="9460"/>
                    </a:cubicBezTo>
                    <a:cubicBezTo>
                      <a:pt x="6381" y="9460"/>
                      <a:pt x="5233" y="11368"/>
                      <a:pt x="4732" y="12056"/>
                    </a:cubicBezTo>
                    <a:cubicBezTo>
                      <a:pt x="4208" y="12769"/>
                      <a:pt x="2304" y="14695"/>
                      <a:pt x="2127" y="15197"/>
                    </a:cubicBezTo>
                    <a:cubicBezTo>
                      <a:pt x="1950" y="15699"/>
                      <a:pt x="2594" y="17244"/>
                      <a:pt x="3381" y="18047"/>
                    </a:cubicBezTo>
                    <a:cubicBezTo>
                      <a:pt x="3946" y="18628"/>
                      <a:pt x="4466" y="19150"/>
                      <a:pt x="4854" y="19150"/>
                    </a:cubicBezTo>
                    <a:cubicBezTo>
                      <a:pt x="5007" y="19150"/>
                      <a:pt x="5139" y="19070"/>
                      <a:pt x="5245" y="18880"/>
                    </a:cubicBezTo>
                    <a:cubicBezTo>
                      <a:pt x="5616" y="18201"/>
                      <a:pt x="7588" y="14034"/>
                      <a:pt x="8261" y="13800"/>
                    </a:cubicBezTo>
                    <a:cubicBezTo>
                      <a:pt x="8374" y="13760"/>
                      <a:pt x="8467" y="13740"/>
                      <a:pt x="8540" y="13740"/>
                    </a:cubicBezTo>
                    <a:cubicBezTo>
                      <a:pt x="8906" y="13740"/>
                      <a:pt x="8795" y="14240"/>
                      <a:pt x="8249" y="15294"/>
                    </a:cubicBezTo>
                    <a:cubicBezTo>
                      <a:pt x="7600" y="16560"/>
                      <a:pt x="6397" y="19096"/>
                      <a:pt x="5992" y="19541"/>
                    </a:cubicBezTo>
                    <a:cubicBezTo>
                      <a:pt x="5587" y="19980"/>
                      <a:pt x="6784" y="20949"/>
                      <a:pt x="7121" y="21536"/>
                    </a:cubicBezTo>
                    <a:cubicBezTo>
                      <a:pt x="7405" y="22036"/>
                      <a:pt x="8405" y="22755"/>
                      <a:pt x="8902" y="22755"/>
                    </a:cubicBezTo>
                    <a:cubicBezTo>
                      <a:pt x="8983" y="22755"/>
                      <a:pt x="9050" y="22736"/>
                      <a:pt x="9099" y="22693"/>
                    </a:cubicBezTo>
                    <a:cubicBezTo>
                      <a:pt x="9447" y="22391"/>
                      <a:pt x="10461" y="19233"/>
                      <a:pt x="10718" y="18218"/>
                    </a:cubicBezTo>
                    <a:cubicBezTo>
                      <a:pt x="10828" y="17785"/>
                      <a:pt x="10956" y="17593"/>
                      <a:pt x="11057" y="17593"/>
                    </a:cubicBezTo>
                    <a:cubicBezTo>
                      <a:pt x="11192" y="17593"/>
                      <a:pt x="11279" y="17930"/>
                      <a:pt x="11214" y="18486"/>
                    </a:cubicBezTo>
                    <a:cubicBezTo>
                      <a:pt x="11105" y="19461"/>
                      <a:pt x="10860" y="23611"/>
                      <a:pt x="11168" y="23959"/>
                    </a:cubicBezTo>
                    <a:cubicBezTo>
                      <a:pt x="11470" y="24307"/>
                      <a:pt x="12952" y="24506"/>
                      <a:pt x="13699" y="24557"/>
                    </a:cubicBezTo>
                    <a:cubicBezTo>
                      <a:pt x="13997" y="24578"/>
                      <a:pt x="14196" y="24628"/>
                      <a:pt x="14331" y="24628"/>
                    </a:cubicBezTo>
                    <a:cubicBezTo>
                      <a:pt x="14535" y="24628"/>
                      <a:pt x="14594" y="24514"/>
                      <a:pt x="14628" y="24010"/>
                    </a:cubicBezTo>
                    <a:cubicBezTo>
                      <a:pt x="14679" y="23263"/>
                      <a:pt x="14472" y="21905"/>
                      <a:pt x="14741" y="21905"/>
                    </a:cubicBezTo>
                    <a:cubicBezTo>
                      <a:pt x="14774" y="21905"/>
                      <a:pt x="14814" y="21925"/>
                      <a:pt x="14862" y="21969"/>
                    </a:cubicBezTo>
                    <a:cubicBezTo>
                      <a:pt x="15285" y="22359"/>
                      <a:pt x="15956" y="24155"/>
                      <a:pt x="16519" y="24155"/>
                    </a:cubicBezTo>
                    <a:cubicBezTo>
                      <a:pt x="16541" y="24155"/>
                      <a:pt x="16562" y="24153"/>
                      <a:pt x="16584" y="24147"/>
                    </a:cubicBezTo>
                    <a:cubicBezTo>
                      <a:pt x="17154" y="23999"/>
                      <a:pt x="17935" y="23491"/>
                      <a:pt x="17775" y="23104"/>
                    </a:cubicBezTo>
                    <a:cubicBezTo>
                      <a:pt x="17623" y="22725"/>
                      <a:pt x="15673" y="20886"/>
                      <a:pt x="16093" y="20886"/>
                    </a:cubicBezTo>
                    <a:cubicBezTo>
                      <a:pt x="16097" y="20886"/>
                      <a:pt x="16101" y="20886"/>
                      <a:pt x="16105" y="20886"/>
                    </a:cubicBezTo>
                    <a:cubicBezTo>
                      <a:pt x="16507" y="20911"/>
                      <a:pt x="17667" y="21959"/>
                      <a:pt x="18452" y="21959"/>
                    </a:cubicBezTo>
                    <a:cubicBezTo>
                      <a:pt x="18580" y="21959"/>
                      <a:pt x="18698" y="21932"/>
                      <a:pt x="18801" y="21867"/>
                    </a:cubicBezTo>
                    <a:cubicBezTo>
                      <a:pt x="19531" y="21399"/>
                      <a:pt x="20169" y="18920"/>
                      <a:pt x="19736" y="18418"/>
                    </a:cubicBezTo>
                    <a:cubicBezTo>
                      <a:pt x="19303" y="17922"/>
                      <a:pt x="15649" y="15938"/>
                      <a:pt x="14680" y="15727"/>
                    </a:cubicBezTo>
                    <a:cubicBezTo>
                      <a:pt x="13805" y="15543"/>
                      <a:pt x="14436" y="14974"/>
                      <a:pt x="15752" y="14974"/>
                    </a:cubicBezTo>
                    <a:cubicBezTo>
                      <a:pt x="15903" y="14974"/>
                      <a:pt x="16063" y="14981"/>
                      <a:pt x="16230" y="14998"/>
                    </a:cubicBezTo>
                    <a:cubicBezTo>
                      <a:pt x="17330" y="15109"/>
                      <a:pt x="18411" y="15428"/>
                      <a:pt x="19099" y="15428"/>
                    </a:cubicBezTo>
                    <a:cubicBezTo>
                      <a:pt x="19430" y="15428"/>
                      <a:pt x="19670" y="15354"/>
                      <a:pt x="19776" y="15146"/>
                    </a:cubicBezTo>
                    <a:cubicBezTo>
                      <a:pt x="20101" y="14513"/>
                      <a:pt x="20004" y="11184"/>
                      <a:pt x="18915" y="10642"/>
                    </a:cubicBezTo>
                    <a:cubicBezTo>
                      <a:pt x="18736" y="10553"/>
                      <a:pt x="18467" y="10516"/>
                      <a:pt x="18139" y="10516"/>
                    </a:cubicBezTo>
                    <a:cubicBezTo>
                      <a:pt x="16572" y="10516"/>
                      <a:pt x="13680" y="11363"/>
                      <a:pt x="13052" y="11363"/>
                    </a:cubicBezTo>
                    <a:cubicBezTo>
                      <a:pt x="13018" y="11363"/>
                      <a:pt x="12990" y="11360"/>
                      <a:pt x="12970" y="11355"/>
                    </a:cubicBezTo>
                    <a:cubicBezTo>
                      <a:pt x="12514" y="11229"/>
                      <a:pt x="12622" y="10956"/>
                      <a:pt x="13300" y="10631"/>
                    </a:cubicBezTo>
                    <a:cubicBezTo>
                      <a:pt x="13979" y="10300"/>
                      <a:pt x="17906" y="9685"/>
                      <a:pt x="18710" y="9599"/>
                    </a:cubicBezTo>
                    <a:cubicBezTo>
                      <a:pt x="19508" y="9514"/>
                      <a:pt x="18163" y="5956"/>
                      <a:pt x="17450" y="5438"/>
                    </a:cubicBezTo>
                    <a:cubicBezTo>
                      <a:pt x="17297" y="5326"/>
                      <a:pt x="17044" y="5279"/>
                      <a:pt x="16728" y="5279"/>
                    </a:cubicBezTo>
                    <a:cubicBezTo>
                      <a:pt x="15571" y="5279"/>
                      <a:pt x="13585" y="5910"/>
                      <a:pt x="12707" y="6327"/>
                    </a:cubicBezTo>
                    <a:cubicBezTo>
                      <a:pt x="11881" y="6725"/>
                      <a:pt x="11398" y="7013"/>
                      <a:pt x="11097" y="7013"/>
                    </a:cubicBezTo>
                    <a:cubicBezTo>
                      <a:pt x="10993" y="7013"/>
                      <a:pt x="10911" y="6979"/>
                      <a:pt x="10843" y="6903"/>
                    </a:cubicBezTo>
                    <a:cubicBezTo>
                      <a:pt x="10581" y="6601"/>
                      <a:pt x="10980" y="6258"/>
                      <a:pt x="12240" y="5688"/>
                    </a:cubicBezTo>
                    <a:cubicBezTo>
                      <a:pt x="13494" y="5124"/>
                      <a:pt x="16162" y="4463"/>
                      <a:pt x="16726" y="4406"/>
                    </a:cubicBezTo>
                    <a:cubicBezTo>
                      <a:pt x="17296" y="4354"/>
                      <a:pt x="16162" y="2445"/>
                      <a:pt x="15028" y="1852"/>
                    </a:cubicBezTo>
                    <a:cubicBezTo>
                      <a:pt x="14398" y="1521"/>
                      <a:pt x="13982" y="1278"/>
                      <a:pt x="13564" y="1278"/>
                    </a:cubicBezTo>
                    <a:cubicBezTo>
                      <a:pt x="13231" y="1278"/>
                      <a:pt x="12898" y="1432"/>
                      <a:pt x="12457" y="1818"/>
                    </a:cubicBezTo>
                    <a:cubicBezTo>
                      <a:pt x="11459" y="2684"/>
                      <a:pt x="9447" y="4087"/>
                      <a:pt x="9065" y="4155"/>
                    </a:cubicBezTo>
                    <a:cubicBezTo>
                      <a:pt x="9051" y="4157"/>
                      <a:pt x="9039" y="4159"/>
                      <a:pt x="9027" y="4159"/>
                    </a:cubicBezTo>
                    <a:cubicBezTo>
                      <a:pt x="8714" y="4159"/>
                      <a:pt x="9065" y="3283"/>
                      <a:pt x="9834" y="2530"/>
                    </a:cubicBezTo>
                    <a:cubicBezTo>
                      <a:pt x="10632" y="1744"/>
                      <a:pt x="12360" y="1202"/>
                      <a:pt x="12571" y="843"/>
                    </a:cubicBezTo>
                    <a:cubicBezTo>
                      <a:pt x="12738" y="557"/>
                      <a:pt x="12007" y="1"/>
                      <a:pt x="1105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7" name="Google Shape;3267;p68"/>
              <p:cNvSpPr/>
              <p:nvPr/>
            </p:nvSpPr>
            <p:spPr>
              <a:xfrm>
                <a:off x="3316622" y="1340834"/>
                <a:ext cx="277848" cy="539136"/>
              </a:xfrm>
              <a:custGeom>
                <a:avLst/>
                <a:gdLst/>
                <a:ahLst/>
                <a:cxnLst/>
                <a:rect l="l" t="t" r="r" b="b"/>
                <a:pathLst>
                  <a:path w="8506" h="16505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45" y="1489"/>
                      <a:pt x="975" y="2954"/>
                      <a:pt x="1596" y="4379"/>
                    </a:cubicBezTo>
                    <a:cubicBezTo>
                      <a:pt x="1744" y="4744"/>
                      <a:pt x="1904" y="5091"/>
                      <a:pt x="2069" y="5451"/>
                    </a:cubicBezTo>
                    <a:cubicBezTo>
                      <a:pt x="2229" y="5804"/>
                      <a:pt x="2389" y="6157"/>
                      <a:pt x="2560" y="6505"/>
                    </a:cubicBezTo>
                    <a:cubicBezTo>
                      <a:pt x="2890" y="7206"/>
                      <a:pt x="3244" y="7896"/>
                      <a:pt x="3597" y="8592"/>
                    </a:cubicBezTo>
                    <a:cubicBezTo>
                      <a:pt x="3968" y="9276"/>
                      <a:pt x="4327" y="9965"/>
                      <a:pt x="4714" y="10632"/>
                    </a:cubicBezTo>
                    <a:cubicBezTo>
                      <a:pt x="5102" y="11305"/>
                      <a:pt x="5490" y="11984"/>
                      <a:pt x="5900" y="12639"/>
                    </a:cubicBezTo>
                    <a:cubicBezTo>
                      <a:pt x="6704" y="13973"/>
                      <a:pt x="7571" y="15261"/>
                      <a:pt x="8505" y="16504"/>
                    </a:cubicBezTo>
                    <a:cubicBezTo>
                      <a:pt x="7844" y="15096"/>
                      <a:pt x="7143" y="13717"/>
                      <a:pt x="6436" y="12343"/>
                    </a:cubicBezTo>
                    <a:lnTo>
                      <a:pt x="4304" y="8227"/>
                    </a:lnTo>
                    <a:lnTo>
                      <a:pt x="2155" y="4117"/>
                    </a:lnTo>
                    <a:cubicBezTo>
                      <a:pt x="1442" y="2743"/>
                      <a:pt x="741" y="1369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8" name="Google Shape;3268;p68"/>
              <p:cNvSpPr/>
              <p:nvPr/>
            </p:nvSpPr>
            <p:spPr>
              <a:xfrm>
                <a:off x="3371727" y="1784091"/>
                <a:ext cx="373753" cy="774226"/>
              </a:xfrm>
              <a:custGeom>
                <a:avLst/>
                <a:gdLst/>
                <a:ahLst/>
                <a:cxnLst/>
                <a:rect l="l" t="t" r="r" b="b"/>
                <a:pathLst>
                  <a:path w="11442" h="23702" extrusionOk="0">
                    <a:moveTo>
                      <a:pt x="10962" y="1"/>
                    </a:moveTo>
                    <a:cubicBezTo>
                      <a:pt x="10799" y="1"/>
                      <a:pt x="10642" y="95"/>
                      <a:pt x="10575" y="255"/>
                    </a:cubicBezTo>
                    <a:lnTo>
                      <a:pt x="126" y="23109"/>
                    </a:lnTo>
                    <a:cubicBezTo>
                      <a:pt x="0" y="23382"/>
                      <a:pt x="200" y="23701"/>
                      <a:pt x="508" y="23701"/>
                    </a:cubicBezTo>
                    <a:cubicBezTo>
                      <a:pt x="667" y="23701"/>
                      <a:pt x="816" y="23605"/>
                      <a:pt x="884" y="23456"/>
                    </a:cubicBezTo>
                    <a:lnTo>
                      <a:pt x="11333" y="603"/>
                    </a:lnTo>
                    <a:cubicBezTo>
                      <a:pt x="11442" y="392"/>
                      <a:pt x="11350" y="135"/>
                      <a:pt x="11134" y="38"/>
                    </a:cubicBezTo>
                    <a:cubicBezTo>
                      <a:pt x="11078" y="13"/>
                      <a:pt x="11020" y="1"/>
                      <a:pt x="109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9" name="Google Shape;3269;p68"/>
              <p:cNvSpPr/>
              <p:nvPr/>
            </p:nvSpPr>
            <p:spPr>
              <a:xfrm>
                <a:off x="3436697" y="1634978"/>
                <a:ext cx="712293" cy="899300"/>
              </a:xfrm>
              <a:custGeom>
                <a:avLst/>
                <a:gdLst/>
                <a:ahLst/>
                <a:cxnLst/>
                <a:rect l="l" t="t" r="r" b="b"/>
                <a:pathLst>
                  <a:path w="21806" h="27531" extrusionOk="0">
                    <a:moveTo>
                      <a:pt x="11265" y="5685"/>
                    </a:moveTo>
                    <a:cubicBezTo>
                      <a:pt x="11417" y="5685"/>
                      <a:pt x="11552" y="5774"/>
                      <a:pt x="11625" y="5949"/>
                    </a:cubicBezTo>
                    <a:lnTo>
                      <a:pt x="11630" y="5949"/>
                    </a:lnTo>
                    <a:cubicBezTo>
                      <a:pt x="11733" y="6194"/>
                      <a:pt x="10755" y="6794"/>
                      <a:pt x="10145" y="6794"/>
                    </a:cubicBezTo>
                    <a:cubicBezTo>
                      <a:pt x="10076" y="6794"/>
                      <a:pt x="10012" y="6786"/>
                      <a:pt x="9954" y="6769"/>
                    </a:cubicBezTo>
                    <a:cubicBezTo>
                      <a:pt x="9396" y="6604"/>
                      <a:pt x="10872" y="5846"/>
                      <a:pt x="10998" y="5772"/>
                    </a:cubicBezTo>
                    <a:cubicBezTo>
                      <a:pt x="11086" y="5714"/>
                      <a:pt x="11178" y="5685"/>
                      <a:pt x="11265" y="5685"/>
                    </a:cubicBezTo>
                    <a:close/>
                    <a:moveTo>
                      <a:pt x="6884" y="7645"/>
                    </a:moveTo>
                    <a:cubicBezTo>
                      <a:pt x="7486" y="7645"/>
                      <a:pt x="6549" y="8443"/>
                      <a:pt x="5724" y="8736"/>
                    </a:cubicBezTo>
                    <a:cubicBezTo>
                      <a:pt x="5534" y="8804"/>
                      <a:pt x="5374" y="8833"/>
                      <a:pt x="5245" y="8833"/>
                    </a:cubicBezTo>
                    <a:cubicBezTo>
                      <a:pt x="4800" y="8833"/>
                      <a:pt x="4714" y="8498"/>
                      <a:pt x="4983" y="8286"/>
                    </a:cubicBezTo>
                    <a:cubicBezTo>
                      <a:pt x="5325" y="8012"/>
                      <a:pt x="6009" y="7813"/>
                      <a:pt x="6009" y="7813"/>
                    </a:cubicBezTo>
                    <a:cubicBezTo>
                      <a:pt x="6009" y="7813"/>
                      <a:pt x="6106" y="7693"/>
                      <a:pt x="6825" y="7647"/>
                    </a:cubicBezTo>
                    <a:cubicBezTo>
                      <a:pt x="6846" y="7646"/>
                      <a:pt x="6866" y="7645"/>
                      <a:pt x="6884" y="7645"/>
                    </a:cubicBezTo>
                    <a:close/>
                    <a:moveTo>
                      <a:pt x="14126" y="9441"/>
                    </a:moveTo>
                    <a:cubicBezTo>
                      <a:pt x="14706" y="9441"/>
                      <a:pt x="15314" y="9580"/>
                      <a:pt x="15564" y="9922"/>
                    </a:cubicBezTo>
                    <a:cubicBezTo>
                      <a:pt x="15968" y="10475"/>
                      <a:pt x="14235" y="11102"/>
                      <a:pt x="13141" y="11102"/>
                    </a:cubicBezTo>
                    <a:cubicBezTo>
                      <a:pt x="12046" y="11096"/>
                      <a:pt x="11436" y="10498"/>
                      <a:pt x="11773" y="10116"/>
                    </a:cubicBezTo>
                    <a:cubicBezTo>
                      <a:pt x="12109" y="9734"/>
                      <a:pt x="13169" y="9586"/>
                      <a:pt x="13169" y="9586"/>
                    </a:cubicBezTo>
                    <a:cubicBezTo>
                      <a:pt x="13418" y="9494"/>
                      <a:pt x="13767" y="9441"/>
                      <a:pt x="14126" y="9441"/>
                    </a:cubicBezTo>
                    <a:close/>
                    <a:moveTo>
                      <a:pt x="7795" y="11066"/>
                    </a:moveTo>
                    <a:cubicBezTo>
                      <a:pt x="8085" y="11066"/>
                      <a:pt x="8335" y="11198"/>
                      <a:pt x="8438" y="11410"/>
                    </a:cubicBezTo>
                    <a:cubicBezTo>
                      <a:pt x="8655" y="11843"/>
                      <a:pt x="7041" y="13490"/>
                      <a:pt x="6192" y="13969"/>
                    </a:cubicBezTo>
                    <a:cubicBezTo>
                      <a:pt x="6032" y="14059"/>
                      <a:pt x="5911" y="14098"/>
                      <a:pt x="5822" y="14098"/>
                    </a:cubicBezTo>
                    <a:cubicBezTo>
                      <a:pt x="5438" y="14098"/>
                      <a:pt x="5642" y="13376"/>
                      <a:pt x="5827" y="12932"/>
                    </a:cubicBezTo>
                    <a:cubicBezTo>
                      <a:pt x="6061" y="12385"/>
                      <a:pt x="6836" y="11609"/>
                      <a:pt x="6836" y="11609"/>
                    </a:cubicBezTo>
                    <a:cubicBezTo>
                      <a:pt x="7110" y="11225"/>
                      <a:pt x="7477" y="11066"/>
                      <a:pt x="7795" y="11066"/>
                    </a:cubicBezTo>
                    <a:close/>
                    <a:moveTo>
                      <a:pt x="15713" y="14523"/>
                    </a:moveTo>
                    <a:cubicBezTo>
                      <a:pt x="15855" y="14523"/>
                      <a:pt x="16006" y="14529"/>
                      <a:pt x="16168" y="14545"/>
                    </a:cubicBezTo>
                    <a:cubicBezTo>
                      <a:pt x="17274" y="14659"/>
                      <a:pt x="17200" y="15451"/>
                      <a:pt x="15872" y="15999"/>
                    </a:cubicBezTo>
                    <a:cubicBezTo>
                      <a:pt x="15534" y="16138"/>
                      <a:pt x="15176" y="16197"/>
                      <a:pt x="14830" y="16197"/>
                    </a:cubicBezTo>
                    <a:cubicBezTo>
                      <a:pt x="13815" y="16197"/>
                      <a:pt x="12903" y="15690"/>
                      <a:pt x="12907" y="15218"/>
                    </a:cubicBezTo>
                    <a:cubicBezTo>
                      <a:pt x="12907" y="14771"/>
                      <a:pt x="13430" y="14704"/>
                      <a:pt x="13743" y="14704"/>
                    </a:cubicBezTo>
                    <a:cubicBezTo>
                      <a:pt x="13877" y="14704"/>
                      <a:pt x="13973" y="14716"/>
                      <a:pt x="13973" y="14716"/>
                    </a:cubicBezTo>
                    <a:cubicBezTo>
                      <a:pt x="14002" y="14718"/>
                      <a:pt x="14031" y="14720"/>
                      <a:pt x="14061" y="14720"/>
                    </a:cubicBezTo>
                    <a:cubicBezTo>
                      <a:pt x="14458" y="14720"/>
                      <a:pt x="14945" y="14523"/>
                      <a:pt x="15713" y="14523"/>
                    </a:cubicBezTo>
                    <a:close/>
                    <a:moveTo>
                      <a:pt x="13506" y="1"/>
                    </a:moveTo>
                    <a:cubicBezTo>
                      <a:pt x="13363" y="1"/>
                      <a:pt x="13216" y="12"/>
                      <a:pt x="13067" y="37"/>
                    </a:cubicBezTo>
                    <a:cubicBezTo>
                      <a:pt x="11579" y="282"/>
                      <a:pt x="10171" y="647"/>
                      <a:pt x="9561" y="1462"/>
                    </a:cubicBezTo>
                    <a:cubicBezTo>
                      <a:pt x="8951" y="2277"/>
                      <a:pt x="8164" y="4324"/>
                      <a:pt x="8164" y="4324"/>
                    </a:cubicBezTo>
                    <a:cubicBezTo>
                      <a:pt x="8164" y="4324"/>
                      <a:pt x="6898" y="2802"/>
                      <a:pt x="5284" y="2802"/>
                    </a:cubicBezTo>
                    <a:cubicBezTo>
                      <a:pt x="4809" y="2802"/>
                      <a:pt x="4304" y="2934"/>
                      <a:pt x="3792" y="3275"/>
                    </a:cubicBezTo>
                    <a:cubicBezTo>
                      <a:pt x="1540" y="4774"/>
                      <a:pt x="1472" y="5076"/>
                      <a:pt x="1118" y="6165"/>
                    </a:cubicBezTo>
                    <a:cubicBezTo>
                      <a:pt x="765" y="7248"/>
                      <a:pt x="417" y="8069"/>
                      <a:pt x="1147" y="8132"/>
                    </a:cubicBezTo>
                    <a:cubicBezTo>
                      <a:pt x="1158" y="8133"/>
                      <a:pt x="1170" y="8133"/>
                      <a:pt x="1182" y="8133"/>
                    </a:cubicBezTo>
                    <a:cubicBezTo>
                      <a:pt x="1905" y="8133"/>
                      <a:pt x="2779" y="6429"/>
                      <a:pt x="4299" y="6148"/>
                    </a:cubicBezTo>
                    <a:cubicBezTo>
                      <a:pt x="4670" y="6080"/>
                      <a:pt x="5001" y="6052"/>
                      <a:pt x="5285" y="6052"/>
                    </a:cubicBezTo>
                    <a:cubicBezTo>
                      <a:pt x="6188" y="6052"/>
                      <a:pt x="6607" y="6339"/>
                      <a:pt x="6277" y="6547"/>
                    </a:cubicBezTo>
                    <a:cubicBezTo>
                      <a:pt x="5844" y="6815"/>
                      <a:pt x="3872" y="7111"/>
                      <a:pt x="2771" y="7972"/>
                    </a:cubicBezTo>
                    <a:cubicBezTo>
                      <a:pt x="2002" y="8571"/>
                      <a:pt x="1204" y="9135"/>
                      <a:pt x="377" y="9648"/>
                    </a:cubicBezTo>
                    <a:cubicBezTo>
                      <a:pt x="1" y="9882"/>
                      <a:pt x="252" y="10418"/>
                      <a:pt x="269" y="11267"/>
                    </a:cubicBezTo>
                    <a:cubicBezTo>
                      <a:pt x="286" y="12121"/>
                      <a:pt x="638" y="14049"/>
                      <a:pt x="1065" y="14049"/>
                    </a:cubicBezTo>
                    <a:cubicBezTo>
                      <a:pt x="1066" y="14049"/>
                      <a:pt x="1066" y="14049"/>
                      <a:pt x="1067" y="14049"/>
                    </a:cubicBezTo>
                    <a:cubicBezTo>
                      <a:pt x="1495" y="14038"/>
                      <a:pt x="2635" y="12977"/>
                      <a:pt x="3604" y="11763"/>
                    </a:cubicBezTo>
                    <a:cubicBezTo>
                      <a:pt x="4573" y="10555"/>
                      <a:pt x="6015" y="9557"/>
                      <a:pt x="6665" y="9494"/>
                    </a:cubicBezTo>
                    <a:cubicBezTo>
                      <a:pt x="6675" y="9493"/>
                      <a:pt x="6685" y="9493"/>
                      <a:pt x="6694" y="9493"/>
                    </a:cubicBezTo>
                    <a:cubicBezTo>
                      <a:pt x="7269" y="9493"/>
                      <a:pt x="5628" y="11443"/>
                      <a:pt x="4955" y="12128"/>
                    </a:cubicBezTo>
                    <a:cubicBezTo>
                      <a:pt x="4271" y="12818"/>
                      <a:pt x="1848" y="14596"/>
                      <a:pt x="1569" y="15121"/>
                    </a:cubicBezTo>
                    <a:cubicBezTo>
                      <a:pt x="1295" y="15640"/>
                      <a:pt x="1734" y="17435"/>
                      <a:pt x="2452" y="18450"/>
                    </a:cubicBezTo>
                    <a:cubicBezTo>
                      <a:pt x="3001" y="19214"/>
                      <a:pt x="3503" y="19910"/>
                      <a:pt x="3943" y="19910"/>
                    </a:cubicBezTo>
                    <a:cubicBezTo>
                      <a:pt x="4083" y="19910"/>
                      <a:pt x="4218" y="19839"/>
                      <a:pt x="4345" y="19676"/>
                    </a:cubicBezTo>
                    <a:cubicBezTo>
                      <a:pt x="4875" y="18997"/>
                      <a:pt x="7742" y="14779"/>
                      <a:pt x="8518" y="14636"/>
                    </a:cubicBezTo>
                    <a:cubicBezTo>
                      <a:pt x="8602" y="14621"/>
                      <a:pt x="8676" y="14613"/>
                      <a:pt x="8739" y="14613"/>
                    </a:cubicBezTo>
                    <a:cubicBezTo>
                      <a:pt x="9259" y="14613"/>
                      <a:pt x="9078" y="15139"/>
                      <a:pt x="8250" y="16272"/>
                    </a:cubicBezTo>
                    <a:cubicBezTo>
                      <a:pt x="7326" y="17544"/>
                      <a:pt x="5570" y="20115"/>
                      <a:pt x="5052" y="20525"/>
                    </a:cubicBezTo>
                    <a:cubicBezTo>
                      <a:pt x="4539" y="20935"/>
                      <a:pt x="5679" y="22207"/>
                      <a:pt x="5941" y="22902"/>
                    </a:cubicBezTo>
                    <a:cubicBezTo>
                      <a:pt x="6182" y="23528"/>
                      <a:pt x="7231" y="24556"/>
                      <a:pt x="7754" y="24556"/>
                    </a:cubicBezTo>
                    <a:cubicBezTo>
                      <a:pt x="7813" y="24556"/>
                      <a:pt x="7864" y="24543"/>
                      <a:pt x="7908" y="24515"/>
                    </a:cubicBezTo>
                    <a:cubicBezTo>
                      <a:pt x="8341" y="24242"/>
                      <a:pt x="9988" y="20964"/>
                      <a:pt x="10445" y="19898"/>
                    </a:cubicBezTo>
                    <a:cubicBezTo>
                      <a:pt x="10632" y="19462"/>
                      <a:pt x="10798" y="19272"/>
                      <a:pt x="10909" y="19272"/>
                    </a:cubicBezTo>
                    <a:cubicBezTo>
                      <a:pt x="11068" y="19272"/>
                      <a:pt x="11114" y="19662"/>
                      <a:pt x="10946" y="20280"/>
                    </a:cubicBezTo>
                    <a:cubicBezTo>
                      <a:pt x="10655" y="21323"/>
                      <a:pt x="9681" y="25821"/>
                      <a:pt x="9949" y="26254"/>
                    </a:cubicBezTo>
                    <a:cubicBezTo>
                      <a:pt x="10222" y="26687"/>
                      <a:pt x="11813" y="27155"/>
                      <a:pt x="12616" y="27337"/>
                    </a:cubicBezTo>
                    <a:cubicBezTo>
                      <a:pt x="12994" y="27422"/>
                      <a:pt x="13215" y="27531"/>
                      <a:pt x="13365" y="27531"/>
                    </a:cubicBezTo>
                    <a:cubicBezTo>
                      <a:pt x="13537" y="27531"/>
                      <a:pt x="13615" y="27388"/>
                      <a:pt x="13728" y="26904"/>
                    </a:cubicBezTo>
                    <a:cubicBezTo>
                      <a:pt x="13908" y="26108"/>
                      <a:pt x="13921" y="24617"/>
                      <a:pt x="14200" y="24617"/>
                    </a:cubicBezTo>
                    <a:cubicBezTo>
                      <a:pt x="14239" y="24617"/>
                      <a:pt x="14282" y="24646"/>
                      <a:pt x="14332" y="24709"/>
                    </a:cubicBezTo>
                    <a:cubicBezTo>
                      <a:pt x="14737" y="25221"/>
                      <a:pt x="15181" y="27390"/>
                      <a:pt x="15816" y="27390"/>
                    </a:cubicBezTo>
                    <a:cubicBezTo>
                      <a:pt x="15825" y="27390"/>
                      <a:pt x="15834" y="27389"/>
                      <a:pt x="15843" y="27389"/>
                    </a:cubicBezTo>
                    <a:cubicBezTo>
                      <a:pt x="16493" y="27320"/>
                      <a:pt x="17439" y="26904"/>
                      <a:pt x="17325" y="26454"/>
                    </a:cubicBezTo>
                    <a:cubicBezTo>
                      <a:pt x="17219" y="26014"/>
                      <a:pt x="15461" y="23731"/>
                      <a:pt x="15846" y="23731"/>
                    </a:cubicBezTo>
                    <a:cubicBezTo>
                      <a:pt x="15855" y="23731"/>
                      <a:pt x="15866" y="23732"/>
                      <a:pt x="15877" y="23734"/>
                    </a:cubicBezTo>
                    <a:cubicBezTo>
                      <a:pt x="16336" y="23843"/>
                      <a:pt x="17518" y="25327"/>
                      <a:pt x="18393" y="25327"/>
                    </a:cubicBezTo>
                    <a:cubicBezTo>
                      <a:pt x="18486" y="25327"/>
                      <a:pt x="18575" y="25310"/>
                      <a:pt x="18659" y="25274"/>
                    </a:cubicBezTo>
                    <a:cubicBezTo>
                      <a:pt x="19543" y="24892"/>
                      <a:pt x="20666" y="22287"/>
                      <a:pt x="20278" y="21665"/>
                    </a:cubicBezTo>
                    <a:cubicBezTo>
                      <a:pt x="19890" y="21050"/>
                      <a:pt x="16231" y="18250"/>
                      <a:pt x="15210" y="17857"/>
                    </a:cubicBezTo>
                    <a:cubicBezTo>
                      <a:pt x="14446" y="17564"/>
                      <a:pt x="14855" y="17157"/>
                      <a:pt x="15839" y="17157"/>
                    </a:cubicBezTo>
                    <a:cubicBezTo>
                      <a:pt x="16176" y="17157"/>
                      <a:pt x="16581" y="17205"/>
                      <a:pt x="17029" y="17321"/>
                    </a:cubicBezTo>
                    <a:cubicBezTo>
                      <a:pt x="18364" y="17665"/>
                      <a:pt x="19633" y="18304"/>
                      <a:pt x="20365" y="18304"/>
                    </a:cubicBezTo>
                    <a:cubicBezTo>
                      <a:pt x="20592" y="18304"/>
                      <a:pt x="20767" y="18242"/>
                      <a:pt x="20877" y="18091"/>
                    </a:cubicBezTo>
                    <a:cubicBezTo>
                      <a:pt x="21344" y="17458"/>
                      <a:pt x="21806" y="13798"/>
                      <a:pt x="20711" y="13017"/>
                    </a:cubicBezTo>
                    <a:cubicBezTo>
                      <a:pt x="20319" y="12737"/>
                      <a:pt x="19416" y="12655"/>
                      <a:pt x="18398" y="12655"/>
                    </a:cubicBezTo>
                    <a:cubicBezTo>
                      <a:pt x="16962" y="12655"/>
                      <a:pt x="15295" y="12819"/>
                      <a:pt x="14507" y="12819"/>
                    </a:cubicBezTo>
                    <a:cubicBezTo>
                      <a:pt x="14299" y="12819"/>
                      <a:pt x="14152" y="12807"/>
                      <a:pt x="14087" y="12778"/>
                    </a:cubicBezTo>
                    <a:cubicBezTo>
                      <a:pt x="13603" y="12561"/>
                      <a:pt x="13774" y="12282"/>
                      <a:pt x="14572" y="12043"/>
                    </a:cubicBezTo>
                    <a:cubicBezTo>
                      <a:pt x="15129" y="11871"/>
                      <a:pt x="17446" y="11820"/>
                      <a:pt x="19094" y="11820"/>
                    </a:cubicBezTo>
                    <a:cubicBezTo>
                      <a:pt x="19805" y="11820"/>
                      <a:pt x="20392" y="11829"/>
                      <a:pt x="20660" y="11843"/>
                    </a:cubicBezTo>
                    <a:cubicBezTo>
                      <a:pt x="20664" y="11843"/>
                      <a:pt x="20669" y="11843"/>
                      <a:pt x="20673" y="11843"/>
                    </a:cubicBezTo>
                    <a:cubicBezTo>
                      <a:pt x="21541" y="11843"/>
                      <a:pt x="20685" y="7764"/>
                      <a:pt x="19999" y="7077"/>
                    </a:cubicBezTo>
                    <a:cubicBezTo>
                      <a:pt x="19741" y="6819"/>
                      <a:pt x="19112" y="6722"/>
                      <a:pt x="18358" y="6722"/>
                    </a:cubicBezTo>
                    <a:cubicBezTo>
                      <a:pt x="17095" y="6722"/>
                      <a:pt x="15478" y="6994"/>
                      <a:pt x="14657" y="7237"/>
                    </a:cubicBezTo>
                    <a:cubicBezTo>
                      <a:pt x="13779" y="7501"/>
                      <a:pt x="13221" y="7717"/>
                      <a:pt x="12878" y="7717"/>
                    </a:cubicBezTo>
                    <a:cubicBezTo>
                      <a:pt x="12712" y="7717"/>
                      <a:pt x="12596" y="7666"/>
                      <a:pt x="12520" y="7545"/>
                    </a:cubicBezTo>
                    <a:cubicBezTo>
                      <a:pt x="12286" y="7174"/>
                      <a:pt x="12782" y="6861"/>
                      <a:pt x="14253" y="6456"/>
                    </a:cubicBezTo>
                    <a:cubicBezTo>
                      <a:pt x="15637" y="6075"/>
                      <a:pt x="18406" y="5820"/>
                      <a:pt x="19249" y="5820"/>
                    </a:cubicBezTo>
                    <a:cubicBezTo>
                      <a:pt x="19301" y="5820"/>
                      <a:pt x="19346" y="5821"/>
                      <a:pt x="19383" y="5823"/>
                    </a:cubicBezTo>
                    <a:cubicBezTo>
                      <a:pt x="19389" y="5823"/>
                      <a:pt x="19394" y="5824"/>
                      <a:pt x="19399" y="5824"/>
                    </a:cubicBezTo>
                    <a:cubicBezTo>
                      <a:pt x="19994" y="5824"/>
                      <a:pt x="19083" y="3581"/>
                      <a:pt x="17958" y="2745"/>
                    </a:cubicBezTo>
                    <a:cubicBezTo>
                      <a:pt x="17242" y="2216"/>
                      <a:pt x="16806" y="1853"/>
                      <a:pt x="16271" y="1853"/>
                    </a:cubicBezTo>
                    <a:cubicBezTo>
                      <a:pt x="15957" y="1853"/>
                      <a:pt x="15610" y="1978"/>
                      <a:pt x="15153" y="2266"/>
                    </a:cubicBezTo>
                    <a:cubicBezTo>
                      <a:pt x="13916" y="3041"/>
                      <a:pt x="11471" y="4233"/>
                      <a:pt x="11043" y="4244"/>
                    </a:cubicBezTo>
                    <a:cubicBezTo>
                      <a:pt x="11042" y="4244"/>
                      <a:pt x="11041" y="4244"/>
                      <a:pt x="11039" y="4244"/>
                    </a:cubicBezTo>
                    <a:cubicBezTo>
                      <a:pt x="10624" y="4244"/>
                      <a:pt x="11154" y="3313"/>
                      <a:pt x="12166" y="2591"/>
                    </a:cubicBezTo>
                    <a:cubicBezTo>
                      <a:pt x="13175" y="1867"/>
                      <a:pt x="15153" y="1576"/>
                      <a:pt x="15444" y="1217"/>
                    </a:cubicBezTo>
                    <a:cubicBezTo>
                      <a:pt x="15711" y="899"/>
                      <a:pt x="14774" y="1"/>
                      <a:pt x="1350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0" name="Google Shape;3270;p68"/>
              <p:cNvSpPr/>
              <p:nvPr/>
            </p:nvSpPr>
            <p:spPr>
              <a:xfrm>
                <a:off x="3703173" y="1776382"/>
                <a:ext cx="211571" cy="636870"/>
              </a:xfrm>
              <a:custGeom>
                <a:avLst/>
                <a:gdLst/>
                <a:ahLst/>
                <a:cxnLst/>
                <a:rect l="l" t="t" r="r" b="b"/>
                <a:pathLst>
                  <a:path w="6477" h="19497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29" y="1705"/>
                      <a:pt x="559" y="3398"/>
                      <a:pt x="992" y="5063"/>
                    </a:cubicBezTo>
                    <a:cubicBezTo>
                      <a:pt x="1095" y="5479"/>
                      <a:pt x="1209" y="5895"/>
                      <a:pt x="1329" y="6311"/>
                    </a:cubicBezTo>
                    <a:cubicBezTo>
                      <a:pt x="1443" y="6722"/>
                      <a:pt x="1563" y="7138"/>
                      <a:pt x="1682" y="7548"/>
                    </a:cubicBezTo>
                    <a:cubicBezTo>
                      <a:pt x="1933" y="8375"/>
                      <a:pt x="2201" y="9190"/>
                      <a:pt x="2469" y="10005"/>
                    </a:cubicBezTo>
                    <a:cubicBezTo>
                      <a:pt x="2754" y="10815"/>
                      <a:pt x="3028" y="11630"/>
                      <a:pt x="3335" y="12434"/>
                    </a:cubicBezTo>
                    <a:cubicBezTo>
                      <a:pt x="3643" y="13232"/>
                      <a:pt x="3951" y="14036"/>
                      <a:pt x="4287" y="14828"/>
                    </a:cubicBezTo>
                    <a:cubicBezTo>
                      <a:pt x="4937" y="16418"/>
                      <a:pt x="5667" y="17980"/>
                      <a:pt x="6477" y="19497"/>
                    </a:cubicBezTo>
                    <a:cubicBezTo>
                      <a:pt x="5992" y="17844"/>
                      <a:pt x="5462" y="16213"/>
                      <a:pt x="4926" y="14588"/>
                    </a:cubicBezTo>
                    <a:lnTo>
                      <a:pt x="3296" y="9726"/>
                    </a:lnTo>
                    <a:lnTo>
                      <a:pt x="1648" y="4869"/>
                    </a:lnTo>
                    <a:cubicBezTo>
                      <a:pt x="1107" y="3250"/>
                      <a:pt x="571" y="1625"/>
                      <a:pt x="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71" name="Google Shape;3271;p68"/>
            <p:cNvSpPr/>
            <p:nvPr/>
          </p:nvSpPr>
          <p:spPr>
            <a:xfrm>
              <a:off x="2994798" y="3879138"/>
              <a:ext cx="45719" cy="69780"/>
            </a:xfrm>
            <a:custGeom>
              <a:avLst/>
              <a:gdLst/>
              <a:ahLst/>
              <a:cxnLst/>
              <a:rect l="l" t="t" r="r" b="b"/>
              <a:pathLst>
                <a:path w="1522" h="2323" extrusionOk="0">
                  <a:moveTo>
                    <a:pt x="1178" y="704"/>
                  </a:moveTo>
                  <a:lnTo>
                    <a:pt x="1203" y="732"/>
                  </a:lnTo>
                  <a:cubicBezTo>
                    <a:pt x="1195" y="723"/>
                    <a:pt x="1186" y="714"/>
                    <a:pt x="1178" y="704"/>
                  </a:cubicBezTo>
                  <a:close/>
                  <a:moveTo>
                    <a:pt x="1169" y="709"/>
                  </a:moveTo>
                  <a:cubicBezTo>
                    <a:pt x="1178" y="726"/>
                    <a:pt x="1182" y="735"/>
                    <a:pt x="1182" y="735"/>
                  </a:cubicBezTo>
                  <a:cubicBezTo>
                    <a:pt x="1181" y="735"/>
                    <a:pt x="1178" y="728"/>
                    <a:pt x="1170" y="715"/>
                  </a:cubicBezTo>
                  <a:lnTo>
                    <a:pt x="1170" y="715"/>
                  </a:lnTo>
                  <a:cubicBezTo>
                    <a:pt x="1170" y="713"/>
                    <a:pt x="1169" y="711"/>
                    <a:pt x="1169" y="709"/>
                  </a:cubicBezTo>
                  <a:close/>
                  <a:moveTo>
                    <a:pt x="615" y="1"/>
                  </a:moveTo>
                  <a:cubicBezTo>
                    <a:pt x="606" y="1"/>
                    <a:pt x="597" y="1"/>
                    <a:pt x="588" y="2"/>
                  </a:cubicBezTo>
                  <a:cubicBezTo>
                    <a:pt x="189" y="42"/>
                    <a:pt x="1" y="549"/>
                    <a:pt x="29" y="897"/>
                  </a:cubicBezTo>
                  <a:cubicBezTo>
                    <a:pt x="75" y="1404"/>
                    <a:pt x="229" y="1861"/>
                    <a:pt x="611" y="2214"/>
                  </a:cubicBezTo>
                  <a:cubicBezTo>
                    <a:pt x="690" y="2286"/>
                    <a:pt x="794" y="2322"/>
                    <a:pt x="899" y="2322"/>
                  </a:cubicBezTo>
                  <a:cubicBezTo>
                    <a:pt x="952" y="2322"/>
                    <a:pt x="1005" y="2313"/>
                    <a:pt x="1055" y="2294"/>
                  </a:cubicBezTo>
                  <a:cubicBezTo>
                    <a:pt x="1215" y="2220"/>
                    <a:pt x="1340" y="2037"/>
                    <a:pt x="1392" y="1878"/>
                  </a:cubicBezTo>
                  <a:cubicBezTo>
                    <a:pt x="1522" y="1482"/>
                    <a:pt x="1478" y="979"/>
                    <a:pt x="1165" y="681"/>
                  </a:cubicBezTo>
                  <a:lnTo>
                    <a:pt x="1165" y="681"/>
                  </a:lnTo>
                  <a:cubicBezTo>
                    <a:pt x="1141" y="531"/>
                    <a:pt x="1097" y="382"/>
                    <a:pt x="1004" y="253"/>
                  </a:cubicBezTo>
                  <a:cubicBezTo>
                    <a:pt x="923" y="134"/>
                    <a:pt x="771" y="1"/>
                    <a:pt x="61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" name="Google Shape;3275;p68"/>
            <p:cNvSpPr/>
            <p:nvPr/>
          </p:nvSpPr>
          <p:spPr>
            <a:xfrm>
              <a:off x="2897482" y="3836680"/>
              <a:ext cx="273424" cy="22580"/>
            </a:xfrm>
            <a:custGeom>
              <a:avLst/>
              <a:gdLst/>
              <a:ahLst/>
              <a:cxnLst/>
              <a:rect l="l" t="t" r="r" b="b"/>
              <a:pathLst>
                <a:path w="11225" h="927" extrusionOk="0">
                  <a:moveTo>
                    <a:pt x="5142" y="0"/>
                  </a:moveTo>
                  <a:cubicBezTo>
                    <a:pt x="1795" y="0"/>
                    <a:pt x="0" y="693"/>
                    <a:pt x="0" y="693"/>
                  </a:cubicBezTo>
                  <a:cubicBezTo>
                    <a:pt x="1266" y="835"/>
                    <a:pt x="3261" y="926"/>
                    <a:pt x="5513" y="926"/>
                  </a:cubicBezTo>
                  <a:cubicBezTo>
                    <a:pt x="7884" y="926"/>
                    <a:pt x="9982" y="824"/>
                    <a:pt x="11225" y="664"/>
                  </a:cubicBezTo>
                  <a:cubicBezTo>
                    <a:pt x="11225" y="664"/>
                    <a:pt x="9070" y="49"/>
                    <a:pt x="5495" y="3"/>
                  </a:cubicBezTo>
                  <a:cubicBezTo>
                    <a:pt x="5376" y="1"/>
                    <a:pt x="5258" y="0"/>
                    <a:pt x="51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2813471" y="3604986"/>
              <a:ext cx="481172" cy="528113"/>
              <a:chOff x="2813471" y="3604986"/>
              <a:chExt cx="481172" cy="528113"/>
            </a:xfrm>
          </p:grpSpPr>
          <p:sp>
            <p:nvSpPr>
              <p:cNvPr id="3273" name="Google Shape;3273;p68"/>
              <p:cNvSpPr/>
              <p:nvPr/>
            </p:nvSpPr>
            <p:spPr>
              <a:xfrm>
                <a:off x="2813471" y="3844646"/>
                <a:ext cx="436577" cy="288453"/>
              </a:xfrm>
              <a:custGeom>
                <a:avLst/>
                <a:gdLst/>
                <a:ahLst/>
                <a:cxnLst/>
                <a:rect l="l" t="t" r="r" b="b"/>
                <a:pathLst>
                  <a:path w="17923" h="11842" extrusionOk="0">
                    <a:moveTo>
                      <a:pt x="2041" y="1"/>
                    </a:moveTo>
                    <a:cubicBezTo>
                      <a:pt x="2041" y="2"/>
                      <a:pt x="1" y="11841"/>
                      <a:pt x="8962" y="11841"/>
                    </a:cubicBezTo>
                    <a:cubicBezTo>
                      <a:pt x="17922" y="11841"/>
                      <a:pt x="15882" y="2"/>
                      <a:pt x="15882" y="1"/>
                    </a:cubicBezTo>
                    <a:lnTo>
                      <a:pt x="15882" y="1"/>
                    </a:lnTo>
                    <a:cubicBezTo>
                      <a:pt x="15882" y="126"/>
                      <a:pt x="15438" y="240"/>
                      <a:pt x="14674" y="337"/>
                    </a:cubicBezTo>
                    <a:cubicBezTo>
                      <a:pt x="13431" y="497"/>
                      <a:pt x="11333" y="599"/>
                      <a:pt x="8962" y="599"/>
                    </a:cubicBezTo>
                    <a:cubicBezTo>
                      <a:pt x="6710" y="599"/>
                      <a:pt x="4715" y="508"/>
                      <a:pt x="3449" y="366"/>
                    </a:cubicBezTo>
                    <a:cubicBezTo>
                      <a:pt x="2565" y="263"/>
                      <a:pt x="2041" y="138"/>
                      <a:pt x="204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4" name="Google Shape;3274;p68"/>
              <p:cNvSpPr/>
              <p:nvPr/>
            </p:nvSpPr>
            <p:spPr>
              <a:xfrm>
                <a:off x="2863186" y="3819630"/>
                <a:ext cx="337170" cy="39631"/>
              </a:xfrm>
              <a:custGeom>
                <a:avLst/>
                <a:gdLst/>
                <a:ahLst/>
                <a:cxnLst/>
                <a:rect l="l" t="t" r="r" b="b"/>
                <a:pathLst>
                  <a:path w="13842" h="1627" extrusionOk="0">
                    <a:moveTo>
                      <a:pt x="7192" y="0"/>
                    </a:moveTo>
                    <a:cubicBezTo>
                      <a:pt x="7083" y="0"/>
                      <a:pt x="6971" y="1"/>
                      <a:pt x="6858" y="2"/>
                    </a:cubicBezTo>
                    <a:cubicBezTo>
                      <a:pt x="1425" y="47"/>
                      <a:pt x="0" y="1028"/>
                      <a:pt x="0" y="1028"/>
                    </a:cubicBezTo>
                    <a:cubicBezTo>
                      <a:pt x="0" y="1165"/>
                      <a:pt x="524" y="1290"/>
                      <a:pt x="1408" y="1393"/>
                    </a:cubicBezTo>
                    <a:cubicBezTo>
                      <a:pt x="2674" y="1535"/>
                      <a:pt x="4669" y="1626"/>
                      <a:pt x="6921" y="1626"/>
                    </a:cubicBezTo>
                    <a:cubicBezTo>
                      <a:pt x="9292" y="1626"/>
                      <a:pt x="11390" y="1524"/>
                      <a:pt x="12633" y="1364"/>
                    </a:cubicBezTo>
                    <a:cubicBezTo>
                      <a:pt x="13397" y="1267"/>
                      <a:pt x="13841" y="1153"/>
                      <a:pt x="13841" y="1028"/>
                    </a:cubicBezTo>
                    <a:cubicBezTo>
                      <a:pt x="13841" y="1028"/>
                      <a:pt x="12355" y="0"/>
                      <a:pt x="719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6" name="Google Shape;3276;p68"/>
              <p:cNvSpPr/>
              <p:nvPr/>
            </p:nvSpPr>
            <p:spPr>
              <a:xfrm>
                <a:off x="2980372" y="3604986"/>
                <a:ext cx="129027" cy="248359"/>
              </a:xfrm>
              <a:custGeom>
                <a:avLst/>
                <a:gdLst/>
                <a:ahLst/>
                <a:cxnLst/>
                <a:rect l="l" t="t" r="r" b="b"/>
                <a:pathLst>
                  <a:path w="5297" h="10196" extrusionOk="0">
                    <a:moveTo>
                      <a:pt x="1746" y="1"/>
                    </a:moveTo>
                    <a:cubicBezTo>
                      <a:pt x="1482" y="1"/>
                      <a:pt x="1208" y="171"/>
                      <a:pt x="975" y="548"/>
                    </a:cubicBezTo>
                    <a:cubicBezTo>
                      <a:pt x="377" y="1523"/>
                      <a:pt x="0" y="2868"/>
                      <a:pt x="52" y="4447"/>
                    </a:cubicBezTo>
                    <a:cubicBezTo>
                      <a:pt x="103" y="6026"/>
                      <a:pt x="2144" y="9834"/>
                      <a:pt x="2606" y="10022"/>
                    </a:cubicBezTo>
                    <a:cubicBezTo>
                      <a:pt x="2840" y="10114"/>
                      <a:pt x="3097" y="10195"/>
                      <a:pt x="3335" y="10195"/>
                    </a:cubicBezTo>
                    <a:cubicBezTo>
                      <a:pt x="3571" y="10195"/>
                      <a:pt x="3789" y="10115"/>
                      <a:pt x="3951" y="9885"/>
                    </a:cubicBezTo>
                    <a:cubicBezTo>
                      <a:pt x="3951" y="9885"/>
                      <a:pt x="5296" y="6357"/>
                      <a:pt x="4458" y="4538"/>
                    </a:cubicBezTo>
                    <a:cubicBezTo>
                      <a:pt x="3626" y="2725"/>
                      <a:pt x="3022" y="2309"/>
                      <a:pt x="2742" y="1146"/>
                    </a:cubicBezTo>
                    <a:cubicBezTo>
                      <a:pt x="2571" y="434"/>
                      <a:pt x="2170" y="1"/>
                      <a:pt x="174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7" name="Google Shape;3277;p68"/>
              <p:cNvSpPr/>
              <p:nvPr/>
            </p:nvSpPr>
            <p:spPr>
              <a:xfrm>
                <a:off x="3106035" y="3720419"/>
                <a:ext cx="188608" cy="133144"/>
              </a:xfrm>
              <a:custGeom>
                <a:avLst/>
                <a:gdLst/>
                <a:ahLst/>
                <a:cxnLst/>
                <a:rect l="l" t="t" r="r" b="b"/>
                <a:pathLst>
                  <a:path w="7743" h="5466" extrusionOk="0">
                    <a:moveTo>
                      <a:pt x="5924" y="1"/>
                    </a:moveTo>
                    <a:cubicBezTo>
                      <a:pt x="5500" y="1"/>
                      <a:pt x="5037" y="90"/>
                      <a:pt x="4641" y="267"/>
                    </a:cubicBezTo>
                    <a:cubicBezTo>
                      <a:pt x="3295" y="871"/>
                      <a:pt x="4133" y="1755"/>
                      <a:pt x="2087" y="2313"/>
                    </a:cubicBezTo>
                    <a:cubicBezTo>
                      <a:pt x="46" y="2866"/>
                      <a:pt x="0" y="5283"/>
                      <a:pt x="0" y="5283"/>
                    </a:cubicBezTo>
                    <a:cubicBezTo>
                      <a:pt x="439" y="5397"/>
                      <a:pt x="890" y="5460"/>
                      <a:pt x="1346" y="5466"/>
                    </a:cubicBezTo>
                    <a:cubicBezTo>
                      <a:pt x="1996" y="5466"/>
                      <a:pt x="4185" y="4257"/>
                      <a:pt x="4829" y="3562"/>
                    </a:cubicBezTo>
                    <a:cubicBezTo>
                      <a:pt x="5479" y="2866"/>
                      <a:pt x="5524" y="3054"/>
                      <a:pt x="6824" y="1566"/>
                    </a:cubicBezTo>
                    <a:cubicBezTo>
                      <a:pt x="7743" y="519"/>
                      <a:pt x="6947" y="1"/>
                      <a:pt x="592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8" name="Google Shape;3278;p68"/>
              <p:cNvSpPr/>
              <p:nvPr/>
            </p:nvSpPr>
            <p:spPr>
              <a:xfrm>
                <a:off x="3055078" y="3612245"/>
                <a:ext cx="132340" cy="243512"/>
              </a:xfrm>
              <a:custGeom>
                <a:avLst/>
                <a:gdLst/>
                <a:ahLst/>
                <a:cxnLst/>
                <a:rect l="l" t="t" r="r" b="b"/>
                <a:pathLst>
                  <a:path w="5433" h="9997" extrusionOk="0">
                    <a:moveTo>
                      <a:pt x="2886" y="1"/>
                    </a:moveTo>
                    <a:cubicBezTo>
                      <a:pt x="2646" y="1"/>
                      <a:pt x="2432" y="53"/>
                      <a:pt x="2275" y="159"/>
                    </a:cubicBezTo>
                    <a:cubicBezTo>
                      <a:pt x="1443" y="717"/>
                      <a:pt x="2600" y="1966"/>
                      <a:pt x="1300" y="3875"/>
                    </a:cubicBezTo>
                    <a:cubicBezTo>
                      <a:pt x="0" y="5779"/>
                      <a:pt x="884" y="9587"/>
                      <a:pt x="884" y="9587"/>
                    </a:cubicBezTo>
                    <a:cubicBezTo>
                      <a:pt x="1110" y="9899"/>
                      <a:pt x="1336" y="9996"/>
                      <a:pt x="1531" y="9996"/>
                    </a:cubicBezTo>
                    <a:cubicBezTo>
                      <a:pt x="1856" y="9996"/>
                      <a:pt x="2092" y="9724"/>
                      <a:pt x="2092" y="9724"/>
                    </a:cubicBezTo>
                    <a:cubicBezTo>
                      <a:pt x="2092" y="9724"/>
                      <a:pt x="4321" y="7495"/>
                      <a:pt x="4413" y="6241"/>
                    </a:cubicBezTo>
                    <a:cubicBezTo>
                      <a:pt x="4504" y="4987"/>
                      <a:pt x="4504" y="5175"/>
                      <a:pt x="5017" y="2849"/>
                    </a:cubicBezTo>
                    <a:cubicBezTo>
                      <a:pt x="5433" y="967"/>
                      <a:pt x="3918" y="1"/>
                      <a:pt x="288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9" name="Google Shape;3279;p68"/>
              <p:cNvSpPr/>
              <p:nvPr/>
            </p:nvSpPr>
            <p:spPr>
              <a:xfrm>
                <a:off x="2922741" y="3662813"/>
                <a:ext cx="117773" cy="192335"/>
              </a:xfrm>
              <a:custGeom>
                <a:avLst/>
                <a:gdLst/>
                <a:ahLst/>
                <a:cxnLst/>
                <a:rect l="l" t="t" r="r" b="b"/>
                <a:pathLst>
                  <a:path w="4835" h="7896" extrusionOk="0">
                    <a:moveTo>
                      <a:pt x="2450" y="1"/>
                    </a:moveTo>
                    <a:cubicBezTo>
                      <a:pt x="2366" y="1"/>
                      <a:pt x="2277" y="11"/>
                      <a:pt x="2184" y="32"/>
                    </a:cubicBezTo>
                    <a:cubicBezTo>
                      <a:pt x="1158" y="266"/>
                      <a:pt x="1112" y="2404"/>
                      <a:pt x="559" y="3703"/>
                    </a:cubicBezTo>
                    <a:cubicBezTo>
                      <a:pt x="1" y="5003"/>
                      <a:pt x="1067" y="7694"/>
                      <a:pt x="1067" y="7694"/>
                    </a:cubicBezTo>
                    <a:cubicBezTo>
                      <a:pt x="1067" y="7694"/>
                      <a:pt x="2223" y="7896"/>
                      <a:pt x="3336" y="7896"/>
                    </a:cubicBezTo>
                    <a:cubicBezTo>
                      <a:pt x="3832" y="7896"/>
                      <a:pt x="4319" y="7856"/>
                      <a:pt x="4692" y="7739"/>
                    </a:cubicBezTo>
                    <a:cubicBezTo>
                      <a:pt x="4692" y="7739"/>
                      <a:pt x="4835" y="5887"/>
                      <a:pt x="4134" y="4490"/>
                    </a:cubicBezTo>
                    <a:cubicBezTo>
                      <a:pt x="3432" y="3099"/>
                      <a:pt x="3341" y="2865"/>
                      <a:pt x="3529" y="1891"/>
                    </a:cubicBezTo>
                    <a:cubicBezTo>
                      <a:pt x="3700" y="1005"/>
                      <a:pt x="3292" y="1"/>
                      <a:pt x="245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80" name="Google Shape;3280;p68"/>
            <p:cNvSpPr/>
            <p:nvPr/>
          </p:nvSpPr>
          <p:spPr>
            <a:xfrm>
              <a:off x="3202249" y="3912142"/>
              <a:ext cx="166953" cy="39047"/>
            </a:xfrm>
            <a:custGeom>
              <a:avLst/>
              <a:gdLst/>
              <a:ahLst/>
              <a:cxnLst/>
              <a:rect l="l" t="t" r="r" b="b"/>
              <a:pathLst>
                <a:path w="6854" h="1603" extrusionOk="0">
                  <a:moveTo>
                    <a:pt x="3427" y="0"/>
                  </a:moveTo>
                  <a:cubicBezTo>
                    <a:pt x="1534" y="0"/>
                    <a:pt x="1" y="359"/>
                    <a:pt x="1" y="798"/>
                  </a:cubicBezTo>
                  <a:cubicBezTo>
                    <a:pt x="1" y="992"/>
                    <a:pt x="297" y="1175"/>
                    <a:pt x="788" y="1311"/>
                  </a:cubicBezTo>
                  <a:cubicBezTo>
                    <a:pt x="1415" y="1488"/>
                    <a:pt x="2367" y="1602"/>
                    <a:pt x="3427" y="1602"/>
                  </a:cubicBezTo>
                  <a:cubicBezTo>
                    <a:pt x="4584" y="1602"/>
                    <a:pt x="5605" y="1465"/>
                    <a:pt x="6226" y="1260"/>
                  </a:cubicBezTo>
                  <a:cubicBezTo>
                    <a:pt x="6619" y="1135"/>
                    <a:pt x="6853" y="975"/>
                    <a:pt x="6853" y="798"/>
                  </a:cubicBezTo>
                  <a:cubicBezTo>
                    <a:pt x="6853" y="359"/>
                    <a:pt x="5320" y="0"/>
                    <a:pt x="3427" y="0"/>
                  </a:cubicBezTo>
                  <a:close/>
                </a:path>
              </a:pathLst>
            </a:custGeom>
            <a:solidFill>
              <a:srgbClr val="CA4E0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" name="Google Shape;3281;p68"/>
            <p:cNvSpPr/>
            <p:nvPr/>
          </p:nvSpPr>
          <p:spPr>
            <a:xfrm>
              <a:off x="3202249" y="3931726"/>
              <a:ext cx="166953" cy="200665"/>
            </a:xfrm>
            <a:custGeom>
              <a:avLst/>
              <a:gdLst/>
              <a:ahLst/>
              <a:cxnLst/>
              <a:rect l="l" t="t" r="r" b="b"/>
              <a:pathLst>
                <a:path w="6854" h="8238" extrusionOk="0">
                  <a:moveTo>
                    <a:pt x="6853" y="0"/>
                  </a:moveTo>
                  <a:lnTo>
                    <a:pt x="6849" y="40"/>
                  </a:lnTo>
                  <a:lnTo>
                    <a:pt x="6849" y="40"/>
                  </a:lnTo>
                  <a:cubicBezTo>
                    <a:pt x="6852" y="27"/>
                    <a:pt x="6853" y="13"/>
                    <a:pt x="6853" y="0"/>
                  </a:cubicBezTo>
                  <a:close/>
                  <a:moveTo>
                    <a:pt x="1" y="0"/>
                  </a:moveTo>
                  <a:cubicBezTo>
                    <a:pt x="1" y="14"/>
                    <a:pt x="2" y="27"/>
                    <a:pt x="5" y="40"/>
                  </a:cubicBezTo>
                  <a:lnTo>
                    <a:pt x="5" y="40"/>
                  </a:lnTo>
                  <a:lnTo>
                    <a:pt x="1" y="0"/>
                  </a:lnTo>
                  <a:close/>
                  <a:moveTo>
                    <a:pt x="6849" y="40"/>
                  </a:moveTo>
                  <a:cubicBezTo>
                    <a:pt x="6816" y="196"/>
                    <a:pt x="6589" y="341"/>
                    <a:pt x="6226" y="462"/>
                  </a:cubicBezTo>
                  <a:cubicBezTo>
                    <a:pt x="5605" y="667"/>
                    <a:pt x="4584" y="798"/>
                    <a:pt x="3427" y="798"/>
                  </a:cubicBezTo>
                  <a:cubicBezTo>
                    <a:pt x="2367" y="798"/>
                    <a:pt x="1415" y="684"/>
                    <a:pt x="788" y="507"/>
                  </a:cubicBezTo>
                  <a:cubicBezTo>
                    <a:pt x="331" y="380"/>
                    <a:pt x="43" y="218"/>
                    <a:pt x="5" y="40"/>
                  </a:cubicBezTo>
                  <a:lnTo>
                    <a:pt x="5" y="40"/>
                  </a:lnTo>
                  <a:lnTo>
                    <a:pt x="810" y="7628"/>
                  </a:lnTo>
                  <a:cubicBezTo>
                    <a:pt x="810" y="7776"/>
                    <a:pt x="1038" y="7913"/>
                    <a:pt x="1415" y="8021"/>
                  </a:cubicBezTo>
                  <a:cubicBezTo>
                    <a:pt x="1894" y="8152"/>
                    <a:pt x="2618" y="8238"/>
                    <a:pt x="3427" y="8238"/>
                  </a:cubicBezTo>
                  <a:cubicBezTo>
                    <a:pt x="4311" y="8238"/>
                    <a:pt x="5086" y="8135"/>
                    <a:pt x="5559" y="7981"/>
                  </a:cubicBezTo>
                  <a:cubicBezTo>
                    <a:pt x="5861" y="7878"/>
                    <a:pt x="6044" y="7759"/>
                    <a:pt x="6044" y="7628"/>
                  </a:cubicBezTo>
                  <a:lnTo>
                    <a:pt x="6849" y="4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68"/>
            <p:cNvSpPr/>
            <p:nvPr/>
          </p:nvSpPr>
          <p:spPr>
            <a:xfrm>
              <a:off x="3221419" y="3928949"/>
              <a:ext cx="132511" cy="22239"/>
            </a:xfrm>
            <a:custGeom>
              <a:avLst/>
              <a:gdLst/>
              <a:ahLst/>
              <a:cxnLst/>
              <a:rect l="l" t="t" r="r" b="b"/>
              <a:pathLst>
                <a:path w="5440" h="913" extrusionOk="0">
                  <a:moveTo>
                    <a:pt x="2640" y="0"/>
                  </a:moveTo>
                  <a:cubicBezTo>
                    <a:pt x="485" y="0"/>
                    <a:pt x="1" y="621"/>
                    <a:pt x="1" y="621"/>
                  </a:cubicBezTo>
                  <a:cubicBezTo>
                    <a:pt x="628" y="798"/>
                    <a:pt x="1580" y="912"/>
                    <a:pt x="2640" y="912"/>
                  </a:cubicBezTo>
                  <a:cubicBezTo>
                    <a:pt x="3797" y="912"/>
                    <a:pt x="4818" y="775"/>
                    <a:pt x="5439" y="570"/>
                  </a:cubicBezTo>
                  <a:cubicBezTo>
                    <a:pt x="5439" y="570"/>
                    <a:pt x="4795" y="0"/>
                    <a:pt x="264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68"/>
            <p:cNvSpPr/>
            <p:nvPr/>
          </p:nvSpPr>
          <p:spPr>
            <a:xfrm>
              <a:off x="3241393" y="3698765"/>
              <a:ext cx="85864" cy="242440"/>
            </a:xfrm>
            <a:custGeom>
              <a:avLst/>
              <a:gdLst/>
              <a:ahLst/>
              <a:cxnLst/>
              <a:rect l="l" t="t" r="r" b="b"/>
              <a:pathLst>
                <a:path w="3525" h="9953" extrusionOk="0">
                  <a:moveTo>
                    <a:pt x="1227" y="1"/>
                  </a:moveTo>
                  <a:cubicBezTo>
                    <a:pt x="1173" y="1"/>
                    <a:pt x="1120" y="30"/>
                    <a:pt x="1096" y="90"/>
                  </a:cubicBezTo>
                  <a:cubicBezTo>
                    <a:pt x="851" y="814"/>
                    <a:pt x="440" y="2347"/>
                    <a:pt x="258" y="5004"/>
                  </a:cubicBezTo>
                  <a:cubicBezTo>
                    <a:pt x="1" y="8587"/>
                    <a:pt x="999" y="9952"/>
                    <a:pt x="1690" y="9952"/>
                  </a:cubicBezTo>
                  <a:cubicBezTo>
                    <a:pt x="1764" y="9952"/>
                    <a:pt x="1835" y="9937"/>
                    <a:pt x="1900" y="9906"/>
                  </a:cubicBezTo>
                  <a:cubicBezTo>
                    <a:pt x="2567" y="9587"/>
                    <a:pt x="3525" y="6189"/>
                    <a:pt x="2618" y="4730"/>
                  </a:cubicBezTo>
                  <a:cubicBezTo>
                    <a:pt x="1928" y="3607"/>
                    <a:pt x="1524" y="1196"/>
                    <a:pt x="1370" y="118"/>
                  </a:cubicBezTo>
                  <a:cubicBezTo>
                    <a:pt x="1354" y="41"/>
                    <a:pt x="1290" y="1"/>
                    <a:pt x="12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68"/>
            <p:cNvSpPr/>
            <p:nvPr/>
          </p:nvSpPr>
          <p:spPr>
            <a:xfrm>
              <a:off x="3291132" y="3526773"/>
              <a:ext cx="73343" cy="415458"/>
            </a:xfrm>
            <a:custGeom>
              <a:avLst/>
              <a:gdLst/>
              <a:ahLst/>
              <a:cxnLst/>
              <a:rect l="l" t="t" r="r" b="b"/>
              <a:pathLst>
                <a:path w="3011" h="17056" extrusionOk="0">
                  <a:moveTo>
                    <a:pt x="1496" y="0"/>
                  </a:moveTo>
                  <a:cubicBezTo>
                    <a:pt x="1453" y="0"/>
                    <a:pt x="1412" y="29"/>
                    <a:pt x="1408" y="82"/>
                  </a:cubicBezTo>
                  <a:cubicBezTo>
                    <a:pt x="1374" y="737"/>
                    <a:pt x="1243" y="1969"/>
                    <a:pt x="787" y="3998"/>
                  </a:cubicBezTo>
                  <a:cubicBezTo>
                    <a:pt x="0" y="7521"/>
                    <a:pt x="297" y="16728"/>
                    <a:pt x="297" y="16728"/>
                  </a:cubicBezTo>
                  <a:cubicBezTo>
                    <a:pt x="323" y="16976"/>
                    <a:pt x="419" y="17056"/>
                    <a:pt x="532" y="17056"/>
                  </a:cubicBezTo>
                  <a:cubicBezTo>
                    <a:pt x="735" y="17056"/>
                    <a:pt x="992" y="16796"/>
                    <a:pt x="992" y="16796"/>
                  </a:cubicBezTo>
                  <a:cubicBezTo>
                    <a:pt x="3010" y="16032"/>
                    <a:pt x="2452" y="7966"/>
                    <a:pt x="2526" y="5669"/>
                  </a:cubicBezTo>
                  <a:cubicBezTo>
                    <a:pt x="2577" y="3918"/>
                    <a:pt x="1904" y="1233"/>
                    <a:pt x="1579" y="65"/>
                  </a:cubicBezTo>
                  <a:cubicBezTo>
                    <a:pt x="1566" y="21"/>
                    <a:pt x="1531" y="0"/>
                    <a:pt x="14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68"/>
            <p:cNvSpPr/>
            <p:nvPr/>
          </p:nvSpPr>
          <p:spPr>
            <a:xfrm>
              <a:off x="3226535" y="3966509"/>
              <a:ext cx="56560" cy="52468"/>
            </a:xfrm>
            <a:custGeom>
              <a:avLst/>
              <a:gdLst/>
              <a:ahLst/>
              <a:cxnLst/>
              <a:rect l="l" t="t" r="r" b="b"/>
              <a:pathLst>
                <a:path w="2322" h="2154" extrusionOk="0">
                  <a:moveTo>
                    <a:pt x="1748" y="0"/>
                  </a:moveTo>
                  <a:cubicBezTo>
                    <a:pt x="1733" y="0"/>
                    <a:pt x="1717" y="1"/>
                    <a:pt x="1700" y="3"/>
                  </a:cubicBezTo>
                  <a:cubicBezTo>
                    <a:pt x="1256" y="60"/>
                    <a:pt x="834" y="237"/>
                    <a:pt x="486" y="516"/>
                  </a:cubicBezTo>
                  <a:cubicBezTo>
                    <a:pt x="1" y="895"/>
                    <a:pt x="247" y="2153"/>
                    <a:pt x="799" y="2153"/>
                  </a:cubicBezTo>
                  <a:cubicBezTo>
                    <a:pt x="895" y="2153"/>
                    <a:pt x="1000" y="2115"/>
                    <a:pt x="1113" y="2027"/>
                  </a:cubicBezTo>
                  <a:lnTo>
                    <a:pt x="1108" y="2027"/>
                  </a:lnTo>
                  <a:cubicBezTo>
                    <a:pt x="1142" y="2004"/>
                    <a:pt x="1158" y="1993"/>
                    <a:pt x="1156" y="1993"/>
                  </a:cubicBezTo>
                  <a:lnTo>
                    <a:pt x="1156" y="1993"/>
                  </a:lnTo>
                  <a:cubicBezTo>
                    <a:pt x="1156" y="1993"/>
                    <a:pt x="1155" y="1993"/>
                    <a:pt x="1153" y="1994"/>
                  </a:cubicBezTo>
                  <a:lnTo>
                    <a:pt x="1153" y="1994"/>
                  </a:lnTo>
                  <a:cubicBezTo>
                    <a:pt x="1176" y="1980"/>
                    <a:pt x="1199" y="1968"/>
                    <a:pt x="1222" y="1953"/>
                  </a:cubicBezTo>
                  <a:cubicBezTo>
                    <a:pt x="1279" y="1918"/>
                    <a:pt x="1341" y="1890"/>
                    <a:pt x="1410" y="1861"/>
                  </a:cubicBezTo>
                  <a:cubicBezTo>
                    <a:pt x="1472" y="1839"/>
                    <a:pt x="1535" y="1816"/>
                    <a:pt x="1603" y="1793"/>
                  </a:cubicBezTo>
                  <a:cubicBezTo>
                    <a:pt x="1640" y="1781"/>
                    <a:pt x="1660" y="1775"/>
                    <a:pt x="1663" y="1775"/>
                  </a:cubicBezTo>
                  <a:lnTo>
                    <a:pt x="1663" y="1775"/>
                  </a:lnTo>
                  <a:cubicBezTo>
                    <a:pt x="1664" y="1775"/>
                    <a:pt x="1653" y="1779"/>
                    <a:pt x="1626" y="1787"/>
                  </a:cubicBezTo>
                  <a:cubicBezTo>
                    <a:pt x="1666" y="1782"/>
                    <a:pt x="1706" y="1776"/>
                    <a:pt x="1746" y="1770"/>
                  </a:cubicBezTo>
                  <a:cubicBezTo>
                    <a:pt x="2151" y="1719"/>
                    <a:pt x="2322" y="1234"/>
                    <a:pt x="2299" y="875"/>
                  </a:cubicBezTo>
                  <a:cubicBezTo>
                    <a:pt x="2288" y="590"/>
                    <a:pt x="2135" y="0"/>
                    <a:pt x="174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68"/>
            <p:cNvSpPr/>
            <p:nvPr/>
          </p:nvSpPr>
          <p:spPr>
            <a:xfrm>
              <a:off x="3284872" y="4014031"/>
              <a:ext cx="46695" cy="56536"/>
            </a:xfrm>
            <a:custGeom>
              <a:avLst/>
              <a:gdLst/>
              <a:ahLst/>
              <a:cxnLst/>
              <a:rect l="l" t="t" r="r" b="b"/>
              <a:pathLst>
                <a:path w="1917" h="2321" extrusionOk="0">
                  <a:moveTo>
                    <a:pt x="645" y="0"/>
                  </a:moveTo>
                  <a:cubicBezTo>
                    <a:pt x="417" y="0"/>
                    <a:pt x="204" y="213"/>
                    <a:pt x="126" y="446"/>
                  </a:cubicBezTo>
                  <a:cubicBezTo>
                    <a:pt x="1" y="834"/>
                    <a:pt x="41" y="1364"/>
                    <a:pt x="366" y="1649"/>
                  </a:cubicBezTo>
                  <a:lnTo>
                    <a:pt x="1010" y="2213"/>
                  </a:lnTo>
                  <a:cubicBezTo>
                    <a:pt x="1096" y="2289"/>
                    <a:pt x="1188" y="2321"/>
                    <a:pt x="1277" y="2321"/>
                  </a:cubicBezTo>
                  <a:cubicBezTo>
                    <a:pt x="1505" y="2321"/>
                    <a:pt x="1717" y="2111"/>
                    <a:pt x="1791" y="1877"/>
                  </a:cubicBezTo>
                  <a:cubicBezTo>
                    <a:pt x="1916" y="1489"/>
                    <a:pt x="1882" y="959"/>
                    <a:pt x="1551" y="674"/>
                  </a:cubicBezTo>
                  <a:lnTo>
                    <a:pt x="913" y="110"/>
                  </a:lnTo>
                  <a:cubicBezTo>
                    <a:pt x="826" y="33"/>
                    <a:pt x="735" y="0"/>
                    <a:pt x="6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68"/>
            <p:cNvSpPr/>
            <p:nvPr/>
          </p:nvSpPr>
          <p:spPr>
            <a:xfrm>
              <a:off x="3323894" y="3955402"/>
              <a:ext cx="42798" cy="52419"/>
            </a:xfrm>
            <a:custGeom>
              <a:avLst/>
              <a:gdLst/>
              <a:ahLst/>
              <a:cxnLst/>
              <a:rect l="l" t="t" r="r" b="b"/>
              <a:pathLst>
                <a:path w="1757" h="2152" extrusionOk="0">
                  <a:moveTo>
                    <a:pt x="1125" y="0"/>
                  </a:moveTo>
                  <a:cubicBezTo>
                    <a:pt x="1075" y="0"/>
                    <a:pt x="1026" y="13"/>
                    <a:pt x="981" y="43"/>
                  </a:cubicBezTo>
                  <a:lnTo>
                    <a:pt x="428" y="413"/>
                  </a:lnTo>
                  <a:cubicBezTo>
                    <a:pt x="269" y="510"/>
                    <a:pt x="149" y="653"/>
                    <a:pt x="92" y="830"/>
                  </a:cubicBezTo>
                  <a:cubicBezTo>
                    <a:pt x="12" y="1046"/>
                    <a:pt x="1" y="1286"/>
                    <a:pt x="46" y="1508"/>
                  </a:cubicBezTo>
                  <a:cubicBezTo>
                    <a:pt x="92" y="1696"/>
                    <a:pt x="166" y="1913"/>
                    <a:pt x="326" y="2032"/>
                  </a:cubicBezTo>
                  <a:cubicBezTo>
                    <a:pt x="409" y="2092"/>
                    <a:pt x="525" y="2151"/>
                    <a:pt x="636" y="2151"/>
                  </a:cubicBezTo>
                  <a:cubicBezTo>
                    <a:pt x="685" y="2151"/>
                    <a:pt x="733" y="2140"/>
                    <a:pt x="776" y="2112"/>
                  </a:cubicBezTo>
                  <a:lnTo>
                    <a:pt x="1335" y="1736"/>
                  </a:lnTo>
                  <a:cubicBezTo>
                    <a:pt x="1489" y="1645"/>
                    <a:pt x="1608" y="1497"/>
                    <a:pt x="1671" y="1325"/>
                  </a:cubicBezTo>
                  <a:cubicBezTo>
                    <a:pt x="1745" y="1103"/>
                    <a:pt x="1757" y="869"/>
                    <a:pt x="1711" y="641"/>
                  </a:cubicBezTo>
                  <a:cubicBezTo>
                    <a:pt x="1665" y="453"/>
                    <a:pt x="1591" y="242"/>
                    <a:pt x="1432" y="123"/>
                  </a:cubicBezTo>
                  <a:cubicBezTo>
                    <a:pt x="1349" y="60"/>
                    <a:pt x="1235" y="0"/>
                    <a:pt x="112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68"/>
            <p:cNvSpPr/>
            <p:nvPr/>
          </p:nvSpPr>
          <p:spPr>
            <a:xfrm>
              <a:off x="3346668" y="3711504"/>
              <a:ext cx="151802" cy="184491"/>
            </a:xfrm>
            <a:custGeom>
              <a:avLst/>
              <a:gdLst/>
              <a:ahLst/>
              <a:cxnLst/>
              <a:rect l="l" t="t" r="r" b="b"/>
              <a:pathLst>
                <a:path w="6232" h="7574" extrusionOk="0">
                  <a:moveTo>
                    <a:pt x="1876" y="0"/>
                  </a:moveTo>
                  <a:cubicBezTo>
                    <a:pt x="1839" y="0"/>
                    <a:pt x="1801" y="2"/>
                    <a:pt x="1762" y="6"/>
                  </a:cubicBezTo>
                  <a:cubicBezTo>
                    <a:pt x="1" y="160"/>
                    <a:pt x="194" y="4395"/>
                    <a:pt x="1528" y="5917"/>
                  </a:cubicBezTo>
                  <a:cubicBezTo>
                    <a:pt x="2583" y="7125"/>
                    <a:pt x="3758" y="7574"/>
                    <a:pt x="5114" y="7574"/>
                  </a:cubicBezTo>
                  <a:cubicBezTo>
                    <a:pt x="5473" y="7574"/>
                    <a:pt x="5846" y="7542"/>
                    <a:pt x="6231" y="7485"/>
                  </a:cubicBezTo>
                  <a:lnTo>
                    <a:pt x="6032" y="6117"/>
                  </a:lnTo>
                  <a:cubicBezTo>
                    <a:pt x="6032" y="6117"/>
                    <a:pt x="5801" y="6205"/>
                    <a:pt x="5464" y="6205"/>
                  </a:cubicBezTo>
                  <a:cubicBezTo>
                    <a:pt x="4957" y="6205"/>
                    <a:pt x="4208" y="6005"/>
                    <a:pt x="3643" y="5005"/>
                  </a:cubicBezTo>
                  <a:cubicBezTo>
                    <a:pt x="2724" y="3372"/>
                    <a:pt x="3488" y="0"/>
                    <a:pt x="187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68"/>
            <p:cNvSpPr/>
            <p:nvPr/>
          </p:nvSpPr>
          <p:spPr>
            <a:xfrm>
              <a:off x="3573150" y="3712771"/>
              <a:ext cx="104084" cy="156357"/>
            </a:xfrm>
            <a:custGeom>
              <a:avLst/>
              <a:gdLst/>
              <a:ahLst/>
              <a:cxnLst/>
              <a:rect l="l" t="t" r="r" b="b"/>
              <a:pathLst>
                <a:path w="4273" h="6419" extrusionOk="0">
                  <a:moveTo>
                    <a:pt x="3390" y="0"/>
                  </a:moveTo>
                  <a:cubicBezTo>
                    <a:pt x="2990" y="0"/>
                    <a:pt x="2576" y="362"/>
                    <a:pt x="2474" y="940"/>
                  </a:cubicBezTo>
                  <a:cubicBezTo>
                    <a:pt x="2252" y="2171"/>
                    <a:pt x="2235" y="3517"/>
                    <a:pt x="1540" y="4429"/>
                  </a:cubicBezTo>
                  <a:cubicBezTo>
                    <a:pt x="996" y="5138"/>
                    <a:pt x="543" y="5235"/>
                    <a:pt x="337" y="5235"/>
                  </a:cubicBezTo>
                  <a:cubicBezTo>
                    <a:pt x="260" y="5235"/>
                    <a:pt x="217" y="5221"/>
                    <a:pt x="217" y="5221"/>
                  </a:cubicBezTo>
                  <a:lnTo>
                    <a:pt x="0" y="6418"/>
                  </a:lnTo>
                  <a:cubicBezTo>
                    <a:pt x="0" y="6418"/>
                    <a:pt x="1" y="6418"/>
                    <a:pt x="4" y="6418"/>
                  </a:cubicBezTo>
                  <a:cubicBezTo>
                    <a:pt x="56" y="6418"/>
                    <a:pt x="761" y="6408"/>
                    <a:pt x="1688" y="5859"/>
                  </a:cubicBezTo>
                  <a:cubicBezTo>
                    <a:pt x="2674" y="5278"/>
                    <a:pt x="4145" y="3693"/>
                    <a:pt x="4230" y="1578"/>
                  </a:cubicBezTo>
                  <a:cubicBezTo>
                    <a:pt x="4272" y="457"/>
                    <a:pt x="3839" y="0"/>
                    <a:pt x="33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68"/>
            <p:cNvSpPr/>
            <p:nvPr/>
          </p:nvSpPr>
          <p:spPr>
            <a:xfrm>
              <a:off x="3452480" y="3544116"/>
              <a:ext cx="187731" cy="449706"/>
            </a:xfrm>
            <a:custGeom>
              <a:avLst/>
              <a:gdLst/>
              <a:ahLst/>
              <a:cxnLst/>
              <a:rect l="l" t="t" r="r" b="b"/>
              <a:pathLst>
                <a:path w="7707" h="18462" extrusionOk="0">
                  <a:moveTo>
                    <a:pt x="3339" y="1"/>
                  </a:moveTo>
                  <a:cubicBezTo>
                    <a:pt x="3312" y="1"/>
                    <a:pt x="3284" y="1"/>
                    <a:pt x="3256" y="3"/>
                  </a:cubicBezTo>
                  <a:cubicBezTo>
                    <a:pt x="1" y="151"/>
                    <a:pt x="861" y="8423"/>
                    <a:pt x="1152" y="12293"/>
                  </a:cubicBezTo>
                  <a:cubicBezTo>
                    <a:pt x="1437" y="16164"/>
                    <a:pt x="1483" y="18461"/>
                    <a:pt x="1483" y="18461"/>
                  </a:cubicBezTo>
                  <a:lnTo>
                    <a:pt x="5120" y="18461"/>
                  </a:lnTo>
                  <a:cubicBezTo>
                    <a:pt x="4927" y="15181"/>
                    <a:pt x="7707" y="1"/>
                    <a:pt x="33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68"/>
            <p:cNvSpPr/>
            <p:nvPr/>
          </p:nvSpPr>
          <p:spPr>
            <a:xfrm>
              <a:off x="3563285" y="3569716"/>
              <a:ext cx="9061" cy="424105"/>
            </a:xfrm>
            <a:custGeom>
              <a:avLst/>
              <a:gdLst/>
              <a:ahLst/>
              <a:cxnLst/>
              <a:rect l="l" t="t" r="r" b="b"/>
              <a:pathLst>
                <a:path w="372" h="17411" fill="none" extrusionOk="0">
                  <a:moveTo>
                    <a:pt x="371" y="1"/>
                  </a:moveTo>
                  <a:lnTo>
                    <a:pt x="1" y="1741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68"/>
            <p:cNvSpPr/>
            <p:nvPr/>
          </p:nvSpPr>
          <p:spPr>
            <a:xfrm>
              <a:off x="3543701" y="3546819"/>
              <a:ext cx="4482" cy="447002"/>
            </a:xfrm>
            <a:custGeom>
              <a:avLst/>
              <a:gdLst/>
              <a:ahLst/>
              <a:cxnLst/>
              <a:rect l="l" t="t" r="r" b="b"/>
              <a:pathLst>
                <a:path w="184" h="18351" fill="none" extrusionOk="0">
                  <a:moveTo>
                    <a:pt x="183" y="0"/>
                  </a:moveTo>
                  <a:lnTo>
                    <a:pt x="1" y="1835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68"/>
            <p:cNvSpPr/>
            <p:nvPr/>
          </p:nvSpPr>
          <p:spPr>
            <a:xfrm>
              <a:off x="3520926" y="3546819"/>
              <a:ext cx="4628" cy="447002"/>
            </a:xfrm>
            <a:custGeom>
              <a:avLst/>
              <a:gdLst/>
              <a:ahLst/>
              <a:cxnLst/>
              <a:rect l="l" t="t" r="r" b="b"/>
              <a:pathLst>
                <a:path w="190" h="18351" fill="none" extrusionOk="0">
                  <a:moveTo>
                    <a:pt x="189" y="0"/>
                  </a:moveTo>
                  <a:lnTo>
                    <a:pt x="1" y="1835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68"/>
            <p:cNvSpPr/>
            <p:nvPr/>
          </p:nvSpPr>
          <p:spPr>
            <a:xfrm>
              <a:off x="3490381" y="3576950"/>
              <a:ext cx="16978" cy="416871"/>
            </a:xfrm>
            <a:custGeom>
              <a:avLst/>
              <a:gdLst/>
              <a:ahLst/>
              <a:cxnLst/>
              <a:rect l="l" t="t" r="r" b="b"/>
              <a:pathLst>
                <a:path w="697" h="17114" fill="none" extrusionOk="0">
                  <a:moveTo>
                    <a:pt x="1" y="0"/>
                  </a:moveTo>
                  <a:lnTo>
                    <a:pt x="696" y="17113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57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68"/>
            <p:cNvSpPr/>
            <p:nvPr/>
          </p:nvSpPr>
          <p:spPr>
            <a:xfrm>
              <a:off x="3411242" y="3920472"/>
              <a:ext cx="244413" cy="208581"/>
            </a:xfrm>
            <a:custGeom>
              <a:avLst/>
              <a:gdLst/>
              <a:ahLst/>
              <a:cxnLst/>
              <a:rect l="l" t="t" r="r" b="b"/>
              <a:pathLst>
                <a:path w="10034" h="8563" extrusionOk="0">
                  <a:moveTo>
                    <a:pt x="0" y="0"/>
                  </a:moveTo>
                  <a:lnTo>
                    <a:pt x="0" y="8563"/>
                  </a:lnTo>
                  <a:lnTo>
                    <a:pt x="10034" y="8563"/>
                  </a:lnTo>
                  <a:lnTo>
                    <a:pt x="100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" name="Google Shape;3296;p68"/>
            <p:cNvSpPr/>
            <p:nvPr/>
          </p:nvSpPr>
          <p:spPr>
            <a:xfrm>
              <a:off x="3440812" y="3975643"/>
              <a:ext cx="185271" cy="35247"/>
            </a:xfrm>
            <a:custGeom>
              <a:avLst/>
              <a:gdLst/>
              <a:ahLst/>
              <a:cxnLst/>
              <a:rect l="l" t="t" r="r" b="b"/>
              <a:pathLst>
                <a:path w="7606" h="1447" extrusionOk="0">
                  <a:moveTo>
                    <a:pt x="2364" y="0"/>
                  </a:moveTo>
                  <a:cubicBezTo>
                    <a:pt x="2319" y="0"/>
                    <a:pt x="2275" y="4"/>
                    <a:pt x="2230" y="10"/>
                  </a:cubicBezTo>
                  <a:cubicBezTo>
                    <a:pt x="2098" y="44"/>
                    <a:pt x="1973" y="84"/>
                    <a:pt x="1853" y="141"/>
                  </a:cubicBezTo>
                  <a:cubicBezTo>
                    <a:pt x="1722" y="198"/>
                    <a:pt x="1585" y="244"/>
                    <a:pt x="1454" y="301"/>
                  </a:cubicBezTo>
                  <a:cubicBezTo>
                    <a:pt x="1306" y="363"/>
                    <a:pt x="1164" y="437"/>
                    <a:pt x="1015" y="512"/>
                  </a:cubicBezTo>
                  <a:cubicBezTo>
                    <a:pt x="730" y="654"/>
                    <a:pt x="445" y="791"/>
                    <a:pt x="149" y="905"/>
                  </a:cubicBezTo>
                  <a:cubicBezTo>
                    <a:pt x="58" y="933"/>
                    <a:pt x="1" y="1030"/>
                    <a:pt x="23" y="1127"/>
                  </a:cubicBezTo>
                  <a:cubicBezTo>
                    <a:pt x="48" y="1205"/>
                    <a:pt x="121" y="1258"/>
                    <a:pt x="203" y="1258"/>
                  </a:cubicBezTo>
                  <a:cubicBezTo>
                    <a:pt x="217" y="1258"/>
                    <a:pt x="231" y="1256"/>
                    <a:pt x="246" y="1253"/>
                  </a:cubicBezTo>
                  <a:lnTo>
                    <a:pt x="246" y="1247"/>
                  </a:lnTo>
                  <a:cubicBezTo>
                    <a:pt x="514" y="1139"/>
                    <a:pt x="782" y="1019"/>
                    <a:pt x="1044" y="894"/>
                  </a:cubicBezTo>
                  <a:cubicBezTo>
                    <a:pt x="1289" y="774"/>
                    <a:pt x="1523" y="648"/>
                    <a:pt x="1779" y="551"/>
                  </a:cubicBezTo>
                  <a:cubicBezTo>
                    <a:pt x="1963" y="480"/>
                    <a:pt x="2165" y="358"/>
                    <a:pt x="2369" y="358"/>
                  </a:cubicBezTo>
                  <a:cubicBezTo>
                    <a:pt x="2393" y="358"/>
                    <a:pt x="2417" y="360"/>
                    <a:pt x="2441" y="363"/>
                  </a:cubicBezTo>
                  <a:cubicBezTo>
                    <a:pt x="2680" y="409"/>
                    <a:pt x="2914" y="483"/>
                    <a:pt x="3136" y="591"/>
                  </a:cubicBezTo>
                  <a:cubicBezTo>
                    <a:pt x="3375" y="688"/>
                    <a:pt x="3609" y="802"/>
                    <a:pt x="3837" y="922"/>
                  </a:cubicBezTo>
                  <a:cubicBezTo>
                    <a:pt x="3951" y="979"/>
                    <a:pt x="4065" y="1042"/>
                    <a:pt x="4185" y="1093"/>
                  </a:cubicBezTo>
                  <a:cubicBezTo>
                    <a:pt x="4310" y="1144"/>
                    <a:pt x="4436" y="1196"/>
                    <a:pt x="4555" y="1258"/>
                  </a:cubicBezTo>
                  <a:cubicBezTo>
                    <a:pt x="4652" y="1321"/>
                    <a:pt x="4755" y="1372"/>
                    <a:pt x="4863" y="1412"/>
                  </a:cubicBezTo>
                  <a:cubicBezTo>
                    <a:pt x="4955" y="1436"/>
                    <a:pt x="5049" y="1446"/>
                    <a:pt x="5144" y="1446"/>
                  </a:cubicBezTo>
                  <a:cubicBezTo>
                    <a:pt x="5185" y="1446"/>
                    <a:pt x="5227" y="1444"/>
                    <a:pt x="5268" y="1441"/>
                  </a:cubicBezTo>
                  <a:cubicBezTo>
                    <a:pt x="5525" y="1401"/>
                    <a:pt x="5775" y="1321"/>
                    <a:pt x="6003" y="1201"/>
                  </a:cubicBezTo>
                  <a:cubicBezTo>
                    <a:pt x="6112" y="1144"/>
                    <a:pt x="6226" y="1099"/>
                    <a:pt x="6345" y="1059"/>
                  </a:cubicBezTo>
                  <a:cubicBezTo>
                    <a:pt x="6408" y="1047"/>
                    <a:pt x="6471" y="1030"/>
                    <a:pt x="6528" y="1008"/>
                  </a:cubicBezTo>
                  <a:cubicBezTo>
                    <a:pt x="6602" y="985"/>
                    <a:pt x="6659" y="939"/>
                    <a:pt x="6722" y="911"/>
                  </a:cubicBezTo>
                  <a:cubicBezTo>
                    <a:pt x="6847" y="848"/>
                    <a:pt x="6984" y="802"/>
                    <a:pt x="7109" y="745"/>
                  </a:cubicBezTo>
                  <a:cubicBezTo>
                    <a:pt x="7172" y="717"/>
                    <a:pt x="7240" y="688"/>
                    <a:pt x="7303" y="654"/>
                  </a:cubicBezTo>
                  <a:cubicBezTo>
                    <a:pt x="7349" y="626"/>
                    <a:pt x="7400" y="597"/>
                    <a:pt x="7457" y="586"/>
                  </a:cubicBezTo>
                  <a:cubicBezTo>
                    <a:pt x="7548" y="557"/>
                    <a:pt x="7605" y="460"/>
                    <a:pt x="7577" y="363"/>
                  </a:cubicBezTo>
                  <a:cubicBezTo>
                    <a:pt x="7553" y="286"/>
                    <a:pt x="7479" y="233"/>
                    <a:pt x="7401" y="233"/>
                  </a:cubicBezTo>
                  <a:cubicBezTo>
                    <a:pt x="7388" y="233"/>
                    <a:pt x="7374" y="235"/>
                    <a:pt x="7360" y="238"/>
                  </a:cubicBezTo>
                  <a:cubicBezTo>
                    <a:pt x="7246" y="266"/>
                    <a:pt x="7149" y="335"/>
                    <a:pt x="7047" y="380"/>
                  </a:cubicBezTo>
                  <a:cubicBezTo>
                    <a:pt x="6927" y="437"/>
                    <a:pt x="6807" y="489"/>
                    <a:pt x="6682" y="540"/>
                  </a:cubicBezTo>
                  <a:cubicBezTo>
                    <a:pt x="6625" y="563"/>
                    <a:pt x="6573" y="586"/>
                    <a:pt x="6516" y="609"/>
                  </a:cubicBezTo>
                  <a:cubicBezTo>
                    <a:pt x="6477" y="637"/>
                    <a:pt x="6431" y="660"/>
                    <a:pt x="6385" y="683"/>
                  </a:cubicBezTo>
                  <a:cubicBezTo>
                    <a:pt x="6266" y="711"/>
                    <a:pt x="6146" y="751"/>
                    <a:pt x="6026" y="797"/>
                  </a:cubicBezTo>
                  <a:cubicBezTo>
                    <a:pt x="5815" y="894"/>
                    <a:pt x="5599" y="1013"/>
                    <a:pt x="5365" y="1065"/>
                  </a:cubicBezTo>
                  <a:cubicBezTo>
                    <a:pt x="5293" y="1080"/>
                    <a:pt x="5215" y="1090"/>
                    <a:pt x="5138" y="1090"/>
                  </a:cubicBezTo>
                  <a:cubicBezTo>
                    <a:pt x="5100" y="1090"/>
                    <a:pt x="5061" y="1087"/>
                    <a:pt x="5023" y="1082"/>
                  </a:cubicBezTo>
                  <a:cubicBezTo>
                    <a:pt x="4909" y="1053"/>
                    <a:pt x="4801" y="1008"/>
                    <a:pt x="4709" y="939"/>
                  </a:cubicBezTo>
                  <a:cubicBezTo>
                    <a:pt x="4607" y="888"/>
                    <a:pt x="4504" y="842"/>
                    <a:pt x="4396" y="802"/>
                  </a:cubicBezTo>
                  <a:cubicBezTo>
                    <a:pt x="4265" y="745"/>
                    <a:pt x="4139" y="677"/>
                    <a:pt x="4020" y="614"/>
                  </a:cubicBezTo>
                  <a:cubicBezTo>
                    <a:pt x="3769" y="489"/>
                    <a:pt x="3518" y="369"/>
                    <a:pt x="3261" y="261"/>
                  </a:cubicBezTo>
                  <a:cubicBezTo>
                    <a:pt x="3045" y="164"/>
                    <a:pt x="2817" y="84"/>
                    <a:pt x="2589" y="27"/>
                  </a:cubicBezTo>
                  <a:cubicBezTo>
                    <a:pt x="2514" y="9"/>
                    <a:pt x="2439" y="0"/>
                    <a:pt x="236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" name="Google Shape;3297;p68"/>
            <p:cNvSpPr/>
            <p:nvPr/>
          </p:nvSpPr>
          <p:spPr>
            <a:xfrm>
              <a:off x="3458959" y="4059314"/>
              <a:ext cx="161984" cy="28962"/>
            </a:xfrm>
            <a:custGeom>
              <a:avLst/>
              <a:gdLst/>
              <a:ahLst/>
              <a:cxnLst/>
              <a:rect l="l" t="t" r="r" b="b"/>
              <a:pathLst>
                <a:path w="6650" h="1189" extrusionOk="0">
                  <a:moveTo>
                    <a:pt x="1665" y="1"/>
                  </a:moveTo>
                  <a:cubicBezTo>
                    <a:pt x="1589" y="1"/>
                    <a:pt x="1514" y="4"/>
                    <a:pt x="1439" y="12"/>
                  </a:cubicBezTo>
                  <a:cubicBezTo>
                    <a:pt x="1188" y="47"/>
                    <a:pt x="989" y="172"/>
                    <a:pt x="766" y="275"/>
                  </a:cubicBezTo>
                  <a:cubicBezTo>
                    <a:pt x="658" y="332"/>
                    <a:pt x="544" y="354"/>
                    <a:pt x="436" y="406"/>
                  </a:cubicBezTo>
                  <a:cubicBezTo>
                    <a:pt x="362" y="446"/>
                    <a:pt x="293" y="531"/>
                    <a:pt x="208" y="548"/>
                  </a:cubicBezTo>
                  <a:cubicBezTo>
                    <a:pt x="1" y="601"/>
                    <a:pt x="70" y="901"/>
                    <a:pt x="260" y="901"/>
                  </a:cubicBezTo>
                  <a:cubicBezTo>
                    <a:pt x="274" y="901"/>
                    <a:pt x="289" y="900"/>
                    <a:pt x="305" y="896"/>
                  </a:cubicBezTo>
                  <a:cubicBezTo>
                    <a:pt x="390" y="873"/>
                    <a:pt x="470" y="828"/>
                    <a:pt x="533" y="771"/>
                  </a:cubicBezTo>
                  <a:cubicBezTo>
                    <a:pt x="618" y="725"/>
                    <a:pt x="704" y="685"/>
                    <a:pt x="795" y="657"/>
                  </a:cubicBezTo>
                  <a:cubicBezTo>
                    <a:pt x="989" y="577"/>
                    <a:pt x="1160" y="451"/>
                    <a:pt x="1359" y="394"/>
                  </a:cubicBezTo>
                  <a:cubicBezTo>
                    <a:pt x="1469" y="369"/>
                    <a:pt x="1579" y="356"/>
                    <a:pt x="1687" y="356"/>
                  </a:cubicBezTo>
                  <a:cubicBezTo>
                    <a:pt x="1776" y="356"/>
                    <a:pt x="1865" y="365"/>
                    <a:pt x="1952" y="383"/>
                  </a:cubicBezTo>
                  <a:cubicBezTo>
                    <a:pt x="2055" y="389"/>
                    <a:pt x="2152" y="406"/>
                    <a:pt x="2248" y="434"/>
                  </a:cubicBezTo>
                  <a:cubicBezTo>
                    <a:pt x="2345" y="468"/>
                    <a:pt x="2437" y="520"/>
                    <a:pt x="2516" y="582"/>
                  </a:cubicBezTo>
                  <a:cubicBezTo>
                    <a:pt x="2699" y="702"/>
                    <a:pt x="2893" y="816"/>
                    <a:pt x="3092" y="913"/>
                  </a:cubicBezTo>
                  <a:cubicBezTo>
                    <a:pt x="3280" y="1016"/>
                    <a:pt x="3497" y="1141"/>
                    <a:pt x="3708" y="1175"/>
                  </a:cubicBezTo>
                  <a:cubicBezTo>
                    <a:pt x="3763" y="1185"/>
                    <a:pt x="3818" y="1189"/>
                    <a:pt x="3873" y="1189"/>
                  </a:cubicBezTo>
                  <a:cubicBezTo>
                    <a:pt x="4053" y="1189"/>
                    <a:pt x="4233" y="1146"/>
                    <a:pt x="4403" y="1107"/>
                  </a:cubicBezTo>
                  <a:cubicBezTo>
                    <a:pt x="4626" y="1050"/>
                    <a:pt x="4854" y="993"/>
                    <a:pt x="5076" y="942"/>
                  </a:cubicBezTo>
                  <a:cubicBezTo>
                    <a:pt x="5333" y="885"/>
                    <a:pt x="5583" y="816"/>
                    <a:pt x="5828" y="731"/>
                  </a:cubicBezTo>
                  <a:cubicBezTo>
                    <a:pt x="5954" y="685"/>
                    <a:pt x="6079" y="645"/>
                    <a:pt x="6199" y="600"/>
                  </a:cubicBezTo>
                  <a:cubicBezTo>
                    <a:pt x="6256" y="577"/>
                    <a:pt x="6307" y="548"/>
                    <a:pt x="6364" y="520"/>
                  </a:cubicBezTo>
                  <a:cubicBezTo>
                    <a:pt x="6393" y="497"/>
                    <a:pt x="6433" y="480"/>
                    <a:pt x="6473" y="474"/>
                  </a:cubicBezTo>
                  <a:cubicBezTo>
                    <a:pt x="6570" y="468"/>
                    <a:pt x="6649" y="394"/>
                    <a:pt x="6649" y="297"/>
                  </a:cubicBezTo>
                  <a:cubicBezTo>
                    <a:pt x="6649" y="195"/>
                    <a:pt x="6570" y="115"/>
                    <a:pt x="6473" y="115"/>
                  </a:cubicBezTo>
                  <a:cubicBezTo>
                    <a:pt x="6364" y="126"/>
                    <a:pt x="6262" y="166"/>
                    <a:pt x="6171" y="218"/>
                  </a:cubicBezTo>
                  <a:cubicBezTo>
                    <a:pt x="6074" y="269"/>
                    <a:pt x="5977" y="309"/>
                    <a:pt x="5874" y="337"/>
                  </a:cubicBezTo>
                  <a:cubicBezTo>
                    <a:pt x="5652" y="411"/>
                    <a:pt x="5429" y="491"/>
                    <a:pt x="5196" y="548"/>
                  </a:cubicBezTo>
                  <a:cubicBezTo>
                    <a:pt x="4968" y="600"/>
                    <a:pt x="4728" y="651"/>
                    <a:pt x="4500" y="708"/>
                  </a:cubicBezTo>
                  <a:cubicBezTo>
                    <a:pt x="4289" y="765"/>
                    <a:pt x="4073" y="833"/>
                    <a:pt x="3850" y="833"/>
                  </a:cubicBezTo>
                  <a:cubicBezTo>
                    <a:pt x="3759" y="828"/>
                    <a:pt x="3674" y="799"/>
                    <a:pt x="3594" y="759"/>
                  </a:cubicBezTo>
                  <a:cubicBezTo>
                    <a:pt x="3480" y="714"/>
                    <a:pt x="3377" y="662"/>
                    <a:pt x="3269" y="605"/>
                  </a:cubicBezTo>
                  <a:cubicBezTo>
                    <a:pt x="3069" y="503"/>
                    <a:pt x="2881" y="394"/>
                    <a:pt x="2693" y="269"/>
                  </a:cubicBezTo>
                  <a:cubicBezTo>
                    <a:pt x="2511" y="138"/>
                    <a:pt x="2300" y="58"/>
                    <a:pt x="2077" y="35"/>
                  </a:cubicBezTo>
                  <a:cubicBezTo>
                    <a:pt x="1941" y="13"/>
                    <a:pt x="1803" y="1"/>
                    <a:pt x="16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298" name="Google Shape;3298;p68"/>
            <p:cNvGrpSpPr/>
            <p:nvPr/>
          </p:nvGrpSpPr>
          <p:grpSpPr>
            <a:xfrm>
              <a:off x="1098625" y="3443572"/>
              <a:ext cx="3051677" cy="1223380"/>
              <a:chOff x="715100" y="3026386"/>
              <a:chExt cx="4092333" cy="1640566"/>
            </a:xfrm>
          </p:grpSpPr>
          <p:sp>
            <p:nvSpPr>
              <p:cNvPr id="3299" name="Google Shape;3299;p68"/>
              <p:cNvSpPr/>
              <p:nvPr/>
            </p:nvSpPr>
            <p:spPr>
              <a:xfrm>
                <a:off x="1250437" y="3103310"/>
                <a:ext cx="407104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3" h="47869" extrusionOk="0">
                    <a:moveTo>
                      <a:pt x="1" y="0"/>
                    </a:moveTo>
                    <a:lnTo>
                      <a:pt x="10268" y="47868"/>
                    </a:lnTo>
                    <a:lnTo>
                      <a:pt x="12462" y="47868"/>
                    </a:lnTo>
                    <a:lnTo>
                      <a:pt x="219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0" name="Google Shape;3300;p68"/>
              <p:cNvSpPr/>
              <p:nvPr/>
            </p:nvSpPr>
            <p:spPr>
              <a:xfrm>
                <a:off x="715100" y="3103310"/>
                <a:ext cx="407267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8" h="47869" extrusionOk="0">
                    <a:moveTo>
                      <a:pt x="10273" y="0"/>
                    </a:moveTo>
                    <a:lnTo>
                      <a:pt x="1" y="47868"/>
                    </a:lnTo>
                    <a:lnTo>
                      <a:pt x="2195" y="47868"/>
                    </a:lnTo>
                    <a:lnTo>
                      <a:pt x="1246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1" name="Google Shape;3301;p68"/>
              <p:cNvSpPr/>
              <p:nvPr/>
            </p:nvSpPr>
            <p:spPr>
              <a:xfrm>
                <a:off x="925687" y="3026386"/>
                <a:ext cx="3671187" cy="76959"/>
              </a:xfrm>
              <a:custGeom>
                <a:avLst/>
                <a:gdLst/>
                <a:ahLst/>
                <a:cxnLst/>
                <a:rect l="l" t="t" r="r" b="b"/>
                <a:pathLst>
                  <a:path w="112389" h="2356" extrusionOk="0">
                    <a:moveTo>
                      <a:pt x="1" y="1"/>
                    </a:moveTo>
                    <a:lnTo>
                      <a:pt x="1" y="2355"/>
                    </a:lnTo>
                    <a:lnTo>
                      <a:pt x="112389" y="2355"/>
                    </a:lnTo>
                    <a:lnTo>
                      <a:pt x="11238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2" name="Google Shape;3302;p68"/>
              <p:cNvSpPr/>
              <p:nvPr/>
            </p:nvSpPr>
            <p:spPr>
              <a:xfrm>
                <a:off x="897112" y="3920245"/>
                <a:ext cx="3671187" cy="77122"/>
              </a:xfrm>
              <a:custGeom>
                <a:avLst/>
                <a:gdLst/>
                <a:ahLst/>
                <a:cxnLst/>
                <a:rect l="l" t="t" r="r" b="b"/>
                <a:pathLst>
                  <a:path w="112389" h="2361" extrusionOk="0">
                    <a:moveTo>
                      <a:pt x="1" y="1"/>
                    </a:moveTo>
                    <a:lnTo>
                      <a:pt x="1" y="2361"/>
                    </a:lnTo>
                    <a:lnTo>
                      <a:pt x="112389" y="2361"/>
                    </a:lnTo>
                    <a:lnTo>
                      <a:pt x="11238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3" name="Google Shape;3303;p68"/>
              <p:cNvSpPr/>
              <p:nvPr/>
            </p:nvSpPr>
            <p:spPr>
              <a:xfrm>
                <a:off x="4400165" y="3103310"/>
                <a:ext cx="407267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8" h="47869" extrusionOk="0">
                    <a:moveTo>
                      <a:pt x="0" y="0"/>
                    </a:moveTo>
                    <a:lnTo>
                      <a:pt x="10273" y="47868"/>
                    </a:lnTo>
                    <a:lnTo>
                      <a:pt x="12467" y="47868"/>
                    </a:lnTo>
                    <a:lnTo>
                      <a:pt x="219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4" name="Google Shape;3304;p68"/>
              <p:cNvSpPr/>
              <p:nvPr/>
            </p:nvSpPr>
            <p:spPr>
              <a:xfrm>
                <a:off x="3864992" y="3103310"/>
                <a:ext cx="407071" cy="1563641"/>
              </a:xfrm>
              <a:custGeom>
                <a:avLst/>
                <a:gdLst/>
                <a:ahLst/>
                <a:cxnLst/>
                <a:rect l="l" t="t" r="r" b="b"/>
                <a:pathLst>
                  <a:path w="12462" h="47869" extrusionOk="0">
                    <a:moveTo>
                      <a:pt x="10267" y="0"/>
                    </a:moveTo>
                    <a:lnTo>
                      <a:pt x="0" y="47868"/>
                    </a:lnTo>
                    <a:lnTo>
                      <a:pt x="2195" y="47868"/>
                    </a:lnTo>
                    <a:lnTo>
                      <a:pt x="1246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05" name="Google Shape;3305;p68"/>
            <p:cNvGrpSpPr/>
            <p:nvPr/>
          </p:nvGrpSpPr>
          <p:grpSpPr>
            <a:xfrm>
              <a:off x="1195078" y="2928167"/>
              <a:ext cx="681964" cy="516155"/>
              <a:chOff x="1045239" y="2329065"/>
              <a:chExt cx="914522" cy="692170"/>
            </a:xfrm>
          </p:grpSpPr>
          <p:sp>
            <p:nvSpPr>
              <p:cNvPr id="3306" name="Google Shape;3306;p68"/>
              <p:cNvSpPr/>
              <p:nvPr/>
            </p:nvSpPr>
            <p:spPr>
              <a:xfrm>
                <a:off x="1045239" y="2394394"/>
                <a:ext cx="914522" cy="626841"/>
              </a:xfrm>
              <a:custGeom>
                <a:avLst/>
                <a:gdLst/>
                <a:ahLst/>
                <a:cxnLst/>
                <a:rect l="l" t="t" r="r" b="b"/>
                <a:pathLst>
                  <a:path w="27997" h="19190" extrusionOk="0">
                    <a:moveTo>
                      <a:pt x="5318" y="2648"/>
                    </a:moveTo>
                    <a:cubicBezTo>
                      <a:pt x="5631" y="2648"/>
                      <a:pt x="5919" y="2719"/>
                      <a:pt x="6186" y="2863"/>
                    </a:cubicBezTo>
                    <a:cubicBezTo>
                      <a:pt x="6927" y="3262"/>
                      <a:pt x="7360" y="4140"/>
                      <a:pt x="7571" y="4732"/>
                    </a:cubicBezTo>
                    <a:cubicBezTo>
                      <a:pt x="7605" y="4824"/>
                      <a:pt x="7617" y="4926"/>
                      <a:pt x="7594" y="5023"/>
                    </a:cubicBezTo>
                    <a:lnTo>
                      <a:pt x="5616" y="15689"/>
                    </a:lnTo>
                    <a:cubicBezTo>
                      <a:pt x="5564" y="15972"/>
                      <a:pt x="5322" y="16156"/>
                      <a:pt x="5062" y="16156"/>
                    </a:cubicBezTo>
                    <a:cubicBezTo>
                      <a:pt x="4976" y="16156"/>
                      <a:pt x="4889" y="16136"/>
                      <a:pt x="4806" y="16094"/>
                    </a:cubicBezTo>
                    <a:cubicBezTo>
                      <a:pt x="3444" y="15376"/>
                      <a:pt x="2760" y="13808"/>
                      <a:pt x="2418" y="12400"/>
                    </a:cubicBezTo>
                    <a:cubicBezTo>
                      <a:pt x="1454" y="8415"/>
                      <a:pt x="2680" y="3495"/>
                      <a:pt x="4265" y="2874"/>
                    </a:cubicBezTo>
                    <a:cubicBezTo>
                      <a:pt x="4647" y="2724"/>
                      <a:pt x="4996" y="2648"/>
                      <a:pt x="5318" y="2648"/>
                    </a:cubicBezTo>
                    <a:close/>
                    <a:moveTo>
                      <a:pt x="8996" y="1"/>
                    </a:moveTo>
                    <a:cubicBezTo>
                      <a:pt x="8723" y="1"/>
                      <a:pt x="8489" y="195"/>
                      <a:pt x="8443" y="463"/>
                    </a:cubicBezTo>
                    <a:lnTo>
                      <a:pt x="8198" y="1751"/>
                    </a:lnTo>
                    <a:cubicBezTo>
                      <a:pt x="8148" y="2037"/>
                      <a:pt x="7901" y="2213"/>
                      <a:pt x="7644" y="2213"/>
                    </a:cubicBezTo>
                    <a:cubicBezTo>
                      <a:pt x="7522" y="2213"/>
                      <a:pt x="7398" y="2174"/>
                      <a:pt x="7292" y="2087"/>
                    </a:cubicBezTo>
                    <a:cubicBezTo>
                      <a:pt x="7132" y="1956"/>
                      <a:pt x="6967" y="1848"/>
                      <a:pt x="6790" y="1751"/>
                    </a:cubicBezTo>
                    <a:cubicBezTo>
                      <a:pt x="6335" y="1504"/>
                      <a:pt x="5843" y="1380"/>
                      <a:pt x="5319" y="1380"/>
                    </a:cubicBezTo>
                    <a:cubicBezTo>
                      <a:pt x="4838" y="1380"/>
                      <a:pt x="4332" y="1484"/>
                      <a:pt x="3803" y="1694"/>
                    </a:cubicBezTo>
                    <a:cubicBezTo>
                      <a:pt x="1637" y="2549"/>
                      <a:pt x="1" y="7794"/>
                      <a:pt x="1186" y="12696"/>
                    </a:cubicBezTo>
                    <a:cubicBezTo>
                      <a:pt x="1791" y="15187"/>
                      <a:pt x="3062" y="16835"/>
                      <a:pt x="4806" y="17468"/>
                    </a:cubicBezTo>
                    <a:cubicBezTo>
                      <a:pt x="5063" y="17565"/>
                      <a:pt x="5223" y="17833"/>
                      <a:pt x="5171" y="18100"/>
                    </a:cubicBezTo>
                    <a:lnTo>
                      <a:pt x="5097" y="18517"/>
                    </a:lnTo>
                    <a:cubicBezTo>
                      <a:pt x="5029" y="18864"/>
                      <a:pt x="5297" y="19189"/>
                      <a:pt x="5650" y="19189"/>
                    </a:cubicBezTo>
                    <a:lnTo>
                      <a:pt x="21669" y="19189"/>
                    </a:lnTo>
                    <a:cubicBezTo>
                      <a:pt x="21885" y="19189"/>
                      <a:pt x="22085" y="19064"/>
                      <a:pt x="22176" y="18870"/>
                    </a:cubicBezTo>
                    <a:lnTo>
                      <a:pt x="27808" y="7326"/>
                    </a:lnTo>
                    <a:cubicBezTo>
                      <a:pt x="27997" y="6950"/>
                      <a:pt x="27723" y="6511"/>
                      <a:pt x="27301" y="6511"/>
                    </a:cubicBezTo>
                    <a:cubicBezTo>
                      <a:pt x="27130" y="6511"/>
                      <a:pt x="26965" y="6591"/>
                      <a:pt x="26862" y="6728"/>
                    </a:cubicBezTo>
                    <a:lnTo>
                      <a:pt x="21823" y="12998"/>
                    </a:lnTo>
                    <a:cubicBezTo>
                      <a:pt x="21707" y="13143"/>
                      <a:pt x="21546" y="13209"/>
                      <a:pt x="21387" y="13209"/>
                    </a:cubicBezTo>
                    <a:cubicBezTo>
                      <a:pt x="21132" y="13209"/>
                      <a:pt x="20881" y="13039"/>
                      <a:pt x="20825" y="12748"/>
                    </a:cubicBezTo>
                    <a:lnTo>
                      <a:pt x="18545" y="463"/>
                    </a:lnTo>
                    <a:cubicBezTo>
                      <a:pt x="18494" y="195"/>
                      <a:pt x="18260" y="1"/>
                      <a:pt x="1799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7" name="Google Shape;3307;p68"/>
              <p:cNvSpPr/>
              <p:nvPr/>
            </p:nvSpPr>
            <p:spPr>
              <a:xfrm>
                <a:off x="1337226" y="2343012"/>
                <a:ext cx="297774" cy="51415"/>
              </a:xfrm>
              <a:custGeom>
                <a:avLst/>
                <a:gdLst/>
                <a:ahLst/>
                <a:cxnLst/>
                <a:rect l="l" t="t" r="r" b="b"/>
                <a:pathLst>
                  <a:path w="9116" h="1574" extrusionOk="0">
                    <a:moveTo>
                      <a:pt x="7547" y="1"/>
                    </a:moveTo>
                    <a:cubicBezTo>
                      <a:pt x="7544" y="1"/>
                      <a:pt x="7540" y="1"/>
                      <a:pt x="7537" y="1"/>
                    </a:cubicBezTo>
                    <a:lnTo>
                      <a:pt x="1579" y="1"/>
                    </a:lnTo>
                    <a:cubicBezTo>
                      <a:pt x="707" y="1"/>
                      <a:pt x="0" y="702"/>
                      <a:pt x="0" y="1574"/>
                    </a:cubicBezTo>
                    <a:lnTo>
                      <a:pt x="9116" y="1574"/>
                    </a:lnTo>
                    <a:cubicBezTo>
                      <a:pt x="9116" y="705"/>
                      <a:pt x="8409" y="1"/>
                      <a:pt x="754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8" name="Google Shape;3308;p68"/>
              <p:cNvSpPr/>
              <p:nvPr/>
            </p:nvSpPr>
            <p:spPr>
              <a:xfrm>
                <a:off x="1460109" y="2329065"/>
                <a:ext cx="51611" cy="25707"/>
              </a:xfrm>
              <a:custGeom>
                <a:avLst/>
                <a:gdLst/>
                <a:ahLst/>
                <a:cxnLst/>
                <a:rect l="l" t="t" r="r" b="b"/>
                <a:pathLst>
                  <a:path w="1580" h="787" extrusionOk="0">
                    <a:moveTo>
                      <a:pt x="793" y="0"/>
                    </a:moveTo>
                    <a:cubicBezTo>
                      <a:pt x="354" y="0"/>
                      <a:pt x="1" y="353"/>
                      <a:pt x="1" y="787"/>
                    </a:cubicBezTo>
                    <a:lnTo>
                      <a:pt x="1580" y="787"/>
                    </a:lnTo>
                    <a:cubicBezTo>
                      <a:pt x="1580" y="353"/>
                      <a:pt x="1226" y="0"/>
                      <a:pt x="79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18" name="Google Shape;3318;p68"/>
            <p:cNvGrpSpPr/>
            <p:nvPr/>
          </p:nvGrpSpPr>
          <p:grpSpPr>
            <a:xfrm>
              <a:off x="715108" y="3761581"/>
              <a:ext cx="654686" cy="892485"/>
              <a:chOff x="-1156375" y="1547625"/>
              <a:chExt cx="1342009" cy="1829461"/>
            </a:xfrm>
          </p:grpSpPr>
          <p:sp>
            <p:nvSpPr>
              <p:cNvPr id="3319" name="Google Shape;3319;p68"/>
              <p:cNvSpPr/>
              <p:nvPr/>
            </p:nvSpPr>
            <p:spPr>
              <a:xfrm>
                <a:off x="-1137878" y="1547625"/>
                <a:ext cx="777261" cy="867935"/>
              </a:xfrm>
              <a:custGeom>
                <a:avLst/>
                <a:gdLst/>
                <a:ahLst/>
                <a:cxnLst/>
                <a:rect l="l" t="t" r="r" b="b"/>
                <a:pathLst>
                  <a:path w="9875" h="11027" extrusionOk="0">
                    <a:moveTo>
                      <a:pt x="0" y="1"/>
                    </a:moveTo>
                    <a:cubicBezTo>
                      <a:pt x="0" y="1"/>
                      <a:pt x="1604" y="4582"/>
                      <a:pt x="4364" y="6202"/>
                    </a:cubicBezTo>
                    <a:cubicBezTo>
                      <a:pt x="8266" y="8502"/>
                      <a:pt x="9874" y="11027"/>
                      <a:pt x="9874" y="11027"/>
                    </a:cubicBezTo>
                    <a:cubicBezTo>
                      <a:pt x="9874" y="11027"/>
                      <a:pt x="9874" y="6663"/>
                      <a:pt x="7575" y="3447"/>
                    </a:cubicBezTo>
                    <a:cubicBezTo>
                      <a:pt x="5281" y="23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0" name="Google Shape;3320;p68"/>
              <p:cNvSpPr/>
              <p:nvPr/>
            </p:nvSpPr>
            <p:spPr>
              <a:xfrm>
                <a:off x="-853104" y="1773052"/>
                <a:ext cx="500910" cy="647862"/>
              </a:xfrm>
              <a:custGeom>
                <a:avLst/>
                <a:gdLst/>
                <a:ahLst/>
                <a:cxnLst/>
                <a:rect l="l" t="t" r="r" b="b"/>
                <a:pathLst>
                  <a:path w="6364" h="8231" extrusionOk="0">
                    <a:moveTo>
                      <a:pt x="113" y="0"/>
                    </a:moveTo>
                    <a:cubicBezTo>
                      <a:pt x="43" y="0"/>
                      <a:pt x="0" y="105"/>
                      <a:pt x="76" y="148"/>
                    </a:cubicBezTo>
                    <a:cubicBezTo>
                      <a:pt x="89" y="152"/>
                      <a:pt x="1262" y="809"/>
                      <a:pt x="2597" y="2123"/>
                    </a:cubicBezTo>
                    <a:cubicBezTo>
                      <a:pt x="3829" y="3334"/>
                      <a:pt x="5455" y="5369"/>
                      <a:pt x="6197" y="8171"/>
                    </a:cubicBezTo>
                    <a:cubicBezTo>
                      <a:pt x="6210" y="8205"/>
                      <a:pt x="6239" y="8231"/>
                      <a:pt x="6273" y="8231"/>
                    </a:cubicBezTo>
                    <a:cubicBezTo>
                      <a:pt x="6282" y="8231"/>
                      <a:pt x="6291" y="8231"/>
                      <a:pt x="6295" y="8227"/>
                    </a:cubicBezTo>
                    <a:cubicBezTo>
                      <a:pt x="6337" y="8214"/>
                      <a:pt x="6363" y="8171"/>
                      <a:pt x="6350" y="8133"/>
                    </a:cubicBezTo>
                    <a:cubicBezTo>
                      <a:pt x="5600" y="5292"/>
                      <a:pt x="3953" y="3236"/>
                      <a:pt x="2708" y="2012"/>
                    </a:cubicBezTo>
                    <a:cubicBezTo>
                      <a:pt x="1356" y="685"/>
                      <a:pt x="165" y="16"/>
                      <a:pt x="153" y="11"/>
                    </a:cubicBezTo>
                    <a:cubicBezTo>
                      <a:pt x="139" y="4"/>
                      <a:pt x="125" y="0"/>
                      <a:pt x="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1" name="Google Shape;3321;p68"/>
              <p:cNvSpPr/>
              <p:nvPr/>
            </p:nvSpPr>
            <p:spPr>
              <a:xfrm>
                <a:off x="-1156375" y="2153144"/>
                <a:ext cx="741369" cy="257697"/>
              </a:xfrm>
              <a:custGeom>
                <a:avLst/>
                <a:gdLst/>
                <a:ahLst/>
                <a:cxnLst/>
                <a:rect l="l" t="t" r="r" b="b"/>
                <a:pathLst>
                  <a:path w="9419" h="3274" extrusionOk="0">
                    <a:moveTo>
                      <a:pt x="4932" y="1"/>
                    </a:moveTo>
                    <a:cubicBezTo>
                      <a:pt x="2276" y="1"/>
                      <a:pt x="0" y="1896"/>
                      <a:pt x="0" y="1896"/>
                    </a:cubicBezTo>
                    <a:cubicBezTo>
                      <a:pt x="1670" y="2836"/>
                      <a:pt x="2818" y="3112"/>
                      <a:pt x="3768" y="3112"/>
                    </a:cubicBezTo>
                    <a:cubicBezTo>
                      <a:pt x="4909" y="3112"/>
                      <a:pt x="5764" y="2713"/>
                      <a:pt x="6893" y="2587"/>
                    </a:cubicBezTo>
                    <a:cubicBezTo>
                      <a:pt x="7124" y="2561"/>
                      <a:pt x="7334" y="2550"/>
                      <a:pt x="7526" y="2550"/>
                    </a:cubicBezTo>
                    <a:cubicBezTo>
                      <a:pt x="9055" y="2550"/>
                      <a:pt x="9418" y="3274"/>
                      <a:pt x="9418" y="3274"/>
                    </a:cubicBezTo>
                    <a:cubicBezTo>
                      <a:pt x="8958" y="1666"/>
                      <a:pt x="8727" y="518"/>
                      <a:pt x="5742" y="62"/>
                    </a:cubicBezTo>
                    <a:cubicBezTo>
                      <a:pt x="5469" y="20"/>
                      <a:pt x="5199" y="1"/>
                      <a:pt x="49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2" name="Google Shape;3322;p68"/>
              <p:cNvSpPr/>
              <p:nvPr/>
            </p:nvSpPr>
            <p:spPr>
              <a:xfrm>
                <a:off x="-966604" y="2253657"/>
                <a:ext cx="560022" cy="163559"/>
              </a:xfrm>
              <a:custGeom>
                <a:avLst/>
                <a:gdLst/>
                <a:ahLst/>
                <a:cxnLst/>
                <a:rect l="l" t="t" r="r" b="b"/>
                <a:pathLst>
                  <a:path w="7115" h="2078" extrusionOk="0">
                    <a:moveTo>
                      <a:pt x="2935" y="1"/>
                    </a:moveTo>
                    <a:cubicBezTo>
                      <a:pt x="1193" y="1"/>
                      <a:pt x="89" y="522"/>
                      <a:pt x="76" y="525"/>
                    </a:cubicBezTo>
                    <a:cubicBezTo>
                      <a:pt x="1" y="571"/>
                      <a:pt x="42" y="676"/>
                      <a:pt x="115" y="676"/>
                    </a:cubicBezTo>
                    <a:cubicBezTo>
                      <a:pt x="124" y="676"/>
                      <a:pt x="134" y="674"/>
                      <a:pt x="144" y="670"/>
                    </a:cubicBezTo>
                    <a:cubicBezTo>
                      <a:pt x="158" y="664"/>
                      <a:pt x="1234" y="158"/>
                      <a:pt x="2936" y="158"/>
                    </a:cubicBezTo>
                    <a:cubicBezTo>
                      <a:pt x="3420" y="158"/>
                      <a:pt x="3954" y="199"/>
                      <a:pt x="4529" y="304"/>
                    </a:cubicBezTo>
                    <a:cubicBezTo>
                      <a:pt x="6018" y="572"/>
                      <a:pt x="6939" y="2027"/>
                      <a:pt x="6952" y="2040"/>
                    </a:cubicBezTo>
                    <a:cubicBezTo>
                      <a:pt x="6965" y="2065"/>
                      <a:pt x="6990" y="2078"/>
                      <a:pt x="7016" y="2078"/>
                    </a:cubicBezTo>
                    <a:cubicBezTo>
                      <a:pt x="7080" y="2078"/>
                      <a:pt x="7114" y="2010"/>
                      <a:pt x="7084" y="1958"/>
                    </a:cubicBezTo>
                    <a:cubicBezTo>
                      <a:pt x="7046" y="1895"/>
                      <a:pt x="6112" y="431"/>
                      <a:pt x="4559" y="150"/>
                    </a:cubicBezTo>
                    <a:cubicBezTo>
                      <a:pt x="3973" y="43"/>
                      <a:pt x="3428" y="1"/>
                      <a:pt x="29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3" name="Google Shape;3323;p68"/>
              <p:cNvSpPr/>
              <p:nvPr/>
            </p:nvSpPr>
            <p:spPr>
              <a:xfrm>
                <a:off x="-430508" y="1863490"/>
                <a:ext cx="616142" cy="529954"/>
              </a:xfrm>
              <a:custGeom>
                <a:avLst/>
                <a:gdLst/>
                <a:ahLst/>
                <a:cxnLst/>
                <a:rect l="l" t="t" r="r" b="b"/>
                <a:pathLst>
                  <a:path w="7828" h="6733" extrusionOk="0">
                    <a:moveTo>
                      <a:pt x="7590" y="1"/>
                    </a:moveTo>
                    <a:cubicBezTo>
                      <a:pt x="6756" y="1"/>
                      <a:pt x="3917" y="141"/>
                      <a:pt x="2124" y="1959"/>
                    </a:cubicBezTo>
                    <a:cubicBezTo>
                      <a:pt x="0" y="4113"/>
                      <a:pt x="508" y="5171"/>
                      <a:pt x="1096" y="6732"/>
                    </a:cubicBezTo>
                    <a:cubicBezTo>
                      <a:pt x="1096" y="6732"/>
                      <a:pt x="917" y="5721"/>
                      <a:pt x="2713" y="4672"/>
                    </a:cubicBezTo>
                    <a:cubicBezTo>
                      <a:pt x="4509" y="3623"/>
                      <a:pt x="6117" y="3857"/>
                      <a:pt x="7827" y="6"/>
                    </a:cubicBezTo>
                    <a:cubicBezTo>
                      <a:pt x="7827" y="6"/>
                      <a:pt x="7742" y="1"/>
                      <a:pt x="759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4" name="Google Shape;3324;p68"/>
              <p:cNvSpPr/>
              <p:nvPr/>
            </p:nvSpPr>
            <p:spPr>
              <a:xfrm>
                <a:off x="-361400" y="1974629"/>
                <a:ext cx="395282" cy="425506"/>
              </a:xfrm>
              <a:custGeom>
                <a:avLst/>
                <a:gdLst/>
                <a:ahLst/>
                <a:cxnLst/>
                <a:rect l="l" t="t" r="r" b="b"/>
                <a:pathLst>
                  <a:path w="5022" h="5406" extrusionOk="0">
                    <a:moveTo>
                      <a:pt x="4914" y="0"/>
                    </a:moveTo>
                    <a:cubicBezTo>
                      <a:pt x="4910" y="0"/>
                      <a:pt x="4906" y="1"/>
                      <a:pt x="4902" y="1"/>
                    </a:cubicBezTo>
                    <a:cubicBezTo>
                      <a:pt x="4880" y="5"/>
                      <a:pt x="2918" y="406"/>
                      <a:pt x="1080" y="2373"/>
                    </a:cubicBezTo>
                    <a:cubicBezTo>
                      <a:pt x="1" y="3533"/>
                      <a:pt x="129" y="5260"/>
                      <a:pt x="133" y="5333"/>
                    </a:cubicBezTo>
                    <a:cubicBezTo>
                      <a:pt x="137" y="5376"/>
                      <a:pt x="172" y="5405"/>
                      <a:pt x="210" y="5405"/>
                    </a:cubicBezTo>
                    <a:lnTo>
                      <a:pt x="218" y="5405"/>
                    </a:lnTo>
                    <a:cubicBezTo>
                      <a:pt x="261" y="5401"/>
                      <a:pt x="295" y="5363"/>
                      <a:pt x="291" y="5320"/>
                    </a:cubicBezTo>
                    <a:cubicBezTo>
                      <a:pt x="287" y="5303"/>
                      <a:pt x="163" y="3588"/>
                      <a:pt x="1195" y="2484"/>
                    </a:cubicBezTo>
                    <a:cubicBezTo>
                      <a:pt x="2995" y="551"/>
                      <a:pt x="4910" y="163"/>
                      <a:pt x="4932" y="159"/>
                    </a:cubicBezTo>
                    <a:cubicBezTo>
                      <a:pt x="5022" y="134"/>
                      <a:pt x="5002" y="0"/>
                      <a:pt x="49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5" name="Google Shape;3325;p68"/>
              <p:cNvSpPr/>
              <p:nvPr/>
            </p:nvSpPr>
            <p:spPr>
              <a:xfrm>
                <a:off x="-874671" y="2454762"/>
                <a:ext cx="1004182" cy="922324"/>
              </a:xfrm>
              <a:custGeom>
                <a:avLst/>
                <a:gdLst/>
                <a:ahLst/>
                <a:cxnLst/>
                <a:rect l="l" t="t" r="r" b="b"/>
                <a:pathLst>
                  <a:path w="12758" h="11718" extrusionOk="0">
                    <a:moveTo>
                      <a:pt x="6356" y="1"/>
                    </a:moveTo>
                    <a:lnTo>
                      <a:pt x="4210" y="94"/>
                    </a:lnTo>
                    <a:lnTo>
                      <a:pt x="4142" y="470"/>
                    </a:lnTo>
                    <a:lnTo>
                      <a:pt x="3954" y="1536"/>
                    </a:lnTo>
                    <a:lnTo>
                      <a:pt x="3873" y="2001"/>
                    </a:lnTo>
                    <a:lnTo>
                      <a:pt x="3801" y="2406"/>
                    </a:lnTo>
                    <a:lnTo>
                      <a:pt x="3788" y="2475"/>
                    </a:lnTo>
                    <a:cubicBezTo>
                      <a:pt x="3788" y="2475"/>
                      <a:pt x="3536" y="2688"/>
                      <a:pt x="3161" y="3059"/>
                    </a:cubicBezTo>
                    <a:cubicBezTo>
                      <a:pt x="3041" y="3178"/>
                      <a:pt x="2909" y="3315"/>
                      <a:pt x="2764" y="3464"/>
                    </a:cubicBezTo>
                    <a:cubicBezTo>
                      <a:pt x="2645" y="3592"/>
                      <a:pt x="2517" y="3729"/>
                      <a:pt x="2389" y="3878"/>
                    </a:cubicBezTo>
                    <a:cubicBezTo>
                      <a:pt x="2248" y="4036"/>
                      <a:pt x="2103" y="4202"/>
                      <a:pt x="1962" y="4381"/>
                    </a:cubicBezTo>
                    <a:cubicBezTo>
                      <a:pt x="1834" y="4535"/>
                      <a:pt x="1706" y="4701"/>
                      <a:pt x="1583" y="4867"/>
                    </a:cubicBezTo>
                    <a:cubicBezTo>
                      <a:pt x="1540" y="4927"/>
                      <a:pt x="1497" y="4987"/>
                      <a:pt x="1455" y="5042"/>
                    </a:cubicBezTo>
                    <a:cubicBezTo>
                      <a:pt x="1190" y="5418"/>
                      <a:pt x="947" y="5810"/>
                      <a:pt x="730" y="6215"/>
                    </a:cubicBezTo>
                    <a:cubicBezTo>
                      <a:pt x="631" y="6403"/>
                      <a:pt x="542" y="6595"/>
                      <a:pt x="457" y="6787"/>
                    </a:cubicBezTo>
                    <a:cubicBezTo>
                      <a:pt x="444" y="6821"/>
                      <a:pt x="431" y="6851"/>
                      <a:pt x="418" y="6881"/>
                    </a:cubicBezTo>
                    <a:cubicBezTo>
                      <a:pt x="286" y="7201"/>
                      <a:pt x="184" y="7533"/>
                      <a:pt x="107" y="7870"/>
                    </a:cubicBezTo>
                    <a:cubicBezTo>
                      <a:pt x="85" y="7968"/>
                      <a:pt x="68" y="8071"/>
                      <a:pt x="56" y="8169"/>
                    </a:cubicBezTo>
                    <a:cubicBezTo>
                      <a:pt x="39" y="8280"/>
                      <a:pt x="30" y="8382"/>
                      <a:pt x="21" y="8484"/>
                    </a:cubicBezTo>
                    <a:cubicBezTo>
                      <a:pt x="17" y="8502"/>
                      <a:pt x="17" y="8519"/>
                      <a:pt x="17" y="8536"/>
                    </a:cubicBezTo>
                    <a:cubicBezTo>
                      <a:pt x="0" y="8809"/>
                      <a:pt x="17" y="9082"/>
                      <a:pt x="73" y="9350"/>
                    </a:cubicBezTo>
                    <a:cubicBezTo>
                      <a:pt x="166" y="9815"/>
                      <a:pt x="410" y="10238"/>
                      <a:pt x="768" y="10553"/>
                    </a:cubicBezTo>
                    <a:cubicBezTo>
                      <a:pt x="1792" y="11457"/>
                      <a:pt x="3779" y="11718"/>
                      <a:pt x="6356" y="11718"/>
                    </a:cubicBezTo>
                    <a:cubicBezTo>
                      <a:pt x="8074" y="11718"/>
                      <a:pt x="9529" y="11602"/>
                      <a:pt x="10612" y="11257"/>
                    </a:cubicBezTo>
                    <a:cubicBezTo>
                      <a:pt x="10932" y="11159"/>
                      <a:pt x="11244" y="11022"/>
                      <a:pt x="11534" y="10852"/>
                    </a:cubicBezTo>
                    <a:cubicBezTo>
                      <a:pt x="12336" y="10361"/>
                      <a:pt x="12758" y="9628"/>
                      <a:pt x="12690" y="8531"/>
                    </a:cubicBezTo>
                    <a:cubicBezTo>
                      <a:pt x="12681" y="8416"/>
                      <a:pt x="12673" y="8293"/>
                      <a:pt x="12651" y="8169"/>
                    </a:cubicBezTo>
                    <a:cubicBezTo>
                      <a:pt x="12647" y="8126"/>
                      <a:pt x="12638" y="8084"/>
                      <a:pt x="12630" y="8041"/>
                    </a:cubicBezTo>
                    <a:cubicBezTo>
                      <a:pt x="12621" y="7981"/>
                      <a:pt x="12613" y="7926"/>
                      <a:pt x="12600" y="7870"/>
                    </a:cubicBezTo>
                    <a:cubicBezTo>
                      <a:pt x="12570" y="7729"/>
                      <a:pt x="12532" y="7589"/>
                      <a:pt x="12493" y="7452"/>
                    </a:cubicBezTo>
                    <a:cubicBezTo>
                      <a:pt x="12434" y="7260"/>
                      <a:pt x="12365" y="7068"/>
                      <a:pt x="12289" y="6881"/>
                    </a:cubicBezTo>
                    <a:cubicBezTo>
                      <a:pt x="12195" y="6655"/>
                      <a:pt x="12092" y="6433"/>
                      <a:pt x="11977" y="6215"/>
                    </a:cubicBezTo>
                    <a:cubicBezTo>
                      <a:pt x="11837" y="5947"/>
                      <a:pt x="11679" y="5682"/>
                      <a:pt x="11512" y="5426"/>
                    </a:cubicBezTo>
                    <a:cubicBezTo>
                      <a:pt x="11427" y="5298"/>
                      <a:pt x="11342" y="5170"/>
                      <a:pt x="11252" y="5047"/>
                    </a:cubicBezTo>
                    <a:cubicBezTo>
                      <a:pt x="11086" y="4812"/>
                      <a:pt x="10915" y="4590"/>
                      <a:pt x="10745" y="4381"/>
                    </a:cubicBezTo>
                    <a:cubicBezTo>
                      <a:pt x="10621" y="4223"/>
                      <a:pt x="10497" y="4078"/>
                      <a:pt x="10374" y="3933"/>
                    </a:cubicBezTo>
                    <a:cubicBezTo>
                      <a:pt x="10224" y="3767"/>
                      <a:pt x="10088" y="3618"/>
                      <a:pt x="9947" y="3464"/>
                    </a:cubicBezTo>
                    <a:cubicBezTo>
                      <a:pt x="9806" y="3315"/>
                      <a:pt x="9670" y="3178"/>
                      <a:pt x="9550" y="3059"/>
                    </a:cubicBezTo>
                    <a:cubicBezTo>
                      <a:pt x="9175" y="2692"/>
                      <a:pt x="8923" y="2479"/>
                      <a:pt x="8923" y="2479"/>
                    </a:cubicBezTo>
                    <a:lnTo>
                      <a:pt x="8915" y="2411"/>
                    </a:lnTo>
                    <a:lnTo>
                      <a:pt x="8859" y="2005"/>
                    </a:lnTo>
                    <a:lnTo>
                      <a:pt x="8731" y="1054"/>
                    </a:lnTo>
                    <a:lnTo>
                      <a:pt x="8650" y="470"/>
                    </a:lnTo>
                    <a:lnTo>
                      <a:pt x="8595" y="94"/>
                    </a:lnTo>
                    <a:lnTo>
                      <a:pt x="635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6" name="Google Shape;3326;p68"/>
              <p:cNvSpPr/>
              <p:nvPr/>
            </p:nvSpPr>
            <p:spPr>
              <a:xfrm>
                <a:off x="-759911" y="2799592"/>
                <a:ext cx="771279" cy="52421"/>
              </a:xfrm>
              <a:custGeom>
                <a:avLst/>
                <a:gdLst/>
                <a:ahLst/>
                <a:cxnLst/>
                <a:rect l="l" t="t" r="r" b="b"/>
                <a:pathLst>
                  <a:path w="9799" h="666" extrusionOk="0">
                    <a:moveTo>
                      <a:pt x="504" y="0"/>
                    </a:moveTo>
                    <a:cubicBezTo>
                      <a:pt x="376" y="158"/>
                      <a:pt x="253" y="320"/>
                      <a:pt x="125" y="491"/>
                    </a:cubicBezTo>
                    <a:cubicBezTo>
                      <a:pt x="82" y="546"/>
                      <a:pt x="44" y="606"/>
                      <a:pt x="1" y="666"/>
                    </a:cubicBezTo>
                    <a:lnTo>
                      <a:pt x="9798" y="666"/>
                    </a:lnTo>
                    <a:cubicBezTo>
                      <a:pt x="9628" y="435"/>
                      <a:pt x="9457" y="209"/>
                      <a:pt x="9291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7" name="Google Shape;3327;p68"/>
              <p:cNvSpPr/>
              <p:nvPr/>
            </p:nvSpPr>
            <p:spPr>
              <a:xfrm>
                <a:off x="-841770" y="2944262"/>
                <a:ext cx="934366" cy="52106"/>
              </a:xfrm>
              <a:custGeom>
                <a:avLst/>
                <a:gdLst/>
                <a:ahLst/>
                <a:cxnLst/>
                <a:rect l="l" t="t" r="r" b="b"/>
                <a:pathLst>
                  <a:path w="11871" h="662" extrusionOk="0">
                    <a:moveTo>
                      <a:pt x="312" y="1"/>
                    </a:moveTo>
                    <a:cubicBezTo>
                      <a:pt x="213" y="184"/>
                      <a:pt x="124" y="376"/>
                      <a:pt x="43" y="568"/>
                    </a:cubicBezTo>
                    <a:cubicBezTo>
                      <a:pt x="26" y="602"/>
                      <a:pt x="13" y="632"/>
                      <a:pt x="0" y="662"/>
                    </a:cubicBezTo>
                    <a:lnTo>
                      <a:pt x="11871" y="662"/>
                    </a:lnTo>
                    <a:cubicBezTo>
                      <a:pt x="11781" y="440"/>
                      <a:pt x="11674" y="218"/>
                      <a:pt x="1156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8" name="Google Shape;3328;p68"/>
              <p:cNvSpPr/>
              <p:nvPr/>
            </p:nvSpPr>
            <p:spPr>
              <a:xfrm>
                <a:off x="-873333" y="3074213"/>
                <a:ext cx="997807" cy="52421"/>
              </a:xfrm>
              <a:custGeom>
                <a:avLst/>
                <a:gdLst/>
                <a:ahLst/>
                <a:cxnLst/>
                <a:rect l="l" t="t" r="r" b="b"/>
                <a:pathLst>
                  <a:path w="12677" h="666" extrusionOk="0">
                    <a:moveTo>
                      <a:pt x="90" y="0"/>
                    </a:moveTo>
                    <a:cubicBezTo>
                      <a:pt x="68" y="98"/>
                      <a:pt x="51" y="201"/>
                      <a:pt x="39" y="299"/>
                    </a:cubicBezTo>
                    <a:cubicBezTo>
                      <a:pt x="22" y="410"/>
                      <a:pt x="9" y="512"/>
                      <a:pt x="4" y="614"/>
                    </a:cubicBezTo>
                    <a:cubicBezTo>
                      <a:pt x="0" y="632"/>
                      <a:pt x="0" y="649"/>
                      <a:pt x="0" y="666"/>
                    </a:cubicBezTo>
                    <a:lnTo>
                      <a:pt x="12677" y="666"/>
                    </a:lnTo>
                    <a:cubicBezTo>
                      <a:pt x="12668" y="546"/>
                      <a:pt x="12656" y="427"/>
                      <a:pt x="12634" y="299"/>
                    </a:cubicBezTo>
                    <a:cubicBezTo>
                      <a:pt x="12630" y="256"/>
                      <a:pt x="12621" y="214"/>
                      <a:pt x="12617" y="171"/>
                    </a:cubicBezTo>
                    <a:cubicBezTo>
                      <a:pt x="12604" y="111"/>
                      <a:pt x="12596" y="56"/>
                      <a:pt x="1258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9" name="Google Shape;3329;p68"/>
              <p:cNvSpPr/>
              <p:nvPr/>
            </p:nvSpPr>
            <p:spPr>
              <a:xfrm>
                <a:off x="-616501" y="2388960"/>
                <a:ext cx="481154" cy="102795"/>
              </a:xfrm>
              <a:custGeom>
                <a:avLst/>
                <a:gdLst/>
                <a:ahLst/>
                <a:cxnLst/>
                <a:rect l="l" t="t" r="r" b="b"/>
                <a:pathLst>
                  <a:path w="6113" h="1306" extrusionOk="0">
                    <a:moveTo>
                      <a:pt x="137" y="1"/>
                    </a:moveTo>
                    <a:cubicBezTo>
                      <a:pt x="60" y="1"/>
                      <a:pt x="0" y="60"/>
                      <a:pt x="0" y="133"/>
                    </a:cubicBezTo>
                    <a:lnTo>
                      <a:pt x="0" y="1174"/>
                    </a:lnTo>
                    <a:cubicBezTo>
                      <a:pt x="0" y="1246"/>
                      <a:pt x="60" y="1306"/>
                      <a:pt x="137" y="1306"/>
                    </a:cubicBezTo>
                    <a:lnTo>
                      <a:pt x="5980" y="1306"/>
                    </a:lnTo>
                    <a:cubicBezTo>
                      <a:pt x="6057" y="1306"/>
                      <a:pt x="6112" y="1246"/>
                      <a:pt x="6112" y="1174"/>
                    </a:cubicBezTo>
                    <a:lnTo>
                      <a:pt x="6112" y="133"/>
                    </a:lnTo>
                    <a:cubicBezTo>
                      <a:pt x="6112" y="60"/>
                      <a:pt x="6057" y="1"/>
                      <a:pt x="59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0" name="Google Shape;3330;p68"/>
              <p:cNvSpPr/>
              <p:nvPr/>
            </p:nvSpPr>
            <p:spPr>
              <a:xfrm>
                <a:off x="-563135" y="2491677"/>
                <a:ext cx="375762" cy="84062"/>
              </a:xfrm>
              <a:custGeom>
                <a:avLst/>
                <a:gdLst/>
                <a:ahLst/>
                <a:cxnLst/>
                <a:rect l="l" t="t" r="r" b="b"/>
                <a:pathLst>
                  <a:path w="4774" h="1068" extrusionOk="0">
                    <a:moveTo>
                      <a:pt x="192" y="1"/>
                    </a:moveTo>
                    <a:lnTo>
                      <a:pt x="0" y="1067"/>
                    </a:lnTo>
                    <a:lnTo>
                      <a:pt x="0" y="1067"/>
                    </a:lnTo>
                    <a:lnTo>
                      <a:pt x="4773" y="585"/>
                    </a:lnTo>
                    <a:lnTo>
                      <a:pt x="469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83" name="Title 1"/>
          <p:cNvSpPr>
            <a:spLocks noGrp="1"/>
          </p:cNvSpPr>
          <p:nvPr>
            <p:ph type="title"/>
          </p:nvPr>
        </p:nvSpPr>
        <p:spPr>
          <a:xfrm>
            <a:off x="719999" y="342313"/>
            <a:ext cx="7704000" cy="572700"/>
          </a:xfrm>
        </p:spPr>
        <p:txBody>
          <a:bodyPr anchor="ctr"/>
          <a:lstStyle/>
          <a:p>
            <a:r>
              <a:rPr lang="en-US" sz="3200" dirty="0" smtClean="0">
                <a:solidFill>
                  <a:schemeClr val="accent2"/>
                </a:solidFill>
                <a:latin typeface="+mj-lt"/>
              </a:rPr>
              <a:t>VẬN DỤNG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186" name="Group 185"/>
          <p:cNvGrpSpPr/>
          <p:nvPr/>
        </p:nvGrpSpPr>
        <p:grpSpPr>
          <a:xfrm>
            <a:off x="3579455" y="1052037"/>
            <a:ext cx="5205192" cy="3486068"/>
            <a:chOff x="457201" y="2002207"/>
            <a:chExt cx="9605929" cy="7401201"/>
          </a:xfrm>
          <a:solidFill>
            <a:schemeClr val="accent6"/>
          </a:solidFill>
        </p:grpSpPr>
        <p:sp>
          <p:nvSpPr>
            <p:cNvPr id="190" name="Rectangle 189"/>
            <p:cNvSpPr/>
            <p:nvPr/>
          </p:nvSpPr>
          <p:spPr>
            <a:xfrm>
              <a:off x="457201" y="2654707"/>
              <a:ext cx="9605929" cy="6748701"/>
            </a:xfrm>
            <a:prstGeom prst="rect">
              <a:avLst/>
            </a:prstGeom>
            <a:grpFill/>
            <a:ln w="28575">
              <a:noFill/>
              <a:prstDash val="sys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571500" indent="-571500" algn="just">
                <a:lnSpc>
                  <a:spcPct val="150000"/>
                </a:lnSpc>
                <a:buFont typeface="Wingdings" panose="05000000000000000000" pitchFamily="2" charset="2"/>
                <a:buChar char="§"/>
              </a:pPr>
              <a:endParaRPr lang="en-US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1" name="Google Shape;2398;p36"/>
            <p:cNvSpPr/>
            <p:nvPr/>
          </p:nvSpPr>
          <p:spPr>
            <a:xfrm rot="19793783" flipH="1">
              <a:off x="2081737" y="2002207"/>
              <a:ext cx="448807" cy="1138219"/>
            </a:xfrm>
            <a:custGeom>
              <a:avLst/>
              <a:gdLst/>
              <a:ahLst/>
              <a:cxnLst/>
              <a:rect l="l" t="t" r="r" b="b"/>
              <a:pathLst>
                <a:path w="7729" h="20838" extrusionOk="0">
                  <a:moveTo>
                    <a:pt x="3567" y="1"/>
                  </a:moveTo>
                  <a:cubicBezTo>
                    <a:pt x="3458" y="1"/>
                    <a:pt x="3346" y="5"/>
                    <a:pt x="3231" y="13"/>
                  </a:cubicBezTo>
                  <a:cubicBezTo>
                    <a:pt x="3192" y="13"/>
                    <a:pt x="3167" y="26"/>
                    <a:pt x="3141" y="39"/>
                  </a:cubicBezTo>
                  <a:lnTo>
                    <a:pt x="3050" y="39"/>
                  </a:lnTo>
                  <a:cubicBezTo>
                    <a:pt x="621" y="387"/>
                    <a:pt x="0" y="2236"/>
                    <a:pt x="13" y="3179"/>
                  </a:cubicBezTo>
                  <a:lnTo>
                    <a:pt x="13" y="3231"/>
                  </a:lnTo>
                  <a:lnTo>
                    <a:pt x="866" y="11011"/>
                  </a:lnTo>
                  <a:lnTo>
                    <a:pt x="1706" y="18597"/>
                  </a:lnTo>
                  <a:lnTo>
                    <a:pt x="1706" y="18649"/>
                  </a:lnTo>
                  <a:cubicBezTo>
                    <a:pt x="1852" y="19440"/>
                    <a:pt x="2571" y="20837"/>
                    <a:pt x="4120" y="20837"/>
                  </a:cubicBezTo>
                  <a:cubicBezTo>
                    <a:pt x="4217" y="20837"/>
                    <a:pt x="4317" y="20832"/>
                    <a:pt x="4420" y="20820"/>
                  </a:cubicBezTo>
                  <a:cubicBezTo>
                    <a:pt x="6178" y="20626"/>
                    <a:pt x="6617" y="18972"/>
                    <a:pt x="6604" y="18119"/>
                  </a:cubicBezTo>
                  <a:lnTo>
                    <a:pt x="6604" y="18068"/>
                  </a:lnTo>
                  <a:lnTo>
                    <a:pt x="5377" y="6940"/>
                  </a:lnTo>
                  <a:lnTo>
                    <a:pt x="4252" y="7069"/>
                  </a:lnTo>
                  <a:lnTo>
                    <a:pt x="5467" y="18158"/>
                  </a:lnTo>
                  <a:cubicBezTo>
                    <a:pt x="5467" y="18378"/>
                    <a:pt x="5402" y="19567"/>
                    <a:pt x="4304" y="19683"/>
                  </a:cubicBezTo>
                  <a:cubicBezTo>
                    <a:pt x="4251" y="19689"/>
                    <a:pt x="4199" y="19691"/>
                    <a:pt x="4150" y="19691"/>
                  </a:cubicBezTo>
                  <a:cubicBezTo>
                    <a:pt x="3176" y="19691"/>
                    <a:pt x="2893" y="18651"/>
                    <a:pt x="2843" y="18442"/>
                  </a:cubicBezTo>
                  <a:lnTo>
                    <a:pt x="2003" y="10882"/>
                  </a:lnTo>
                  <a:lnTo>
                    <a:pt x="1163" y="3140"/>
                  </a:lnTo>
                  <a:cubicBezTo>
                    <a:pt x="1163" y="2882"/>
                    <a:pt x="1293" y="1408"/>
                    <a:pt x="3257" y="1150"/>
                  </a:cubicBezTo>
                  <a:cubicBezTo>
                    <a:pt x="3368" y="1141"/>
                    <a:pt x="3474" y="1136"/>
                    <a:pt x="3575" y="1136"/>
                  </a:cubicBezTo>
                  <a:cubicBezTo>
                    <a:pt x="5284" y="1136"/>
                    <a:pt x="5690" y="2404"/>
                    <a:pt x="5738" y="2636"/>
                  </a:cubicBezTo>
                  <a:lnTo>
                    <a:pt x="6617" y="10585"/>
                  </a:lnTo>
                  <a:lnTo>
                    <a:pt x="7729" y="10585"/>
                  </a:lnTo>
                  <a:lnTo>
                    <a:pt x="6876" y="2481"/>
                  </a:lnTo>
                  <a:lnTo>
                    <a:pt x="6863" y="2442"/>
                  </a:lnTo>
                  <a:cubicBezTo>
                    <a:pt x="6678" y="1556"/>
                    <a:pt x="5755" y="1"/>
                    <a:pt x="3567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2398;p36"/>
            <p:cNvSpPr/>
            <p:nvPr/>
          </p:nvSpPr>
          <p:spPr>
            <a:xfrm rot="19793783" flipH="1">
              <a:off x="1395934" y="2002207"/>
              <a:ext cx="448807" cy="1138219"/>
            </a:xfrm>
            <a:custGeom>
              <a:avLst/>
              <a:gdLst/>
              <a:ahLst/>
              <a:cxnLst/>
              <a:rect l="l" t="t" r="r" b="b"/>
              <a:pathLst>
                <a:path w="7729" h="20838" extrusionOk="0">
                  <a:moveTo>
                    <a:pt x="3567" y="1"/>
                  </a:moveTo>
                  <a:cubicBezTo>
                    <a:pt x="3458" y="1"/>
                    <a:pt x="3346" y="5"/>
                    <a:pt x="3231" y="13"/>
                  </a:cubicBezTo>
                  <a:cubicBezTo>
                    <a:pt x="3192" y="13"/>
                    <a:pt x="3167" y="26"/>
                    <a:pt x="3141" y="39"/>
                  </a:cubicBezTo>
                  <a:lnTo>
                    <a:pt x="3050" y="39"/>
                  </a:lnTo>
                  <a:cubicBezTo>
                    <a:pt x="621" y="387"/>
                    <a:pt x="0" y="2236"/>
                    <a:pt x="13" y="3179"/>
                  </a:cubicBezTo>
                  <a:lnTo>
                    <a:pt x="13" y="3231"/>
                  </a:lnTo>
                  <a:lnTo>
                    <a:pt x="866" y="11011"/>
                  </a:lnTo>
                  <a:lnTo>
                    <a:pt x="1706" y="18597"/>
                  </a:lnTo>
                  <a:lnTo>
                    <a:pt x="1706" y="18649"/>
                  </a:lnTo>
                  <a:cubicBezTo>
                    <a:pt x="1852" y="19440"/>
                    <a:pt x="2571" y="20837"/>
                    <a:pt x="4120" y="20837"/>
                  </a:cubicBezTo>
                  <a:cubicBezTo>
                    <a:pt x="4217" y="20837"/>
                    <a:pt x="4317" y="20832"/>
                    <a:pt x="4420" y="20820"/>
                  </a:cubicBezTo>
                  <a:cubicBezTo>
                    <a:pt x="6178" y="20626"/>
                    <a:pt x="6617" y="18972"/>
                    <a:pt x="6604" y="18119"/>
                  </a:cubicBezTo>
                  <a:lnTo>
                    <a:pt x="6604" y="18068"/>
                  </a:lnTo>
                  <a:lnTo>
                    <a:pt x="5377" y="6940"/>
                  </a:lnTo>
                  <a:lnTo>
                    <a:pt x="4252" y="7069"/>
                  </a:lnTo>
                  <a:lnTo>
                    <a:pt x="5467" y="18158"/>
                  </a:lnTo>
                  <a:cubicBezTo>
                    <a:pt x="5467" y="18378"/>
                    <a:pt x="5402" y="19567"/>
                    <a:pt x="4304" y="19683"/>
                  </a:cubicBezTo>
                  <a:cubicBezTo>
                    <a:pt x="4251" y="19689"/>
                    <a:pt x="4199" y="19691"/>
                    <a:pt x="4150" y="19691"/>
                  </a:cubicBezTo>
                  <a:cubicBezTo>
                    <a:pt x="3176" y="19691"/>
                    <a:pt x="2893" y="18651"/>
                    <a:pt x="2843" y="18442"/>
                  </a:cubicBezTo>
                  <a:lnTo>
                    <a:pt x="2003" y="10882"/>
                  </a:lnTo>
                  <a:lnTo>
                    <a:pt x="1163" y="3140"/>
                  </a:lnTo>
                  <a:cubicBezTo>
                    <a:pt x="1163" y="2882"/>
                    <a:pt x="1293" y="1408"/>
                    <a:pt x="3257" y="1150"/>
                  </a:cubicBezTo>
                  <a:cubicBezTo>
                    <a:pt x="3368" y="1141"/>
                    <a:pt x="3474" y="1136"/>
                    <a:pt x="3575" y="1136"/>
                  </a:cubicBezTo>
                  <a:cubicBezTo>
                    <a:pt x="5284" y="1136"/>
                    <a:pt x="5690" y="2404"/>
                    <a:pt x="5738" y="2636"/>
                  </a:cubicBezTo>
                  <a:lnTo>
                    <a:pt x="6617" y="10585"/>
                  </a:lnTo>
                  <a:lnTo>
                    <a:pt x="7729" y="10585"/>
                  </a:lnTo>
                  <a:lnTo>
                    <a:pt x="6876" y="2481"/>
                  </a:lnTo>
                  <a:lnTo>
                    <a:pt x="6863" y="2442"/>
                  </a:lnTo>
                  <a:cubicBezTo>
                    <a:pt x="6678" y="1556"/>
                    <a:pt x="5755" y="1"/>
                    <a:pt x="3567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Rectangle 3"/>
          <p:cNvSpPr/>
          <p:nvPr/>
        </p:nvSpPr>
        <p:spPr>
          <a:xfrm>
            <a:off x="3729848" y="1798743"/>
            <a:ext cx="4963986" cy="23983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Gợi ý: </a:t>
            </a:r>
            <a:r>
              <a:rPr lang="en-US" sz="1700">
                <a:latin typeface="+mj-lt"/>
              </a:rPr>
              <a:t>Quan sát thực tiễn đất ở địa phương kết hợp tìm kiếm, thu thập thông tin từ các nguồn tài liệu có ở địa phương để hoàn thành báo cáo.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>
                <a:latin typeface="+mj-lt"/>
              </a:rPr>
              <a:t>L</a:t>
            </a:r>
            <a:r>
              <a:rPr lang="en-US" sz="1700" b="1" smtClean="0">
                <a:latin typeface="+mj-lt"/>
              </a:rPr>
              <a:t>ưu </a:t>
            </a:r>
            <a:r>
              <a:rPr lang="en-US" sz="1700" b="1">
                <a:latin typeface="+mj-lt"/>
              </a:rPr>
              <a:t>ý: </a:t>
            </a:r>
            <a:r>
              <a:rPr lang="en-US" sz="1700">
                <a:latin typeface="+mj-lt"/>
              </a:rPr>
              <a:t>Bài báo cáo có hình ảnh minh họa cho nội dung</a:t>
            </a:r>
            <a:r>
              <a:rPr lang="en-US" sz="1700" smtClean="0">
                <a:latin typeface="+mj-lt"/>
              </a:rPr>
              <a:t>.</a:t>
            </a:r>
            <a:endParaRPr lang="en-US" sz="17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053240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54" name="Google Shape;2654;p56"/>
          <p:cNvCxnSpPr>
            <a:stCxn id="2655" idx="0"/>
            <a:endCxn id="2652" idx="2"/>
          </p:cNvCxnSpPr>
          <p:nvPr/>
        </p:nvCxnSpPr>
        <p:spPr>
          <a:xfrm rot="16200000" flipH="1">
            <a:off x="5575026" y="1602324"/>
            <a:ext cx="529298" cy="2820430"/>
          </a:xfrm>
          <a:prstGeom prst="curvedConnector5">
            <a:avLst>
              <a:gd name="adj1" fmla="val -43189"/>
              <a:gd name="adj2" fmla="val 50000"/>
              <a:gd name="adj3" fmla="val 143189"/>
            </a:avLst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56" name="Google Shape;2656;p56"/>
          <p:cNvCxnSpPr>
            <a:stCxn id="2657" idx="2"/>
            <a:endCxn id="2658" idx="0"/>
          </p:cNvCxnSpPr>
          <p:nvPr/>
        </p:nvCxnSpPr>
        <p:spPr>
          <a:xfrm rot="5400000" flipH="1" flipV="1">
            <a:off x="2820166" y="1640824"/>
            <a:ext cx="456765" cy="2761798"/>
          </a:xfrm>
          <a:prstGeom prst="curvedConnector5">
            <a:avLst>
              <a:gd name="adj1" fmla="val -50048"/>
              <a:gd name="adj2" fmla="val 45527"/>
              <a:gd name="adj3" fmla="val 150048"/>
            </a:avLst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659" name="Google Shape;2659;p56"/>
          <p:cNvGrpSpPr/>
          <p:nvPr/>
        </p:nvGrpSpPr>
        <p:grpSpPr>
          <a:xfrm>
            <a:off x="1219582" y="978122"/>
            <a:ext cx="930022" cy="2311925"/>
            <a:chOff x="1219582" y="780542"/>
            <a:chExt cx="930022" cy="2311925"/>
          </a:xfrm>
        </p:grpSpPr>
        <p:grpSp>
          <p:nvGrpSpPr>
            <p:cNvPr id="2660" name="Google Shape;2660;p56"/>
            <p:cNvGrpSpPr/>
            <p:nvPr/>
          </p:nvGrpSpPr>
          <p:grpSpPr>
            <a:xfrm>
              <a:off x="1219582" y="780542"/>
              <a:ext cx="930022" cy="2311925"/>
              <a:chOff x="1213375" y="1293900"/>
              <a:chExt cx="801122" cy="1991493"/>
            </a:xfrm>
          </p:grpSpPr>
          <p:sp>
            <p:nvSpPr>
              <p:cNvPr id="2661" name="Google Shape;2661;p56"/>
              <p:cNvSpPr/>
              <p:nvPr/>
            </p:nvSpPr>
            <p:spPr>
              <a:xfrm>
                <a:off x="1264940" y="2783635"/>
                <a:ext cx="677991" cy="501758"/>
              </a:xfrm>
              <a:custGeom>
                <a:avLst/>
                <a:gdLst/>
                <a:ahLst/>
                <a:cxnLst/>
                <a:rect l="l" t="t" r="r" b="b"/>
                <a:pathLst>
                  <a:path w="10545" h="7804" extrusionOk="0">
                    <a:moveTo>
                      <a:pt x="1" y="0"/>
                    </a:moveTo>
                    <a:cubicBezTo>
                      <a:pt x="1" y="0"/>
                      <a:pt x="1506" y="6172"/>
                      <a:pt x="2010" y="7503"/>
                    </a:cubicBezTo>
                    <a:cubicBezTo>
                      <a:pt x="2010" y="7503"/>
                      <a:pt x="2240" y="7546"/>
                      <a:pt x="2624" y="7597"/>
                    </a:cubicBezTo>
                    <a:cubicBezTo>
                      <a:pt x="3379" y="7750"/>
                      <a:pt x="4209" y="7804"/>
                      <a:pt x="5004" y="7804"/>
                    </a:cubicBezTo>
                    <a:cubicBezTo>
                      <a:pt x="5094" y="7804"/>
                      <a:pt x="5184" y="7803"/>
                      <a:pt x="5273" y="7802"/>
                    </a:cubicBezTo>
                    <a:cubicBezTo>
                      <a:pt x="5361" y="7803"/>
                      <a:pt x="5450" y="7804"/>
                      <a:pt x="5540" y="7804"/>
                    </a:cubicBezTo>
                    <a:cubicBezTo>
                      <a:pt x="6332" y="7804"/>
                      <a:pt x="7163" y="7750"/>
                      <a:pt x="7921" y="7597"/>
                    </a:cubicBezTo>
                    <a:cubicBezTo>
                      <a:pt x="8305" y="7542"/>
                      <a:pt x="8536" y="7503"/>
                      <a:pt x="8536" y="7503"/>
                    </a:cubicBezTo>
                    <a:cubicBezTo>
                      <a:pt x="9035" y="6172"/>
                      <a:pt x="10545" y="0"/>
                      <a:pt x="10545" y="0"/>
                    </a:cubicBezTo>
                    <a:lnTo>
                      <a:pt x="10545" y="0"/>
                    </a:lnTo>
                    <a:lnTo>
                      <a:pt x="5273" y="56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2" name="Google Shape;2662;p56"/>
              <p:cNvSpPr/>
              <p:nvPr/>
            </p:nvSpPr>
            <p:spPr>
              <a:xfrm>
                <a:off x="1272591" y="2815140"/>
                <a:ext cx="662367" cy="84548"/>
              </a:xfrm>
              <a:custGeom>
                <a:avLst/>
                <a:gdLst/>
                <a:ahLst/>
                <a:cxnLst/>
                <a:rect l="l" t="t" r="r" b="b"/>
                <a:pathLst>
                  <a:path w="10302" h="1315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69" y="270"/>
                      <a:pt x="155" y="632"/>
                      <a:pt x="261" y="1054"/>
                    </a:cubicBezTo>
                    <a:cubicBezTo>
                      <a:pt x="500" y="1097"/>
                      <a:pt x="790" y="1127"/>
                      <a:pt x="1123" y="1161"/>
                    </a:cubicBezTo>
                    <a:cubicBezTo>
                      <a:pt x="2155" y="1255"/>
                      <a:pt x="3580" y="1315"/>
                      <a:pt x="5154" y="1315"/>
                    </a:cubicBezTo>
                    <a:cubicBezTo>
                      <a:pt x="7226" y="1315"/>
                      <a:pt x="9044" y="1212"/>
                      <a:pt x="10042" y="1054"/>
                    </a:cubicBezTo>
                    <a:cubicBezTo>
                      <a:pt x="10148" y="636"/>
                      <a:pt x="10234" y="270"/>
                      <a:pt x="10302" y="5"/>
                    </a:cubicBezTo>
                    <a:lnTo>
                      <a:pt x="10302" y="5"/>
                    </a:lnTo>
                    <a:cubicBezTo>
                      <a:pt x="9404" y="181"/>
                      <a:pt x="7492" y="304"/>
                      <a:pt x="5263" y="304"/>
                    </a:cubicBezTo>
                    <a:cubicBezTo>
                      <a:pt x="5225" y="304"/>
                      <a:pt x="5187" y="304"/>
                      <a:pt x="5149" y="304"/>
                    </a:cubicBezTo>
                    <a:cubicBezTo>
                      <a:pt x="3575" y="304"/>
                      <a:pt x="2151" y="244"/>
                      <a:pt x="1123" y="150"/>
                    </a:cubicBezTo>
                    <a:cubicBezTo>
                      <a:pt x="662" y="108"/>
                      <a:pt x="282" y="56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3" name="Google Shape;2663;p56"/>
              <p:cNvSpPr/>
              <p:nvPr/>
            </p:nvSpPr>
            <p:spPr>
              <a:xfrm>
                <a:off x="1237229" y="2646492"/>
                <a:ext cx="733156" cy="68346"/>
              </a:xfrm>
              <a:custGeom>
                <a:avLst/>
                <a:gdLst/>
                <a:ahLst/>
                <a:cxnLst/>
                <a:rect l="l" t="t" r="r" b="b"/>
                <a:pathLst>
                  <a:path w="11403" h="1063" extrusionOk="0">
                    <a:moveTo>
                      <a:pt x="5704" y="1"/>
                    </a:moveTo>
                    <a:cubicBezTo>
                      <a:pt x="2556" y="1"/>
                      <a:pt x="1" y="240"/>
                      <a:pt x="1" y="530"/>
                    </a:cubicBezTo>
                    <a:cubicBezTo>
                      <a:pt x="1" y="824"/>
                      <a:pt x="2556" y="1063"/>
                      <a:pt x="5704" y="1063"/>
                    </a:cubicBezTo>
                    <a:cubicBezTo>
                      <a:pt x="8851" y="1063"/>
                      <a:pt x="11402" y="824"/>
                      <a:pt x="11402" y="530"/>
                    </a:cubicBezTo>
                    <a:cubicBezTo>
                      <a:pt x="11402" y="240"/>
                      <a:pt x="8851" y="1"/>
                      <a:pt x="570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4" name="Google Shape;2664;p56"/>
              <p:cNvSpPr/>
              <p:nvPr/>
            </p:nvSpPr>
            <p:spPr>
              <a:xfrm>
                <a:off x="1213375" y="2014914"/>
                <a:ext cx="295178" cy="742736"/>
              </a:xfrm>
              <a:custGeom>
                <a:avLst/>
                <a:gdLst/>
                <a:ahLst/>
                <a:cxnLst/>
                <a:rect l="l" t="t" r="r" b="b"/>
                <a:pathLst>
                  <a:path w="4591" h="11552" extrusionOk="0">
                    <a:moveTo>
                      <a:pt x="1" y="1"/>
                    </a:moveTo>
                    <a:lnTo>
                      <a:pt x="3362" y="11364"/>
                    </a:lnTo>
                    <a:lnTo>
                      <a:pt x="4590" y="11551"/>
                    </a:lnTo>
                    <a:cubicBezTo>
                      <a:pt x="4590" y="11551"/>
                      <a:pt x="3084" y="4095"/>
                      <a:pt x="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5" name="Google Shape;2665;p56"/>
              <p:cNvSpPr/>
              <p:nvPr/>
            </p:nvSpPr>
            <p:spPr>
              <a:xfrm>
                <a:off x="1291816" y="1550891"/>
                <a:ext cx="287463" cy="1194923"/>
              </a:xfrm>
              <a:custGeom>
                <a:avLst/>
                <a:gdLst/>
                <a:ahLst/>
                <a:cxnLst/>
                <a:rect l="l" t="t" r="r" b="b"/>
                <a:pathLst>
                  <a:path w="4471" h="18585" extrusionOk="0">
                    <a:moveTo>
                      <a:pt x="1" y="1"/>
                    </a:moveTo>
                    <a:cubicBezTo>
                      <a:pt x="1" y="2"/>
                      <a:pt x="2440" y="14976"/>
                      <a:pt x="2986" y="18325"/>
                    </a:cubicBezTo>
                    <a:lnTo>
                      <a:pt x="4471" y="18585"/>
                    </a:lnTo>
                    <a:cubicBezTo>
                      <a:pt x="4471" y="18585"/>
                      <a:pt x="2999" y="4607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6" name="Google Shape;2666;p56"/>
              <p:cNvSpPr/>
              <p:nvPr/>
            </p:nvSpPr>
            <p:spPr>
              <a:xfrm>
                <a:off x="1539162" y="1293900"/>
                <a:ext cx="145178" cy="1475763"/>
              </a:xfrm>
              <a:custGeom>
                <a:avLst/>
                <a:gdLst/>
                <a:ahLst/>
                <a:cxnLst/>
                <a:rect l="l" t="t" r="r" b="b"/>
                <a:pathLst>
                  <a:path w="2258" h="22953" extrusionOk="0">
                    <a:moveTo>
                      <a:pt x="1298" y="1"/>
                    </a:moveTo>
                    <a:cubicBezTo>
                      <a:pt x="1" y="3742"/>
                      <a:pt x="517" y="22624"/>
                      <a:pt x="517" y="22624"/>
                    </a:cubicBezTo>
                    <a:lnTo>
                      <a:pt x="2257" y="22953"/>
                    </a:lnTo>
                    <a:lnTo>
                      <a:pt x="129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7" name="Google Shape;2667;p56"/>
              <p:cNvSpPr/>
              <p:nvPr/>
            </p:nvSpPr>
            <p:spPr>
              <a:xfrm>
                <a:off x="1652451" y="1464220"/>
                <a:ext cx="267982" cy="1289822"/>
              </a:xfrm>
              <a:custGeom>
                <a:avLst/>
                <a:gdLst/>
                <a:ahLst/>
                <a:cxnLst/>
                <a:rect l="l" t="t" r="r" b="b"/>
                <a:pathLst>
                  <a:path w="4168" h="20061" extrusionOk="0">
                    <a:moveTo>
                      <a:pt x="4168" y="1"/>
                    </a:moveTo>
                    <a:lnTo>
                      <a:pt x="4168" y="1"/>
                    </a:lnTo>
                    <a:cubicBezTo>
                      <a:pt x="1762" y="3353"/>
                      <a:pt x="0" y="19958"/>
                      <a:pt x="0" y="19958"/>
                    </a:cubicBezTo>
                    <a:lnTo>
                      <a:pt x="1493" y="20061"/>
                    </a:lnTo>
                    <a:lnTo>
                      <a:pt x="4168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8" name="Google Shape;2668;p56"/>
              <p:cNvSpPr/>
              <p:nvPr/>
            </p:nvSpPr>
            <p:spPr>
              <a:xfrm>
                <a:off x="1715782" y="1983409"/>
                <a:ext cx="298715" cy="784335"/>
              </a:xfrm>
              <a:custGeom>
                <a:avLst/>
                <a:gdLst/>
                <a:ahLst/>
                <a:cxnLst/>
                <a:rect l="l" t="t" r="r" b="b"/>
                <a:pathLst>
                  <a:path w="4646" h="12199" extrusionOk="0">
                    <a:moveTo>
                      <a:pt x="4646" y="0"/>
                    </a:moveTo>
                    <a:lnTo>
                      <a:pt x="4646" y="0"/>
                    </a:lnTo>
                    <a:cubicBezTo>
                      <a:pt x="1622" y="3310"/>
                      <a:pt x="1" y="11849"/>
                      <a:pt x="1" y="11849"/>
                    </a:cubicBezTo>
                    <a:lnTo>
                      <a:pt x="1323" y="12199"/>
                    </a:lnTo>
                    <a:lnTo>
                      <a:pt x="464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9" name="Google Shape;2669;p56"/>
              <p:cNvSpPr/>
              <p:nvPr/>
            </p:nvSpPr>
            <p:spPr>
              <a:xfrm>
                <a:off x="1237229" y="2680762"/>
                <a:ext cx="733156" cy="154501"/>
              </a:xfrm>
              <a:custGeom>
                <a:avLst/>
                <a:gdLst/>
                <a:ahLst/>
                <a:cxnLst/>
                <a:rect l="l" t="t" r="r" b="b"/>
                <a:pathLst>
                  <a:path w="11403" h="2403" extrusionOk="0">
                    <a:moveTo>
                      <a:pt x="1" y="1"/>
                    </a:moveTo>
                    <a:lnTo>
                      <a:pt x="1" y="1869"/>
                    </a:lnTo>
                    <a:cubicBezTo>
                      <a:pt x="1" y="2159"/>
                      <a:pt x="2551" y="2402"/>
                      <a:pt x="5699" y="2402"/>
                    </a:cubicBezTo>
                    <a:cubicBezTo>
                      <a:pt x="8847" y="2402"/>
                      <a:pt x="11402" y="2163"/>
                      <a:pt x="11402" y="1869"/>
                    </a:cubicBezTo>
                    <a:lnTo>
                      <a:pt x="1140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657" name="Google Shape;2657;p56"/>
            <p:cNvSpPr/>
            <p:nvPr/>
          </p:nvSpPr>
          <p:spPr>
            <a:xfrm>
              <a:off x="1423900" y="2604625"/>
              <a:ext cx="487500" cy="447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70" name="Google Shape;2670;p56"/>
          <p:cNvGrpSpPr/>
          <p:nvPr/>
        </p:nvGrpSpPr>
        <p:grpSpPr>
          <a:xfrm>
            <a:off x="3714198" y="1584548"/>
            <a:ext cx="1464327" cy="1651183"/>
            <a:chOff x="2898688" y="1441283"/>
            <a:chExt cx="1464327" cy="1651183"/>
          </a:xfrm>
        </p:grpSpPr>
        <p:grpSp>
          <p:nvGrpSpPr>
            <p:cNvPr id="2671" name="Google Shape;2671;p56"/>
            <p:cNvGrpSpPr/>
            <p:nvPr/>
          </p:nvGrpSpPr>
          <p:grpSpPr>
            <a:xfrm>
              <a:off x="2898688" y="1441283"/>
              <a:ext cx="1464327" cy="1651183"/>
              <a:chOff x="4820088" y="1441283"/>
              <a:chExt cx="1464327" cy="1651183"/>
            </a:xfrm>
          </p:grpSpPr>
          <p:grpSp>
            <p:nvGrpSpPr>
              <p:cNvPr id="2672" name="Google Shape;2672;p56"/>
              <p:cNvGrpSpPr/>
              <p:nvPr/>
            </p:nvGrpSpPr>
            <p:grpSpPr>
              <a:xfrm>
                <a:off x="5117687" y="2350766"/>
                <a:ext cx="851121" cy="741700"/>
                <a:chOff x="1237229" y="2646492"/>
                <a:chExt cx="733156" cy="638901"/>
              </a:xfrm>
            </p:grpSpPr>
            <p:sp>
              <p:nvSpPr>
                <p:cNvPr id="2673" name="Google Shape;2673;p56"/>
                <p:cNvSpPr/>
                <p:nvPr/>
              </p:nvSpPr>
              <p:spPr>
                <a:xfrm>
                  <a:off x="1264940" y="2783635"/>
                  <a:ext cx="677991" cy="5017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45" h="7804" extrusionOk="0">
                      <a:moveTo>
                        <a:pt x="1" y="0"/>
                      </a:moveTo>
                      <a:cubicBezTo>
                        <a:pt x="1" y="0"/>
                        <a:pt x="1506" y="6172"/>
                        <a:pt x="2010" y="7503"/>
                      </a:cubicBezTo>
                      <a:cubicBezTo>
                        <a:pt x="2010" y="7503"/>
                        <a:pt x="2240" y="7546"/>
                        <a:pt x="2624" y="7597"/>
                      </a:cubicBezTo>
                      <a:cubicBezTo>
                        <a:pt x="3379" y="7750"/>
                        <a:pt x="4209" y="7804"/>
                        <a:pt x="5004" y="7804"/>
                      </a:cubicBezTo>
                      <a:cubicBezTo>
                        <a:pt x="5094" y="7804"/>
                        <a:pt x="5184" y="7803"/>
                        <a:pt x="5273" y="7802"/>
                      </a:cubicBezTo>
                      <a:cubicBezTo>
                        <a:pt x="5361" y="7803"/>
                        <a:pt x="5450" y="7804"/>
                        <a:pt x="5540" y="7804"/>
                      </a:cubicBezTo>
                      <a:cubicBezTo>
                        <a:pt x="6332" y="7804"/>
                        <a:pt x="7163" y="7750"/>
                        <a:pt x="7921" y="7597"/>
                      </a:cubicBezTo>
                      <a:cubicBezTo>
                        <a:pt x="8305" y="7542"/>
                        <a:pt x="8536" y="7503"/>
                        <a:pt x="8536" y="7503"/>
                      </a:cubicBezTo>
                      <a:cubicBezTo>
                        <a:pt x="9035" y="6172"/>
                        <a:pt x="10545" y="0"/>
                        <a:pt x="10545" y="0"/>
                      </a:cubicBezTo>
                      <a:lnTo>
                        <a:pt x="10545" y="0"/>
                      </a:lnTo>
                      <a:lnTo>
                        <a:pt x="5273" y="56"/>
                      </a:lnTo>
                      <a:lnTo>
                        <a:pt x="1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4" name="Google Shape;2674;p56"/>
                <p:cNvSpPr/>
                <p:nvPr/>
              </p:nvSpPr>
              <p:spPr>
                <a:xfrm>
                  <a:off x="1272591" y="2815140"/>
                  <a:ext cx="662367" cy="845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02" h="1315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69" y="270"/>
                        <a:pt x="155" y="632"/>
                        <a:pt x="261" y="1054"/>
                      </a:cubicBezTo>
                      <a:cubicBezTo>
                        <a:pt x="500" y="1097"/>
                        <a:pt x="790" y="1127"/>
                        <a:pt x="1123" y="1161"/>
                      </a:cubicBezTo>
                      <a:cubicBezTo>
                        <a:pt x="2155" y="1255"/>
                        <a:pt x="3580" y="1315"/>
                        <a:pt x="5154" y="1315"/>
                      </a:cubicBezTo>
                      <a:cubicBezTo>
                        <a:pt x="7226" y="1315"/>
                        <a:pt x="9044" y="1212"/>
                        <a:pt x="10042" y="1054"/>
                      </a:cubicBezTo>
                      <a:cubicBezTo>
                        <a:pt x="10148" y="636"/>
                        <a:pt x="10234" y="270"/>
                        <a:pt x="10302" y="5"/>
                      </a:cubicBezTo>
                      <a:lnTo>
                        <a:pt x="10302" y="5"/>
                      </a:lnTo>
                      <a:cubicBezTo>
                        <a:pt x="9404" y="181"/>
                        <a:pt x="7492" y="304"/>
                        <a:pt x="5263" y="304"/>
                      </a:cubicBezTo>
                      <a:cubicBezTo>
                        <a:pt x="5225" y="304"/>
                        <a:pt x="5187" y="304"/>
                        <a:pt x="5149" y="304"/>
                      </a:cubicBezTo>
                      <a:cubicBezTo>
                        <a:pt x="3575" y="304"/>
                        <a:pt x="2151" y="244"/>
                        <a:pt x="1123" y="150"/>
                      </a:cubicBezTo>
                      <a:cubicBezTo>
                        <a:pt x="662" y="108"/>
                        <a:pt x="282" y="56"/>
                        <a:pt x="1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5" name="Google Shape;2675;p56"/>
                <p:cNvSpPr/>
                <p:nvPr/>
              </p:nvSpPr>
              <p:spPr>
                <a:xfrm>
                  <a:off x="1237229" y="2646492"/>
                  <a:ext cx="733156" cy="683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403" h="1063" extrusionOk="0">
                      <a:moveTo>
                        <a:pt x="5704" y="1"/>
                      </a:moveTo>
                      <a:cubicBezTo>
                        <a:pt x="2556" y="1"/>
                        <a:pt x="1" y="240"/>
                        <a:pt x="1" y="530"/>
                      </a:cubicBezTo>
                      <a:cubicBezTo>
                        <a:pt x="1" y="824"/>
                        <a:pt x="2556" y="1063"/>
                        <a:pt x="5704" y="1063"/>
                      </a:cubicBezTo>
                      <a:cubicBezTo>
                        <a:pt x="8851" y="1063"/>
                        <a:pt x="11402" y="824"/>
                        <a:pt x="11402" y="530"/>
                      </a:cubicBezTo>
                      <a:cubicBezTo>
                        <a:pt x="11402" y="240"/>
                        <a:pt x="8851" y="1"/>
                        <a:pt x="5704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6" name="Google Shape;2676;p56"/>
                <p:cNvSpPr/>
                <p:nvPr/>
              </p:nvSpPr>
              <p:spPr>
                <a:xfrm>
                  <a:off x="1237229" y="2680762"/>
                  <a:ext cx="733156" cy="1545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403" h="2403" extrusionOk="0">
                      <a:moveTo>
                        <a:pt x="1" y="1"/>
                      </a:moveTo>
                      <a:lnTo>
                        <a:pt x="1" y="1869"/>
                      </a:lnTo>
                      <a:cubicBezTo>
                        <a:pt x="1" y="2159"/>
                        <a:pt x="2551" y="2402"/>
                        <a:pt x="5699" y="2402"/>
                      </a:cubicBezTo>
                      <a:cubicBezTo>
                        <a:pt x="8847" y="2402"/>
                        <a:pt x="11402" y="2163"/>
                        <a:pt x="11402" y="1869"/>
                      </a:cubicBezTo>
                      <a:lnTo>
                        <a:pt x="11402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677" name="Google Shape;2677;p56"/>
              <p:cNvSpPr/>
              <p:nvPr/>
            </p:nvSpPr>
            <p:spPr>
              <a:xfrm>
                <a:off x="5502034" y="1460901"/>
                <a:ext cx="490941" cy="963141"/>
              </a:xfrm>
              <a:custGeom>
                <a:avLst/>
                <a:gdLst/>
                <a:ahLst/>
                <a:cxnLst/>
                <a:rect l="l" t="t" r="r" b="b"/>
                <a:pathLst>
                  <a:path w="5030" h="9868" extrusionOk="0">
                    <a:moveTo>
                      <a:pt x="2907" y="1"/>
                    </a:moveTo>
                    <a:cubicBezTo>
                      <a:pt x="2711" y="1"/>
                      <a:pt x="2522" y="55"/>
                      <a:pt x="2376" y="183"/>
                    </a:cubicBezTo>
                    <a:cubicBezTo>
                      <a:pt x="2317" y="239"/>
                      <a:pt x="2266" y="298"/>
                      <a:pt x="2223" y="371"/>
                    </a:cubicBezTo>
                    <a:cubicBezTo>
                      <a:pt x="2189" y="426"/>
                      <a:pt x="2159" y="482"/>
                      <a:pt x="2138" y="542"/>
                    </a:cubicBezTo>
                    <a:cubicBezTo>
                      <a:pt x="2022" y="810"/>
                      <a:pt x="1980" y="1126"/>
                      <a:pt x="1818" y="1369"/>
                    </a:cubicBezTo>
                    <a:cubicBezTo>
                      <a:pt x="1698" y="1544"/>
                      <a:pt x="1523" y="1676"/>
                      <a:pt x="1383" y="1834"/>
                    </a:cubicBezTo>
                    <a:cubicBezTo>
                      <a:pt x="1370" y="1842"/>
                      <a:pt x="1361" y="1855"/>
                      <a:pt x="1348" y="1868"/>
                    </a:cubicBezTo>
                    <a:cubicBezTo>
                      <a:pt x="1323" y="1898"/>
                      <a:pt x="1302" y="1932"/>
                      <a:pt x="1280" y="1962"/>
                    </a:cubicBezTo>
                    <a:cubicBezTo>
                      <a:pt x="1101" y="2201"/>
                      <a:pt x="1016" y="2482"/>
                      <a:pt x="965" y="2777"/>
                    </a:cubicBezTo>
                    <a:cubicBezTo>
                      <a:pt x="952" y="2849"/>
                      <a:pt x="939" y="2922"/>
                      <a:pt x="935" y="2994"/>
                    </a:cubicBezTo>
                    <a:cubicBezTo>
                      <a:pt x="909" y="3267"/>
                      <a:pt x="901" y="3536"/>
                      <a:pt x="905" y="3805"/>
                    </a:cubicBezTo>
                    <a:cubicBezTo>
                      <a:pt x="905" y="3988"/>
                      <a:pt x="905" y="4176"/>
                      <a:pt x="901" y="4363"/>
                    </a:cubicBezTo>
                    <a:cubicBezTo>
                      <a:pt x="896" y="4440"/>
                      <a:pt x="896" y="4513"/>
                      <a:pt x="892" y="4589"/>
                    </a:cubicBezTo>
                    <a:cubicBezTo>
                      <a:pt x="862" y="5302"/>
                      <a:pt x="764" y="6014"/>
                      <a:pt x="461" y="6654"/>
                    </a:cubicBezTo>
                    <a:cubicBezTo>
                      <a:pt x="410" y="6765"/>
                      <a:pt x="346" y="6880"/>
                      <a:pt x="291" y="6995"/>
                    </a:cubicBezTo>
                    <a:cubicBezTo>
                      <a:pt x="269" y="7046"/>
                      <a:pt x="244" y="7102"/>
                      <a:pt x="218" y="7153"/>
                    </a:cubicBezTo>
                    <a:cubicBezTo>
                      <a:pt x="205" y="7191"/>
                      <a:pt x="193" y="7230"/>
                      <a:pt x="176" y="7268"/>
                    </a:cubicBezTo>
                    <a:cubicBezTo>
                      <a:pt x="1" y="7771"/>
                      <a:pt x="65" y="8343"/>
                      <a:pt x="303" y="8816"/>
                    </a:cubicBezTo>
                    <a:cubicBezTo>
                      <a:pt x="483" y="9170"/>
                      <a:pt x="845" y="9704"/>
                      <a:pt x="1263" y="9836"/>
                    </a:cubicBezTo>
                    <a:cubicBezTo>
                      <a:pt x="1314" y="9853"/>
                      <a:pt x="1370" y="9861"/>
                      <a:pt x="1421" y="9866"/>
                    </a:cubicBezTo>
                    <a:cubicBezTo>
                      <a:pt x="1434" y="9867"/>
                      <a:pt x="1447" y="9867"/>
                      <a:pt x="1459" y="9867"/>
                    </a:cubicBezTo>
                    <a:cubicBezTo>
                      <a:pt x="1498" y="9867"/>
                      <a:pt x="1536" y="9862"/>
                      <a:pt x="1575" y="9853"/>
                    </a:cubicBezTo>
                    <a:cubicBezTo>
                      <a:pt x="2146" y="9733"/>
                      <a:pt x="2654" y="9341"/>
                      <a:pt x="3003" y="8880"/>
                    </a:cubicBezTo>
                    <a:cubicBezTo>
                      <a:pt x="3136" y="8710"/>
                      <a:pt x="3247" y="8526"/>
                      <a:pt x="3345" y="8334"/>
                    </a:cubicBezTo>
                    <a:cubicBezTo>
                      <a:pt x="3383" y="8253"/>
                      <a:pt x="3417" y="8177"/>
                      <a:pt x="3451" y="8091"/>
                    </a:cubicBezTo>
                    <a:cubicBezTo>
                      <a:pt x="3584" y="7763"/>
                      <a:pt x="3686" y="7422"/>
                      <a:pt x="3746" y="7072"/>
                    </a:cubicBezTo>
                    <a:cubicBezTo>
                      <a:pt x="3788" y="6807"/>
                      <a:pt x="3822" y="6534"/>
                      <a:pt x="3950" y="6300"/>
                    </a:cubicBezTo>
                    <a:cubicBezTo>
                      <a:pt x="4100" y="6010"/>
                      <a:pt x="4377" y="5809"/>
                      <a:pt x="4586" y="5562"/>
                    </a:cubicBezTo>
                    <a:cubicBezTo>
                      <a:pt x="4637" y="5502"/>
                      <a:pt x="4680" y="5442"/>
                      <a:pt x="4722" y="5378"/>
                    </a:cubicBezTo>
                    <a:cubicBezTo>
                      <a:pt x="4727" y="5370"/>
                      <a:pt x="4731" y="5357"/>
                      <a:pt x="4739" y="5349"/>
                    </a:cubicBezTo>
                    <a:cubicBezTo>
                      <a:pt x="4829" y="5191"/>
                      <a:pt x="4884" y="5016"/>
                      <a:pt x="4910" y="4837"/>
                    </a:cubicBezTo>
                    <a:cubicBezTo>
                      <a:pt x="4919" y="4777"/>
                      <a:pt x="4927" y="4717"/>
                      <a:pt x="4931" y="4658"/>
                    </a:cubicBezTo>
                    <a:cubicBezTo>
                      <a:pt x="4940" y="4440"/>
                      <a:pt x="4927" y="4223"/>
                      <a:pt x="4897" y="4005"/>
                    </a:cubicBezTo>
                    <a:cubicBezTo>
                      <a:pt x="4842" y="3544"/>
                      <a:pt x="4739" y="3079"/>
                      <a:pt x="4816" y="2623"/>
                    </a:cubicBezTo>
                    <a:cubicBezTo>
                      <a:pt x="4820" y="2619"/>
                      <a:pt x="4820" y="2606"/>
                      <a:pt x="4820" y="2597"/>
                    </a:cubicBezTo>
                    <a:cubicBezTo>
                      <a:pt x="4833" y="2538"/>
                      <a:pt x="4846" y="2478"/>
                      <a:pt x="4863" y="2418"/>
                    </a:cubicBezTo>
                    <a:cubicBezTo>
                      <a:pt x="4931" y="2150"/>
                      <a:pt x="5030" y="1885"/>
                      <a:pt x="4974" y="1612"/>
                    </a:cubicBezTo>
                    <a:cubicBezTo>
                      <a:pt x="4919" y="1343"/>
                      <a:pt x="4731" y="1139"/>
                      <a:pt x="4518" y="960"/>
                    </a:cubicBezTo>
                    <a:cubicBezTo>
                      <a:pt x="4475" y="921"/>
                      <a:pt x="4428" y="887"/>
                      <a:pt x="4390" y="849"/>
                    </a:cubicBezTo>
                    <a:cubicBezTo>
                      <a:pt x="4347" y="810"/>
                      <a:pt x="4304" y="776"/>
                      <a:pt x="4262" y="742"/>
                    </a:cubicBezTo>
                    <a:cubicBezTo>
                      <a:pt x="3984" y="512"/>
                      <a:pt x="3720" y="256"/>
                      <a:pt x="3396" y="111"/>
                    </a:cubicBezTo>
                    <a:cubicBezTo>
                      <a:pt x="3379" y="102"/>
                      <a:pt x="3362" y="98"/>
                      <a:pt x="3349" y="89"/>
                    </a:cubicBezTo>
                    <a:cubicBezTo>
                      <a:pt x="3298" y="68"/>
                      <a:pt x="3251" y="51"/>
                      <a:pt x="3200" y="38"/>
                    </a:cubicBezTo>
                    <a:cubicBezTo>
                      <a:pt x="3104" y="14"/>
                      <a:pt x="3005" y="1"/>
                      <a:pt x="290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8" name="Google Shape;2678;p56"/>
              <p:cNvSpPr/>
              <p:nvPr/>
            </p:nvSpPr>
            <p:spPr>
              <a:xfrm>
                <a:off x="5523701" y="1465001"/>
                <a:ext cx="459708" cy="958847"/>
              </a:xfrm>
              <a:custGeom>
                <a:avLst/>
                <a:gdLst/>
                <a:ahLst/>
                <a:cxnLst/>
                <a:rect l="l" t="t" r="r" b="b"/>
                <a:pathLst>
                  <a:path w="4710" h="9824" extrusionOk="0">
                    <a:moveTo>
                      <a:pt x="2973" y="0"/>
                    </a:moveTo>
                    <a:lnTo>
                      <a:pt x="2671" y="1532"/>
                    </a:lnTo>
                    <a:lnTo>
                      <a:pt x="2001" y="329"/>
                    </a:lnTo>
                    <a:cubicBezTo>
                      <a:pt x="1967" y="384"/>
                      <a:pt x="1937" y="444"/>
                      <a:pt x="1916" y="504"/>
                    </a:cubicBezTo>
                    <a:lnTo>
                      <a:pt x="2624" y="1775"/>
                    </a:lnTo>
                    <a:lnTo>
                      <a:pt x="2282" y="3515"/>
                    </a:lnTo>
                    <a:lnTo>
                      <a:pt x="1165" y="1792"/>
                    </a:lnTo>
                    <a:cubicBezTo>
                      <a:pt x="1152" y="1805"/>
                      <a:pt x="1139" y="1818"/>
                      <a:pt x="1131" y="1830"/>
                    </a:cubicBezTo>
                    <a:cubicBezTo>
                      <a:pt x="1105" y="1860"/>
                      <a:pt x="1080" y="1890"/>
                      <a:pt x="1058" y="1924"/>
                    </a:cubicBezTo>
                    <a:lnTo>
                      <a:pt x="2235" y="3741"/>
                    </a:lnTo>
                    <a:lnTo>
                      <a:pt x="2108" y="4398"/>
                    </a:lnTo>
                    <a:lnTo>
                      <a:pt x="743" y="2739"/>
                    </a:lnTo>
                    <a:cubicBezTo>
                      <a:pt x="730" y="2811"/>
                      <a:pt x="721" y="2884"/>
                      <a:pt x="713" y="2956"/>
                    </a:cubicBezTo>
                    <a:lnTo>
                      <a:pt x="2065" y="4599"/>
                    </a:lnTo>
                    <a:lnTo>
                      <a:pt x="2069" y="4594"/>
                    </a:lnTo>
                    <a:lnTo>
                      <a:pt x="1869" y="5597"/>
                    </a:lnTo>
                    <a:lnTo>
                      <a:pt x="679" y="4326"/>
                    </a:lnTo>
                    <a:cubicBezTo>
                      <a:pt x="679" y="4402"/>
                      <a:pt x="679" y="4475"/>
                      <a:pt x="674" y="4552"/>
                    </a:cubicBezTo>
                    <a:lnTo>
                      <a:pt x="1830" y="5784"/>
                    </a:lnTo>
                    <a:lnTo>
                      <a:pt x="1348" y="8237"/>
                    </a:lnTo>
                    <a:cubicBezTo>
                      <a:pt x="973" y="7866"/>
                      <a:pt x="448" y="7333"/>
                      <a:pt x="69" y="6953"/>
                    </a:cubicBezTo>
                    <a:cubicBezTo>
                      <a:pt x="47" y="7004"/>
                      <a:pt x="22" y="7060"/>
                      <a:pt x="0" y="7111"/>
                    </a:cubicBezTo>
                    <a:cubicBezTo>
                      <a:pt x="508" y="7623"/>
                      <a:pt x="1229" y="8348"/>
                      <a:pt x="1310" y="8433"/>
                    </a:cubicBezTo>
                    <a:lnTo>
                      <a:pt x="1041" y="9794"/>
                    </a:lnTo>
                    <a:cubicBezTo>
                      <a:pt x="1092" y="9811"/>
                      <a:pt x="1148" y="9819"/>
                      <a:pt x="1203" y="9824"/>
                    </a:cubicBezTo>
                    <a:lnTo>
                      <a:pt x="1318" y="9244"/>
                    </a:lnTo>
                    <a:cubicBezTo>
                      <a:pt x="1485" y="9158"/>
                      <a:pt x="2368" y="8693"/>
                      <a:pt x="3123" y="8292"/>
                    </a:cubicBezTo>
                    <a:cubicBezTo>
                      <a:pt x="3161" y="8211"/>
                      <a:pt x="3199" y="8135"/>
                      <a:pt x="3229" y="8053"/>
                    </a:cubicBezTo>
                    <a:lnTo>
                      <a:pt x="3229" y="8053"/>
                    </a:lnTo>
                    <a:cubicBezTo>
                      <a:pt x="2449" y="8467"/>
                      <a:pt x="1660" y="8885"/>
                      <a:pt x="1357" y="9043"/>
                    </a:cubicBezTo>
                    <a:lnTo>
                      <a:pt x="1911" y="6241"/>
                    </a:lnTo>
                    <a:lnTo>
                      <a:pt x="4364" y="5520"/>
                    </a:lnTo>
                    <a:cubicBezTo>
                      <a:pt x="4415" y="5464"/>
                      <a:pt x="4458" y="5400"/>
                      <a:pt x="4500" y="5336"/>
                    </a:cubicBezTo>
                    <a:cubicBezTo>
                      <a:pt x="4505" y="5328"/>
                      <a:pt x="4509" y="5319"/>
                      <a:pt x="4517" y="5307"/>
                    </a:cubicBezTo>
                    <a:lnTo>
                      <a:pt x="4517" y="5307"/>
                    </a:lnTo>
                    <a:lnTo>
                      <a:pt x="1941" y="6066"/>
                    </a:lnTo>
                    <a:lnTo>
                      <a:pt x="2001" y="5772"/>
                    </a:lnTo>
                    <a:lnTo>
                      <a:pt x="4692" y="4795"/>
                    </a:lnTo>
                    <a:cubicBezTo>
                      <a:pt x="4701" y="4735"/>
                      <a:pt x="4705" y="4675"/>
                      <a:pt x="4709" y="4616"/>
                    </a:cubicBezTo>
                    <a:lnTo>
                      <a:pt x="4709" y="4616"/>
                    </a:lnTo>
                    <a:lnTo>
                      <a:pt x="2035" y="5588"/>
                    </a:lnTo>
                    <a:lnTo>
                      <a:pt x="2406" y="3711"/>
                    </a:lnTo>
                    <a:lnTo>
                      <a:pt x="4598" y="2585"/>
                    </a:lnTo>
                    <a:cubicBezTo>
                      <a:pt x="4598" y="2577"/>
                      <a:pt x="4603" y="2564"/>
                      <a:pt x="4603" y="2555"/>
                    </a:cubicBezTo>
                    <a:cubicBezTo>
                      <a:pt x="4611" y="2496"/>
                      <a:pt x="4628" y="2436"/>
                      <a:pt x="4641" y="2381"/>
                    </a:cubicBezTo>
                    <a:lnTo>
                      <a:pt x="4641" y="2381"/>
                    </a:lnTo>
                    <a:lnTo>
                      <a:pt x="2449" y="3511"/>
                    </a:lnTo>
                    <a:lnTo>
                      <a:pt x="2794" y="1736"/>
                    </a:lnTo>
                    <a:lnTo>
                      <a:pt x="4300" y="918"/>
                    </a:lnTo>
                    <a:cubicBezTo>
                      <a:pt x="4257" y="879"/>
                      <a:pt x="4210" y="845"/>
                      <a:pt x="4168" y="807"/>
                    </a:cubicBezTo>
                    <a:lnTo>
                      <a:pt x="2833" y="1536"/>
                    </a:lnTo>
                    <a:lnTo>
                      <a:pt x="3127" y="52"/>
                    </a:lnTo>
                    <a:cubicBezTo>
                      <a:pt x="3076" y="30"/>
                      <a:pt x="3025" y="13"/>
                      <a:pt x="29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9" name="Google Shape;2679;p56"/>
              <p:cNvSpPr/>
              <p:nvPr/>
            </p:nvSpPr>
            <p:spPr>
              <a:xfrm>
                <a:off x="5771806" y="1729698"/>
                <a:ext cx="512608" cy="662623"/>
              </a:xfrm>
              <a:custGeom>
                <a:avLst/>
                <a:gdLst/>
                <a:ahLst/>
                <a:cxnLst/>
                <a:rect l="l" t="t" r="r" b="b"/>
                <a:pathLst>
                  <a:path w="5252" h="6789" extrusionOk="0">
                    <a:moveTo>
                      <a:pt x="4629" y="0"/>
                    </a:moveTo>
                    <a:cubicBezTo>
                      <a:pt x="4542" y="0"/>
                      <a:pt x="4456" y="12"/>
                      <a:pt x="4373" y="31"/>
                    </a:cubicBezTo>
                    <a:cubicBezTo>
                      <a:pt x="4313" y="44"/>
                      <a:pt x="4253" y="57"/>
                      <a:pt x="4198" y="78"/>
                    </a:cubicBezTo>
                    <a:cubicBezTo>
                      <a:pt x="4138" y="95"/>
                      <a:pt x="4078" y="116"/>
                      <a:pt x="4027" y="142"/>
                    </a:cubicBezTo>
                    <a:cubicBezTo>
                      <a:pt x="3874" y="210"/>
                      <a:pt x="3733" y="296"/>
                      <a:pt x="3609" y="402"/>
                    </a:cubicBezTo>
                    <a:cubicBezTo>
                      <a:pt x="3460" y="534"/>
                      <a:pt x="3328" y="692"/>
                      <a:pt x="3165" y="807"/>
                    </a:cubicBezTo>
                    <a:cubicBezTo>
                      <a:pt x="3050" y="888"/>
                      <a:pt x="2927" y="948"/>
                      <a:pt x="2794" y="987"/>
                    </a:cubicBezTo>
                    <a:cubicBezTo>
                      <a:pt x="2739" y="1008"/>
                      <a:pt x="2684" y="1025"/>
                      <a:pt x="2624" y="1038"/>
                    </a:cubicBezTo>
                    <a:cubicBezTo>
                      <a:pt x="2428" y="1085"/>
                      <a:pt x="2223" y="1110"/>
                      <a:pt x="2018" y="1144"/>
                    </a:cubicBezTo>
                    <a:cubicBezTo>
                      <a:pt x="1958" y="1153"/>
                      <a:pt x="1894" y="1161"/>
                      <a:pt x="1839" y="1174"/>
                    </a:cubicBezTo>
                    <a:cubicBezTo>
                      <a:pt x="1643" y="1208"/>
                      <a:pt x="1451" y="1268"/>
                      <a:pt x="1276" y="1353"/>
                    </a:cubicBezTo>
                    <a:cubicBezTo>
                      <a:pt x="1088" y="1451"/>
                      <a:pt x="926" y="1592"/>
                      <a:pt x="802" y="1763"/>
                    </a:cubicBezTo>
                    <a:cubicBezTo>
                      <a:pt x="747" y="1835"/>
                      <a:pt x="704" y="1912"/>
                      <a:pt x="666" y="1993"/>
                    </a:cubicBezTo>
                    <a:cubicBezTo>
                      <a:pt x="636" y="2057"/>
                      <a:pt x="611" y="2121"/>
                      <a:pt x="593" y="2189"/>
                    </a:cubicBezTo>
                    <a:cubicBezTo>
                      <a:pt x="466" y="2646"/>
                      <a:pt x="585" y="3132"/>
                      <a:pt x="589" y="3601"/>
                    </a:cubicBezTo>
                    <a:cubicBezTo>
                      <a:pt x="593" y="3921"/>
                      <a:pt x="547" y="4237"/>
                      <a:pt x="448" y="4544"/>
                    </a:cubicBezTo>
                    <a:cubicBezTo>
                      <a:pt x="350" y="4847"/>
                      <a:pt x="205" y="5128"/>
                      <a:pt x="116" y="5431"/>
                    </a:cubicBezTo>
                    <a:cubicBezTo>
                      <a:pt x="26" y="5734"/>
                      <a:pt x="1" y="6071"/>
                      <a:pt x="133" y="6361"/>
                    </a:cubicBezTo>
                    <a:cubicBezTo>
                      <a:pt x="222" y="6557"/>
                      <a:pt x="393" y="6702"/>
                      <a:pt x="602" y="6766"/>
                    </a:cubicBezTo>
                    <a:cubicBezTo>
                      <a:pt x="652" y="6783"/>
                      <a:pt x="704" y="6789"/>
                      <a:pt x="757" y="6789"/>
                    </a:cubicBezTo>
                    <a:cubicBezTo>
                      <a:pt x="772" y="6789"/>
                      <a:pt x="787" y="6788"/>
                      <a:pt x="802" y="6787"/>
                    </a:cubicBezTo>
                    <a:cubicBezTo>
                      <a:pt x="837" y="6787"/>
                      <a:pt x="871" y="6779"/>
                      <a:pt x="901" y="6770"/>
                    </a:cubicBezTo>
                    <a:cubicBezTo>
                      <a:pt x="1075" y="6719"/>
                      <a:pt x="1208" y="6591"/>
                      <a:pt x="1340" y="6468"/>
                    </a:cubicBezTo>
                    <a:cubicBezTo>
                      <a:pt x="1515" y="6297"/>
                      <a:pt x="1609" y="6109"/>
                      <a:pt x="1784" y="5939"/>
                    </a:cubicBezTo>
                    <a:cubicBezTo>
                      <a:pt x="2475" y="5260"/>
                      <a:pt x="3144" y="4544"/>
                      <a:pt x="3609" y="3699"/>
                    </a:cubicBezTo>
                    <a:cubicBezTo>
                      <a:pt x="4164" y="2680"/>
                      <a:pt x="4420" y="1481"/>
                      <a:pt x="5183" y="603"/>
                    </a:cubicBezTo>
                    <a:cubicBezTo>
                      <a:pt x="5234" y="547"/>
                      <a:pt x="5251" y="470"/>
                      <a:pt x="5230" y="402"/>
                    </a:cubicBezTo>
                    <a:cubicBezTo>
                      <a:pt x="5213" y="334"/>
                      <a:pt x="5183" y="270"/>
                      <a:pt x="5140" y="215"/>
                    </a:cubicBezTo>
                    <a:cubicBezTo>
                      <a:pt x="5098" y="159"/>
                      <a:pt x="5042" y="112"/>
                      <a:pt x="4983" y="78"/>
                    </a:cubicBezTo>
                    <a:cubicBezTo>
                      <a:pt x="4873" y="23"/>
                      <a:pt x="4751" y="0"/>
                      <a:pt x="462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0" name="Google Shape;2680;p56"/>
              <p:cNvSpPr/>
              <p:nvPr/>
            </p:nvSpPr>
            <p:spPr>
              <a:xfrm>
                <a:off x="5830563" y="1737311"/>
                <a:ext cx="451704" cy="655401"/>
              </a:xfrm>
              <a:custGeom>
                <a:avLst/>
                <a:gdLst/>
                <a:ahLst/>
                <a:cxnLst/>
                <a:rect l="l" t="t" r="r" b="b"/>
                <a:pathLst>
                  <a:path w="4628" h="6715" extrusionOk="0">
                    <a:moveTo>
                      <a:pt x="3591" y="0"/>
                    </a:moveTo>
                    <a:cubicBezTo>
                      <a:pt x="3532" y="17"/>
                      <a:pt x="3476" y="38"/>
                      <a:pt x="3421" y="64"/>
                    </a:cubicBezTo>
                    <a:lnTo>
                      <a:pt x="3562" y="1540"/>
                    </a:lnTo>
                    <a:lnTo>
                      <a:pt x="3566" y="1540"/>
                    </a:lnTo>
                    <a:lnTo>
                      <a:pt x="2657" y="2858"/>
                    </a:lnTo>
                    <a:lnTo>
                      <a:pt x="2192" y="909"/>
                    </a:lnTo>
                    <a:cubicBezTo>
                      <a:pt x="2137" y="930"/>
                      <a:pt x="2077" y="943"/>
                      <a:pt x="2018" y="960"/>
                    </a:cubicBezTo>
                    <a:lnTo>
                      <a:pt x="2512" y="3028"/>
                    </a:lnTo>
                    <a:lnTo>
                      <a:pt x="2538" y="3024"/>
                    </a:lnTo>
                    <a:lnTo>
                      <a:pt x="2538" y="3024"/>
                    </a:lnTo>
                    <a:lnTo>
                      <a:pt x="2197" y="3519"/>
                    </a:lnTo>
                    <a:lnTo>
                      <a:pt x="1412" y="1066"/>
                    </a:lnTo>
                    <a:cubicBezTo>
                      <a:pt x="1352" y="1075"/>
                      <a:pt x="1292" y="1083"/>
                      <a:pt x="1233" y="1096"/>
                    </a:cubicBezTo>
                    <a:lnTo>
                      <a:pt x="2064" y="3702"/>
                    </a:lnTo>
                    <a:lnTo>
                      <a:pt x="2073" y="3698"/>
                    </a:lnTo>
                    <a:lnTo>
                      <a:pt x="934" y="5340"/>
                    </a:lnTo>
                    <a:lnTo>
                      <a:pt x="200" y="1685"/>
                    </a:lnTo>
                    <a:cubicBezTo>
                      <a:pt x="145" y="1757"/>
                      <a:pt x="98" y="1834"/>
                      <a:pt x="64" y="1915"/>
                    </a:cubicBezTo>
                    <a:lnTo>
                      <a:pt x="793" y="5545"/>
                    </a:lnTo>
                    <a:lnTo>
                      <a:pt x="0" y="6692"/>
                    </a:lnTo>
                    <a:cubicBezTo>
                      <a:pt x="53" y="6707"/>
                      <a:pt x="109" y="6715"/>
                      <a:pt x="165" y="6715"/>
                    </a:cubicBezTo>
                    <a:cubicBezTo>
                      <a:pt x="177" y="6715"/>
                      <a:pt x="189" y="6714"/>
                      <a:pt x="200" y="6714"/>
                    </a:cubicBezTo>
                    <a:lnTo>
                      <a:pt x="4628" y="324"/>
                    </a:lnTo>
                    <a:cubicBezTo>
                      <a:pt x="4611" y="256"/>
                      <a:pt x="4581" y="192"/>
                      <a:pt x="4538" y="137"/>
                    </a:cubicBezTo>
                    <a:lnTo>
                      <a:pt x="3724" y="1318"/>
                    </a:lnTo>
                    <a:lnTo>
                      <a:pt x="3591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1" name="Google Shape;2681;p56"/>
              <p:cNvSpPr/>
              <p:nvPr/>
            </p:nvSpPr>
            <p:spPr>
              <a:xfrm>
                <a:off x="5222696" y="1441283"/>
                <a:ext cx="519245" cy="930835"/>
              </a:xfrm>
              <a:custGeom>
                <a:avLst/>
                <a:gdLst/>
                <a:ahLst/>
                <a:cxnLst/>
                <a:rect l="l" t="t" r="r" b="b"/>
                <a:pathLst>
                  <a:path w="5320" h="9537" extrusionOk="0">
                    <a:moveTo>
                      <a:pt x="1230" y="1"/>
                    </a:moveTo>
                    <a:cubicBezTo>
                      <a:pt x="1067" y="1"/>
                      <a:pt x="904" y="38"/>
                      <a:pt x="781" y="145"/>
                    </a:cubicBezTo>
                    <a:cubicBezTo>
                      <a:pt x="636" y="273"/>
                      <a:pt x="585" y="474"/>
                      <a:pt x="585" y="683"/>
                    </a:cubicBezTo>
                    <a:cubicBezTo>
                      <a:pt x="585" y="747"/>
                      <a:pt x="589" y="811"/>
                      <a:pt x="598" y="870"/>
                    </a:cubicBezTo>
                    <a:lnTo>
                      <a:pt x="598" y="888"/>
                    </a:lnTo>
                    <a:cubicBezTo>
                      <a:pt x="632" y="1143"/>
                      <a:pt x="696" y="1399"/>
                      <a:pt x="636" y="1647"/>
                    </a:cubicBezTo>
                    <a:cubicBezTo>
                      <a:pt x="593" y="1813"/>
                      <a:pt x="500" y="1958"/>
                      <a:pt x="414" y="2103"/>
                    </a:cubicBezTo>
                    <a:cubicBezTo>
                      <a:pt x="389" y="2137"/>
                      <a:pt x="372" y="2171"/>
                      <a:pt x="350" y="2210"/>
                    </a:cubicBezTo>
                    <a:cubicBezTo>
                      <a:pt x="325" y="2257"/>
                      <a:pt x="299" y="2304"/>
                      <a:pt x="274" y="2355"/>
                    </a:cubicBezTo>
                    <a:cubicBezTo>
                      <a:pt x="150" y="2594"/>
                      <a:pt x="65" y="2854"/>
                      <a:pt x="26" y="3127"/>
                    </a:cubicBezTo>
                    <a:cubicBezTo>
                      <a:pt x="1" y="3302"/>
                      <a:pt x="9" y="3477"/>
                      <a:pt x="43" y="3651"/>
                    </a:cubicBezTo>
                    <a:cubicBezTo>
                      <a:pt x="56" y="3715"/>
                      <a:pt x="73" y="3784"/>
                      <a:pt x="94" y="3843"/>
                    </a:cubicBezTo>
                    <a:cubicBezTo>
                      <a:pt x="133" y="3963"/>
                      <a:pt x="193" y="4074"/>
                      <a:pt x="265" y="4176"/>
                    </a:cubicBezTo>
                    <a:cubicBezTo>
                      <a:pt x="350" y="4296"/>
                      <a:pt x="465" y="4398"/>
                      <a:pt x="555" y="4517"/>
                    </a:cubicBezTo>
                    <a:cubicBezTo>
                      <a:pt x="743" y="4760"/>
                      <a:pt x="849" y="5059"/>
                      <a:pt x="854" y="5370"/>
                    </a:cubicBezTo>
                    <a:cubicBezTo>
                      <a:pt x="854" y="5703"/>
                      <a:pt x="743" y="6019"/>
                      <a:pt x="628" y="6339"/>
                    </a:cubicBezTo>
                    <a:cubicBezTo>
                      <a:pt x="611" y="6386"/>
                      <a:pt x="589" y="6433"/>
                      <a:pt x="572" y="6488"/>
                    </a:cubicBezTo>
                    <a:cubicBezTo>
                      <a:pt x="461" y="6799"/>
                      <a:pt x="363" y="7106"/>
                      <a:pt x="389" y="7431"/>
                    </a:cubicBezTo>
                    <a:cubicBezTo>
                      <a:pt x="389" y="7460"/>
                      <a:pt x="393" y="7495"/>
                      <a:pt x="397" y="7524"/>
                    </a:cubicBezTo>
                    <a:cubicBezTo>
                      <a:pt x="406" y="7588"/>
                      <a:pt x="423" y="7648"/>
                      <a:pt x="440" y="7708"/>
                    </a:cubicBezTo>
                    <a:cubicBezTo>
                      <a:pt x="538" y="8028"/>
                      <a:pt x="721" y="8314"/>
                      <a:pt x="965" y="8540"/>
                    </a:cubicBezTo>
                    <a:cubicBezTo>
                      <a:pt x="1276" y="8834"/>
                      <a:pt x="1651" y="9047"/>
                      <a:pt x="2022" y="9260"/>
                    </a:cubicBezTo>
                    <a:cubicBezTo>
                      <a:pt x="2201" y="9359"/>
                      <a:pt x="2381" y="9461"/>
                      <a:pt x="2581" y="9508"/>
                    </a:cubicBezTo>
                    <a:cubicBezTo>
                      <a:pt x="2624" y="9521"/>
                      <a:pt x="2666" y="9525"/>
                      <a:pt x="2709" y="9529"/>
                    </a:cubicBezTo>
                    <a:cubicBezTo>
                      <a:pt x="2742" y="9534"/>
                      <a:pt x="2773" y="9536"/>
                      <a:pt x="2804" y="9536"/>
                    </a:cubicBezTo>
                    <a:cubicBezTo>
                      <a:pt x="2826" y="9536"/>
                      <a:pt x="2848" y="9535"/>
                      <a:pt x="2871" y="9533"/>
                    </a:cubicBezTo>
                    <a:cubicBezTo>
                      <a:pt x="3003" y="9529"/>
                      <a:pt x="3136" y="9504"/>
                      <a:pt x="3259" y="9452"/>
                    </a:cubicBezTo>
                    <a:cubicBezTo>
                      <a:pt x="3507" y="9350"/>
                      <a:pt x="3579" y="9205"/>
                      <a:pt x="3729" y="9017"/>
                    </a:cubicBezTo>
                    <a:cubicBezTo>
                      <a:pt x="4031" y="8646"/>
                      <a:pt x="4607" y="8587"/>
                      <a:pt x="4936" y="8232"/>
                    </a:cubicBezTo>
                    <a:cubicBezTo>
                      <a:pt x="5319" y="7810"/>
                      <a:pt x="5290" y="7106"/>
                      <a:pt x="4923" y="6667"/>
                    </a:cubicBezTo>
                    <a:cubicBezTo>
                      <a:pt x="4667" y="6347"/>
                      <a:pt x="4257" y="6142"/>
                      <a:pt x="3963" y="5861"/>
                    </a:cubicBezTo>
                    <a:cubicBezTo>
                      <a:pt x="3925" y="5827"/>
                      <a:pt x="3886" y="5788"/>
                      <a:pt x="3852" y="5750"/>
                    </a:cubicBezTo>
                    <a:cubicBezTo>
                      <a:pt x="3750" y="5635"/>
                      <a:pt x="3673" y="5498"/>
                      <a:pt x="3630" y="5353"/>
                    </a:cubicBezTo>
                    <a:cubicBezTo>
                      <a:pt x="3524" y="4965"/>
                      <a:pt x="3694" y="4560"/>
                      <a:pt x="3929" y="4227"/>
                    </a:cubicBezTo>
                    <a:cubicBezTo>
                      <a:pt x="4168" y="3890"/>
                      <a:pt x="4475" y="3583"/>
                      <a:pt x="4569" y="3182"/>
                    </a:cubicBezTo>
                    <a:cubicBezTo>
                      <a:pt x="4620" y="2960"/>
                      <a:pt x="4594" y="2730"/>
                      <a:pt x="4505" y="2521"/>
                    </a:cubicBezTo>
                    <a:cubicBezTo>
                      <a:pt x="4449" y="2385"/>
                      <a:pt x="4368" y="2261"/>
                      <a:pt x="4262" y="2159"/>
                    </a:cubicBezTo>
                    <a:cubicBezTo>
                      <a:pt x="4223" y="2120"/>
                      <a:pt x="4185" y="2086"/>
                      <a:pt x="4142" y="2052"/>
                    </a:cubicBezTo>
                    <a:cubicBezTo>
                      <a:pt x="4100" y="2026"/>
                      <a:pt x="4061" y="2001"/>
                      <a:pt x="4019" y="1979"/>
                    </a:cubicBezTo>
                    <a:cubicBezTo>
                      <a:pt x="3835" y="1881"/>
                      <a:pt x="3618" y="1839"/>
                      <a:pt x="3451" y="1706"/>
                    </a:cubicBezTo>
                    <a:cubicBezTo>
                      <a:pt x="3183" y="1493"/>
                      <a:pt x="3123" y="1118"/>
                      <a:pt x="3033" y="781"/>
                    </a:cubicBezTo>
                    <a:cubicBezTo>
                      <a:pt x="2986" y="585"/>
                      <a:pt x="2892" y="401"/>
                      <a:pt x="2765" y="243"/>
                    </a:cubicBezTo>
                    <a:cubicBezTo>
                      <a:pt x="2730" y="205"/>
                      <a:pt x="2688" y="167"/>
                      <a:pt x="2641" y="137"/>
                    </a:cubicBezTo>
                    <a:cubicBezTo>
                      <a:pt x="2568" y="86"/>
                      <a:pt x="2483" y="56"/>
                      <a:pt x="2398" y="52"/>
                    </a:cubicBezTo>
                    <a:cubicBezTo>
                      <a:pt x="2380" y="50"/>
                      <a:pt x="2362" y="49"/>
                      <a:pt x="2344" y="49"/>
                    </a:cubicBezTo>
                    <a:cubicBezTo>
                      <a:pt x="2247" y="49"/>
                      <a:pt x="2149" y="74"/>
                      <a:pt x="2048" y="81"/>
                    </a:cubicBezTo>
                    <a:cubicBezTo>
                      <a:pt x="2016" y="84"/>
                      <a:pt x="1984" y="85"/>
                      <a:pt x="1952" y="85"/>
                    </a:cubicBezTo>
                    <a:cubicBezTo>
                      <a:pt x="1856" y="85"/>
                      <a:pt x="1761" y="75"/>
                      <a:pt x="1668" y="56"/>
                    </a:cubicBezTo>
                    <a:cubicBezTo>
                      <a:pt x="1613" y="47"/>
                      <a:pt x="1557" y="34"/>
                      <a:pt x="1502" y="26"/>
                    </a:cubicBezTo>
                    <a:cubicBezTo>
                      <a:pt x="1468" y="22"/>
                      <a:pt x="1434" y="17"/>
                      <a:pt x="1400" y="13"/>
                    </a:cubicBezTo>
                    <a:cubicBezTo>
                      <a:pt x="1344" y="5"/>
                      <a:pt x="1287" y="1"/>
                      <a:pt x="123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2" name="Google Shape;2682;p56"/>
              <p:cNvSpPr/>
              <p:nvPr/>
            </p:nvSpPr>
            <p:spPr>
              <a:xfrm>
                <a:off x="5226893" y="1443723"/>
                <a:ext cx="441749" cy="928395"/>
              </a:xfrm>
              <a:custGeom>
                <a:avLst/>
                <a:gdLst/>
                <a:ahLst/>
                <a:cxnLst/>
                <a:rect l="l" t="t" r="r" b="b"/>
                <a:pathLst>
                  <a:path w="4526" h="9512" extrusionOk="0">
                    <a:moveTo>
                      <a:pt x="1463" y="1"/>
                    </a:moveTo>
                    <a:lnTo>
                      <a:pt x="1642" y="1421"/>
                    </a:lnTo>
                    <a:lnTo>
                      <a:pt x="542" y="658"/>
                    </a:lnTo>
                    <a:lnTo>
                      <a:pt x="542" y="658"/>
                    </a:lnTo>
                    <a:cubicBezTo>
                      <a:pt x="542" y="722"/>
                      <a:pt x="546" y="786"/>
                      <a:pt x="555" y="845"/>
                    </a:cubicBezTo>
                    <a:lnTo>
                      <a:pt x="555" y="863"/>
                    </a:lnTo>
                    <a:lnTo>
                      <a:pt x="1668" y="1639"/>
                    </a:lnTo>
                    <a:lnTo>
                      <a:pt x="1839" y="3017"/>
                    </a:lnTo>
                    <a:lnTo>
                      <a:pt x="1839" y="3017"/>
                    </a:lnTo>
                    <a:lnTo>
                      <a:pt x="307" y="2185"/>
                    </a:lnTo>
                    <a:cubicBezTo>
                      <a:pt x="282" y="2232"/>
                      <a:pt x="256" y="2279"/>
                      <a:pt x="235" y="2330"/>
                    </a:cubicBezTo>
                    <a:lnTo>
                      <a:pt x="1864" y="3208"/>
                    </a:lnTo>
                    <a:lnTo>
                      <a:pt x="2018" y="4399"/>
                    </a:lnTo>
                    <a:lnTo>
                      <a:pt x="0" y="3626"/>
                    </a:lnTo>
                    <a:lnTo>
                      <a:pt x="0" y="3626"/>
                    </a:lnTo>
                    <a:cubicBezTo>
                      <a:pt x="13" y="3695"/>
                      <a:pt x="30" y="3759"/>
                      <a:pt x="51" y="3818"/>
                    </a:cubicBezTo>
                    <a:lnTo>
                      <a:pt x="2043" y="4582"/>
                    </a:lnTo>
                    <a:lnTo>
                      <a:pt x="2329" y="6834"/>
                    </a:lnTo>
                    <a:lnTo>
                      <a:pt x="585" y="6314"/>
                    </a:lnTo>
                    <a:cubicBezTo>
                      <a:pt x="568" y="6361"/>
                      <a:pt x="546" y="6408"/>
                      <a:pt x="529" y="6463"/>
                    </a:cubicBezTo>
                    <a:lnTo>
                      <a:pt x="2350" y="7009"/>
                    </a:lnTo>
                    <a:lnTo>
                      <a:pt x="2508" y="8280"/>
                    </a:lnTo>
                    <a:lnTo>
                      <a:pt x="354" y="7499"/>
                    </a:lnTo>
                    <a:lnTo>
                      <a:pt x="354" y="7499"/>
                    </a:lnTo>
                    <a:cubicBezTo>
                      <a:pt x="363" y="7563"/>
                      <a:pt x="380" y="7623"/>
                      <a:pt x="397" y="7683"/>
                    </a:cubicBezTo>
                    <a:lnTo>
                      <a:pt x="2534" y="8459"/>
                    </a:lnTo>
                    <a:lnTo>
                      <a:pt x="2666" y="9504"/>
                    </a:lnTo>
                    <a:cubicBezTo>
                      <a:pt x="2699" y="9509"/>
                      <a:pt x="2730" y="9511"/>
                      <a:pt x="2761" y="9511"/>
                    </a:cubicBezTo>
                    <a:cubicBezTo>
                      <a:pt x="2783" y="9511"/>
                      <a:pt x="2805" y="9510"/>
                      <a:pt x="2828" y="9508"/>
                    </a:cubicBezTo>
                    <a:lnTo>
                      <a:pt x="2500" y="6928"/>
                    </a:lnTo>
                    <a:lnTo>
                      <a:pt x="3929" y="5840"/>
                    </a:lnTo>
                    <a:cubicBezTo>
                      <a:pt x="3886" y="5806"/>
                      <a:pt x="3848" y="5768"/>
                      <a:pt x="3809" y="5725"/>
                    </a:cubicBezTo>
                    <a:lnTo>
                      <a:pt x="2478" y="6744"/>
                    </a:lnTo>
                    <a:lnTo>
                      <a:pt x="2299" y="5345"/>
                    </a:lnTo>
                    <a:lnTo>
                      <a:pt x="4526" y="2680"/>
                    </a:lnTo>
                    <a:cubicBezTo>
                      <a:pt x="4513" y="2620"/>
                      <a:pt x="4492" y="2560"/>
                      <a:pt x="4466" y="2500"/>
                    </a:cubicBezTo>
                    <a:lnTo>
                      <a:pt x="2274" y="5128"/>
                    </a:lnTo>
                    <a:lnTo>
                      <a:pt x="2188" y="4458"/>
                    </a:lnTo>
                    <a:lnTo>
                      <a:pt x="4223" y="2138"/>
                    </a:lnTo>
                    <a:cubicBezTo>
                      <a:pt x="4185" y="2099"/>
                      <a:pt x="4142" y="2061"/>
                      <a:pt x="4099" y="2031"/>
                    </a:cubicBezTo>
                    <a:lnTo>
                      <a:pt x="2163" y="4241"/>
                    </a:lnTo>
                    <a:lnTo>
                      <a:pt x="1822" y="1575"/>
                    </a:lnTo>
                    <a:lnTo>
                      <a:pt x="2722" y="218"/>
                    </a:lnTo>
                    <a:cubicBezTo>
                      <a:pt x="2687" y="180"/>
                      <a:pt x="2645" y="142"/>
                      <a:pt x="2598" y="112"/>
                    </a:cubicBezTo>
                    <a:lnTo>
                      <a:pt x="1792" y="1332"/>
                    </a:lnTo>
                    <a:lnTo>
                      <a:pt x="1625" y="31"/>
                    </a:lnTo>
                    <a:cubicBezTo>
                      <a:pt x="1570" y="22"/>
                      <a:pt x="1514" y="9"/>
                      <a:pt x="146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3" name="Google Shape;2683;p56"/>
              <p:cNvSpPr/>
              <p:nvPr/>
            </p:nvSpPr>
            <p:spPr>
              <a:xfrm>
                <a:off x="4820088" y="1715057"/>
                <a:ext cx="621240" cy="716695"/>
              </a:xfrm>
              <a:custGeom>
                <a:avLst/>
                <a:gdLst/>
                <a:ahLst/>
                <a:cxnLst/>
                <a:rect l="l" t="t" r="r" b="b"/>
                <a:pathLst>
                  <a:path w="6365" h="7343" extrusionOk="0">
                    <a:moveTo>
                      <a:pt x="1054" y="0"/>
                    </a:moveTo>
                    <a:cubicBezTo>
                      <a:pt x="952" y="0"/>
                      <a:pt x="854" y="27"/>
                      <a:pt x="777" y="92"/>
                    </a:cubicBezTo>
                    <a:cubicBezTo>
                      <a:pt x="718" y="151"/>
                      <a:pt x="658" y="215"/>
                      <a:pt x="607" y="283"/>
                    </a:cubicBezTo>
                    <a:lnTo>
                      <a:pt x="577" y="313"/>
                    </a:lnTo>
                    <a:cubicBezTo>
                      <a:pt x="543" y="347"/>
                      <a:pt x="504" y="377"/>
                      <a:pt x="462" y="407"/>
                    </a:cubicBezTo>
                    <a:cubicBezTo>
                      <a:pt x="325" y="501"/>
                      <a:pt x="176" y="582"/>
                      <a:pt x="95" y="727"/>
                    </a:cubicBezTo>
                    <a:cubicBezTo>
                      <a:pt x="1" y="893"/>
                      <a:pt x="27" y="1098"/>
                      <a:pt x="95" y="1277"/>
                    </a:cubicBezTo>
                    <a:cubicBezTo>
                      <a:pt x="163" y="1452"/>
                      <a:pt x="270" y="1614"/>
                      <a:pt x="338" y="1793"/>
                    </a:cubicBezTo>
                    <a:cubicBezTo>
                      <a:pt x="376" y="1904"/>
                      <a:pt x="402" y="2019"/>
                      <a:pt x="419" y="2135"/>
                    </a:cubicBezTo>
                    <a:cubicBezTo>
                      <a:pt x="423" y="2182"/>
                      <a:pt x="432" y="2233"/>
                      <a:pt x="432" y="2284"/>
                    </a:cubicBezTo>
                    <a:cubicBezTo>
                      <a:pt x="453" y="2519"/>
                      <a:pt x="457" y="2757"/>
                      <a:pt x="509" y="2988"/>
                    </a:cubicBezTo>
                    <a:cubicBezTo>
                      <a:pt x="602" y="3414"/>
                      <a:pt x="850" y="3785"/>
                      <a:pt x="1200" y="4037"/>
                    </a:cubicBezTo>
                    <a:cubicBezTo>
                      <a:pt x="1485" y="4237"/>
                      <a:pt x="1822" y="4348"/>
                      <a:pt x="2121" y="4527"/>
                    </a:cubicBezTo>
                    <a:lnTo>
                      <a:pt x="2134" y="4536"/>
                    </a:lnTo>
                    <a:cubicBezTo>
                      <a:pt x="2202" y="4574"/>
                      <a:pt x="2270" y="4621"/>
                      <a:pt x="2334" y="4673"/>
                    </a:cubicBezTo>
                    <a:cubicBezTo>
                      <a:pt x="2718" y="4963"/>
                      <a:pt x="3000" y="5364"/>
                      <a:pt x="3149" y="5820"/>
                    </a:cubicBezTo>
                    <a:cubicBezTo>
                      <a:pt x="3213" y="6025"/>
                      <a:pt x="3251" y="6242"/>
                      <a:pt x="3336" y="6438"/>
                    </a:cubicBezTo>
                    <a:cubicBezTo>
                      <a:pt x="3371" y="6519"/>
                      <a:pt x="3413" y="6600"/>
                      <a:pt x="3464" y="6673"/>
                    </a:cubicBezTo>
                    <a:cubicBezTo>
                      <a:pt x="3499" y="6720"/>
                      <a:pt x="3533" y="6767"/>
                      <a:pt x="3575" y="6809"/>
                    </a:cubicBezTo>
                    <a:cubicBezTo>
                      <a:pt x="3793" y="7057"/>
                      <a:pt x="4083" y="7227"/>
                      <a:pt x="4407" y="7304"/>
                    </a:cubicBezTo>
                    <a:cubicBezTo>
                      <a:pt x="4517" y="7329"/>
                      <a:pt x="4653" y="7342"/>
                      <a:pt x="4801" y="7342"/>
                    </a:cubicBezTo>
                    <a:cubicBezTo>
                      <a:pt x="5188" y="7342"/>
                      <a:pt x="5660" y="7251"/>
                      <a:pt x="5981" y="7036"/>
                    </a:cubicBezTo>
                    <a:cubicBezTo>
                      <a:pt x="6024" y="7006"/>
                      <a:pt x="6062" y="6976"/>
                      <a:pt x="6100" y="6946"/>
                    </a:cubicBezTo>
                    <a:cubicBezTo>
                      <a:pt x="6233" y="6827"/>
                      <a:pt x="6322" y="6664"/>
                      <a:pt x="6344" y="6485"/>
                    </a:cubicBezTo>
                    <a:cubicBezTo>
                      <a:pt x="6365" y="6315"/>
                      <a:pt x="6292" y="6144"/>
                      <a:pt x="6258" y="5969"/>
                    </a:cubicBezTo>
                    <a:cubicBezTo>
                      <a:pt x="6147" y="5491"/>
                      <a:pt x="6258" y="4967"/>
                      <a:pt x="6062" y="4519"/>
                    </a:cubicBezTo>
                    <a:cubicBezTo>
                      <a:pt x="5947" y="4250"/>
                      <a:pt x="5746" y="4050"/>
                      <a:pt x="5520" y="3866"/>
                    </a:cubicBezTo>
                    <a:cubicBezTo>
                      <a:pt x="5478" y="3832"/>
                      <a:pt x="5439" y="3802"/>
                      <a:pt x="5397" y="3773"/>
                    </a:cubicBezTo>
                    <a:cubicBezTo>
                      <a:pt x="5230" y="3645"/>
                      <a:pt x="5051" y="3525"/>
                      <a:pt x="4889" y="3397"/>
                    </a:cubicBezTo>
                    <a:cubicBezTo>
                      <a:pt x="4846" y="3363"/>
                      <a:pt x="4804" y="3329"/>
                      <a:pt x="4765" y="3295"/>
                    </a:cubicBezTo>
                    <a:cubicBezTo>
                      <a:pt x="4650" y="3192"/>
                      <a:pt x="4548" y="3082"/>
                      <a:pt x="4458" y="2958"/>
                    </a:cubicBezTo>
                    <a:cubicBezTo>
                      <a:pt x="4207" y="2600"/>
                      <a:pt x="4130" y="2152"/>
                      <a:pt x="4006" y="1734"/>
                    </a:cubicBezTo>
                    <a:cubicBezTo>
                      <a:pt x="3887" y="1311"/>
                      <a:pt x="3682" y="872"/>
                      <a:pt x="3294" y="676"/>
                    </a:cubicBezTo>
                    <a:lnTo>
                      <a:pt x="3290" y="676"/>
                    </a:lnTo>
                    <a:cubicBezTo>
                      <a:pt x="3243" y="650"/>
                      <a:pt x="3196" y="629"/>
                      <a:pt x="3145" y="616"/>
                    </a:cubicBezTo>
                    <a:cubicBezTo>
                      <a:pt x="2854" y="518"/>
                      <a:pt x="2530" y="535"/>
                      <a:pt x="2223" y="484"/>
                    </a:cubicBezTo>
                    <a:cubicBezTo>
                      <a:pt x="2172" y="475"/>
                      <a:pt x="2121" y="463"/>
                      <a:pt x="2070" y="450"/>
                    </a:cubicBezTo>
                    <a:cubicBezTo>
                      <a:pt x="2018" y="437"/>
                      <a:pt x="1967" y="420"/>
                      <a:pt x="1916" y="399"/>
                    </a:cubicBezTo>
                    <a:cubicBezTo>
                      <a:pt x="1724" y="309"/>
                      <a:pt x="1562" y="168"/>
                      <a:pt x="1374" y="79"/>
                    </a:cubicBezTo>
                    <a:cubicBezTo>
                      <a:pt x="1276" y="30"/>
                      <a:pt x="1162" y="0"/>
                      <a:pt x="105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4" name="Google Shape;2684;p56"/>
              <p:cNvSpPr/>
              <p:nvPr/>
            </p:nvSpPr>
            <p:spPr>
              <a:xfrm>
                <a:off x="4860495" y="1745607"/>
                <a:ext cx="555065" cy="656572"/>
              </a:xfrm>
              <a:custGeom>
                <a:avLst/>
                <a:gdLst/>
                <a:ahLst/>
                <a:cxnLst/>
                <a:rect l="l" t="t" r="r" b="b"/>
                <a:pathLst>
                  <a:path w="5687" h="6727" extrusionOk="0">
                    <a:moveTo>
                      <a:pt x="163" y="0"/>
                    </a:moveTo>
                    <a:cubicBezTo>
                      <a:pt x="124" y="34"/>
                      <a:pt x="86" y="64"/>
                      <a:pt x="48" y="94"/>
                    </a:cubicBezTo>
                    <a:lnTo>
                      <a:pt x="1579" y="1937"/>
                    </a:lnTo>
                    <a:lnTo>
                      <a:pt x="1" y="1822"/>
                    </a:lnTo>
                    <a:lnTo>
                      <a:pt x="1" y="1822"/>
                    </a:lnTo>
                    <a:cubicBezTo>
                      <a:pt x="9" y="1869"/>
                      <a:pt x="18" y="1920"/>
                      <a:pt x="18" y="1971"/>
                    </a:cubicBezTo>
                    <a:lnTo>
                      <a:pt x="1711" y="2095"/>
                    </a:lnTo>
                    <a:lnTo>
                      <a:pt x="3383" y="4108"/>
                    </a:lnTo>
                    <a:lnTo>
                      <a:pt x="1720" y="4219"/>
                    </a:lnTo>
                    <a:cubicBezTo>
                      <a:pt x="1788" y="4261"/>
                      <a:pt x="1856" y="4308"/>
                      <a:pt x="1916" y="4355"/>
                    </a:cubicBezTo>
                    <a:lnTo>
                      <a:pt x="3503" y="4249"/>
                    </a:lnTo>
                    <a:lnTo>
                      <a:pt x="5076" y="6142"/>
                    </a:lnTo>
                    <a:lnTo>
                      <a:pt x="3050" y="6360"/>
                    </a:lnTo>
                    <a:cubicBezTo>
                      <a:pt x="3080" y="6407"/>
                      <a:pt x="3119" y="6454"/>
                      <a:pt x="3157" y="6496"/>
                    </a:cubicBezTo>
                    <a:lnTo>
                      <a:pt x="5196" y="6279"/>
                    </a:lnTo>
                    <a:lnTo>
                      <a:pt x="5567" y="6727"/>
                    </a:lnTo>
                    <a:cubicBezTo>
                      <a:pt x="5610" y="6697"/>
                      <a:pt x="5648" y="6667"/>
                      <a:pt x="5686" y="6633"/>
                    </a:cubicBezTo>
                    <a:lnTo>
                      <a:pt x="4467" y="5174"/>
                    </a:lnTo>
                    <a:lnTo>
                      <a:pt x="5106" y="3558"/>
                    </a:lnTo>
                    <a:cubicBezTo>
                      <a:pt x="5064" y="3524"/>
                      <a:pt x="5025" y="3489"/>
                      <a:pt x="4983" y="3464"/>
                    </a:cubicBezTo>
                    <a:lnTo>
                      <a:pt x="4360" y="5046"/>
                    </a:lnTo>
                    <a:lnTo>
                      <a:pt x="4036" y="4658"/>
                    </a:lnTo>
                    <a:lnTo>
                      <a:pt x="4475" y="3088"/>
                    </a:lnTo>
                    <a:cubicBezTo>
                      <a:pt x="4432" y="3054"/>
                      <a:pt x="4394" y="3020"/>
                      <a:pt x="4351" y="2986"/>
                    </a:cubicBezTo>
                    <a:lnTo>
                      <a:pt x="3921" y="4517"/>
                    </a:lnTo>
                    <a:lnTo>
                      <a:pt x="2530" y="2845"/>
                    </a:lnTo>
                    <a:lnTo>
                      <a:pt x="2547" y="2845"/>
                    </a:lnTo>
                    <a:lnTo>
                      <a:pt x="2876" y="359"/>
                    </a:lnTo>
                    <a:cubicBezTo>
                      <a:pt x="2829" y="333"/>
                      <a:pt x="2782" y="316"/>
                      <a:pt x="2731" y="299"/>
                    </a:cubicBezTo>
                    <a:lnTo>
                      <a:pt x="2415" y="2709"/>
                    </a:lnTo>
                    <a:lnTo>
                      <a:pt x="1818" y="1992"/>
                    </a:lnTo>
                    <a:lnTo>
                      <a:pt x="1805" y="167"/>
                    </a:lnTo>
                    <a:cubicBezTo>
                      <a:pt x="1758" y="158"/>
                      <a:pt x="1707" y="150"/>
                      <a:pt x="1656" y="137"/>
                    </a:cubicBezTo>
                    <a:lnTo>
                      <a:pt x="1656" y="137"/>
                    </a:lnTo>
                    <a:lnTo>
                      <a:pt x="1668" y="1809"/>
                    </a:lnTo>
                    <a:lnTo>
                      <a:pt x="16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655" name="Google Shape;2655;p56"/>
            <p:cNvSpPr/>
            <p:nvPr/>
          </p:nvSpPr>
          <p:spPr>
            <a:xfrm>
              <a:off x="3370200" y="2604625"/>
              <a:ext cx="487500" cy="447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85" name="Google Shape;2685;p56"/>
          <p:cNvGrpSpPr/>
          <p:nvPr/>
        </p:nvGrpSpPr>
        <p:grpSpPr>
          <a:xfrm>
            <a:off x="6603253" y="1276463"/>
            <a:ext cx="1405552" cy="2040667"/>
            <a:chOff x="4913613" y="1051800"/>
            <a:chExt cx="1405552" cy="2040667"/>
          </a:xfrm>
        </p:grpSpPr>
        <p:grpSp>
          <p:nvGrpSpPr>
            <p:cNvPr id="2686" name="Google Shape;2686;p56"/>
            <p:cNvGrpSpPr/>
            <p:nvPr/>
          </p:nvGrpSpPr>
          <p:grpSpPr>
            <a:xfrm>
              <a:off x="4913613" y="1051800"/>
              <a:ext cx="1405552" cy="2040667"/>
              <a:chOff x="2975938" y="1051800"/>
              <a:chExt cx="1405552" cy="2040667"/>
            </a:xfrm>
          </p:grpSpPr>
          <p:grpSp>
            <p:nvGrpSpPr>
              <p:cNvPr id="2687" name="Google Shape;2687;p56"/>
              <p:cNvGrpSpPr/>
              <p:nvPr/>
            </p:nvGrpSpPr>
            <p:grpSpPr>
              <a:xfrm>
                <a:off x="3188387" y="2350766"/>
                <a:ext cx="851121" cy="741700"/>
                <a:chOff x="1237229" y="2646492"/>
                <a:chExt cx="733156" cy="638901"/>
              </a:xfrm>
            </p:grpSpPr>
            <p:sp>
              <p:nvSpPr>
                <p:cNvPr id="2688" name="Google Shape;2688;p56"/>
                <p:cNvSpPr/>
                <p:nvPr/>
              </p:nvSpPr>
              <p:spPr>
                <a:xfrm>
                  <a:off x="1264940" y="2783635"/>
                  <a:ext cx="677991" cy="5017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45" h="7804" extrusionOk="0">
                      <a:moveTo>
                        <a:pt x="1" y="0"/>
                      </a:moveTo>
                      <a:cubicBezTo>
                        <a:pt x="1" y="0"/>
                        <a:pt x="1506" y="6172"/>
                        <a:pt x="2010" y="7503"/>
                      </a:cubicBezTo>
                      <a:cubicBezTo>
                        <a:pt x="2010" y="7503"/>
                        <a:pt x="2240" y="7546"/>
                        <a:pt x="2624" y="7597"/>
                      </a:cubicBezTo>
                      <a:cubicBezTo>
                        <a:pt x="3379" y="7750"/>
                        <a:pt x="4209" y="7804"/>
                        <a:pt x="5004" y="7804"/>
                      </a:cubicBezTo>
                      <a:cubicBezTo>
                        <a:pt x="5094" y="7804"/>
                        <a:pt x="5184" y="7803"/>
                        <a:pt x="5273" y="7802"/>
                      </a:cubicBezTo>
                      <a:cubicBezTo>
                        <a:pt x="5361" y="7803"/>
                        <a:pt x="5450" y="7804"/>
                        <a:pt x="5540" y="7804"/>
                      </a:cubicBezTo>
                      <a:cubicBezTo>
                        <a:pt x="6332" y="7804"/>
                        <a:pt x="7163" y="7750"/>
                        <a:pt x="7921" y="7597"/>
                      </a:cubicBezTo>
                      <a:cubicBezTo>
                        <a:pt x="8305" y="7542"/>
                        <a:pt x="8536" y="7503"/>
                        <a:pt x="8536" y="7503"/>
                      </a:cubicBezTo>
                      <a:cubicBezTo>
                        <a:pt x="9035" y="6172"/>
                        <a:pt x="10545" y="0"/>
                        <a:pt x="10545" y="0"/>
                      </a:cubicBezTo>
                      <a:lnTo>
                        <a:pt x="10545" y="0"/>
                      </a:lnTo>
                      <a:lnTo>
                        <a:pt x="5273" y="56"/>
                      </a:lnTo>
                      <a:lnTo>
                        <a:pt x="1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89" name="Google Shape;2689;p56"/>
                <p:cNvSpPr/>
                <p:nvPr/>
              </p:nvSpPr>
              <p:spPr>
                <a:xfrm>
                  <a:off x="1272591" y="2815140"/>
                  <a:ext cx="662367" cy="845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02" h="1315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69" y="270"/>
                        <a:pt x="155" y="632"/>
                        <a:pt x="261" y="1054"/>
                      </a:cubicBezTo>
                      <a:cubicBezTo>
                        <a:pt x="500" y="1097"/>
                        <a:pt x="790" y="1127"/>
                        <a:pt x="1123" y="1161"/>
                      </a:cubicBezTo>
                      <a:cubicBezTo>
                        <a:pt x="2155" y="1255"/>
                        <a:pt x="3580" y="1315"/>
                        <a:pt x="5154" y="1315"/>
                      </a:cubicBezTo>
                      <a:cubicBezTo>
                        <a:pt x="7226" y="1315"/>
                        <a:pt x="9044" y="1212"/>
                        <a:pt x="10042" y="1054"/>
                      </a:cubicBezTo>
                      <a:cubicBezTo>
                        <a:pt x="10148" y="636"/>
                        <a:pt x="10234" y="270"/>
                        <a:pt x="10302" y="5"/>
                      </a:cubicBezTo>
                      <a:lnTo>
                        <a:pt x="10302" y="5"/>
                      </a:lnTo>
                      <a:cubicBezTo>
                        <a:pt x="9404" y="181"/>
                        <a:pt x="7492" y="304"/>
                        <a:pt x="5263" y="304"/>
                      </a:cubicBezTo>
                      <a:cubicBezTo>
                        <a:pt x="5225" y="304"/>
                        <a:pt x="5187" y="304"/>
                        <a:pt x="5149" y="304"/>
                      </a:cubicBezTo>
                      <a:cubicBezTo>
                        <a:pt x="3575" y="304"/>
                        <a:pt x="2151" y="244"/>
                        <a:pt x="1123" y="150"/>
                      </a:cubicBezTo>
                      <a:cubicBezTo>
                        <a:pt x="662" y="108"/>
                        <a:pt x="282" y="56"/>
                        <a:pt x="1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90" name="Google Shape;2690;p56"/>
                <p:cNvSpPr/>
                <p:nvPr/>
              </p:nvSpPr>
              <p:spPr>
                <a:xfrm>
                  <a:off x="1237229" y="2646492"/>
                  <a:ext cx="733156" cy="683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403" h="1063" extrusionOk="0">
                      <a:moveTo>
                        <a:pt x="5704" y="1"/>
                      </a:moveTo>
                      <a:cubicBezTo>
                        <a:pt x="2556" y="1"/>
                        <a:pt x="1" y="240"/>
                        <a:pt x="1" y="530"/>
                      </a:cubicBezTo>
                      <a:cubicBezTo>
                        <a:pt x="1" y="824"/>
                        <a:pt x="2556" y="1063"/>
                        <a:pt x="5704" y="1063"/>
                      </a:cubicBezTo>
                      <a:cubicBezTo>
                        <a:pt x="8851" y="1063"/>
                        <a:pt x="11402" y="824"/>
                        <a:pt x="11402" y="530"/>
                      </a:cubicBezTo>
                      <a:cubicBezTo>
                        <a:pt x="11402" y="240"/>
                        <a:pt x="8851" y="1"/>
                        <a:pt x="5704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91" name="Google Shape;2691;p56"/>
                <p:cNvSpPr/>
                <p:nvPr/>
              </p:nvSpPr>
              <p:spPr>
                <a:xfrm>
                  <a:off x="1237229" y="2680762"/>
                  <a:ext cx="733156" cy="1545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403" h="2403" extrusionOk="0">
                      <a:moveTo>
                        <a:pt x="1" y="1"/>
                      </a:moveTo>
                      <a:lnTo>
                        <a:pt x="1" y="1869"/>
                      </a:lnTo>
                      <a:cubicBezTo>
                        <a:pt x="1" y="2159"/>
                        <a:pt x="2551" y="2402"/>
                        <a:pt x="5699" y="2402"/>
                      </a:cubicBezTo>
                      <a:cubicBezTo>
                        <a:pt x="8847" y="2402"/>
                        <a:pt x="11402" y="2163"/>
                        <a:pt x="11402" y="1869"/>
                      </a:cubicBezTo>
                      <a:lnTo>
                        <a:pt x="11402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692" name="Google Shape;2692;p56"/>
              <p:cNvSpPr/>
              <p:nvPr/>
            </p:nvSpPr>
            <p:spPr>
              <a:xfrm>
                <a:off x="3616116" y="1183532"/>
                <a:ext cx="438016" cy="911417"/>
              </a:xfrm>
              <a:custGeom>
                <a:avLst/>
                <a:gdLst/>
                <a:ahLst/>
                <a:cxnLst/>
                <a:rect l="l" t="t" r="r" b="b"/>
                <a:pathLst>
                  <a:path w="3887" h="8088" extrusionOk="0">
                    <a:moveTo>
                      <a:pt x="3886" y="0"/>
                    </a:moveTo>
                    <a:cubicBezTo>
                      <a:pt x="1" y="1997"/>
                      <a:pt x="261" y="7388"/>
                      <a:pt x="261" y="7388"/>
                    </a:cubicBezTo>
                    <a:lnTo>
                      <a:pt x="440" y="8088"/>
                    </a:lnTo>
                    <a:cubicBezTo>
                      <a:pt x="1114" y="3733"/>
                      <a:pt x="3886" y="1"/>
                      <a:pt x="388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3" name="Google Shape;2693;p56"/>
              <p:cNvSpPr/>
              <p:nvPr/>
            </p:nvSpPr>
            <p:spPr>
              <a:xfrm>
                <a:off x="3206609" y="1256554"/>
                <a:ext cx="438467" cy="911416"/>
              </a:xfrm>
              <a:custGeom>
                <a:avLst/>
                <a:gdLst/>
                <a:ahLst/>
                <a:cxnLst/>
                <a:rect l="l" t="t" r="r" b="b"/>
                <a:pathLst>
                  <a:path w="3891" h="8088" extrusionOk="0">
                    <a:moveTo>
                      <a:pt x="0" y="1"/>
                    </a:moveTo>
                    <a:cubicBezTo>
                      <a:pt x="1" y="1"/>
                      <a:pt x="2773" y="3733"/>
                      <a:pt x="3447" y="8088"/>
                    </a:cubicBezTo>
                    <a:lnTo>
                      <a:pt x="3630" y="7388"/>
                    </a:lnTo>
                    <a:cubicBezTo>
                      <a:pt x="3630" y="7388"/>
                      <a:pt x="3890" y="1997"/>
                      <a:pt x="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4" name="Google Shape;2694;p56"/>
              <p:cNvSpPr/>
              <p:nvPr/>
            </p:nvSpPr>
            <p:spPr>
              <a:xfrm>
                <a:off x="3540165" y="1051800"/>
                <a:ext cx="207232" cy="1344024"/>
              </a:xfrm>
              <a:custGeom>
                <a:avLst/>
                <a:gdLst/>
                <a:ahLst/>
                <a:cxnLst/>
                <a:rect l="l" t="t" r="r" b="b"/>
                <a:pathLst>
                  <a:path w="1839" h="11927" extrusionOk="0">
                    <a:moveTo>
                      <a:pt x="1839" y="1"/>
                    </a:moveTo>
                    <a:lnTo>
                      <a:pt x="1839" y="1"/>
                    </a:lnTo>
                    <a:cubicBezTo>
                      <a:pt x="1" y="2543"/>
                      <a:pt x="598" y="11901"/>
                      <a:pt x="598" y="11901"/>
                    </a:cubicBezTo>
                    <a:lnTo>
                      <a:pt x="960" y="11927"/>
                    </a:lnTo>
                    <a:lnTo>
                      <a:pt x="183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5" name="Google Shape;2695;p56"/>
              <p:cNvSpPr/>
              <p:nvPr/>
            </p:nvSpPr>
            <p:spPr>
              <a:xfrm>
                <a:off x="2975938" y="1361353"/>
                <a:ext cx="680745" cy="104607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9283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4" y="5"/>
                      <a:pt x="5682" y="3763"/>
                      <a:pt x="5758" y="9282"/>
                    </a:cubicBezTo>
                    <a:cubicBezTo>
                      <a:pt x="5758" y="9282"/>
                      <a:pt x="5758" y="9283"/>
                      <a:pt x="5758" y="9283"/>
                    </a:cubicBezTo>
                    <a:cubicBezTo>
                      <a:pt x="5761" y="9283"/>
                      <a:pt x="6040" y="1036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6" name="Google Shape;2696;p56"/>
              <p:cNvSpPr/>
              <p:nvPr/>
            </p:nvSpPr>
            <p:spPr>
              <a:xfrm>
                <a:off x="3020111" y="1827317"/>
                <a:ext cx="604794" cy="554084"/>
              </a:xfrm>
              <a:custGeom>
                <a:avLst/>
                <a:gdLst/>
                <a:ahLst/>
                <a:cxnLst/>
                <a:rect l="l" t="t" r="r" b="b"/>
                <a:pathLst>
                  <a:path w="5367" h="4917" extrusionOk="0">
                    <a:moveTo>
                      <a:pt x="2076" y="1"/>
                    </a:moveTo>
                    <a:cubicBezTo>
                      <a:pt x="1493" y="1"/>
                      <a:pt x="808" y="160"/>
                      <a:pt x="0" y="536"/>
                    </a:cubicBezTo>
                    <a:cubicBezTo>
                      <a:pt x="0" y="536"/>
                      <a:pt x="4692" y="613"/>
                      <a:pt x="5366" y="4917"/>
                    </a:cubicBezTo>
                    <a:cubicBezTo>
                      <a:pt x="5366" y="4917"/>
                      <a:pt x="5311" y="1"/>
                      <a:pt x="207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7" name="Google Shape;2697;p56"/>
              <p:cNvSpPr/>
              <p:nvPr/>
            </p:nvSpPr>
            <p:spPr>
              <a:xfrm>
                <a:off x="3189255" y="2097993"/>
                <a:ext cx="452891" cy="327132"/>
              </a:xfrm>
              <a:custGeom>
                <a:avLst/>
                <a:gdLst/>
                <a:ahLst/>
                <a:cxnLst/>
                <a:rect l="l" t="t" r="r" b="b"/>
                <a:pathLst>
                  <a:path w="4019" h="2903" extrusionOk="0">
                    <a:moveTo>
                      <a:pt x="1161" y="1"/>
                    </a:moveTo>
                    <a:cubicBezTo>
                      <a:pt x="817" y="1"/>
                      <a:pt x="432" y="56"/>
                      <a:pt x="1" y="182"/>
                    </a:cubicBezTo>
                    <a:cubicBezTo>
                      <a:pt x="1" y="182"/>
                      <a:pt x="3294" y="804"/>
                      <a:pt x="3605" y="2826"/>
                    </a:cubicBezTo>
                    <a:lnTo>
                      <a:pt x="4019" y="2903"/>
                    </a:lnTo>
                    <a:cubicBezTo>
                      <a:pt x="4019" y="2903"/>
                      <a:pt x="3660" y="1"/>
                      <a:pt x="11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8" name="Google Shape;2698;p56"/>
              <p:cNvSpPr/>
              <p:nvPr/>
            </p:nvSpPr>
            <p:spPr>
              <a:xfrm>
                <a:off x="3604059" y="1983953"/>
                <a:ext cx="453454" cy="327244"/>
              </a:xfrm>
              <a:custGeom>
                <a:avLst/>
                <a:gdLst/>
                <a:ahLst/>
                <a:cxnLst/>
                <a:rect l="l" t="t" r="r" b="b"/>
                <a:pathLst>
                  <a:path w="4024" h="2904" extrusionOk="0">
                    <a:moveTo>
                      <a:pt x="2860" y="1"/>
                    </a:moveTo>
                    <a:cubicBezTo>
                      <a:pt x="363" y="1"/>
                      <a:pt x="1" y="2904"/>
                      <a:pt x="1" y="2904"/>
                    </a:cubicBezTo>
                    <a:lnTo>
                      <a:pt x="419" y="2827"/>
                    </a:lnTo>
                    <a:cubicBezTo>
                      <a:pt x="730" y="805"/>
                      <a:pt x="4023" y="183"/>
                      <a:pt x="4023" y="183"/>
                    </a:cubicBezTo>
                    <a:cubicBezTo>
                      <a:pt x="3591" y="56"/>
                      <a:pt x="3205" y="1"/>
                      <a:pt x="286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9" name="Google Shape;2699;p56"/>
              <p:cNvSpPr/>
              <p:nvPr/>
            </p:nvSpPr>
            <p:spPr>
              <a:xfrm>
                <a:off x="3621863" y="1530047"/>
                <a:ext cx="759626" cy="696634"/>
              </a:xfrm>
              <a:custGeom>
                <a:avLst/>
                <a:gdLst/>
                <a:ahLst/>
                <a:cxnLst/>
                <a:rect l="l" t="t" r="r" b="b"/>
                <a:pathLst>
                  <a:path w="6741" h="6182" extrusionOk="0">
                    <a:moveTo>
                      <a:pt x="5241" y="0"/>
                    </a:moveTo>
                    <a:cubicBezTo>
                      <a:pt x="1290" y="0"/>
                      <a:pt x="1" y="5507"/>
                      <a:pt x="1" y="5507"/>
                    </a:cubicBezTo>
                    <a:lnTo>
                      <a:pt x="103" y="6181"/>
                    </a:lnTo>
                    <a:cubicBezTo>
                      <a:pt x="2125" y="1071"/>
                      <a:pt x="6740" y="244"/>
                      <a:pt x="6740" y="244"/>
                    </a:cubicBezTo>
                    <a:cubicBezTo>
                      <a:pt x="6203" y="75"/>
                      <a:pt x="5704" y="0"/>
                      <a:pt x="524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652" name="Google Shape;2652;p56"/>
            <p:cNvSpPr/>
            <p:nvPr/>
          </p:nvSpPr>
          <p:spPr>
            <a:xfrm>
              <a:off x="5316500" y="2604625"/>
              <a:ext cx="487500" cy="447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7" name="Google Shape;2717;p56"/>
          <p:cNvSpPr txBox="1"/>
          <p:nvPr/>
        </p:nvSpPr>
        <p:spPr>
          <a:xfrm>
            <a:off x="1193875" y="2847655"/>
            <a:ext cx="981600" cy="35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dirty="0">
                <a:solidFill>
                  <a:schemeClr val="lt1"/>
                </a:solidFill>
                <a:latin typeface="Arial" panose="020B0604020202020204" pitchFamily="34" charset="0"/>
                <a:ea typeface="Merienda"/>
                <a:cs typeface="Arial" panose="020B0604020202020204" pitchFamily="34" charset="0"/>
                <a:sym typeface="Merienda"/>
              </a:rPr>
              <a:t>01</a:t>
            </a:r>
            <a:endParaRPr sz="2500" b="1" dirty="0">
              <a:solidFill>
                <a:schemeClr val="lt1"/>
              </a:solidFill>
              <a:latin typeface="Arial" panose="020B0604020202020204" pitchFamily="34" charset="0"/>
              <a:ea typeface="Merienda"/>
              <a:cs typeface="Arial" panose="020B0604020202020204" pitchFamily="34" charset="0"/>
              <a:sym typeface="Merienda"/>
            </a:endParaRPr>
          </a:p>
        </p:txBody>
      </p:sp>
      <p:sp>
        <p:nvSpPr>
          <p:cNvPr id="2658" name="Google Shape;2658;p56"/>
          <p:cNvSpPr txBox="1"/>
          <p:nvPr/>
        </p:nvSpPr>
        <p:spPr>
          <a:xfrm>
            <a:off x="3938648" y="2793340"/>
            <a:ext cx="981600" cy="35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chemeClr val="lt1"/>
                </a:solidFill>
                <a:latin typeface="Arial" panose="020B0604020202020204" pitchFamily="34" charset="0"/>
                <a:ea typeface="Merienda"/>
                <a:cs typeface="Arial" panose="020B0604020202020204" pitchFamily="34" charset="0"/>
                <a:sym typeface="Merienda"/>
              </a:rPr>
              <a:t>02</a:t>
            </a:r>
            <a:endParaRPr sz="2500" b="1">
              <a:solidFill>
                <a:schemeClr val="lt1"/>
              </a:solidFill>
              <a:latin typeface="Arial" panose="020B0604020202020204" pitchFamily="34" charset="0"/>
              <a:ea typeface="Merienda"/>
              <a:cs typeface="Arial" panose="020B0604020202020204" pitchFamily="34" charset="0"/>
              <a:sym typeface="Merienda"/>
            </a:endParaRPr>
          </a:p>
        </p:txBody>
      </p:sp>
      <p:sp>
        <p:nvSpPr>
          <p:cNvPr id="2724" name="Google Shape;2724;p56"/>
          <p:cNvSpPr txBox="1"/>
          <p:nvPr/>
        </p:nvSpPr>
        <p:spPr>
          <a:xfrm>
            <a:off x="6742040" y="2874738"/>
            <a:ext cx="981600" cy="35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chemeClr val="lt1"/>
                </a:solidFill>
                <a:latin typeface="Arial" panose="020B0604020202020204" pitchFamily="34" charset="0"/>
                <a:ea typeface="Merienda"/>
                <a:cs typeface="Arial" panose="020B0604020202020204" pitchFamily="34" charset="0"/>
                <a:sym typeface="Merienda"/>
              </a:rPr>
              <a:t>03</a:t>
            </a:r>
            <a:endParaRPr sz="2500" b="1">
              <a:solidFill>
                <a:schemeClr val="lt1"/>
              </a:solidFill>
              <a:latin typeface="Arial" panose="020B0604020202020204" pitchFamily="34" charset="0"/>
              <a:ea typeface="Merienda"/>
              <a:cs typeface="Arial" panose="020B0604020202020204" pitchFamily="34" charset="0"/>
              <a:sym typeface="Merienda"/>
            </a:endParaRPr>
          </a:p>
        </p:txBody>
      </p:sp>
      <p:sp>
        <p:nvSpPr>
          <p:cNvPr id="56" name="Title 1"/>
          <p:cNvSpPr>
            <a:spLocks noGrp="1"/>
          </p:cNvSpPr>
          <p:nvPr>
            <p:ph type="title"/>
          </p:nvPr>
        </p:nvSpPr>
        <p:spPr>
          <a:xfrm>
            <a:off x="719999" y="342313"/>
            <a:ext cx="7704000" cy="572700"/>
          </a:xfrm>
        </p:spPr>
        <p:txBody>
          <a:bodyPr anchor="ctr"/>
          <a:lstStyle/>
          <a:p>
            <a:r>
              <a:rPr lang="en-US" sz="3200" dirty="0" smtClean="0">
                <a:solidFill>
                  <a:schemeClr val="accent2"/>
                </a:solidFill>
                <a:latin typeface="+mj-lt"/>
              </a:rPr>
              <a:t>HƯỚNG DẪN VỀ NHÀ</a:t>
            </a:r>
            <a:endParaRPr lang="en-US" sz="32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619684" y="3786229"/>
            <a:ext cx="2095929" cy="10156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 err="1" smtClean="0"/>
              <a:t>Ôn</a:t>
            </a:r>
            <a:r>
              <a:rPr lang="en-US" sz="2000" dirty="0"/>
              <a:t> </a:t>
            </a:r>
            <a:r>
              <a:rPr lang="en-US" sz="2000" dirty="0" err="1" smtClean="0"/>
              <a:t>tập</a:t>
            </a:r>
            <a:r>
              <a:rPr lang="en-US" sz="2000" dirty="0" smtClean="0"/>
              <a:t> </a:t>
            </a:r>
            <a:r>
              <a:rPr lang="en-US" sz="2000" dirty="0" err="1" smtClean="0"/>
              <a:t>lại</a:t>
            </a:r>
            <a:r>
              <a:rPr lang="en-US" sz="2000" dirty="0" smtClean="0"/>
              <a:t> </a:t>
            </a:r>
            <a:r>
              <a:rPr lang="en-US" sz="2000" dirty="0" err="1" smtClean="0"/>
              <a:t>kiến</a:t>
            </a:r>
            <a:r>
              <a:rPr lang="en-US" sz="2000" dirty="0" smtClean="0"/>
              <a:t> </a:t>
            </a:r>
            <a:r>
              <a:rPr lang="en-US" sz="2000" err="1" smtClean="0"/>
              <a:t>thức</a:t>
            </a:r>
            <a:r>
              <a:rPr lang="en-US" sz="2000" smtClean="0"/>
              <a:t> học</a:t>
            </a:r>
            <a:endParaRPr lang="en-US" sz="2000" dirty="0"/>
          </a:p>
        </p:txBody>
      </p:sp>
      <p:sp>
        <p:nvSpPr>
          <p:cNvPr id="58" name="TextBox 57"/>
          <p:cNvSpPr txBox="1"/>
          <p:nvPr/>
        </p:nvSpPr>
        <p:spPr>
          <a:xfrm>
            <a:off x="3276340" y="3781129"/>
            <a:ext cx="2321959" cy="10156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smtClean="0"/>
              <a:t>Làm Bài 9 trong sách bài tập</a:t>
            </a:r>
            <a:endParaRPr lang="en-US" sz="2000" dirty="0"/>
          </a:p>
        </p:txBody>
      </p:sp>
      <p:sp>
        <p:nvSpPr>
          <p:cNvPr id="59" name="TextBox 58"/>
          <p:cNvSpPr txBox="1"/>
          <p:nvPr/>
        </p:nvSpPr>
        <p:spPr>
          <a:xfrm>
            <a:off x="6159026" y="3781128"/>
            <a:ext cx="2451814" cy="1015663"/>
          </a:xfrm>
          <a:prstGeom prst="rect">
            <a:avLst/>
          </a:prstGeom>
          <a:solidFill>
            <a:schemeClr val="bg1">
              <a:lumMod val="7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smtClean="0"/>
              <a:t>Đọc </a:t>
            </a:r>
            <a:r>
              <a:rPr lang="en-US" sz="2000" dirty="0" err="1" smtClean="0"/>
              <a:t>trước</a:t>
            </a:r>
            <a:r>
              <a:rPr lang="en-US" sz="2000" dirty="0" smtClean="0"/>
              <a:t> </a:t>
            </a:r>
            <a:r>
              <a:rPr lang="en-US" sz="2000" err="1" smtClean="0"/>
              <a:t>bài</a:t>
            </a:r>
            <a:r>
              <a:rPr lang="en-US" sz="2000" smtClean="0"/>
              <a:t> 10: Sinh vật Việt Nam</a:t>
            </a:r>
            <a:endParaRPr lang="en-US" sz="2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7" grpId="0"/>
      <p:bldP spid="2658" grpId="0"/>
      <p:bldP spid="2724" grpId="0"/>
      <p:bldP spid="56" grpId="0"/>
      <p:bldP spid="57" grpId="1" animBg="1"/>
      <p:bldP spid="58" grpId="1" animBg="1"/>
      <p:bldP spid="59" grpId="1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" name="Google Shape;1781;p40"/>
          <p:cNvSpPr txBox="1">
            <a:spLocks noGrp="1"/>
          </p:cNvSpPr>
          <p:nvPr>
            <p:ph type="ctrTitle"/>
          </p:nvPr>
        </p:nvSpPr>
        <p:spPr>
          <a:xfrm>
            <a:off x="737113" y="1573243"/>
            <a:ext cx="7814286" cy="21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 smtClean="0">
                <a:solidFill>
                  <a:schemeClr val="bg1">
                    <a:lumMod val="25000"/>
                  </a:schemeClr>
                </a:solidFill>
                <a:latin typeface="+mn-lt"/>
              </a:rPr>
              <a:t>CẢM ƠN CÁC EM ĐÃ CHÚ Ý LẮNG NGHE BÀI GIẢNG!</a:t>
            </a:r>
            <a:endParaRPr sz="4000" dirty="0">
              <a:solidFill>
                <a:schemeClr val="bg1">
                  <a:lumMod val="25000"/>
                </a:schemeClr>
              </a:solidFill>
              <a:latin typeface="+mn-lt"/>
            </a:endParaRPr>
          </a:p>
        </p:txBody>
      </p:sp>
      <p:sp>
        <p:nvSpPr>
          <p:cNvPr id="1783" name="Google Shape;1783;p40"/>
          <p:cNvSpPr/>
          <p:nvPr/>
        </p:nvSpPr>
        <p:spPr>
          <a:xfrm>
            <a:off x="0" y="4286725"/>
            <a:ext cx="9143924" cy="24906"/>
          </a:xfrm>
          <a:custGeom>
            <a:avLst/>
            <a:gdLst/>
            <a:ahLst/>
            <a:cxnLst/>
            <a:rect l="l" t="t" r="r" b="b"/>
            <a:pathLst>
              <a:path w="79891" h="602" extrusionOk="0">
                <a:moveTo>
                  <a:pt x="0" y="1"/>
                </a:moveTo>
                <a:lnTo>
                  <a:pt x="0" y="602"/>
                </a:lnTo>
                <a:lnTo>
                  <a:pt x="79890" y="602"/>
                </a:lnTo>
                <a:lnTo>
                  <a:pt x="7989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84" name="Google Shape;1784;p40"/>
          <p:cNvGrpSpPr/>
          <p:nvPr/>
        </p:nvGrpSpPr>
        <p:grpSpPr>
          <a:xfrm>
            <a:off x="238588" y="50"/>
            <a:ext cx="1494405" cy="1799372"/>
            <a:chOff x="238588" y="50"/>
            <a:chExt cx="1494405" cy="1799372"/>
          </a:xfrm>
        </p:grpSpPr>
        <p:sp>
          <p:nvSpPr>
            <p:cNvPr id="1785" name="Google Shape;1785;p40"/>
            <p:cNvSpPr/>
            <p:nvPr/>
          </p:nvSpPr>
          <p:spPr>
            <a:xfrm>
              <a:off x="478296" y="704783"/>
              <a:ext cx="508724" cy="505706"/>
            </a:xfrm>
            <a:custGeom>
              <a:avLst/>
              <a:gdLst/>
              <a:ahLst/>
              <a:cxnLst/>
              <a:rect l="l" t="t" r="r" b="b"/>
              <a:pathLst>
                <a:path w="8092" h="8044" extrusionOk="0">
                  <a:moveTo>
                    <a:pt x="5212" y="1057"/>
                  </a:moveTo>
                  <a:cubicBezTo>
                    <a:pt x="5221" y="1057"/>
                    <a:pt x="5229" y="1057"/>
                    <a:pt x="5238" y="1058"/>
                  </a:cubicBezTo>
                  <a:cubicBezTo>
                    <a:pt x="5724" y="1096"/>
                    <a:pt x="5741" y="1851"/>
                    <a:pt x="5741" y="1851"/>
                  </a:cubicBezTo>
                  <a:cubicBezTo>
                    <a:pt x="5729" y="2223"/>
                    <a:pt x="5545" y="2464"/>
                    <a:pt x="5338" y="2464"/>
                  </a:cubicBezTo>
                  <a:cubicBezTo>
                    <a:pt x="5255" y="2464"/>
                    <a:pt x="5169" y="2426"/>
                    <a:pt x="5089" y="2342"/>
                  </a:cubicBezTo>
                  <a:cubicBezTo>
                    <a:pt x="4812" y="2053"/>
                    <a:pt x="4754" y="1057"/>
                    <a:pt x="5212" y="1057"/>
                  </a:cubicBezTo>
                  <a:close/>
                  <a:moveTo>
                    <a:pt x="4705" y="5379"/>
                  </a:moveTo>
                  <a:cubicBezTo>
                    <a:pt x="4850" y="5673"/>
                    <a:pt x="4833" y="6023"/>
                    <a:pt x="4662" y="6300"/>
                  </a:cubicBezTo>
                  <a:cubicBezTo>
                    <a:pt x="4368" y="6778"/>
                    <a:pt x="3775" y="6995"/>
                    <a:pt x="3775" y="6995"/>
                  </a:cubicBezTo>
                  <a:cubicBezTo>
                    <a:pt x="3775" y="6995"/>
                    <a:pt x="3609" y="6313"/>
                    <a:pt x="3941" y="5852"/>
                  </a:cubicBezTo>
                  <a:cubicBezTo>
                    <a:pt x="4274" y="5396"/>
                    <a:pt x="4705" y="5379"/>
                    <a:pt x="4705" y="5379"/>
                  </a:cubicBezTo>
                  <a:close/>
                  <a:moveTo>
                    <a:pt x="4346" y="0"/>
                  </a:moveTo>
                  <a:cubicBezTo>
                    <a:pt x="3687" y="0"/>
                    <a:pt x="3005" y="209"/>
                    <a:pt x="2559" y="529"/>
                  </a:cubicBezTo>
                  <a:cubicBezTo>
                    <a:pt x="1604" y="1220"/>
                    <a:pt x="1651" y="1570"/>
                    <a:pt x="1651" y="1570"/>
                  </a:cubicBezTo>
                  <a:cubicBezTo>
                    <a:pt x="1651" y="1570"/>
                    <a:pt x="3344" y="1779"/>
                    <a:pt x="3703" y="2248"/>
                  </a:cubicBezTo>
                  <a:cubicBezTo>
                    <a:pt x="3840" y="2427"/>
                    <a:pt x="3537" y="2483"/>
                    <a:pt x="3108" y="2483"/>
                  </a:cubicBezTo>
                  <a:cubicBezTo>
                    <a:pt x="2404" y="2483"/>
                    <a:pt x="1361" y="2333"/>
                    <a:pt x="1361" y="2333"/>
                  </a:cubicBezTo>
                  <a:lnTo>
                    <a:pt x="849" y="3754"/>
                  </a:lnTo>
                  <a:cubicBezTo>
                    <a:pt x="849" y="3754"/>
                    <a:pt x="961" y="3752"/>
                    <a:pt x="1133" y="3752"/>
                  </a:cubicBezTo>
                  <a:cubicBezTo>
                    <a:pt x="1687" y="3752"/>
                    <a:pt x="2867" y="3774"/>
                    <a:pt x="2952" y="3963"/>
                  </a:cubicBezTo>
                  <a:cubicBezTo>
                    <a:pt x="3063" y="4210"/>
                    <a:pt x="760" y="4389"/>
                    <a:pt x="760" y="4389"/>
                  </a:cubicBezTo>
                  <a:lnTo>
                    <a:pt x="0" y="7264"/>
                  </a:lnTo>
                  <a:lnTo>
                    <a:pt x="3204" y="8019"/>
                  </a:lnTo>
                  <a:cubicBezTo>
                    <a:pt x="3204" y="8019"/>
                    <a:pt x="3439" y="8044"/>
                    <a:pt x="3772" y="8044"/>
                  </a:cubicBezTo>
                  <a:cubicBezTo>
                    <a:pt x="4382" y="8044"/>
                    <a:pt x="5322" y="7962"/>
                    <a:pt x="5763" y="7499"/>
                  </a:cubicBezTo>
                  <a:cubicBezTo>
                    <a:pt x="5763" y="7499"/>
                    <a:pt x="5660" y="5537"/>
                    <a:pt x="6142" y="5281"/>
                  </a:cubicBezTo>
                  <a:cubicBezTo>
                    <a:pt x="6167" y="5268"/>
                    <a:pt x="6191" y="5261"/>
                    <a:pt x="6215" y="5261"/>
                  </a:cubicBezTo>
                  <a:cubicBezTo>
                    <a:pt x="6634" y="5261"/>
                    <a:pt x="6757" y="7311"/>
                    <a:pt x="6757" y="7311"/>
                  </a:cubicBezTo>
                  <a:cubicBezTo>
                    <a:pt x="6757" y="7311"/>
                    <a:pt x="8092" y="6637"/>
                    <a:pt x="8066" y="5754"/>
                  </a:cubicBezTo>
                  <a:cubicBezTo>
                    <a:pt x="8045" y="4878"/>
                    <a:pt x="8091" y="3255"/>
                    <a:pt x="6103" y="3255"/>
                  </a:cubicBezTo>
                  <a:cubicBezTo>
                    <a:pt x="6097" y="3255"/>
                    <a:pt x="6092" y="3255"/>
                    <a:pt x="6087" y="3255"/>
                  </a:cubicBezTo>
                  <a:cubicBezTo>
                    <a:pt x="6087" y="3255"/>
                    <a:pt x="6722" y="2269"/>
                    <a:pt x="6138" y="968"/>
                  </a:cubicBezTo>
                  <a:cubicBezTo>
                    <a:pt x="5828" y="274"/>
                    <a:pt x="5102" y="0"/>
                    <a:pt x="434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40"/>
            <p:cNvSpPr/>
            <p:nvPr/>
          </p:nvSpPr>
          <p:spPr>
            <a:xfrm>
              <a:off x="549901" y="1114986"/>
              <a:ext cx="1009338" cy="684187"/>
            </a:xfrm>
            <a:custGeom>
              <a:avLst/>
              <a:gdLst/>
              <a:ahLst/>
              <a:cxnLst/>
              <a:rect l="l" t="t" r="r" b="b"/>
              <a:pathLst>
                <a:path w="16055" h="10883" extrusionOk="0">
                  <a:moveTo>
                    <a:pt x="8028" y="0"/>
                  </a:moveTo>
                  <a:cubicBezTo>
                    <a:pt x="5550" y="0"/>
                    <a:pt x="3073" y="97"/>
                    <a:pt x="602" y="291"/>
                  </a:cubicBezTo>
                  <a:cubicBezTo>
                    <a:pt x="239" y="321"/>
                    <a:pt x="0" y="679"/>
                    <a:pt x="111" y="1025"/>
                  </a:cubicBezTo>
                  <a:lnTo>
                    <a:pt x="2858" y="9479"/>
                  </a:lnTo>
                  <a:cubicBezTo>
                    <a:pt x="3131" y="10315"/>
                    <a:pt x="3911" y="10882"/>
                    <a:pt x="4790" y="10882"/>
                  </a:cubicBezTo>
                  <a:lnTo>
                    <a:pt x="11265" y="10882"/>
                  </a:lnTo>
                  <a:cubicBezTo>
                    <a:pt x="12144" y="10882"/>
                    <a:pt x="12924" y="10315"/>
                    <a:pt x="13197" y="9479"/>
                  </a:cubicBezTo>
                  <a:lnTo>
                    <a:pt x="15944" y="1025"/>
                  </a:lnTo>
                  <a:cubicBezTo>
                    <a:pt x="16055" y="679"/>
                    <a:pt x="15816" y="321"/>
                    <a:pt x="15454" y="291"/>
                  </a:cubicBezTo>
                  <a:cubicBezTo>
                    <a:pt x="12982" y="97"/>
                    <a:pt x="10505" y="0"/>
                    <a:pt x="802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40"/>
            <p:cNvSpPr/>
            <p:nvPr/>
          </p:nvSpPr>
          <p:spPr>
            <a:xfrm>
              <a:off x="598685" y="1146419"/>
              <a:ext cx="917425" cy="50986"/>
            </a:xfrm>
            <a:custGeom>
              <a:avLst/>
              <a:gdLst/>
              <a:ahLst/>
              <a:cxnLst/>
              <a:rect l="l" t="t" r="r" b="b"/>
              <a:pathLst>
                <a:path w="14593" h="811" extrusionOk="0">
                  <a:moveTo>
                    <a:pt x="7294" y="0"/>
                  </a:moveTo>
                  <a:cubicBezTo>
                    <a:pt x="3268" y="0"/>
                    <a:pt x="0" y="179"/>
                    <a:pt x="0" y="405"/>
                  </a:cubicBezTo>
                  <a:cubicBezTo>
                    <a:pt x="0" y="631"/>
                    <a:pt x="3268" y="811"/>
                    <a:pt x="7294" y="811"/>
                  </a:cubicBezTo>
                  <a:cubicBezTo>
                    <a:pt x="11325" y="811"/>
                    <a:pt x="14592" y="631"/>
                    <a:pt x="14592" y="405"/>
                  </a:cubicBezTo>
                  <a:cubicBezTo>
                    <a:pt x="14592" y="179"/>
                    <a:pt x="11325" y="0"/>
                    <a:pt x="7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40"/>
            <p:cNvSpPr/>
            <p:nvPr/>
          </p:nvSpPr>
          <p:spPr>
            <a:xfrm>
              <a:off x="521737" y="912556"/>
              <a:ext cx="589446" cy="415994"/>
            </a:xfrm>
            <a:custGeom>
              <a:avLst/>
              <a:gdLst/>
              <a:ahLst/>
              <a:cxnLst/>
              <a:rect l="l" t="t" r="r" b="b"/>
              <a:pathLst>
                <a:path w="9376" h="6617" extrusionOk="0">
                  <a:moveTo>
                    <a:pt x="6774" y="1"/>
                  </a:moveTo>
                  <a:cubicBezTo>
                    <a:pt x="6706" y="1"/>
                    <a:pt x="6636" y="4"/>
                    <a:pt x="6565" y="9"/>
                  </a:cubicBezTo>
                  <a:cubicBezTo>
                    <a:pt x="3873" y="231"/>
                    <a:pt x="158" y="6126"/>
                    <a:pt x="0" y="6378"/>
                  </a:cubicBezTo>
                  <a:lnTo>
                    <a:pt x="380" y="6616"/>
                  </a:lnTo>
                  <a:cubicBezTo>
                    <a:pt x="418" y="6557"/>
                    <a:pt x="4133" y="662"/>
                    <a:pt x="6603" y="457"/>
                  </a:cubicBezTo>
                  <a:cubicBezTo>
                    <a:pt x="6659" y="453"/>
                    <a:pt x="6714" y="451"/>
                    <a:pt x="6768" y="451"/>
                  </a:cubicBezTo>
                  <a:cubicBezTo>
                    <a:pt x="7206" y="451"/>
                    <a:pt x="7575" y="591"/>
                    <a:pt x="7883" y="879"/>
                  </a:cubicBezTo>
                  <a:cubicBezTo>
                    <a:pt x="8923" y="1852"/>
                    <a:pt x="8902" y="4138"/>
                    <a:pt x="8902" y="4164"/>
                  </a:cubicBezTo>
                  <a:lnTo>
                    <a:pt x="9350" y="4172"/>
                  </a:lnTo>
                  <a:cubicBezTo>
                    <a:pt x="9350" y="4066"/>
                    <a:pt x="9376" y="1664"/>
                    <a:pt x="8190" y="551"/>
                  </a:cubicBezTo>
                  <a:cubicBezTo>
                    <a:pt x="7799" y="183"/>
                    <a:pt x="7324" y="1"/>
                    <a:pt x="6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40"/>
            <p:cNvSpPr/>
            <p:nvPr/>
          </p:nvSpPr>
          <p:spPr>
            <a:xfrm>
              <a:off x="238588" y="1169491"/>
              <a:ext cx="536071" cy="510610"/>
            </a:xfrm>
            <a:custGeom>
              <a:avLst/>
              <a:gdLst/>
              <a:ahLst/>
              <a:cxnLst/>
              <a:rect l="l" t="t" r="r" b="b"/>
              <a:pathLst>
                <a:path w="8527" h="8122" extrusionOk="0">
                  <a:moveTo>
                    <a:pt x="6341" y="2192"/>
                  </a:moveTo>
                  <a:cubicBezTo>
                    <a:pt x="6389" y="2192"/>
                    <a:pt x="7095" y="2200"/>
                    <a:pt x="7149" y="2670"/>
                  </a:cubicBezTo>
                  <a:cubicBezTo>
                    <a:pt x="7180" y="2941"/>
                    <a:pt x="6875" y="3053"/>
                    <a:pt x="6546" y="3053"/>
                  </a:cubicBezTo>
                  <a:cubicBezTo>
                    <a:pt x="6284" y="3053"/>
                    <a:pt x="6005" y="2981"/>
                    <a:pt x="5869" y="2862"/>
                  </a:cubicBezTo>
                  <a:cubicBezTo>
                    <a:pt x="5566" y="2593"/>
                    <a:pt x="5818" y="2231"/>
                    <a:pt x="6338" y="2192"/>
                  </a:cubicBezTo>
                  <a:cubicBezTo>
                    <a:pt x="6338" y="2192"/>
                    <a:pt x="6339" y="2192"/>
                    <a:pt x="6341" y="2192"/>
                  </a:cubicBezTo>
                  <a:close/>
                  <a:moveTo>
                    <a:pt x="2456" y="3268"/>
                  </a:moveTo>
                  <a:cubicBezTo>
                    <a:pt x="2588" y="3268"/>
                    <a:pt x="2721" y="3296"/>
                    <a:pt x="2845" y="3353"/>
                  </a:cubicBezTo>
                  <a:cubicBezTo>
                    <a:pt x="2845" y="3353"/>
                    <a:pt x="2845" y="3783"/>
                    <a:pt x="2401" y="4133"/>
                  </a:cubicBezTo>
                  <a:cubicBezTo>
                    <a:pt x="2153" y="4327"/>
                    <a:pt x="1832" y="4370"/>
                    <a:pt x="1594" y="4370"/>
                  </a:cubicBezTo>
                  <a:cubicBezTo>
                    <a:pt x="1403" y="4370"/>
                    <a:pt x="1267" y="4342"/>
                    <a:pt x="1267" y="4342"/>
                  </a:cubicBezTo>
                  <a:cubicBezTo>
                    <a:pt x="1267" y="4342"/>
                    <a:pt x="1463" y="3741"/>
                    <a:pt x="1928" y="3429"/>
                  </a:cubicBezTo>
                  <a:cubicBezTo>
                    <a:pt x="2087" y="3322"/>
                    <a:pt x="2271" y="3268"/>
                    <a:pt x="2456" y="3268"/>
                  </a:cubicBezTo>
                  <a:close/>
                  <a:moveTo>
                    <a:pt x="2699" y="1"/>
                  </a:moveTo>
                  <a:cubicBezTo>
                    <a:pt x="2574" y="1"/>
                    <a:pt x="2457" y="3"/>
                    <a:pt x="2350" y="4"/>
                  </a:cubicBezTo>
                  <a:cubicBezTo>
                    <a:pt x="1467" y="9"/>
                    <a:pt x="840" y="1369"/>
                    <a:pt x="840" y="1369"/>
                  </a:cubicBezTo>
                  <a:cubicBezTo>
                    <a:pt x="840" y="1369"/>
                    <a:pt x="3131" y="1420"/>
                    <a:pt x="2892" y="1907"/>
                  </a:cubicBezTo>
                  <a:cubicBezTo>
                    <a:pt x="2680" y="2351"/>
                    <a:pt x="1051" y="2372"/>
                    <a:pt x="745" y="2372"/>
                  </a:cubicBezTo>
                  <a:cubicBezTo>
                    <a:pt x="713" y="2372"/>
                    <a:pt x="695" y="2372"/>
                    <a:pt x="695" y="2372"/>
                  </a:cubicBezTo>
                  <a:cubicBezTo>
                    <a:pt x="0" y="3080"/>
                    <a:pt x="269" y="4948"/>
                    <a:pt x="269" y="4948"/>
                  </a:cubicBezTo>
                  <a:lnTo>
                    <a:pt x="1135" y="8121"/>
                  </a:lnTo>
                  <a:lnTo>
                    <a:pt x="3975" y="7264"/>
                  </a:lnTo>
                  <a:cubicBezTo>
                    <a:pt x="3975" y="7264"/>
                    <a:pt x="4069" y="5055"/>
                    <a:pt x="4309" y="5055"/>
                  </a:cubicBezTo>
                  <a:cubicBezTo>
                    <a:pt x="4314" y="5055"/>
                    <a:pt x="4320" y="5057"/>
                    <a:pt x="4325" y="5059"/>
                  </a:cubicBezTo>
                  <a:cubicBezTo>
                    <a:pt x="4577" y="5161"/>
                    <a:pt x="4607" y="7153"/>
                    <a:pt x="4607" y="7153"/>
                  </a:cubicBezTo>
                  <a:lnTo>
                    <a:pt x="6010" y="6590"/>
                  </a:lnTo>
                  <a:cubicBezTo>
                    <a:pt x="6010" y="6590"/>
                    <a:pt x="5588" y="4214"/>
                    <a:pt x="5934" y="4214"/>
                  </a:cubicBezTo>
                  <a:cubicBezTo>
                    <a:pt x="5956" y="4214"/>
                    <a:pt x="5981" y="4224"/>
                    <a:pt x="6010" y="4244"/>
                  </a:cubicBezTo>
                  <a:cubicBezTo>
                    <a:pt x="6492" y="4585"/>
                    <a:pt x="6761" y="6270"/>
                    <a:pt x="6761" y="6270"/>
                  </a:cubicBezTo>
                  <a:cubicBezTo>
                    <a:pt x="6761" y="6270"/>
                    <a:pt x="6762" y="6270"/>
                    <a:pt x="6764" y="6270"/>
                  </a:cubicBezTo>
                  <a:cubicBezTo>
                    <a:pt x="6802" y="6270"/>
                    <a:pt x="7152" y="6244"/>
                    <a:pt x="7767" y="5323"/>
                  </a:cubicBezTo>
                  <a:cubicBezTo>
                    <a:pt x="8424" y="4342"/>
                    <a:pt x="8527" y="2295"/>
                    <a:pt x="7204" y="1757"/>
                  </a:cubicBezTo>
                  <a:cubicBezTo>
                    <a:pt x="6829" y="1604"/>
                    <a:pt x="6482" y="1549"/>
                    <a:pt x="6178" y="1549"/>
                  </a:cubicBezTo>
                  <a:cubicBezTo>
                    <a:pt x="5415" y="1549"/>
                    <a:pt x="4922" y="1894"/>
                    <a:pt x="4922" y="1894"/>
                  </a:cubicBezTo>
                  <a:cubicBezTo>
                    <a:pt x="4866" y="131"/>
                    <a:pt x="3603" y="1"/>
                    <a:pt x="26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40"/>
            <p:cNvSpPr/>
            <p:nvPr/>
          </p:nvSpPr>
          <p:spPr>
            <a:xfrm>
              <a:off x="989902" y="1030305"/>
              <a:ext cx="343068" cy="397448"/>
            </a:xfrm>
            <a:custGeom>
              <a:avLst/>
              <a:gdLst/>
              <a:ahLst/>
              <a:cxnLst/>
              <a:rect l="l" t="t" r="r" b="b"/>
              <a:pathLst>
                <a:path w="5457" h="6322" extrusionOk="0">
                  <a:moveTo>
                    <a:pt x="1566" y="1"/>
                  </a:moveTo>
                  <a:cubicBezTo>
                    <a:pt x="1311" y="1"/>
                    <a:pt x="1078" y="66"/>
                    <a:pt x="871" y="197"/>
                  </a:cubicBezTo>
                  <a:cubicBezTo>
                    <a:pt x="82" y="691"/>
                    <a:pt x="1" y="1945"/>
                    <a:pt x="1" y="1997"/>
                  </a:cubicBezTo>
                  <a:lnTo>
                    <a:pt x="448" y="2022"/>
                  </a:lnTo>
                  <a:cubicBezTo>
                    <a:pt x="466" y="1724"/>
                    <a:pt x="615" y="888"/>
                    <a:pt x="1110" y="576"/>
                  </a:cubicBezTo>
                  <a:cubicBezTo>
                    <a:pt x="1243" y="493"/>
                    <a:pt x="1397" y="452"/>
                    <a:pt x="1570" y="452"/>
                  </a:cubicBezTo>
                  <a:cubicBezTo>
                    <a:pt x="1762" y="452"/>
                    <a:pt x="1979" y="503"/>
                    <a:pt x="2219" y="606"/>
                  </a:cubicBezTo>
                  <a:cubicBezTo>
                    <a:pt x="4036" y="1374"/>
                    <a:pt x="5004" y="6270"/>
                    <a:pt x="5012" y="6322"/>
                  </a:cubicBezTo>
                  <a:lnTo>
                    <a:pt x="5456" y="6236"/>
                  </a:lnTo>
                  <a:cubicBezTo>
                    <a:pt x="5413" y="6023"/>
                    <a:pt x="4432" y="1054"/>
                    <a:pt x="2393" y="192"/>
                  </a:cubicBezTo>
                  <a:cubicBezTo>
                    <a:pt x="2096" y="65"/>
                    <a:pt x="1820" y="1"/>
                    <a:pt x="15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40"/>
            <p:cNvSpPr/>
            <p:nvPr/>
          </p:nvSpPr>
          <p:spPr>
            <a:xfrm>
              <a:off x="1084830" y="1286109"/>
              <a:ext cx="534248" cy="513313"/>
            </a:xfrm>
            <a:custGeom>
              <a:avLst/>
              <a:gdLst/>
              <a:ahLst/>
              <a:cxnLst/>
              <a:rect l="l" t="t" r="r" b="b"/>
              <a:pathLst>
                <a:path w="8498" h="8165" extrusionOk="0">
                  <a:moveTo>
                    <a:pt x="2163" y="2077"/>
                  </a:moveTo>
                  <a:cubicBezTo>
                    <a:pt x="2180" y="2077"/>
                    <a:pt x="2189" y="2078"/>
                    <a:pt x="2189" y="2078"/>
                  </a:cubicBezTo>
                  <a:cubicBezTo>
                    <a:pt x="2709" y="2133"/>
                    <a:pt x="2948" y="2500"/>
                    <a:pt x="2637" y="2760"/>
                  </a:cubicBezTo>
                  <a:cubicBezTo>
                    <a:pt x="2506" y="2869"/>
                    <a:pt x="2251" y="2931"/>
                    <a:pt x="2002" y="2931"/>
                  </a:cubicBezTo>
                  <a:cubicBezTo>
                    <a:pt x="1656" y="2931"/>
                    <a:pt x="1323" y="2811"/>
                    <a:pt x="1365" y="2530"/>
                  </a:cubicBezTo>
                  <a:cubicBezTo>
                    <a:pt x="1426" y="2101"/>
                    <a:pt x="2031" y="2077"/>
                    <a:pt x="2163" y="2077"/>
                  </a:cubicBezTo>
                  <a:close/>
                  <a:moveTo>
                    <a:pt x="6006" y="3273"/>
                  </a:moveTo>
                  <a:cubicBezTo>
                    <a:pt x="6201" y="3273"/>
                    <a:pt x="6396" y="3333"/>
                    <a:pt x="6561" y="3451"/>
                  </a:cubicBezTo>
                  <a:cubicBezTo>
                    <a:pt x="7013" y="3775"/>
                    <a:pt x="7192" y="4381"/>
                    <a:pt x="7192" y="4381"/>
                  </a:cubicBezTo>
                  <a:cubicBezTo>
                    <a:pt x="7192" y="4381"/>
                    <a:pt x="7083" y="4400"/>
                    <a:pt x="6924" y="4400"/>
                  </a:cubicBezTo>
                  <a:cubicBezTo>
                    <a:pt x="6683" y="4400"/>
                    <a:pt x="6328" y="4356"/>
                    <a:pt x="6066" y="4138"/>
                  </a:cubicBezTo>
                  <a:cubicBezTo>
                    <a:pt x="5631" y="3775"/>
                    <a:pt x="5644" y="3345"/>
                    <a:pt x="5644" y="3345"/>
                  </a:cubicBezTo>
                  <a:cubicBezTo>
                    <a:pt x="5760" y="3297"/>
                    <a:pt x="5883" y="3273"/>
                    <a:pt x="6006" y="3273"/>
                  </a:cubicBezTo>
                  <a:close/>
                  <a:moveTo>
                    <a:pt x="5681" y="0"/>
                  </a:moveTo>
                  <a:cubicBezTo>
                    <a:pt x="4804" y="0"/>
                    <a:pt x="3714" y="202"/>
                    <a:pt x="3613" y="1826"/>
                  </a:cubicBezTo>
                  <a:cubicBezTo>
                    <a:pt x="3613" y="1826"/>
                    <a:pt x="3101" y="1446"/>
                    <a:pt x="2297" y="1446"/>
                  </a:cubicBezTo>
                  <a:cubicBezTo>
                    <a:pt x="2011" y="1446"/>
                    <a:pt x="1687" y="1494"/>
                    <a:pt x="1336" y="1626"/>
                  </a:cubicBezTo>
                  <a:cubicBezTo>
                    <a:pt x="1" y="2120"/>
                    <a:pt x="39" y="4168"/>
                    <a:pt x="662" y="5170"/>
                  </a:cubicBezTo>
                  <a:cubicBezTo>
                    <a:pt x="1254" y="6119"/>
                    <a:pt x="1603" y="6143"/>
                    <a:pt x="1636" y="6143"/>
                  </a:cubicBezTo>
                  <a:cubicBezTo>
                    <a:pt x="1638" y="6143"/>
                    <a:pt x="1638" y="6143"/>
                    <a:pt x="1638" y="6143"/>
                  </a:cubicBezTo>
                  <a:cubicBezTo>
                    <a:pt x="1638" y="6143"/>
                    <a:pt x="1958" y="4471"/>
                    <a:pt x="2453" y="4142"/>
                  </a:cubicBezTo>
                  <a:cubicBezTo>
                    <a:pt x="2482" y="4123"/>
                    <a:pt x="2506" y="4114"/>
                    <a:pt x="2528" y="4114"/>
                  </a:cubicBezTo>
                  <a:cubicBezTo>
                    <a:pt x="2880" y="4114"/>
                    <a:pt x="2381" y="6484"/>
                    <a:pt x="2381" y="6484"/>
                  </a:cubicBezTo>
                  <a:lnTo>
                    <a:pt x="3767" y="7090"/>
                  </a:lnTo>
                  <a:cubicBezTo>
                    <a:pt x="3767" y="7090"/>
                    <a:pt x="3861" y="5102"/>
                    <a:pt x="4117" y="5008"/>
                  </a:cubicBezTo>
                  <a:cubicBezTo>
                    <a:pt x="4122" y="5006"/>
                    <a:pt x="4127" y="5005"/>
                    <a:pt x="4132" y="5005"/>
                  </a:cubicBezTo>
                  <a:cubicBezTo>
                    <a:pt x="4373" y="5005"/>
                    <a:pt x="4394" y="7222"/>
                    <a:pt x="4394" y="7222"/>
                  </a:cubicBezTo>
                  <a:lnTo>
                    <a:pt x="7209" y="8164"/>
                  </a:lnTo>
                  <a:lnTo>
                    <a:pt x="8177" y="5021"/>
                  </a:lnTo>
                  <a:cubicBezTo>
                    <a:pt x="8177" y="5021"/>
                    <a:pt x="8497" y="3161"/>
                    <a:pt x="7827" y="2432"/>
                  </a:cubicBezTo>
                  <a:cubicBezTo>
                    <a:pt x="7827" y="2432"/>
                    <a:pt x="5861" y="2402"/>
                    <a:pt x="5639" y="1907"/>
                  </a:cubicBezTo>
                  <a:cubicBezTo>
                    <a:pt x="5435" y="1447"/>
                    <a:pt x="7363" y="1429"/>
                    <a:pt x="7668" y="1429"/>
                  </a:cubicBezTo>
                  <a:cubicBezTo>
                    <a:pt x="7694" y="1429"/>
                    <a:pt x="7708" y="1429"/>
                    <a:pt x="7708" y="1429"/>
                  </a:cubicBezTo>
                  <a:cubicBezTo>
                    <a:pt x="7708" y="1429"/>
                    <a:pt x="7119" y="52"/>
                    <a:pt x="6241" y="18"/>
                  </a:cubicBezTo>
                  <a:cubicBezTo>
                    <a:pt x="6076" y="11"/>
                    <a:pt x="5884" y="0"/>
                    <a:pt x="56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40"/>
            <p:cNvSpPr/>
            <p:nvPr/>
          </p:nvSpPr>
          <p:spPr>
            <a:xfrm>
              <a:off x="1033908" y="743886"/>
              <a:ext cx="380537" cy="402855"/>
            </a:xfrm>
            <a:custGeom>
              <a:avLst/>
              <a:gdLst/>
              <a:ahLst/>
              <a:cxnLst/>
              <a:rect l="l" t="t" r="r" b="b"/>
              <a:pathLst>
                <a:path w="6053" h="6408" extrusionOk="0">
                  <a:moveTo>
                    <a:pt x="3950" y="1"/>
                  </a:moveTo>
                  <a:cubicBezTo>
                    <a:pt x="3614" y="1"/>
                    <a:pt x="3233" y="65"/>
                    <a:pt x="2802" y="223"/>
                  </a:cubicBezTo>
                  <a:cubicBezTo>
                    <a:pt x="405" y="1097"/>
                    <a:pt x="39" y="3708"/>
                    <a:pt x="0" y="6399"/>
                  </a:cubicBezTo>
                  <a:lnTo>
                    <a:pt x="448" y="6407"/>
                  </a:lnTo>
                  <a:cubicBezTo>
                    <a:pt x="495" y="3481"/>
                    <a:pt x="939" y="1383"/>
                    <a:pt x="2956" y="645"/>
                  </a:cubicBezTo>
                  <a:cubicBezTo>
                    <a:pt x="3331" y="508"/>
                    <a:pt x="3659" y="452"/>
                    <a:pt x="3945" y="452"/>
                  </a:cubicBezTo>
                  <a:cubicBezTo>
                    <a:pt x="5163" y="452"/>
                    <a:pt x="5615" y="1464"/>
                    <a:pt x="5639" y="1519"/>
                  </a:cubicBezTo>
                  <a:lnTo>
                    <a:pt x="6053" y="1340"/>
                  </a:lnTo>
                  <a:cubicBezTo>
                    <a:pt x="6046" y="1323"/>
                    <a:pt x="5466" y="1"/>
                    <a:pt x="39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40"/>
            <p:cNvSpPr/>
            <p:nvPr/>
          </p:nvSpPr>
          <p:spPr>
            <a:xfrm>
              <a:off x="1163413" y="624942"/>
              <a:ext cx="569580" cy="475530"/>
            </a:xfrm>
            <a:custGeom>
              <a:avLst/>
              <a:gdLst/>
              <a:ahLst/>
              <a:cxnLst/>
              <a:rect l="l" t="t" r="r" b="b"/>
              <a:pathLst>
                <a:path w="9060" h="7564" extrusionOk="0">
                  <a:moveTo>
                    <a:pt x="7264" y="1616"/>
                  </a:move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lnTo>
                    <a:pt x="7264" y="1616"/>
                  </a:lnTo>
                  <a:cubicBezTo>
                    <a:pt x="7264" y="1616"/>
                    <a:pt x="7264" y="1616"/>
                    <a:pt x="7264" y="1616"/>
                  </a:cubicBezTo>
                  <a:close/>
                  <a:moveTo>
                    <a:pt x="6346" y="3048"/>
                  </a:moveTo>
                  <a:cubicBezTo>
                    <a:pt x="6408" y="3048"/>
                    <a:pt x="6469" y="3054"/>
                    <a:pt x="6531" y="3066"/>
                  </a:cubicBezTo>
                  <a:cubicBezTo>
                    <a:pt x="7081" y="3173"/>
                    <a:pt x="7490" y="3654"/>
                    <a:pt x="7490" y="3654"/>
                  </a:cubicBezTo>
                  <a:cubicBezTo>
                    <a:pt x="7490" y="3654"/>
                    <a:pt x="7078" y="3932"/>
                    <a:pt x="6625" y="3932"/>
                  </a:cubicBezTo>
                  <a:cubicBezTo>
                    <a:pt x="6538" y="3932"/>
                    <a:pt x="6451" y="3921"/>
                    <a:pt x="6364" y="3898"/>
                  </a:cubicBezTo>
                  <a:cubicBezTo>
                    <a:pt x="5818" y="3744"/>
                    <a:pt x="5652" y="3347"/>
                    <a:pt x="5652" y="3347"/>
                  </a:cubicBezTo>
                  <a:cubicBezTo>
                    <a:pt x="5835" y="3154"/>
                    <a:pt x="6087" y="3048"/>
                    <a:pt x="6346" y="3048"/>
                  </a:cubicBezTo>
                  <a:close/>
                  <a:moveTo>
                    <a:pt x="2288" y="3560"/>
                  </a:moveTo>
                  <a:cubicBezTo>
                    <a:pt x="2615" y="3560"/>
                    <a:pt x="2810" y="3765"/>
                    <a:pt x="2670" y="4051"/>
                  </a:cubicBezTo>
                  <a:cubicBezTo>
                    <a:pt x="2551" y="4301"/>
                    <a:pt x="2077" y="4572"/>
                    <a:pt x="1743" y="4572"/>
                  </a:cubicBezTo>
                  <a:cubicBezTo>
                    <a:pt x="1586" y="4572"/>
                    <a:pt x="1460" y="4512"/>
                    <a:pt x="1416" y="4363"/>
                  </a:cubicBezTo>
                  <a:cubicBezTo>
                    <a:pt x="1284" y="3893"/>
                    <a:pt x="1984" y="3612"/>
                    <a:pt x="1984" y="3612"/>
                  </a:cubicBezTo>
                  <a:cubicBezTo>
                    <a:pt x="2093" y="3576"/>
                    <a:pt x="2196" y="3560"/>
                    <a:pt x="2288" y="3560"/>
                  </a:cubicBezTo>
                  <a:close/>
                  <a:moveTo>
                    <a:pt x="5186" y="0"/>
                  </a:moveTo>
                  <a:cubicBezTo>
                    <a:pt x="5064" y="0"/>
                    <a:pt x="4943" y="20"/>
                    <a:pt x="4829" y="67"/>
                  </a:cubicBezTo>
                  <a:cubicBezTo>
                    <a:pt x="4010" y="400"/>
                    <a:pt x="2466" y="920"/>
                    <a:pt x="3174" y="2797"/>
                  </a:cubicBezTo>
                  <a:cubicBezTo>
                    <a:pt x="3174" y="2797"/>
                    <a:pt x="3046" y="2769"/>
                    <a:pt x="2837" y="2769"/>
                  </a:cubicBezTo>
                  <a:cubicBezTo>
                    <a:pt x="2422" y="2769"/>
                    <a:pt x="1688" y="2881"/>
                    <a:pt x="1015" y="3548"/>
                  </a:cubicBezTo>
                  <a:cubicBezTo>
                    <a:pt x="0" y="4550"/>
                    <a:pt x="879" y="6406"/>
                    <a:pt x="1860" y="7058"/>
                  </a:cubicBezTo>
                  <a:cubicBezTo>
                    <a:pt x="2510" y="7490"/>
                    <a:pt x="2866" y="7563"/>
                    <a:pt x="3032" y="7563"/>
                  </a:cubicBezTo>
                  <a:cubicBezTo>
                    <a:pt x="3117" y="7563"/>
                    <a:pt x="3152" y="7545"/>
                    <a:pt x="3152" y="7545"/>
                  </a:cubicBezTo>
                  <a:cubicBezTo>
                    <a:pt x="3152" y="7545"/>
                    <a:pt x="2756" y="5885"/>
                    <a:pt x="3067" y="5382"/>
                  </a:cubicBezTo>
                  <a:cubicBezTo>
                    <a:pt x="3094" y="5339"/>
                    <a:pt x="3123" y="5320"/>
                    <a:pt x="3154" y="5320"/>
                  </a:cubicBezTo>
                  <a:cubicBezTo>
                    <a:pt x="3479" y="5320"/>
                    <a:pt x="3971" y="7549"/>
                    <a:pt x="3971" y="7549"/>
                  </a:cubicBezTo>
                  <a:lnTo>
                    <a:pt x="5481" y="7532"/>
                  </a:lnTo>
                  <a:cubicBezTo>
                    <a:pt x="5481" y="7532"/>
                    <a:pt x="4748" y="5681"/>
                    <a:pt x="4940" y="5489"/>
                  </a:cubicBezTo>
                  <a:cubicBezTo>
                    <a:pt x="4948" y="5481"/>
                    <a:pt x="4958" y="5477"/>
                    <a:pt x="4969" y="5477"/>
                  </a:cubicBezTo>
                  <a:cubicBezTo>
                    <a:pt x="5213" y="5477"/>
                    <a:pt x="6104" y="7391"/>
                    <a:pt x="6104" y="7391"/>
                  </a:cubicBezTo>
                  <a:lnTo>
                    <a:pt x="9060" y="7097"/>
                  </a:lnTo>
                  <a:lnTo>
                    <a:pt x="8646" y="3829"/>
                  </a:lnTo>
                  <a:cubicBezTo>
                    <a:pt x="8646" y="3829"/>
                    <a:pt x="8173" y="2004"/>
                    <a:pt x="7264" y="1616"/>
                  </a:cubicBezTo>
                  <a:lnTo>
                    <a:pt x="7264" y="1616"/>
                  </a:lnTo>
                  <a:cubicBezTo>
                    <a:pt x="7264" y="1617"/>
                    <a:pt x="6074" y="2132"/>
                    <a:pt x="5411" y="2132"/>
                  </a:cubicBezTo>
                  <a:cubicBezTo>
                    <a:pt x="5259" y="2132"/>
                    <a:pt x="5135" y="2105"/>
                    <a:pt x="5059" y="2038"/>
                  </a:cubicBezTo>
                  <a:cubicBezTo>
                    <a:pt x="4650" y="1671"/>
                    <a:pt x="6744" y="750"/>
                    <a:pt x="6744" y="750"/>
                  </a:cubicBezTo>
                  <a:cubicBezTo>
                    <a:pt x="6744" y="750"/>
                    <a:pt x="5931" y="0"/>
                    <a:pt x="5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40"/>
            <p:cNvSpPr/>
            <p:nvPr/>
          </p:nvSpPr>
          <p:spPr>
            <a:xfrm>
              <a:off x="872971" y="795185"/>
              <a:ext cx="283281" cy="364443"/>
            </a:xfrm>
            <a:custGeom>
              <a:avLst/>
              <a:gdLst/>
              <a:ahLst/>
              <a:cxnLst/>
              <a:rect l="l" t="t" r="r" b="b"/>
              <a:pathLst>
                <a:path w="4506" h="5797" extrusionOk="0">
                  <a:moveTo>
                    <a:pt x="1852" y="0"/>
                  </a:moveTo>
                  <a:cubicBezTo>
                    <a:pt x="1217" y="0"/>
                    <a:pt x="610" y="316"/>
                    <a:pt x="108" y="695"/>
                  </a:cubicBezTo>
                  <a:cubicBezTo>
                    <a:pt x="103" y="921"/>
                    <a:pt x="65" y="1151"/>
                    <a:pt x="1" y="1369"/>
                  </a:cubicBezTo>
                  <a:cubicBezTo>
                    <a:pt x="499" y="915"/>
                    <a:pt x="1171" y="451"/>
                    <a:pt x="1851" y="451"/>
                  </a:cubicBezTo>
                  <a:cubicBezTo>
                    <a:pt x="2021" y="451"/>
                    <a:pt x="2191" y="480"/>
                    <a:pt x="2360" y="546"/>
                  </a:cubicBezTo>
                  <a:cubicBezTo>
                    <a:pt x="3601" y="1036"/>
                    <a:pt x="4002" y="4500"/>
                    <a:pt x="4057" y="5796"/>
                  </a:cubicBezTo>
                  <a:lnTo>
                    <a:pt x="4505" y="5779"/>
                  </a:lnTo>
                  <a:cubicBezTo>
                    <a:pt x="4462" y="4935"/>
                    <a:pt x="4360" y="4094"/>
                    <a:pt x="4202" y="3263"/>
                  </a:cubicBezTo>
                  <a:cubicBezTo>
                    <a:pt x="3848" y="1484"/>
                    <a:pt x="3285" y="426"/>
                    <a:pt x="2526" y="128"/>
                  </a:cubicBezTo>
                  <a:cubicBezTo>
                    <a:pt x="2300" y="39"/>
                    <a:pt x="2074" y="0"/>
                    <a:pt x="18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40"/>
            <p:cNvSpPr/>
            <p:nvPr/>
          </p:nvSpPr>
          <p:spPr>
            <a:xfrm>
              <a:off x="616099" y="50"/>
              <a:ext cx="455664" cy="1174302"/>
            </a:xfrm>
            <a:custGeom>
              <a:avLst/>
              <a:gdLst/>
              <a:ahLst/>
              <a:cxnLst/>
              <a:rect l="l" t="t" r="r" b="b"/>
              <a:pathLst>
                <a:path w="7248" h="18679" extrusionOk="0">
                  <a:moveTo>
                    <a:pt x="6847" y="1"/>
                  </a:moveTo>
                  <a:lnTo>
                    <a:pt x="1" y="18542"/>
                  </a:lnTo>
                  <a:lnTo>
                    <a:pt x="376" y="18679"/>
                  </a:lnTo>
                  <a:lnTo>
                    <a:pt x="7248" y="73"/>
                  </a:lnTo>
                  <a:lnTo>
                    <a:pt x="706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40"/>
            <p:cNvSpPr/>
            <p:nvPr/>
          </p:nvSpPr>
          <p:spPr>
            <a:xfrm>
              <a:off x="1048116" y="50"/>
              <a:ext cx="455349" cy="1174302"/>
            </a:xfrm>
            <a:custGeom>
              <a:avLst/>
              <a:gdLst/>
              <a:ahLst/>
              <a:cxnLst/>
              <a:rect l="l" t="t" r="r" b="b"/>
              <a:pathLst>
                <a:path w="7243" h="18679" extrusionOk="0">
                  <a:moveTo>
                    <a:pt x="188" y="1"/>
                  </a:moveTo>
                  <a:lnTo>
                    <a:pt x="0" y="73"/>
                  </a:lnTo>
                  <a:lnTo>
                    <a:pt x="6867" y="18679"/>
                  </a:lnTo>
                  <a:lnTo>
                    <a:pt x="7243" y="18542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97" name="Google Shape;1797;p40"/>
          <p:cNvGrpSpPr/>
          <p:nvPr/>
        </p:nvGrpSpPr>
        <p:grpSpPr>
          <a:xfrm>
            <a:off x="803752" y="4087502"/>
            <a:ext cx="364069" cy="661601"/>
            <a:chOff x="677277" y="4087502"/>
            <a:chExt cx="364069" cy="661601"/>
          </a:xfrm>
        </p:grpSpPr>
        <p:sp>
          <p:nvSpPr>
            <p:cNvPr id="1798" name="Google Shape;1798;p40"/>
            <p:cNvSpPr/>
            <p:nvPr/>
          </p:nvSpPr>
          <p:spPr>
            <a:xfrm>
              <a:off x="677277" y="4087502"/>
              <a:ext cx="351396" cy="555456"/>
            </a:xfrm>
            <a:custGeom>
              <a:avLst/>
              <a:gdLst/>
              <a:ahLst/>
              <a:cxnLst/>
              <a:rect l="l" t="t" r="r" b="b"/>
              <a:pathLst>
                <a:path w="6045" h="9555" extrusionOk="0">
                  <a:moveTo>
                    <a:pt x="4210" y="1"/>
                  </a:moveTo>
                  <a:lnTo>
                    <a:pt x="4210" y="1"/>
                  </a:lnTo>
                  <a:cubicBezTo>
                    <a:pt x="3413" y="423"/>
                    <a:pt x="2347" y="1323"/>
                    <a:pt x="2718" y="3127"/>
                  </a:cubicBezTo>
                  <a:cubicBezTo>
                    <a:pt x="2880" y="3912"/>
                    <a:pt x="2892" y="4351"/>
                    <a:pt x="2884" y="4565"/>
                  </a:cubicBezTo>
                  <a:cubicBezTo>
                    <a:pt x="2807" y="4821"/>
                    <a:pt x="2765" y="5085"/>
                    <a:pt x="2752" y="5350"/>
                  </a:cubicBezTo>
                  <a:cubicBezTo>
                    <a:pt x="2743" y="5631"/>
                    <a:pt x="2777" y="5917"/>
                    <a:pt x="2846" y="6190"/>
                  </a:cubicBezTo>
                  <a:cubicBezTo>
                    <a:pt x="2867" y="6258"/>
                    <a:pt x="2884" y="6326"/>
                    <a:pt x="2910" y="6390"/>
                  </a:cubicBezTo>
                  <a:cubicBezTo>
                    <a:pt x="2922" y="6424"/>
                    <a:pt x="2931" y="6459"/>
                    <a:pt x="2944" y="6493"/>
                  </a:cubicBezTo>
                  <a:lnTo>
                    <a:pt x="2982" y="6587"/>
                  </a:lnTo>
                  <a:cubicBezTo>
                    <a:pt x="3033" y="6710"/>
                    <a:pt x="3076" y="6830"/>
                    <a:pt x="3110" y="6958"/>
                  </a:cubicBezTo>
                  <a:cubicBezTo>
                    <a:pt x="3119" y="6987"/>
                    <a:pt x="3127" y="7022"/>
                    <a:pt x="3136" y="7051"/>
                  </a:cubicBezTo>
                  <a:cubicBezTo>
                    <a:pt x="3020" y="6894"/>
                    <a:pt x="2828" y="6574"/>
                    <a:pt x="2585" y="5998"/>
                  </a:cubicBezTo>
                  <a:cubicBezTo>
                    <a:pt x="2064" y="4757"/>
                    <a:pt x="1123" y="4483"/>
                    <a:pt x="378" y="4483"/>
                  </a:cubicBezTo>
                  <a:cubicBezTo>
                    <a:pt x="245" y="4483"/>
                    <a:pt x="118" y="4491"/>
                    <a:pt x="1" y="4505"/>
                  </a:cubicBezTo>
                  <a:cubicBezTo>
                    <a:pt x="1" y="4505"/>
                    <a:pt x="192" y="5985"/>
                    <a:pt x="1835" y="6642"/>
                  </a:cubicBezTo>
                  <a:cubicBezTo>
                    <a:pt x="2995" y="7103"/>
                    <a:pt x="3089" y="7269"/>
                    <a:pt x="3208" y="7388"/>
                  </a:cubicBezTo>
                  <a:cubicBezTo>
                    <a:pt x="3272" y="7760"/>
                    <a:pt x="3298" y="8139"/>
                    <a:pt x="3281" y="8514"/>
                  </a:cubicBezTo>
                  <a:cubicBezTo>
                    <a:pt x="3272" y="8779"/>
                    <a:pt x="3251" y="9043"/>
                    <a:pt x="3212" y="9304"/>
                  </a:cubicBezTo>
                  <a:cubicBezTo>
                    <a:pt x="3204" y="9368"/>
                    <a:pt x="3191" y="9436"/>
                    <a:pt x="3183" y="9500"/>
                  </a:cubicBezTo>
                  <a:cubicBezTo>
                    <a:pt x="3236" y="9536"/>
                    <a:pt x="3298" y="9554"/>
                    <a:pt x="3360" y="9554"/>
                  </a:cubicBezTo>
                  <a:cubicBezTo>
                    <a:pt x="3421" y="9554"/>
                    <a:pt x="3483" y="9536"/>
                    <a:pt x="3537" y="9500"/>
                  </a:cubicBezTo>
                  <a:cubicBezTo>
                    <a:pt x="3541" y="9449"/>
                    <a:pt x="3549" y="9402"/>
                    <a:pt x="3554" y="9351"/>
                  </a:cubicBezTo>
                  <a:cubicBezTo>
                    <a:pt x="3588" y="9073"/>
                    <a:pt x="3605" y="8800"/>
                    <a:pt x="3609" y="8523"/>
                  </a:cubicBezTo>
                  <a:cubicBezTo>
                    <a:pt x="3609" y="8429"/>
                    <a:pt x="3609" y="8335"/>
                    <a:pt x="3605" y="8242"/>
                  </a:cubicBezTo>
                  <a:cubicBezTo>
                    <a:pt x="3703" y="8092"/>
                    <a:pt x="3925" y="7845"/>
                    <a:pt x="4637" y="7295"/>
                  </a:cubicBezTo>
                  <a:cubicBezTo>
                    <a:pt x="6045" y="6215"/>
                    <a:pt x="5823" y="4740"/>
                    <a:pt x="5823" y="4740"/>
                  </a:cubicBezTo>
                  <a:lnTo>
                    <a:pt x="5823" y="4740"/>
                  </a:lnTo>
                  <a:cubicBezTo>
                    <a:pt x="5055" y="4863"/>
                    <a:pt x="3942" y="5303"/>
                    <a:pt x="3746" y="6877"/>
                  </a:cubicBezTo>
                  <a:cubicBezTo>
                    <a:pt x="3711" y="7188"/>
                    <a:pt x="3652" y="7499"/>
                    <a:pt x="3575" y="7806"/>
                  </a:cubicBezTo>
                  <a:cubicBezTo>
                    <a:pt x="3545" y="7491"/>
                    <a:pt x="3481" y="7175"/>
                    <a:pt x="3387" y="6872"/>
                  </a:cubicBezTo>
                  <a:cubicBezTo>
                    <a:pt x="3345" y="6740"/>
                    <a:pt x="3298" y="6608"/>
                    <a:pt x="3242" y="6480"/>
                  </a:cubicBezTo>
                  <a:lnTo>
                    <a:pt x="3204" y="6386"/>
                  </a:lnTo>
                  <a:cubicBezTo>
                    <a:pt x="3191" y="6356"/>
                    <a:pt x="3178" y="6326"/>
                    <a:pt x="3165" y="6297"/>
                  </a:cubicBezTo>
                  <a:cubicBezTo>
                    <a:pt x="3144" y="6237"/>
                    <a:pt x="3123" y="6177"/>
                    <a:pt x="3106" y="6117"/>
                  </a:cubicBezTo>
                  <a:cubicBezTo>
                    <a:pt x="3029" y="5870"/>
                    <a:pt x="2991" y="5614"/>
                    <a:pt x="2991" y="5354"/>
                  </a:cubicBezTo>
                  <a:cubicBezTo>
                    <a:pt x="2991" y="5196"/>
                    <a:pt x="3003" y="5042"/>
                    <a:pt x="3029" y="4889"/>
                  </a:cubicBezTo>
                  <a:cubicBezTo>
                    <a:pt x="3076" y="4688"/>
                    <a:pt x="3020" y="4501"/>
                    <a:pt x="3861" y="3251"/>
                  </a:cubicBezTo>
                  <a:cubicBezTo>
                    <a:pt x="5004" y="1541"/>
                    <a:pt x="4211" y="1"/>
                    <a:pt x="4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40"/>
            <p:cNvSpPr/>
            <p:nvPr/>
          </p:nvSpPr>
          <p:spPr>
            <a:xfrm>
              <a:off x="708494" y="4639988"/>
              <a:ext cx="332852" cy="109115"/>
            </a:xfrm>
            <a:custGeom>
              <a:avLst/>
              <a:gdLst/>
              <a:ahLst/>
              <a:cxnLst/>
              <a:rect l="l" t="t" r="r" b="b"/>
              <a:pathLst>
                <a:path w="5726" h="1877" extrusionOk="0">
                  <a:moveTo>
                    <a:pt x="2823" y="1"/>
                  </a:moveTo>
                  <a:cubicBezTo>
                    <a:pt x="1680" y="1"/>
                    <a:pt x="553" y="624"/>
                    <a:pt x="31" y="1800"/>
                  </a:cubicBezTo>
                  <a:cubicBezTo>
                    <a:pt x="22" y="1826"/>
                    <a:pt x="14" y="1851"/>
                    <a:pt x="1" y="1877"/>
                  </a:cubicBezTo>
                  <a:lnTo>
                    <a:pt x="5725" y="1877"/>
                  </a:lnTo>
                  <a:cubicBezTo>
                    <a:pt x="5576" y="1600"/>
                    <a:pt x="5397" y="1339"/>
                    <a:pt x="5188" y="1101"/>
                  </a:cubicBezTo>
                  <a:cubicBezTo>
                    <a:pt x="4560" y="357"/>
                    <a:pt x="3687" y="1"/>
                    <a:pt x="28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40"/>
            <p:cNvSpPr/>
            <p:nvPr/>
          </p:nvSpPr>
          <p:spPr>
            <a:xfrm>
              <a:off x="708784" y="4371942"/>
              <a:ext cx="103181" cy="87315"/>
            </a:xfrm>
            <a:custGeom>
              <a:avLst/>
              <a:gdLst/>
              <a:ahLst/>
              <a:cxnLst/>
              <a:rect l="l" t="t" r="r" b="b"/>
              <a:pathLst>
                <a:path w="1775" h="1502" extrusionOk="0">
                  <a:moveTo>
                    <a:pt x="0" y="0"/>
                  </a:moveTo>
                  <a:cubicBezTo>
                    <a:pt x="0" y="0"/>
                    <a:pt x="1126" y="538"/>
                    <a:pt x="1775" y="1502"/>
                  </a:cubicBezTo>
                  <a:cubicBezTo>
                    <a:pt x="1775" y="1502"/>
                    <a:pt x="1557" y="38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40"/>
            <p:cNvSpPr/>
            <p:nvPr/>
          </p:nvSpPr>
          <p:spPr>
            <a:xfrm>
              <a:off x="835220" y="4129415"/>
              <a:ext cx="71965" cy="151842"/>
            </a:xfrm>
            <a:custGeom>
              <a:avLst/>
              <a:gdLst/>
              <a:ahLst/>
              <a:cxnLst/>
              <a:rect l="l" t="t" r="r" b="b"/>
              <a:pathLst>
                <a:path w="1238" h="2612" extrusionOk="0">
                  <a:moveTo>
                    <a:pt x="1238" y="1"/>
                  </a:moveTo>
                  <a:cubicBezTo>
                    <a:pt x="1" y="1400"/>
                    <a:pt x="521" y="2611"/>
                    <a:pt x="521" y="2611"/>
                  </a:cubicBezTo>
                  <a:cubicBezTo>
                    <a:pt x="508" y="1259"/>
                    <a:pt x="1237" y="1"/>
                    <a:pt x="12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40"/>
            <p:cNvSpPr/>
            <p:nvPr/>
          </p:nvSpPr>
          <p:spPr>
            <a:xfrm>
              <a:off x="910848" y="4392986"/>
              <a:ext cx="81149" cy="112138"/>
            </a:xfrm>
            <a:custGeom>
              <a:avLst/>
              <a:gdLst/>
              <a:ahLst/>
              <a:cxnLst/>
              <a:rect l="l" t="t" r="r" b="b"/>
              <a:pathLst>
                <a:path w="1396" h="1929" extrusionOk="0">
                  <a:moveTo>
                    <a:pt x="1395" y="1"/>
                  </a:moveTo>
                  <a:lnTo>
                    <a:pt x="1395" y="1"/>
                  </a:lnTo>
                  <a:cubicBezTo>
                    <a:pt x="1" y="798"/>
                    <a:pt x="94" y="1929"/>
                    <a:pt x="94" y="1929"/>
                  </a:cubicBezTo>
                  <a:cubicBezTo>
                    <a:pt x="457" y="828"/>
                    <a:pt x="1395" y="1"/>
                    <a:pt x="13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03" name="Google Shape;1803;p40"/>
          <p:cNvGrpSpPr/>
          <p:nvPr/>
        </p:nvGrpSpPr>
        <p:grpSpPr>
          <a:xfrm>
            <a:off x="7264152" y="0"/>
            <a:ext cx="1879792" cy="1932680"/>
            <a:chOff x="230900" y="0"/>
            <a:chExt cx="2221452" cy="2283951"/>
          </a:xfrm>
        </p:grpSpPr>
        <p:sp>
          <p:nvSpPr>
            <p:cNvPr id="1804" name="Google Shape;1804;p40"/>
            <p:cNvSpPr/>
            <p:nvPr/>
          </p:nvSpPr>
          <p:spPr>
            <a:xfrm>
              <a:off x="729504" y="1044265"/>
              <a:ext cx="945146" cy="640554"/>
            </a:xfrm>
            <a:custGeom>
              <a:avLst/>
              <a:gdLst/>
              <a:ahLst/>
              <a:cxnLst/>
              <a:rect l="l" t="t" r="r" b="b"/>
              <a:pathLst>
                <a:path w="10907" h="7392" extrusionOk="0">
                  <a:moveTo>
                    <a:pt x="5454" y="1"/>
                  </a:moveTo>
                  <a:cubicBezTo>
                    <a:pt x="3771" y="1"/>
                    <a:pt x="2088" y="66"/>
                    <a:pt x="410" y="196"/>
                  </a:cubicBezTo>
                  <a:cubicBezTo>
                    <a:pt x="162" y="217"/>
                    <a:pt x="0" y="460"/>
                    <a:pt x="77" y="695"/>
                  </a:cubicBezTo>
                  <a:lnTo>
                    <a:pt x="1941" y="6436"/>
                  </a:lnTo>
                  <a:cubicBezTo>
                    <a:pt x="2129" y="7008"/>
                    <a:pt x="2658" y="7391"/>
                    <a:pt x="3255" y="7391"/>
                  </a:cubicBezTo>
                  <a:lnTo>
                    <a:pt x="7657" y="7391"/>
                  </a:lnTo>
                  <a:cubicBezTo>
                    <a:pt x="8254" y="7391"/>
                    <a:pt x="8783" y="7003"/>
                    <a:pt x="8966" y="6436"/>
                  </a:cubicBezTo>
                  <a:lnTo>
                    <a:pt x="10830" y="695"/>
                  </a:lnTo>
                  <a:cubicBezTo>
                    <a:pt x="10907" y="460"/>
                    <a:pt x="10745" y="217"/>
                    <a:pt x="10497" y="196"/>
                  </a:cubicBezTo>
                  <a:cubicBezTo>
                    <a:pt x="8819" y="66"/>
                    <a:pt x="7136" y="1"/>
                    <a:pt x="545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40"/>
            <p:cNvSpPr/>
            <p:nvPr/>
          </p:nvSpPr>
          <p:spPr>
            <a:xfrm>
              <a:off x="775344" y="1073381"/>
              <a:ext cx="859098" cy="48180"/>
            </a:xfrm>
            <a:custGeom>
              <a:avLst/>
              <a:gdLst/>
              <a:ahLst/>
              <a:cxnLst/>
              <a:rect l="l" t="t" r="r" b="b"/>
              <a:pathLst>
                <a:path w="9914" h="556" extrusionOk="0">
                  <a:moveTo>
                    <a:pt x="4957" y="1"/>
                  </a:moveTo>
                  <a:cubicBezTo>
                    <a:pt x="2218" y="1"/>
                    <a:pt x="0" y="124"/>
                    <a:pt x="0" y="278"/>
                  </a:cubicBezTo>
                  <a:cubicBezTo>
                    <a:pt x="0" y="431"/>
                    <a:pt x="2218" y="555"/>
                    <a:pt x="4957" y="555"/>
                  </a:cubicBezTo>
                  <a:cubicBezTo>
                    <a:pt x="7695" y="555"/>
                    <a:pt x="9913" y="431"/>
                    <a:pt x="9913" y="278"/>
                  </a:cubicBezTo>
                  <a:cubicBezTo>
                    <a:pt x="9913" y="124"/>
                    <a:pt x="7695" y="1"/>
                    <a:pt x="4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40"/>
            <p:cNvSpPr/>
            <p:nvPr/>
          </p:nvSpPr>
          <p:spPr>
            <a:xfrm>
              <a:off x="791548" y="0"/>
              <a:ext cx="426689" cy="1099739"/>
            </a:xfrm>
            <a:custGeom>
              <a:avLst/>
              <a:gdLst/>
              <a:ahLst/>
              <a:cxnLst/>
              <a:rect l="l" t="t" r="r" b="b"/>
              <a:pathLst>
                <a:path w="4924" h="12691" extrusionOk="0">
                  <a:moveTo>
                    <a:pt x="4650" y="1"/>
                  </a:moveTo>
                  <a:lnTo>
                    <a:pt x="1" y="12597"/>
                  </a:lnTo>
                  <a:lnTo>
                    <a:pt x="257" y="12690"/>
                  </a:lnTo>
                  <a:lnTo>
                    <a:pt x="4923" y="52"/>
                  </a:lnTo>
                  <a:lnTo>
                    <a:pt x="47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40"/>
            <p:cNvSpPr/>
            <p:nvPr/>
          </p:nvSpPr>
          <p:spPr>
            <a:xfrm>
              <a:off x="1195959" y="0"/>
              <a:ext cx="426603" cy="1099739"/>
            </a:xfrm>
            <a:custGeom>
              <a:avLst/>
              <a:gdLst/>
              <a:ahLst/>
              <a:cxnLst/>
              <a:rect l="l" t="t" r="r" b="b"/>
              <a:pathLst>
                <a:path w="4923" h="12691" extrusionOk="0">
                  <a:moveTo>
                    <a:pt x="128" y="1"/>
                  </a:moveTo>
                  <a:lnTo>
                    <a:pt x="0" y="52"/>
                  </a:lnTo>
                  <a:lnTo>
                    <a:pt x="4671" y="12690"/>
                  </a:lnTo>
                  <a:lnTo>
                    <a:pt x="4923" y="12597"/>
                  </a:lnTo>
                  <a:lnTo>
                    <a:pt x="27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40"/>
            <p:cNvSpPr/>
            <p:nvPr/>
          </p:nvSpPr>
          <p:spPr>
            <a:xfrm>
              <a:off x="1243272" y="1078147"/>
              <a:ext cx="783968" cy="994453"/>
            </a:xfrm>
            <a:custGeom>
              <a:avLst/>
              <a:gdLst/>
              <a:ahLst/>
              <a:cxnLst/>
              <a:rect l="l" t="t" r="r" b="b"/>
              <a:pathLst>
                <a:path w="9047" h="11476" extrusionOk="0">
                  <a:moveTo>
                    <a:pt x="256" y="1"/>
                  </a:moveTo>
                  <a:cubicBezTo>
                    <a:pt x="77" y="1"/>
                    <a:pt x="0" y="227"/>
                    <a:pt x="137" y="338"/>
                  </a:cubicBezTo>
                  <a:cubicBezTo>
                    <a:pt x="5720" y="5009"/>
                    <a:pt x="8612" y="8715"/>
                    <a:pt x="8676" y="11287"/>
                  </a:cubicBezTo>
                  <a:cubicBezTo>
                    <a:pt x="8680" y="11385"/>
                    <a:pt x="8753" y="11466"/>
                    <a:pt x="8847" y="11475"/>
                  </a:cubicBezTo>
                  <a:cubicBezTo>
                    <a:pt x="8852" y="11475"/>
                    <a:pt x="8856" y="11475"/>
                    <a:pt x="8861" y="11475"/>
                  </a:cubicBezTo>
                  <a:cubicBezTo>
                    <a:pt x="8962" y="11475"/>
                    <a:pt x="9047" y="11393"/>
                    <a:pt x="9043" y="11291"/>
                  </a:cubicBezTo>
                  <a:cubicBezTo>
                    <a:pt x="9009" y="9769"/>
                    <a:pt x="8036" y="7866"/>
                    <a:pt x="6159" y="5636"/>
                  </a:cubicBezTo>
                  <a:cubicBezTo>
                    <a:pt x="4790" y="4006"/>
                    <a:pt x="2700" y="2010"/>
                    <a:pt x="380" y="48"/>
                  </a:cubicBezTo>
                  <a:cubicBezTo>
                    <a:pt x="346" y="18"/>
                    <a:pt x="303" y="1"/>
                    <a:pt x="2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40"/>
            <p:cNvSpPr/>
            <p:nvPr/>
          </p:nvSpPr>
          <p:spPr>
            <a:xfrm>
              <a:off x="1907817" y="1723718"/>
              <a:ext cx="253293" cy="130936"/>
            </a:xfrm>
            <a:custGeom>
              <a:avLst/>
              <a:gdLst/>
              <a:ahLst/>
              <a:cxnLst/>
              <a:rect l="l" t="t" r="r" b="b"/>
              <a:pathLst>
                <a:path w="2923" h="1511" extrusionOk="0">
                  <a:moveTo>
                    <a:pt x="862" y="1"/>
                  </a:moveTo>
                  <a:cubicBezTo>
                    <a:pt x="300" y="1"/>
                    <a:pt x="0" y="314"/>
                    <a:pt x="0" y="314"/>
                  </a:cubicBezTo>
                  <a:cubicBezTo>
                    <a:pt x="377" y="1255"/>
                    <a:pt x="1019" y="1511"/>
                    <a:pt x="1606" y="1511"/>
                  </a:cubicBezTo>
                  <a:cubicBezTo>
                    <a:pt x="2303" y="1511"/>
                    <a:pt x="2922" y="1150"/>
                    <a:pt x="2922" y="1150"/>
                  </a:cubicBezTo>
                  <a:cubicBezTo>
                    <a:pt x="2051" y="242"/>
                    <a:pt x="1355" y="1"/>
                    <a:pt x="86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40"/>
            <p:cNvSpPr/>
            <p:nvPr/>
          </p:nvSpPr>
          <p:spPr>
            <a:xfrm>
              <a:off x="1654616" y="1659941"/>
              <a:ext cx="274696" cy="257019"/>
            </a:xfrm>
            <a:custGeom>
              <a:avLst/>
              <a:gdLst/>
              <a:ahLst/>
              <a:cxnLst/>
              <a:rect l="l" t="t" r="r" b="b"/>
              <a:pathLst>
                <a:path w="3170" h="2966" extrusionOk="0">
                  <a:moveTo>
                    <a:pt x="2014" y="1"/>
                  </a:moveTo>
                  <a:cubicBezTo>
                    <a:pt x="1" y="935"/>
                    <a:pt x="1340" y="2965"/>
                    <a:pt x="1340" y="2965"/>
                  </a:cubicBezTo>
                  <a:cubicBezTo>
                    <a:pt x="3170" y="995"/>
                    <a:pt x="2014" y="1"/>
                    <a:pt x="201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40"/>
            <p:cNvSpPr/>
            <p:nvPr/>
          </p:nvSpPr>
          <p:spPr>
            <a:xfrm>
              <a:off x="1857212" y="1958983"/>
              <a:ext cx="261005" cy="261785"/>
            </a:xfrm>
            <a:custGeom>
              <a:avLst/>
              <a:gdLst/>
              <a:ahLst/>
              <a:cxnLst/>
              <a:rect l="l" t="t" r="r" b="b"/>
              <a:pathLst>
                <a:path w="3012" h="3021" extrusionOk="0">
                  <a:moveTo>
                    <a:pt x="1587" y="0"/>
                  </a:moveTo>
                  <a:cubicBezTo>
                    <a:pt x="0" y="1553"/>
                    <a:pt x="1937" y="3020"/>
                    <a:pt x="1941" y="3020"/>
                  </a:cubicBezTo>
                  <a:cubicBezTo>
                    <a:pt x="3011" y="555"/>
                    <a:pt x="1587" y="0"/>
                    <a:pt x="15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40"/>
            <p:cNvSpPr/>
            <p:nvPr/>
          </p:nvSpPr>
          <p:spPr>
            <a:xfrm>
              <a:off x="1676106" y="1412890"/>
              <a:ext cx="262825" cy="119237"/>
            </a:xfrm>
            <a:custGeom>
              <a:avLst/>
              <a:gdLst/>
              <a:ahLst/>
              <a:cxnLst/>
              <a:rect l="l" t="t" r="r" b="b"/>
              <a:pathLst>
                <a:path w="3033" h="1376" extrusionOk="0">
                  <a:moveTo>
                    <a:pt x="1318" y="1"/>
                  </a:moveTo>
                  <a:cubicBezTo>
                    <a:pt x="307" y="1"/>
                    <a:pt x="0" y="685"/>
                    <a:pt x="0" y="685"/>
                  </a:cubicBezTo>
                  <a:cubicBezTo>
                    <a:pt x="454" y="1198"/>
                    <a:pt x="917" y="1376"/>
                    <a:pt x="1339" y="1376"/>
                  </a:cubicBezTo>
                  <a:cubicBezTo>
                    <a:pt x="2286" y="1376"/>
                    <a:pt x="3033" y="484"/>
                    <a:pt x="3033" y="484"/>
                  </a:cubicBezTo>
                  <a:cubicBezTo>
                    <a:pt x="2312" y="126"/>
                    <a:pt x="1750" y="1"/>
                    <a:pt x="13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40"/>
            <p:cNvSpPr/>
            <p:nvPr/>
          </p:nvSpPr>
          <p:spPr>
            <a:xfrm>
              <a:off x="1424031" y="1391660"/>
              <a:ext cx="271750" cy="263605"/>
            </a:xfrm>
            <a:custGeom>
              <a:avLst/>
              <a:gdLst/>
              <a:ahLst/>
              <a:cxnLst/>
              <a:rect l="l" t="t" r="r" b="b"/>
              <a:pathLst>
                <a:path w="3136" h="3042" extrusionOk="0">
                  <a:moveTo>
                    <a:pt x="1821" y="0"/>
                  </a:moveTo>
                  <a:lnTo>
                    <a:pt x="1821" y="0"/>
                  </a:lnTo>
                  <a:cubicBezTo>
                    <a:pt x="0" y="1271"/>
                    <a:pt x="1676" y="3037"/>
                    <a:pt x="1672" y="3041"/>
                  </a:cubicBezTo>
                  <a:cubicBezTo>
                    <a:pt x="3135" y="781"/>
                    <a:pt x="1821" y="0"/>
                    <a:pt x="18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40"/>
            <p:cNvSpPr/>
            <p:nvPr/>
          </p:nvSpPr>
          <p:spPr>
            <a:xfrm>
              <a:off x="1463892" y="1207261"/>
              <a:ext cx="262565" cy="119151"/>
            </a:xfrm>
            <a:custGeom>
              <a:avLst/>
              <a:gdLst/>
              <a:ahLst/>
              <a:cxnLst/>
              <a:rect l="l" t="t" r="r" b="b"/>
              <a:pathLst>
                <a:path w="3030" h="1375" extrusionOk="0">
                  <a:moveTo>
                    <a:pt x="1346" y="1"/>
                  </a:moveTo>
                  <a:cubicBezTo>
                    <a:pt x="302" y="1"/>
                    <a:pt x="1" y="708"/>
                    <a:pt x="1" y="708"/>
                  </a:cubicBezTo>
                  <a:cubicBezTo>
                    <a:pt x="454" y="1202"/>
                    <a:pt x="910" y="1375"/>
                    <a:pt x="1325" y="1375"/>
                  </a:cubicBezTo>
                  <a:cubicBezTo>
                    <a:pt x="2285" y="1375"/>
                    <a:pt x="3029" y="452"/>
                    <a:pt x="3029" y="452"/>
                  </a:cubicBezTo>
                  <a:cubicBezTo>
                    <a:pt x="2324" y="119"/>
                    <a:pt x="1773" y="1"/>
                    <a:pt x="13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40"/>
            <p:cNvSpPr/>
            <p:nvPr/>
          </p:nvSpPr>
          <p:spPr>
            <a:xfrm>
              <a:off x="694409" y="1067835"/>
              <a:ext cx="422530" cy="1216116"/>
            </a:xfrm>
            <a:custGeom>
              <a:avLst/>
              <a:gdLst/>
              <a:ahLst/>
              <a:cxnLst/>
              <a:rect l="l" t="t" r="r" b="b"/>
              <a:pathLst>
                <a:path w="4876" h="14034" extrusionOk="0">
                  <a:moveTo>
                    <a:pt x="4641" y="1"/>
                  </a:moveTo>
                  <a:cubicBezTo>
                    <a:pt x="4568" y="1"/>
                    <a:pt x="4504" y="43"/>
                    <a:pt x="4475" y="103"/>
                  </a:cubicBezTo>
                  <a:cubicBezTo>
                    <a:pt x="3024" y="2841"/>
                    <a:pt x="1800" y="5528"/>
                    <a:pt x="1126" y="7589"/>
                  </a:cubicBezTo>
                  <a:cubicBezTo>
                    <a:pt x="222" y="10357"/>
                    <a:pt x="34" y="12485"/>
                    <a:pt x="567" y="13910"/>
                  </a:cubicBezTo>
                  <a:cubicBezTo>
                    <a:pt x="597" y="13997"/>
                    <a:pt x="665" y="14033"/>
                    <a:pt x="733" y="14033"/>
                  </a:cubicBezTo>
                  <a:cubicBezTo>
                    <a:pt x="849" y="14033"/>
                    <a:pt x="968" y="13927"/>
                    <a:pt x="909" y="13782"/>
                  </a:cubicBezTo>
                  <a:cubicBezTo>
                    <a:pt x="0" y="11355"/>
                    <a:pt x="1318" y="6782"/>
                    <a:pt x="4807" y="282"/>
                  </a:cubicBezTo>
                  <a:cubicBezTo>
                    <a:pt x="4876" y="154"/>
                    <a:pt x="4786" y="1"/>
                    <a:pt x="46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40"/>
            <p:cNvSpPr/>
            <p:nvPr/>
          </p:nvSpPr>
          <p:spPr>
            <a:xfrm>
              <a:off x="532107" y="1938966"/>
              <a:ext cx="208405" cy="169757"/>
            </a:xfrm>
            <a:custGeom>
              <a:avLst/>
              <a:gdLst/>
              <a:ahLst/>
              <a:cxnLst/>
              <a:rect l="l" t="t" r="r" b="b"/>
              <a:pathLst>
                <a:path w="2405" h="1959" extrusionOk="0">
                  <a:moveTo>
                    <a:pt x="1999" y="0"/>
                  </a:moveTo>
                  <a:cubicBezTo>
                    <a:pt x="1512" y="0"/>
                    <a:pt x="669" y="277"/>
                    <a:pt x="1" y="1937"/>
                  </a:cubicBezTo>
                  <a:cubicBezTo>
                    <a:pt x="1" y="1937"/>
                    <a:pt x="141" y="1958"/>
                    <a:pt x="354" y="1958"/>
                  </a:cubicBezTo>
                  <a:cubicBezTo>
                    <a:pt x="1022" y="1958"/>
                    <a:pt x="2404" y="1755"/>
                    <a:pt x="2398" y="69"/>
                  </a:cubicBezTo>
                  <a:cubicBezTo>
                    <a:pt x="2398" y="69"/>
                    <a:pt x="2243" y="0"/>
                    <a:pt x="199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40"/>
            <p:cNvSpPr/>
            <p:nvPr/>
          </p:nvSpPr>
          <p:spPr>
            <a:xfrm>
              <a:off x="718412" y="1831428"/>
              <a:ext cx="252859" cy="216378"/>
            </a:xfrm>
            <a:custGeom>
              <a:avLst/>
              <a:gdLst/>
              <a:ahLst/>
              <a:cxnLst/>
              <a:rect l="l" t="t" r="r" b="b"/>
              <a:pathLst>
                <a:path w="2918" h="2497" extrusionOk="0">
                  <a:moveTo>
                    <a:pt x="700" y="1"/>
                  </a:moveTo>
                  <a:lnTo>
                    <a:pt x="700" y="1"/>
                  </a:lnTo>
                  <a:cubicBezTo>
                    <a:pt x="700" y="1"/>
                    <a:pt x="0" y="1357"/>
                    <a:pt x="2432" y="2496"/>
                  </a:cubicBezTo>
                  <a:cubicBezTo>
                    <a:pt x="2432" y="2496"/>
                    <a:pt x="2918" y="116"/>
                    <a:pt x="70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40"/>
            <p:cNvSpPr/>
            <p:nvPr/>
          </p:nvSpPr>
          <p:spPr>
            <a:xfrm>
              <a:off x="600130" y="1575800"/>
              <a:ext cx="250346" cy="133449"/>
            </a:xfrm>
            <a:custGeom>
              <a:avLst/>
              <a:gdLst/>
              <a:ahLst/>
              <a:cxnLst/>
              <a:rect l="l" t="t" r="r" b="b"/>
              <a:pathLst>
                <a:path w="2889" h="1540" extrusionOk="0">
                  <a:moveTo>
                    <a:pt x="2072" y="0"/>
                  </a:moveTo>
                  <a:cubicBezTo>
                    <a:pt x="1576" y="0"/>
                    <a:pt x="869" y="251"/>
                    <a:pt x="1" y="1228"/>
                  </a:cubicBezTo>
                  <a:cubicBezTo>
                    <a:pt x="1" y="1228"/>
                    <a:pt x="586" y="1540"/>
                    <a:pt x="1251" y="1540"/>
                  </a:cubicBezTo>
                  <a:cubicBezTo>
                    <a:pt x="1859" y="1540"/>
                    <a:pt x="2534" y="1279"/>
                    <a:pt x="2888" y="281"/>
                  </a:cubicBezTo>
                  <a:cubicBezTo>
                    <a:pt x="2888" y="281"/>
                    <a:pt x="2598" y="0"/>
                    <a:pt x="20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40"/>
            <p:cNvSpPr/>
            <p:nvPr/>
          </p:nvSpPr>
          <p:spPr>
            <a:xfrm>
              <a:off x="827422" y="1490272"/>
              <a:ext cx="268111" cy="239254"/>
            </a:xfrm>
            <a:custGeom>
              <a:avLst/>
              <a:gdLst/>
              <a:ahLst/>
              <a:cxnLst/>
              <a:rect l="l" t="t" r="r" b="b"/>
              <a:pathLst>
                <a:path w="3094" h="2761" extrusionOk="0">
                  <a:moveTo>
                    <a:pt x="926" y="1"/>
                  </a:moveTo>
                  <a:cubicBezTo>
                    <a:pt x="926" y="1"/>
                    <a:pt x="1" y="1217"/>
                    <a:pt x="2202" y="2761"/>
                  </a:cubicBezTo>
                  <a:cubicBezTo>
                    <a:pt x="2202" y="2761"/>
                    <a:pt x="3093" y="496"/>
                    <a:pt x="926" y="1"/>
                  </a:cubicBezTo>
                  <a:close/>
                </a:path>
              </a:pathLst>
            </a:custGeom>
            <a:solidFill>
              <a:srgbClr val="7B66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40"/>
            <p:cNvSpPr/>
            <p:nvPr/>
          </p:nvSpPr>
          <p:spPr>
            <a:xfrm>
              <a:off x="719539" y="1306393"/>
              <a:ext cx="251733" cy="132236"/>
            </a:xfrm>
            <a:custGeom>
              <a:avLst/>
              <a:gdLst/>
              <a:ahLst/>
              <a:cxnLst/>
              <a:rect l="l" t="t" r="r" b="b"/>
              <a:pathLst>
                <a:path w="2905" h="1526" extrusionOk="0">
                  <a:moveTo>
                    <a:pt x="2066" y="1"/>
                  </a:moveTo>
                  <a:cubicBezTo>
                    <a:pt x="1571" y="1"/>
                    <a:pt x="871" y="247"/>
                    <a:pt x="0" y="1189"/>
                  </a:cubicBezTo>
                  <a:cubicBezTo>
                    <a:pt x="0" y="1189"/>
                    <a:pt x="604" y="1526"/>
                    <a:pt x="1286" y="1526"/>
                  </a:cubicBezTo>
                  <a:cubicBezTo>
                    <a:pt x="1883" y="1526"/>
                    <a:pt x="2540" y="1267"/>
                    <a:pt x="2905" y="297"/>
                  </a:cubicBezTo>
                  <a:cubicBezTo>
                    <a:pt x="2905" y="297"/>
                    <a:pt x="2610" y="1"/>
                    <a:pt x="206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40"/>
            <p:cNvSpPr/>
            <p:nvPr/>
          </p:nvSpPr>
          <p:spPr>
            <a:xfrm>
              <a:off x="313827" y="917664"/>
              <a:ext cx="915510" cy="197573"/>
            </a:xfrm>
            <a:custGeom>
              <a:avLst/>
              <a:gdLst/>
              <a:ahLst/>
              <a:cxnLst/>
              <a:rect l="l" t="t" r="r" b="b"/>
              <a:pathLst>
                <a:path w="10565" h="2280" extrusionOk="0">
                  <a:moveTo>
                    <a:pt x="4591" y="1"/>
                  </a:moveTo>
                  <a:cubicBezTo>
                    <a:pt x="4271" y="1"/>
                    <a:pt x="3957" y="21"/>
                    <a:pt x="3650" y="62"/>
                  </a:cubicBezTo>
                  <a:cubicBezTo>
                    <a:pt x="2362" y="228"/>
                    <a:pt x="1151" y="782"/>
                    <a:pt x="182" y="1648"/>
                  </a:cubicBezTo>
                  <a:cubicBezTo>
                    <a:pt x="0" y="1784"/>
                    <a:pt x="137" y="2017"/>
                    <a:pt x="303" y="2017"/>
                  </a:cubicBezTo>
                  <a:cubicBezTo>
                    <a:pt x="351" y="2017"/>
                    <a:pt x="401" y="1998"/>
                    <a:pt x="447" y="1951"/>
                  </a:cubicBezTo>
                  <a:cubicBezTo>
                    <a:pt x="1627" y="920"/>
                    <a:pt x="3010" y="402"/>
                    <a:pt x="4577" y="402"/>
                  </a:cubicBezTo>
                  <a:cubicBezTo>
                    <a:pt x="5292" y="402"/>
                    <a:pt x="6046" y="510"/>
                    <a:pt x="6836" y="727"/>
                  </a:cubicBezTo>
                  <a:cubicBezTo>
                    <a:pt x="8018" y="1055"/>
                    <a:pt x="9140" y="1567"/>
                    <a:pt x="10163" y="2241"/>
                  </a:cubicBezTo>
                  <a:cubicBezTo>
                    <a:pt x="10197" y="2267"/>
                    <a:pt x="10240" y="2280"/>
                    <a:pt x="10283" y="2280"/>
                  </a:cubicBezTo>
                  <a:cubicBezTo>
                    <a:pt x="10483" y="2280"/>
                    <a:pt x="10564" y="2024"/>
                    <a:pt x="10402" y="1908"/>
                  </a:cubicBezTo>
                  <a:cubicBezTo>
                    <a:pt x="9344" y="1209"/>
                    <a:pt x="8180" y="676"/>
                    <a:pt x="6956" y="339"/>
                  </a:cubicBezTo>
                  <a:cubicBezTo>
                    <a:pt x="6140" y="114"/>
                    <a:pt x="5348" y="1"/>
                    <a:pt x="45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40"/>
            <p:cNvSpPr/>
            <p:nvPr/>
          </p:nvSpPr>
          <p:spPr>
            <a:xfrm>
              <a:off x="660788" y="965237"/>
              <a:ext cx="210745" cy="192894"/>
            </a:xfrm>
            <a:custGeom>
              <a:avLst/>
              <a:gdLst/>
              <a:ahLst/>
              <a:cxnLst/>
              <a:rect l="l" t="t" r="r" b="b"/>
              <a:pathLst>
                <a:path w="2432" h="2226" extrusionOk="0">
                  <a:moveTo>
                    <a:pt x="1876" y="0"/>
                  </a:moveTo>
                  <a:cubicBezTo>
                    <a:pt x="1441" y="0"/>
                    <a:pt x="480" y="239"/>
                    <a:pt x="0" y="2225"/>
                  </a:cubicBezTo>
                  <a:cubicBezTo>
                    <a:pt x="0" y="2225"/>
                    <a:pt x="2431" y="2221"/>
                    <a:pt x="2099" y="24"/>
                  </a:cubicBezTo>
                  <a:cubicBezTo>
                    <a:pt x="2099" y="24"/>
                    <a:pt x="2014" y="0"/>
                    <a:pt x="187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40"/>
            <p:cNvSpPr/>
            <p:nvPr/>
          </p:nvSpPr>
          <p:spPr>
            <a:xfrm>
              <a:off x="346582" y="832050"/>
              <a:ext cx="239601" cy="135355"/>
            </a:xfrm>
            <a:custGeom>
              <a:avLst/>
              <a:gdLst/>
              <a:ahLst/>
              <a:cxnLst/>
              <a:rect l="l" t="t" r="r" b="b"/>
              <a:pathLst>
                <a:path w="2765" h="1562" extrusionOk="0">
                  <a:moveTo>
                    <a:pt x="584" y="0"/>
                  </a:moveTo>
                  <a:cubicBezTo>
                    <a:pt x="404" y="0"/>
                    <a:pt x="210" y="10"/>
                    <a:pt x="0" y="30"/>
                  </a:cubicBezTo>
                  <a:cubicBezTo>
                    <a:pt x="0" y="30"/>
                    <a:pt x="533" y="1562"/>
                    <a:pt x="1800" y="1562"/>
                  </a:cubicBezTo>
                  <a:cubicBezTo>
                    <a:pt x="2084" y="1562"/>
                    <a:pt x="2405" y="1485"/>
                    <a:pt x="2764" y="1297"/>
                  </a:cubicBezTo>
                  <a:cubicBezTo>
                    <a:pt x="2764" y="1297"/>
                    <a:pt x="2688" y="0"/>
                    <a:pt x="58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40"/>
            <p:cNvSpPr/>
            <p:nvPr/>
          </p:nvSpPr>
          <p:spPr>
            <a:xfrm>
              <a:off x="230900" y="1003278"/>
              <a:ext cx="211092" cy="192894"/>
            </a:xfrm>
            <a:custGeom>
              <a:avLst/>
              <a:gdLst/>
              <a:ahLst/>
              <a:cxnLst/>
              <a:rect l="l" t="t" r="r" b="b"/>
              <a:pathLst>
                <a:path w="2436" h="2226" extrusionOk="0">
                  <a:moveTo>
                    <a:pt x="1877" y="1"/>
                  </a:moveTo>
                  <a:cubicBezTo>
                    <a:pt x="1442" y="1"/>
                    <a:pt x="480" y="240"/>
                    <a:pt x="0" y="2226"/>
                  </a:cubicBezTo>
                  <a:cubicBezTo>
                    <a:pt x="0" y="2226"/>
                    <a:pt x="2436" y="2221"/>
                    <a:pt x="2099" y="25"/>
                  </a:cubicBezTo>
                  <a:cubicBezTo>
                    <a:pt x="2099" y="25"/>
                    <a:pt x="2014" y="1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40"/>
            <p:cNvSpPr/>
            <p:nvPr/>
          </p:nvSpPr>
          <p:spPr>
            <a:xfrm>
              <a:off x="626733" y="753282"/>
              <a:ext cx="227816" cy="180416"/>
            </a:xfrm>
            <a:custGeom>
              <a:avLst/>
              <a:gdLst/>
              <a:ahLst/>
              <a:cxnLst/>
              <a:rect l="l" t="t" r="r" b="b"/>
              <a:pathLst>
                <a:path w="2629" h="2082" extrusionOk="0">
                  <a:moveTo>
                    <a:pt x="1" y="1"/>
                  </a:moveTo>
                  <a:cubicBezTo>
                    <a:pt x="1" y="1"/>
                    <a:pt x="59" y="2082"/>
                    <a:pt x="1805" y="2082"/>
                  </a:cubicBezTo>
                  <a:cubicBezTo>
                    <a:pt x="1945" y="2082"/>
                    <a:pt x="2095" y="2068"/>
                    <a:pt x="2257" y="2040"/>
                  </a:cubicBezTo>
                  <a:cubicBezTo>
                    <a:pt x="2257" y="2040"/>
                    <a:pt x="2628" y="55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40"/>
            <p:cNvSpPr/>
            <p:nvPr/>
          </p:nvSpPr>
          <p:spPr>
            <a:xfrm>
              <a:off x="882101" y="1039239"/>
              <a:ext cx="259965" cy="124350"/>
            </a:xfrm>
            <a:custGeom>
              <a:avLst/>
              <a:gdLst/>
              <a:ahLst/>
              <a:cxnLst/>
              <a:rect l="l" t="t" r="r" b="b"/>
              <a:pathLst>
                <a:path w="3000" h="1435" extrusionOk="0">
                  <a:moveTo>
                    <a:pt x="1998" y="0"/>
                  </a:moveTo>
                  <a:cubicBezTo>
                    <a:pt x="1518" y="0"/>
                    <a:pt x="858" y="207"/>
                    <a:pt x="1" y="911"/>
                  </a:cubicBezTo>
                  <a:cubicBezTo>
                    <a:pt x="1" y="911"/>
                    <a:pt x="698" y="1435"/>
                    <a:pt x="1485" y="1435"/>
                  </a:cubicBezTo>
                  <a:cubicBezTo>
                    <a:pt x="2011" y="1435"/>
                    <a:pt x="2576" y="1201"/>
                    <a:pt x="3000" y="420"/>
                  </a:cubicBezTo>
                  <a:cubicBezTo>
                    <a:pt x="3000" y="420"/>
                    <a:pt x="2681" y="0"/>
                    <a:pt x="199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40"/>
            <p:cNvSpPr/>
            <p:nvPr/>
          </p:nvSpPr>
          <p:spPr>
            <a:xfrm>
              <a:off x="957142" y="788030"/>
              <a:ext cx="273656" cy="251040"/>
            </a:xfrm>
            <a:custGeom>
              <a:avLst/>
              <a:gdLst/>
              <a:ahLst/>
              <a:cxnLst/>
              <a:rect l="l" t="t" r="r" b="b"/>
              <a:pathLst>
                <a:path w="3158" h="2897" extrusionOk="0">
                  <a:moveTo>
                    <a:pt x="1170" y="1"/>
                  </a:moveTo>
                  <a:lnTo>
                    <a:pt x="1170" y="1"/>
                  </a:lnTo>
                  <a:cubicBezTo>
                    <a:pt x="1169" y="1"/>
                    <a:pt x="1" y="2129"/>
                    <a:pt x="2082" y="2897"/>
                  </a:cubicBezTo>
                  <a:cubicBezTo>
                    <a:pt x="2082" y="2897"/>
                    <a:pt x="3157" y="1809"/>
                    <a:pt x="1170" y="1"/>
                  </a:cubicBezTo>
                  <a:close/>
                </a:path>
              </a:pathLst>
            </a:custGeom>
            <a:solidFill>
              <a:srgbClr val="7B66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40"/>
            <p:cNvSpPr/>
            <p:nvPr/>
          </p:nvSpPr>
          <p:spPr>
            <a:xfrm>
              <a:off x="1152719" y="895134"/>
              <a:ext cx="176343" cy="210485"/>
            </a:xfrm>
            <a:custGeom>
              <a:avLst/>
              <a:gdLst/>
              <a:ahLst/>
              <a:cxnLst/>
              <a:rect l="l" t="t" r="r" b="b"/>
              <a:pathLst>
                <a:path w="2035" h="2429" extrusionOk="0">
                  <a:moveTo>
                    <a:pt x="638" y="1"/>
                  </a:moveTo>
                  <a:cubicBezTo>
                    <a:pt x="487" y="1"/>
                    <a:pt x="337" y="37"/>
                    <a:pt x="201" y="108"/>
                  </a:cubicBezTo>
                  <a:cubicBezTo>
                    <a:pt x="128" y="142"/>
                    <a:pt x="64" y="185"/>
                    <a:pt x="0" y="236"/>
                  </a:cubicBezTo>
                  <a:cubicBezTo>
                    <a:pt x="56" y="381"/>
                    <a:pt x="90" y="531"/>
                    <a:pt x="107" y="688"/>
                  </a:cubicBezTo>
                  <a:cubicBezTo>
                    <a:pt x="184" y="599"/>
                    <a:pt x="282" y="526"/>
                    <a:pt x="384" y="475"/>
                  </a:cubicBezTo>
                  <a:cubicBezTo>
                    <a:pt x="464" y="433"/>
                    <a:pt x="552" y="411"/>
                    <a:pt x="641" y="411"/>
                  </a:cubicBezTo>
                  <a:cubicBezTo>
                    <a:pt x="705" y="411"/>
                    <a:pt x="770" y="422"/>
                    <a:pt x="832" y="445"/>
                  </a:cubicBezTo>
                  <a:cubicBezTo>
                    <a:pt x="1352" y="624"/>
                    <a:pt x="1532" y="1268"/>
                    <a:pt x="1591" y="1729"/>
                  </a:cubicBezTo>
                  <a:cubicBezTo>
                    <a:pt x="1613" y="1874"/>
                    <a:pt x="1621" y="2023"/>
                    <a:pt x="1621" y="2177"/>
                  </a:cubicBezTo>
                  <a:lnTo>
                    <a:pt x="1621" y="2215"/>
                  </a:lnTo>
                  <a:cubicBezTo>
                    <a:pt x="1617" y="2331"/>
                    <a:pt x="1706" y="2424"/>
                    <a:pt x="1822" y="2429"/>
                  </a:cubicBezTo>
                  <a:lnTo>
                    <a:pt x="1830" y="2429"/>
                  </a:lnTo>
                  <a:cubicBezTo>
                    <a:pt x="1937" y="2429"/>
                    <a:pt x="2026" y="2343"/>
                    <a:pt x="2035" y="2232"/>
                  </a:cubicBezTo>
                  <a:cubicBezTo>
                    <a:pt x="2035" y="2066"/>
                    <a:pt x="2026" y="1900"/>
                    <a:pt x="2005" y="1733"/>
                  </a:cubicBezTo>
                  <a:cubicBezTo>
                    <a:pt x="1937" y="1179"/>
                    <a:pt x="1715" y="317"/>
                    <a:pt x="960" y="57"/>
                  </a:cubicBezTo>
                  <a:cubicBezTo>
                    <a:pt x="856" y="19"/>
                    <a:pt x="747" y="1"/>
                    <a:pt x="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40"/>
            <p:cNvSpPr/>
            <p:nvPr/>
          </p:nvSpPr>
          <p:spPr>
            <a:xfrm>
              <a:off x="1346216" y="933435"/>
              <a:ext cx="1003725" cy="661958"/>
            </a:xfrm>
            <a:custGeom>
              <a:avLst/>
              <a:gdLst/>
              <a:ahLst/>
              <a:cxnLst/>
              <a:rect l="l" t="t" r="r" b="b"/>
              <a:pathLst>
                <a:path w="11583" h="7639" extrusionOk="0">
                  <a:moveTo>
                    <a:pt x="4114" y="1"/>
                  </a:moveTo>
                  <a:cubicBezTo>
                    <a:pt x="3106" y="1"/>
                    <a:pt x="2284" y="282"/>
                    <a:pt x="1696" y="579"/>
                  </a:cubicBezTo>
                  <a:cubicBezTo>
                    <a:pt x="702" y="1087"/>
                    <a:pt x="156" y="1735"/>
                    <a:pt x="130" y="1765"/>
                  </a:cubicBezTo>
                  <a:cubicBezTo>
                    <a:pt x="1" y="1919"/>
                    <a:pt x="140" y="2102"/>
                    <a:pt x="292" y="2102"/>
                  </a:cubicBezTo>
                  <a:cubicBezTo>
                    <a:pt x="345" y="2102"/>
                    <a:pt x="400" y="2079"/>
                    <a:pt x="446" y="2025"/>
                  </a:cubicBezTo>
                  <a:cubicBezTo>
                    <a:pt x="450" y="2016"/>
                    <a:pt x="962" y="1411"/>
                    <a:pt x="1883" y="946"/>
                  </a:cubicBezTo>
                  <a:cubicBezTo>
                    <a:pt x="2591" y="585"/>
                    <a:pt x="3333" y="405"/>
                    <a:pt x="4101" y="405"/>
                  </a:cubicBezTo>
                  <a:cubicBezTo>
                    <a:pt x="4676" y="405"/>
                    <a:pt x="5266" y="506"/>
                    <a:pt x="5867" y="707"/>
                  </a:cubicBezTo>
                  <a:cubicBezTo>
                    <a:pt x="9250" y="1837"/>
                    <a:pt x="11143" y="7442"/>
                    <a:pt x="11161" y="7497"/>
                  </a:cubicBezTo>
                  <a:cubicBezTo>
                    <a:pt x="11190" y="7583"/>
                    <a:pt x="11267" y="7638"/>
                    <a:pt x="11352" y="7638"/>
                  </a:cubicBezTo>
                  <a:cubicBezTo>
                    <a:pt x="11374" y="7638"/>
                    <a:pt x="11395" y="7634"/>
                    <a:pt x="11416" y="7625"/>
                  </a:cubicBezTo>
                  <a:cubicBezTo>
                    <a:pt x="11523" y="7591"/>
                    <a:pt x="11583" y="7476"/>
                    <a:pt x="11544" y="7369"/>
                  </a:cubicBezTo>
                  <a:cubicBezTo>
                    <a:pt x="11173" y="6307"/>
                    <a:pt x="10700" y="5288"/>
                    <a:pt x="10137" y="4315"/>
                  </a:cubicBezTo>
                  <a:cubicBezTo>
                    <a:pt x="8896" y="2170"/>
                    <a:pt x="7505" y="826"/>
                    <a:pt x="5995" y="319"/>
                  </a:cubicBezTo>
                  <a:cubicBezTo>
                    <a:pt x="5314" y="91"/>
                    <a:pt x="4684" y="1"/>
                    <a:pt x="41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40"/>
            <p:cNvSpPr/>
            <p:nvPr/>
          </p:nvSpPr>
          <p:spPr>
            <a:xfrm>
              <a:off x="2142475" y="1121387"/>
              <a:ext cx="259965" cy="120017"/>
            </a:xfrm>
            <a:custGeom>
              <a:avLst/>
              <a:gdLst/>
              <a:ahLst/>
              <a:cxnLst/>
              <a:rect l="l" t="t" r="r" b="b"/>
              <a:pathLst>
                <a:path w="3000" h="1385" extrusionOk="0">
                  <a:moveTo>
                    <a:pt x="1496" y="1"/>
                  </a:moveTo>
                  <a:cubicBezTo>
                    <a:pt x="276" y="1"/>
                    <a:pt x="1" y="829"/>
                    <a:pt x="1" y="829"/>
                  </a:cubicBezTo>
                  <a:cubicBezTo>
                    <a:pt x="446" y="1236"/>
                    <a:pt x="870" y="1385"/>
                    <a:pt x="1252" y="1385"/>
                  </a:cubicBezTo>
                  <a:cubicBezTo>
                    <a:pt x="2278" y="1385"/>
                    <a:pt x="2999" y="317"/>
                    <a:pt x="2999" y="317"/>
                  </a:cubicBezTo>
                  <a:cubicBezTo>
                    <a:pt x="2384" y="87"/>
                    <a:pt x="1891" y="1"/>
                    <a:pt x="14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40"/>
            <p:cNvSpPr/>
            <p:nvPr/>
          </p:nvSpPr>
          <p:spPr>
            <a:xfrm>
              <a:off x="1766659" y="1002411"/>
              <a:ext cx="241074" cy="251819"/>
            </a:xfrm>
            <a:custGeom>
              <a:avLst/>
              <a:gdLst/>
              <a:ahLst/>
              <a:cxnLst/>
              <a:rect l="l" t="t" r="r" b="b"/>
              <a:pathLst>
                <a:path w="2782" h="2906" extrusionOk="0">
                  <a:moveTo>
                    <a:pt x="1280" y="1"/>
                  </a:moveTo>
                  <a:cubicBezTo>
                    <a:pt x="0" y="1818"/>
                    <a:pt x="2175" y="2905"/>
                    <a:pt x="2175" y="2905"/>
                  </a:cubicBezTo>
                  <a:cubicBezTo>
                    <a:pt x="2781" y="282"/>
                    <a:pt x="1280" y="1"/>
                    <a:pt x="12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40"/>
            <p:cNvSpPr/>
            <p:nvPr/>
          </p:nvSpPr>
          <p:spPr>
            <a:xfrm>
              <a:off x="2218643" y="1552057"/>
              <a:ext cx="233709" cy="247313"/>
            </a:xfrm>
            <a:custGeom>
              <a:avLst/>
              <a:gdLst/>
              <a:ahLst/>
              <a:cxnLst/>
              <a:rect l="l" t="t" r="r" b="b"/>
              <a:pathLst>
                <a:path w="2697" h="2854" extrusionOk="0">
                  <a:moveTo>
                    <a:pt x="1182" y="0"/>
                  </a:moveTo>
                  <a:lnTo>
                    <a:pt x="1182" y="0"/>
                  </a:lnTo>
                  <a:cubicBezTo>
                    <a:pt x="1" y="1877"/>
                    <a:pt x="2223" y="2854"/>
                    <a:pt x="2223" y="2854"/>
                  </a:cubicBezTo>
                  <a:cubicBezTo>
                    <a:pt x="2696" y="209"/>
                    <a:pt x="1182" y="0"/>
                    <a:pt x="118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40"/>
            <p:cNvSpPr/>
            <p:nvPr/>
          </p:nvSpPr>
          <p:spPr>
            <a:xfrm>
              <a:off x="2024193" y="1315492"/>
              <a:ext cx="275130" cy="258059"/>
            </a:xfrm>
            <a:custGeom>
              <a:avLst/>
              <a:gdLst/>
              <a:ahLst/>
              <a:cxnLst/>
              <a:rect l="l" t="t" r="r" b="b"/>
              <a:pathLst>
                <a:path w="3175" h="2978" extrusionOk="0">
                  <a:moveTo>
                    <a:pt x="1993" y="0"/>
                  </a:moveTo>
                  <a:lnTo>
                    <a:pt x="1993" y="0"/>
                  </a:lnTo>
                  <a:cubicBezTo>
                    <a:pt x="1" y="981"/>
                    <a:pt x="1387" y="2978"/>
                    <a:pt x="1387" y="2978"/>
                  </a:cubicBezTo>
                  <a:cubicBezTo>
                    <a:pt x="3174" y="969"/>
                    <a:pt x="1993" y="0"/>
                    <a:pt x="199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40"/>
            <p:cNvSpPr/>
            <p:nvPr/>
          </p:nvSpPr>
          <p:spPr>
            <a:xfrm>
              <a:off x="1842394" y="854320"/>
              <a:ext cx="237781" cy="137521"/>
            </a:xfrm>
            <a:custGeom>
              <a:avLst/>
              <a:gdLst/>
              <a:ahLst/>
              <a:cxnLst/>
              <a:rect l="l" t="t" r="r" b="b"/>
              <a:pathLst>
                <a:path w="2744" h="1587" extrusionOk="0">
                  <a:moveTo>
                    <a:pt x="2259" y="1"/>
                  </a:moveTo>
                  <a:cubicBezTo>
                    <a:pt x="53" y="1"/>
                    <a:pt x="0" y="1338"/>
                    <a:pt x="0" y="1338"/>
                  </a:cubicBezTo>
                  <a:cubicBezTo>
                    <a:pt x="352" y="1514"/>
                    <a:pt x="665" y="1587"/>
                    <a:pt x="942" y="1587"/>
                  </a:cubicBezTo>
                  <a:cubicBezTo>
                    <a:pt x="2232" y="1587"/>
                    <a:pt x="2743" y="20"/>
                    <a:pt x="2743" y="20"/>
                  </a:cubicBezTo>
                  <a:cubicBezTo>
                    <a:pt x="2571" y="7"/>
                    <a:pt x="2410" y="1"/>
                    <a:pt x="225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40"/>
            <p:cNvSpPr/>
            <p:nvPr/>
          </p:nvSpPr>
          <p:spPr>
            <a:xfrm>
              <a:off x="1483129" y="991840"/>
              <a:ext cx="255459" cy="129029"/>
            </a:xfrm>
            <a:custGeom>
              <a:avLst/>
              <a:gdLst/>
              <a:ahLst/>
              <a:cxnLst/>
              <a:rect l="l" t="t" r="r" b="b"/>
              <a:pathLst>
                <a:path w="2948" h="1489" extrusionOk="0">
                  <a:moveTo>
                    <a:pt x="900" y="1"/>
                  </a:moveTo>
                  <a:cubicBezTo>
                    <a:pt x="308" y="1"/>
                    <a:pt x="0" y="340"/>
                    <a:pt x="0" y="340"/>
                  </a:cubicBezTo>
                  <a:cubicBezTo>
                    <a:pt x="392" y="1238"/>
                    <a:pt x="1012" y="1489"/>
                    <a:pt x="1582" y="1489"/>
                  </a:cubicBezTo>
                  <a:cubicBezTo>
                    <a:pt x="2305" y="1489"/>
                    <a:pt x="2948" y="1087"/>
                    <a:pt x="2948" y="1087"/>
                  </a:cubicBezTo>
                  <a:cubicBezTo>
                    <a:pt x="2078" y="234"/>
                    <a:pt x="1391" y="1"/>
                    <a:pt x="90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40"/>
            <p:cNvSpPr/>
            <p:nvPr/>
          </p:nvSpPr>
          <p:spPr>
            <a:xfrm>
              <a:off x="1406267" y="741843"/>
              <a:ext cx="270277" cy="243674"/>
            </a:xfrm>
            <a:custGeom>
              <a:avLst/>
              <a:gdLst/>
              <a:ahLst/>
              <a:cxnLst/>
              <a:rect l="l" t="t" r="r" b="b"/>
              <a:pathLst>
                <a:path w="3119" h="2812" extrusionOk="0">
                  <a:moveTo>
                    <a:pt x="2137" y="0"/>
                  </a:moveTo>
                  <a:lnTo>
                    <a:pt x="2137" y="0"/>
                  </a:lnTo>
                  <a:cubicBezTo>
                    <a:pt x="0" y="1634"/>
                    <a:pt x="977" y="2811"/>
                    <a:pt x="977" y="2811"/>
                  </a:cubicBezTo>
                  <a:cubicBezTo>
                    <a:pt x="3118" y="2227"/>
                    <a:pt x="2137" y="1"/>
                    <a:pt x="21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798115339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" grpId="0"/>
    </p:bldLst>
  </p:timing>
</p:sld>
</file>

<file path=ppt/theme/theme1.xml><?xml version="1.0" encoding="utf-8"?>
<a:theme xmlns:a="http://schemas.openxmlformats.org/drawingml/2006/main" name="National Seed Swap Day by Slidesgo">
  <a:themeElements>
    <a:clrScheme name="Simple Light">
      <a:dk1>
        <a:srgbClr val="534200"/>
      </a:dk1>
      <a:lt1>
        <a:srgbClr val="FFE6D8"/>
      </a:lt1>
      <a:dk2>
        <a:srgbClr val="7B6600"/>
      </a:dk2>
      <a:lt2>
        <a:srgbClr val="AF9300"/>
      </a:lt2>
      <a:accent1>
        <a:srgbClr val="06283F"/>
      </a:accent1>
      <a:accent2>
        <a:srgbClr val="23516E"/>
      </a:accent2>
      <a:accent3>
        <a:srgbClr val="EF7000"/>
      </a:accent3>
      <a:accent4>
        <a:srgbClr val="FFAC00"/>
      </a:accent4>
      <a:accent5>
        <a:srgbClr val="F4CCC3"/>
      </a:accent5>
      <a:accent6>
        <a:srgbClr val="FFFFFF"/>
      </a:accent6>
      <a:hlink>
        <a:srgbClr val="5342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1633</TotalTime>
  <Words>2955</Words>
  <Application>Microsoft Office PowerPoint</Application>
  <PresentationFormat>On-screen Show (16:9)</PresentationFormat>
  <Paragraphs>325</Paragraphs>
  <Slides>59</Slides>
  <Notes>44</Notes>
  <HiddenSlides>0</HiddenSlides>
  <MMClips>4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9" baseType="lpstr">
      <vt:lpstr>Roboto Condensed Light</vt:lpstr>
      <vt:lpstr>Calibri</vt:lpstr>
      <vt:lpstr>Anaheim</vt:lpstr>
      <vt:lpstr>Wingdings</vt:lpstr>
      <vt:lpstr>Tahoma</vt:lpstr>
      <vt:lpstr>Merienda</vt:lpstr>
      <vt:lpstr>Arial</vt:lpstr>
      <vt:lpstr>Nunito</vt:lpstr>
      <vt:lpstr>Times New Roman</vt:lpstr>
      <vt:lpstr>National Seed Swap Day by Slidesgo</vt:lpstr>
      <vt:lpstr>CHÀO MỪNG CÁC EM  ĐẾN VỚI TIẾT HỌC HÔM NAY!</vt:lpstr>
      <vt:lpstr>KHỞI ĐỘNG</vt:lpstr>
      <vt:lpstr>PowerPoint Presentation</vt:lpstr>
      <vt:lpstr>PowerPoint Presentation</vt:lpstr>
      <vt:lpstr>PowerPoint Presentation</vt:lpstr>
      <vt:lpstr>NỘI DUNG BÀI HỌC</vt:lpstr>
      <vt:lpstr>PowerPoint Presentation</vt:lpstr>
      <vt:lpstr>PowerPoint Presentation</vt:lpstr>
      <vt:lpstr>Đặt vấn đề</vt:lpstr>
      <vt:lpstr>HOẠT ĐỘNG CẶP ĐÔI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HOẠT ĐỘNG NHÓM</vt:lpstr>
      <vt:lpstr>PowerPoint Presentation</vt:lpstr>
      <vt:lpstr>HOẠT ĐỘNG NHÓM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HOẠT ĐỘNG NHÓM</vt:lpstr>
      <vt:lpstr>HOẠT ĐỘNG NHÓM</vt:lpstr>
      <vt:lpstr>HOẠT ĐỘNG NHÓM</vt:lpstr>
      <vt:lpstr>Nguyên nhân</vt:lpstr>
      <vt:lpstr>Hiện trạng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Biện pháp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VẬN DỤNG</vt:lpstr>
      <vt:lpstr>VẬN DỤNG</vt:lpstr>
      <vt:lpstr>HƯỚNG DẪN VỀ NHÀ</vt:lpstr>
      <vt:lpstr>CẢM ƠN CÁC EM ĐÃ CHÚ Ý LẮNG NGHE BÀI GIẢNG!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Seed Swap Day</dc:title>
  <dc:creator>User</dc:creator>
  <cp:lastModifiedBy>Admin</cp:lastModifiedBy>
  <cp:revision>147</cp:revision>
  <dcterms:modified xsi:type="dcterms:W3CDTF">2026-03-12T04:40:06Z</dcterms:modified>
</cp:coreProperties>
</file>