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jpeg"/>
  <Default Extension="wmv" ContentType="video/x-ms-wm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4" r:id="rId1"/>
    <p:sldMasterId id="2147483685" r:id="rId2"/>
  </p:sldMasterIdLst>
  <p:notesMasterIdLst>
    <p:notesMasterId r:id="rId66"/>
  </p:notesMasterIdLst>
  <p:sldIdLst>
    <p:sldId id="256" r:id="rId3"/>
    <p:sldId id="257" r:id="rId4"/>
    <p:sldId id="373" r:id="rId5"/>
    <p:sldId id="374" r:id="rId6"/>
    <p:sldId id="375" r:id="rId7"/>
    <p:sldId id="376" r:id="rId8"/>
    <p:sldId id="260" r:id="rId9"/>
    <p:sldId id="259" r:id="rId10"/>
    <p:sldId id="262" r:id="rId11"/>
    <p:sldId id="266" r:id="rId12"/>
    <p:sldId id="377" r:id="rId13"/>
    <p:sldId id="378" r:id="rId14"/>
    <p:sldId id="379" r:id="rId15"/>
    <p:sldId id="380" r:id="rId16"/>
    <p:sldId id="381" r:id="rId17"/>
    <p:sldId id="382" r:id="rId18"/>
    <p:sldId id="383" r:id="rId19"/>
    <p:sldId id="384" r:id="rId20"/>
    <p:sldId id="385" r:id="rId21"/>
    <p:sldId id="390" r:id="rId22"/>
    <p:sldId id="386" r:id="rId23"/>
    <p:sldId id="387" r:id="rId24"/>
    <p:sldId id="388" r:id="rId25"/>
    <p:sldId id="346" r:id="rId26"/>
    <p:sldId id="274" r:id="rId27"/>
    <p:sldId id="332" r:id="rId28"/>
    <p:sldId id="389" r:id="rId29"/>
    <p:sldId id="391" r:id="rId30"/>
    <p:sldId id="392" r:id="rId31"/>
    <p:sldId id="393" r:id="rId32"/>
    <p:sldId id="394" r:id="rId33"/>
    <p:sldId id="395" r:id="rId34"/>
    <p:sldId id="396" r:id="rId35"/>
    <p:sldId id="397" r:id="rId36"/>
    <p:sldId id="399" r:id="rId37"/>
    <p:sldId id="400" r:id="rId38"/>
    <p:sldId id="402" r:id="rId39"/>
    <p:sldId id="401" r:id="rId40"/>
    <p:sldId id="403" r:id="rId41"/>
    <p:sldId id="268" r:id="rId42"/>
    <p:sldId id="265" r:id="rId43"/>
    <p:sldId id="405" r:id="rId44"/>
    <p:sldId id="264" r:id="rId45"/>
    <p:sldId id="404" r:id="rId46"/>
    <p:sldId id="408" r:id="rId47"/>
    <p:sldId id="406" r:id="rId48"/>
    <p:sldId id="407" r:id="rId49"/>
    <p:sldId id="409" r:id="rId50"/>
    <p:sldId id="269" r:id="rId51"/>
    <p:sldId id="308" r:id="rId52"/>
    <p:sldId id="363" r:id="rId53"/>
    <p:sldId id="309" r:id="rId54"/>
    <p:sldId id="410" r:id="rId55"/>
    <p:sldId id="411" r:id="rId56"/>
    <p:sldId id="412" r:id="rId57"/>
    <p:sldId id="413" r:id="rId58"/>
    <p:sldId id="414" r:id="rId59"/>
    <p:sldId id="304" r:id="rId60"/>
    <p:sldId id="270" r:id="rId61"/>
    <p:sldId id="415" r:id="rId62"/>
    <p:sldId id="261" r:id="rId63"/>
    <p:sldId id="368" r:id="rId64"/>
    <p:sldId id="290" r:id="rId65"/>
  </p:sldIdLst>
  <p:sldSz cx="9144000" cy="5143500" type="screen16x9"/>
  <p:notesSz cx="6858000" cy="9144000"/>
  <p:embeddedFontLst>
    <p:embeddedFont>
      <p:font typeface="Calibri Light" panose="020F0302020204030204" pitchFamily="34" charset="0"/>
      <p:regular r:id="rId67"/>
      <p:italic r:id="rId68"/>
    </p:embeddedFont>
    <p:embeddedFont>
      <p:font typeface="Fredoka One" panose="020B0604020202020204" charset="0"/>
      <p:regular r:id="rId69"/>
    </p:embeddedFont>
    <p:embeddedFont>
      <p:font typeface="Montserrat" panose="020B0604020202020204" charset="0"/>
      <p:regular r:id="rId70"/>
      <p:bold r:id="rId71"/>
      <p:italic r:id="rId72"/>
      <p:boldItalic r:id="rId73"/>
    </p:embeddedFont>
    <p:embeddedFont>
      <p:font typeface="Calibri" panose="020F0502020204030204" pitchFamily="34" charset="0"/>
      <p:regular r:id="rId74"/>
      <p:bold r:id="rId75"/>
      <p:italic r:id="rId76"/>
      <p:boldItalic r:id="rId77"/>
    </p:embeddedFont>
    <p:embeddedFont>
      <p:font typeface="Anek Devanagari SemiBold" panose="020B0604020202020204" charset="0"/>
      <p:regular r:id="rId78"/>
      <p:bold r:id="rId79"/>
    </p:embeddedFont>
    <p:embeddedFont>
      <p:font typeface="Montserrat Medium" panose="020B0604020202020204" charset="0"/>
      <p:regular r:id="rId80"/>
      <p:bold r:id="rId81"/>
      <p:italic r:id="rId82"/>
      <p:boldItalic r:id="rId8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D7D31"/>
    <a:srgbClr val="BF9000"/>
    <a:srgbClr val="C55A11"/>
    <a:srgbClr val="FFFFFF"/>
    <a:srgbClr val="D3DBEE"/>
    <a:srgbClr val="CC3300"/>
    <a:srgbClr val="C79960"/>
    <a:srgbClr val="467A3A"/>
    <a:srgbClr val="004C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D71FB-8971-459D-83DE-75A2817CAA20}" v="802" dt="2023-10-21T03:30:16.158"/>
  </p1510:revLst>
</p1510:revInfo>
</file>

<file path=ppt/tableStyles.xml><?xml version="1.0" encoding="utf-8"?>
<a:tblStyleLst xmlns:a="http://schemas.openxmlformats.org/drawingml/2006/main" def="{4DDC7354-44D5-49E7-A2C6-2688E931C1E0}">
  <a:tblStyle styleId="{4DDC7354-44D5-49E7-A2C6-2688E931C1E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7" y="4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font" Target="fonts/font2.fntdata"/><Relationship Id="rId84" Type="http://schemas.openxmlformats.org/officeDocument/2006/relationships/presProps" Target="presProp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font" Target="fonts/font8.fntdata"/><Relationship Id="rId79" Type="http://schemas.openxmlformats.org/officeDocument/2006/relationships/font" Target="fonts/font13.fntdata"/><Relationship Id="rId5" Type="http://schemas.openxmlformats.org/officeDocument/2006/relationships/slide" Target="slides/slide3.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font" Target="fonts/font3.fntdata"/><Relationship Id="rId77" Type="http://schemas.openxmlformats.org/officeDocument/2006/relationships/font" Target="fonts/font11.fntdata"/><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font" Target="fonts/font6.fntdata"/><Relationship Id="rId80" Type="http://schemas.openxmlformats.org/officeDocument/2006/relationships/font" Target="fonts/font14.fntdata"/><Relationship Id="rId85"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font" Target="fonts/font1.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font" Target="fonts/font4.fntdata"/><Relationship Id="rId75" Type="http://schemas.openxmlformats.org/officeDocument/2006/relationships/font" Target="fonts/font9.fntdata"/><Relationship Id="rId83"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14"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font" Target="fonts/font7.fntdata"/><Relationship Id="rId78" Type="http://schemas.openxmlformats.org/officeDocument/2006/relationships/font" Target="fonts/font12.fntdata"/><Relationship Id="rId81" Type="http://schemas.openxmlformats.org/officeDocument/2006/relationships/font" Target="fonts/font15.fntdata"/><Relationship Id="rId86"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font" Target="fonts/font10.fntdata"/><Relationship Id="rId7" Type="http://schemas.openxmlformats.org/officeDocument/2006/relationships/slide" Target="slides/slide5.xml"/><Relationship Id="rId71" Type="http://schemas.openxmlformats.org/officeDocument/2006/relationships/font" Target="fonts/font5.fntdata"/><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notesMaster" Target="notesMasters/notesMaster1.xml"/><Relationship Id="rId87" Type="http://schemas.openxmlformats.org/officeDocument/2006/relationships/tableStyles" Target="tableStyles.xml"/><Relationship Id="rId115" Type="http://schemas.microsoft.com/office/2015/10/relationships/revisionInfo" Target="revisionInfo.xml"/><Relationship Id="rId61" Type="http://schemas.openxmlformats.org/officeDocument/2006/relationships/slide" Target="slides/slide59.xml"/><Relationship Id="rId82" Type="http://schemas.openxmlformats.org/officeDocument/2006/relationships/font" Target="fonts/font16.fntdata"/><Relationship Id="rId19"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ang Phạm" userId="3b0f1452-9bb4-4d03-8600-dabfff190bae" providerId="ADAL" clId="{7C7D71FB-8971-459D-83DE-75A2817CAA20}"/>
    <pc:docChg chg="undo custSel addSld delSld modSld sldOrd delMainMaster">
      <pc:chgData name="Giang Phạm" userId="3b0f1452-9bb4-4d03-8600-dabfff190bae" providerId="ADAL" clId="{7C7D71FB-8971-459D-83DE-75A2817CAA20}" dt="2023-10-21T03:30:16.158" v="4155"/>
      <pc:docMkLst>
        <pc:docMk/>
      </pc:docMkLst>
      <pc:sldChg chg="modTransition">
        <pc:chgData name="Giang Phạm" userId="3b0f1452-9bb4-4d03-8600-dabfff190bae" providerId="ADAL" clId="{7C7D71FB-8971-459D-83DE-75A2817CAA20}" dt="2023-10-21T02:35:45.275" v="3917"/>
        <pc:sldMkLst>
          <pc:docMk/>
          <pc:sldMk cId="0" sldId="256"/>
        </pc:sldMkLst>
      </pc:sldChg>
      <pc:sldChg chg="modSp">
        <pc:chgData name="Giang Phạm" userId="3b0f1452-9bb4-4d03-8600-dabfff190bae" providerId="ADAL" clId="{7C7D71FB-8971-459D-83DE-75A2817CAA20}" dt="2023-10-21T02:35:53.284" v="3918" actId="20577"/>
        <pc:sldMkLst>
          <pc:docMk/>
          <pc:sldMk cId="0" sldId="257"/>
        </pc:sldMkLst>
        <pc:spChg chg="mod">
          <ac:chgData name="Giang Phạm" userId="3b0f1452-9bb4-4d03-8600-dabfff190bae" providerId="ADAL" clId="{7C7D71FB-8971-459D-83DE-75A2817CAA20}" dt="2023-10-21T02:35:53.284" v="3918" actId="20577"/>
          <ac:spMkLst>
            <pc:docMk/>
            <pc:sldMk cId="0" sldId="257"/>
            <ac:spMk id="5" creationId="{03249D26-37D8-E0C8-86AB-5BBC33B7EA69}"/>
          </ac:spMkLst>
        </pc:spChg>
      </pc:sldChg>
      <pc:sldChg chg="modAnim">
        <pc:chgData name="Giang Phạm" userId="3b0f1452-9bb4-4d03-8600-dabfff190bae" providerId="ADAL" clId="{7C7D71FB-8971-459D-83DE-75A2817CAA20}" dt="2023-10-21T02:36:22.384" v="3923"/>
        <pc:sldMkLst>
          <pc:docMk/>
          <pc:sldMk cId="0" sldId="259"/>
        </pc:sldMkLst>
      </pc:sldChg>
      <pc:sldChg chg="modTransition modAnim">
        <pc:chgData name="Giang Phạm" userId="3b0f1452-9bb4-4d03-8600-dabfff190bae" providerId="ADAL" clId="{7C7D71FB-8971-459D-83DE-75A2817CAA20}" dt="2023-10-21T02:36:13.324" v="3921"/>
        <pc:sldMkLst>
          <pc:docMk/>
          <pc:sldMk cId="0" sldId="260"/>
        </pc:sldMkLst>
      </pc:sldChg>
      <pc:sldChg chg="addSp delSp modSp mod modAnim">
        <pc:chgData name="Giang Phạm" userId="3b0f1452-9bb4-4d03-8600-dabfff190bae" providerId="ADAL" clId="{7C7D71FB-8971-459D-83DE-75A2817CAA20}" dt="2023-10-20T09:51:06.900" v="2491"/>
        <pc:sldMkLst>
          <pc:docMk/>
          <pc:sldMk cId="0" sldId="261"/>
        </pc:sldMkLst>
        <pc:spChg chg="add del mod">
          <ac:chgData name="Giang Phạm" userId="3b0f1452-9bb4-4d03-8600-dabfff190bae" providerId="ADAL" clId="{7C7D71FB-8971-459D-83DE-75A2817CAA20}" dt="2023-10-20T09:44:58.391" v="2346" actId="478"/>
          <ac:spMkLst>
            <pc:docMk/>
            <pc:sldMk cId="0" sldId="261"/>
            <ac:spMk id="3" creationId="{6C695A8A-385D-3C6B-F70F-85C9636C9799}"/>
          </ac:spMkLst>
        </pc:spChg>
        <pc:spChg chg="add del mod">
          <ac:chgData name="Giang Phạm" userId="3b0f1452-9bb4-4d03-8600-dabfff190bae" providerId="ADAL" clId="{7C7D71FB-8971-459D-83DE-75A2817CAA20}" dt="2023-10-20T09:44:58.391" v="2346" actId="478"/>
          <ac:spMkLst>
            <pc:docMk/>
            <pc:sldMk cId="0" sldId="261"/>
            <ac:spMk id="5" creationId="{82D9FE75-5374-D7D1-E901-3E1098A67417}"/>
          </ac:spMkLst>
        </pc:spChg>
        <pc:spChg chg="add del mod">
          <ac:chgData name="Giang Phạm" userId="3b0f1452-9bb4-4d03-8600-dabfff190bae" providerId="ADAL" clId="{7C7D71FB-8971-459D-83DE-75A2817CAA20}" dt="2023-10-20T09:44:58.391" v="2346" actId="478"/>
          <ac:spMkLst>
            <pc:docMk/>
            <pc:sldMk cId="0" sldId="261"/>
            <ac:spMk id="7" creationId="{F7E6220E-1F02-8D44-7385-54F38E6C15F0}"/>
          </ac:spMkLst>
        </pc:spChg>
        <pc:spChg chg="add mod">
          <ac:chgData name="Giang Phạm" userId="3b0f1452-9bb4-4d03-8600-dabfff190bae" providerId="ADAL" clId="{7C7D71FB-8971-459D-83DE-75A2817CAA20}" dt="2023-10-20T09:45:08.013" v="2347"/>
          <ac:spMkLst>
            <pc:docMk/>
            <pc:sldMk cId="0" sldId="261"/>
            <ac:spMk id="8" creationId="{46309FF0-AE0F-AE5D-6951-3DC92BBF2185}"/>
          </ac:spMkLst>
        </pc:spChg>
        <pc:spChg chg="add mod">
          <ac:chgData name="Giang Phạm" userId="3b0f1452-9bb4-4d03-8600-dabfff190bae" providerId="ADAL" clId="{7C7D71FB-8971-459D-83DE-75A2817CAA20}" dt="2023-10-20T09:46:10.523" v="2381" actId="207"/>
          <ac:spMkLst>
            <pc:docMk/>
            <pc:sldMk cId="0" sldId="261"/>
            <ac:spMk id="9" creationId="{9AB7B7BC-39BB-252A-FC70-C59031D229F6}"/>
          </ac:spMkLst>
        </pc:spChg>
        <pc:spChg chg="add mod">
          <ac:chgData name="Giang Phạm" userId="3b0f1452-9bb4-4d03-8600-dabfff190bae" providerId="ADAL" clId="{7C7D71FB-8971-459D-83DE-75A2817CAA20}" dt="2023-10-20T09:47:25.443" v="2429" actId="1076"/>
          <ac:spMkLst>
            <pc:docMk/>
            <pc:sldMk cId="0" sldId="261"/>
            <ac:spMk id="10" creationId="{819EEF2B-AF9A-0BBA-BC70-199C1C65B929}"/>
          </ac:spMkLst>
        </pc:spChg>
        <pc:spChg chg="add mod">
          <ac:chgData name="Giang Phạm" userId="3b0f1452-9bb4-4d03-8600-dabfff190bae" providerId="ADAL" clId="{7C7D71FB-8971-459D-83DE-75A2817CAA20}" dt="2023-10-20T09:51:01.834" v="2484" actId="164"/>
          <ac:spMkLst>
            <pc:docMk/>
            <pc:sldMk cId="0" sldId="261"/>
            <ac:spMk id="13" creationId="{D0687A24-2DD9-A6E8-976D-CA6D8C621A23}"/>
          </ac:spMkLst>
        </pc:spChg>
        <pc:spChg chg="del">
          <ac:chgData name="Giang Phạm" userId="3b0f1452-9bb4-4d03-8600-dabfff190bae" providerId="ADAL" clId="{7C7D71FB-8971-459D-83DE-75A2817CAA20}" dt="2023-10-20T09:44:56.474" v="2345" actId="478"/>
          <ac:spMkLst>
            <pc:docMk/>
            <pc:sldMk cId="0" sldId="261"/>
            <ac:spMk id="844" creationId="{00000000-0000-0000-0000-000000000000}"/>
          </ac:spMkLst>
        </pc:spChg>
        <pc:spChg chg="del">
          <ac:chgData name="Giang Phạm" userId="3b0f1452-9bb4-4d03-8600-dabfff190bae" providerId="ADAL" clId="{7C7D71FB-8971-459D-83DE-75A2817CAA20}" dt="2023-10-20T09:44:56.474" v="2345" actId="478"/>
          <ac:spMkLst>
            <pc:docMk/>
            <pc:sldMk cId="0" sldId="261"/>
            <ac:spMk id="845" creationId="{00000000-0000-0000-0000-000000000000}"/>
          </ac:spMkLst>
        </pc:spChg>
        <pc:spChg chg="del">
          <ac:chgData name="Giang Phạm" userId="3b0f1452-9bb4-4d03-8600-dabfff190bae" providerId="ADAL" clId="{7C7D71FB-8971-459D-83DE-75A2817CAA20}" dt="2023-10-20T09:44:56.474" v="2345" actId="478"/>
          <ac:spMkLst>
            <pc:docMk/>
            <pc:sldMk cId="0" sldId="261"/>
            <ac:spMk id="846" creationId="{00000000-0000-0000-0000-000000000000}"/>
          </ac:spMkLst>
        </pc:spChg>
        <pc:spChg chg="del">
          <ac:chgData name="Giang Phạm" userId="3b0f1452-9bb4-4d03-8600-dabfff190bae" providerId="ADAL" clId="{7C7D71FB-8971-459D-83DE-75A2817CAA20}" dt="2023-10-20T09:44:56.474" v="2345" actId="478"/>
          <ac:spMkLst>
            <pc:docMk/>
            <pc:sldMk cId="0" sldId="261"/>
            <ac:spMk id="847" creationId="{00000000-0000-0000-0000-000000000000}"/>
          </ac:spMkLst>
        </pc:spChg>
        <pc:spChg chg="del">
          <ac:chgData name="Giang Phạm" userId="3b0f1452-9bb4-4d03-8600-dabfff190bae" providerId="ADAL" clId="{7C7D71FB-8971-459D-83DE-75A2817CAA20}" dt="2023-10-20T09:44:56.474" v="2345" actId="478"/>
          <ac:spMkLst>
            <pc:docMk/>
            <pc:sldMk cId="0" sldId="261"/>
            <ac:spMk id="848" creationId="{00000000-0000-0000-0000-000000000000}"/>
          </ac:spMkLst>
        </pc:spChg>
        <pc:spChg chg="del">
          <ac:chgData name="Giang Phạm" userId="3b0f1452-9bb4-4d03-8600-dabfff190bae" providerId="ADAL" clId="{7C7D71FB-8971-459D-83DE-75A2817CAA20}" dt="2023-10-20T09:44:56.474" v="2345" actId="478"/>
          <ac:spMkLst>
            <pc:docMk/>
            <pc:sldMk cId="0" sldId="261"/>
            <ac:spMk id="875" creationId="{00000000-0000-0000-0000-000000000000}"/>
          </ac:spMkLst>
        </pc:spChg>
        <pc:grpChg chg="add mod">
          <ac:chgData name="Giang Phạm" userId="3b0f1452-9bb4-4d03-8600-dabfff190bae" providerId="ADAL" clId="{7C7D71FB-8971-459D-83DE-75A2817CAA20}" dt="2023-10-20T09:51:01.834" v="2484" actId="164"/>
          <ac:grpSpMkLst>
            <pc:docMk/>
            <pc:sldMk cId="0" sldId="261"/>
            <ac:grpSpMk id="14" creationId="{9450A00E-D8CB-1377-A8DA-8F6B711AB7C6}"/>
          </ac:grpSpMkLst>
        </pc:grpChg>
        <pc:grpChg chg="del">
          <ac:chgData name="Giang Phạm" userId="3b0f1452-9bb4-4d03-8600-dabfff190bae" providerId="ADAL" clId="{7C7D71FB-8971-459D-83DE-75A2817CAA20}" dt="2023-10-20T09:44:52.694" v="2344" actId="478"/>
          <ac:grpSpMkLst>
            <pc:docMk/>
            <pc:sldMk cId="0" sldId="261"/>
            <ac:grpSpMk id="849" creationId="{00000000-0000-0000-0000-000000000000}"/>
          </ac:grpSpMkLst>
        </pc:grpChg>
        <pc:picChg chg="add mod">
          <ac:chgData name="Giang Phạm" userId="3b0f1452-9bb4-4d03-8600-dabfff190bae" providerId="ADAL" clId="{7C7D71FB-8971-459D-83DE-75A2817CAA20}" dt="2023-10-20T09:51:01.834" v="2484" actId="164"/>
          <ac:picMkLst>
            <pc:docMk/>
            <pc:sldMk cId="0" sldId="261"/>
            <ac:picMk id="12" creationId="{E9C88912-4059-40F4-3BBB-273104F47391}"/>
          </ac:picMkLst>
        </pc:picChg>
      </pc:sldChg>
      <pc:sldChg chg="modTransition">
        <pc:chgData name="Giang Phạm" userId="3b0f1452-9bb4-4d03-8600-dabfff190bae" providerId="ADAL" clId="{7C7D71FB-8971-459D-83DE-75A2817CAA20}" dt="2023-10-21T02:36:36.751" v="3924"/>
        <pc:sldMkLst>
          <pc:docMk/>
          <pc:sldMk cId="0" sldId="262"/>
        </pc:sldMkLst>
      </pc:sldChg>
      <pc:sldChg chg="addSp modSp mod modAnim">
        <pc:chgData name="Giang Phạm" userId="3b0f1452-9bb4-4d03-8600-dabfff190bae" providerId="ADAL" clId="{7C7D71FB-8971-459D-83DE-75A2817CAA20}" dt="2023-10-20T09:54:57.130" v="2541" actId="20577"/>
        <pc:sldMkLst>
          <pc:docMk/>
          <pc:sldMk cId="0" sldId="263"/>
        </pc:sldMkLst>
        <pc:graphicFrameChg chg="add mod modGraphic">
          <ac:chgData name="Giang Phạm" userId="3b0f1452-9bb4-4d03-8600-dabfff190bae" providerId="ADAL" clId="{7C7D71FB-8971-459D-83DE-75A2817CAA20}" dt="2023-10-20T09:54:57.130" v="2541" actId="20577"/>
          <ac:graphicFrameMkLst>
            <pc:docMk/>
            <pc:sldMk cId="0" sldId="263"/>
            <ac:graphicFrameMk id="12" creationId="{407F9ADF-7DF8-DDB6-06F7-253A43665002}"/>
          </ac:graphicFrameMkLst>
        </pc:graphicFrameChg>
      </pc:sldChg>
      <pc:sldChg chg="addSp delSp modSp mod ord delAnim modAnim modNotes">
        <pc:chgData name="Giang Phạm" userId="3b0f1452-9bb4-4d03-8600-dabfff190bae" providerId="ADAL" clId="{7C7D71FB-8971-459D-83DE-75A2817CAA20}" dt="2023-10-20T08:20:51.430" v="591" actId="1038"/>
        <pc:sldMkLst>
          <pc:docMk/>
          <pc:sldMk cId="0" sldId="265"/>
        </pc:sldMkLst>
        <pc:spChg chg="add del mod">
          <ac:chgData name="Giang Phạm" userId="3b0f1452-9bb4-4d03-8600-dabfff190bae" providerId="ADAL" clId="{7C7D71FB-8971-459D-83DE-75A2817CAA20}" dt="2023-10-20T08:00:15.079" v="415" actId="478"/>
          <ac:spMkLst>
            <pc:docMk/>
            <pc:sldMk cId="0" sldId="265"/>
            <ac:spMk id="3" creationId="{D42014BC-1069-105B-7214-6DA1CB63EC1B}"/>
          </ac:spMkLst>
        </pc:spChg>
        <pc:spChg chg="add del mod">
          <ac:chgData name="Giang Phạm" userId="3b0f1452-9bb4-4d03-8600-dabfff190bae" providerId="ADAL" clId="{7C7D71FB-8971-459D-83DE-75A2817CAA20}" dt="2023-10-20T08:00:15.079" v="415" actId="478"/>
          <ac:spMkLst>
            <pc:docMk/>
            <pc:sldMk cId="0" sldId="265"/>
            <ac:spMk id="5" creationId="{BC93B5B6-2E2B-F8C8-5C6E-7B92FADBA02C}"/>
          </ac:spMkLst>
        </pc:spChg>
        <pc:spChg chg="add del mod">
          <ac:chgData name="Giang Phạm" userId="3b0f1452-9bb4-4d03-8600-dabfff190bae" providerId="ADAL" clId="{7C7D71FB-8971-459D-83DE-75A2817CAA20}" dt="2023-10-20T08:00:15.079" v="415" actId="478"/>
          <ac:spMkLst>
            <pc:docMk/>
            <pc:sldMk cId="0" sldId="265"/>
            <ac:spMk id="7" creationId="{E0EDE9A8-667A-9151-474C-774E1A3684E3}"/>
          </ac:spMkLst>
        </pc:spChg>
        <pc:spChg chg="add del mod">
          <ac:chgData name="Giang Phạm" userId="3b0f1452-9bb4-4d03-8600-dabfff190bae" providerId="ADAL" clId="{7C7D71FB-8971-459D-83DE-75A2817CAA20}" dt="2023-10-20T08:00:15.079" v="415" actId="478"/>
          <ac:spMkLst>
            <pc:docMk/>
            <pc:sldMk cId="0" sldId="265"/>
            <ac:spMk id="9" creationId="{F3235E57-593D-A515-C170-095AEE79687F}"/>
          </ac:spMkLst>
        </pc:spChg>
        <pc:spChg chg="add del mod">
          <ac:chgData name="Giang Phạm" userId="3b0f1452-9bb4-4d03-8600-dabfff190bae" providerId="ADAL" clId="{7C7D71FB-8971-459D-83DE-75A2817CAA20}" dt="2023-10-20T08:00:15.079" v="415" actId="478"/>
          <ac:spMkLst>
            <pc:docMk/>
            <pc:sldMk cId="0" sldId="265"/>
            <ac:spMk id="11" creationId="{0C236699-C8EE-2384-68F1-A44E4D18E3BF}"/>
          </ac:spMkLst>
        </pc:spChg>
        <pc:spChg chg="add del mod">
          <ac:chgData name="Giang Phạm" userId="3b0f1452-9bb4-4d03-8600-dabfff190bae" providerId="ADAL" clId="{7C7D71FB-8971-459D-83DE-75A2817CAA20}" dt="2023-10-20T08:00:15.079" v="415" actId="478"/>
          <ac:spMkLst>
            <pc:docMk/>
            <pc:sldMk cId="0" sldId="265"/>
            <ac:spMk id="13" creationId="{80410834-1DB0-B8FB-D543-6DCFA8930EC8}"/>
          </ac:spMkLst>
        </pc:spChg>
        <pc:spChg chg="add del mod">
          <ac:chgData name="Giang Phạm" userId="3b0f1452-9bb4-4d03-8600-dabfff190bae" providerId="ADAL" clId="{7C7D71FB-8971-459D-83DE-75A2817CAA20}" dt="2023-10-20T08:00:15.079" v="415" actId="478"/>
          <ac:spMkLst>
            <pc:docMk/>
            <pc:sldMk cId="0" sldId="265"/>
            <ac:spMk id="15" creationId="{869F8D05-4AAB-5C91-FAC8-19BAFAB8F007}"/>
          </ac:spMkLst>
        </pc:spChg>
        <pc:spChg chg="add del mod">
          <ac:chgData name="Giang Phạm" userId="3b0f1452-9bb4-4d03-8600-dabfff190bae" providerId="ADAL" clId="{7C7D71FB-8971-459D-83DE-75A2817CAA20}" dt="2023-10-20T08:00:15.079" v="415" actId="478"/>
          <ac:spMkLst>
            <pc:docMk/>
            <pc:sldMk cId="0" sldId="265"/>
            <ac:spMk id="17" creationId="{05A1EFDA-9E13-61CD-205C-8AE6278C49FD}"/>
          </ac:spMkLst>
        </pc:spChg>
        <pc:spChg chg="add del mod">
          <ac:chgData name="Giang Phạm" userId="3b0f1452-9bb4-4d03-8600-dabfff190bae" providerId="ADAL" clId="{7C7D71FB-8971-459D-83DE-75A2817CAA20}" dt="2023-10-20T08:00:15.079" v="415" actId="478"/>
          <ac:spMkLst>
            <pc:docMk/>
            <pc:sldMk cId="0" sldId="265"/>
            <ac:spMk id="19" creationId="{A844ED87-EFF4-501A-BC56-CD43F5E3CFB1}"/>
          </ac:spMkLst>
        </pc:spChg>
        <pc:spChg chg="add mod">
          <ac:chgData name="Giang Phạm" userId="3b0f1452-9bb4-4d03-8600-dabfff190bae" providerId="ADAL" clId="{7C7D71FB-8971-459D-83DE-75A2817CAA20}" dt="2023-10-20T08:01:12.924" v="421" actId="1076"/>
          <ac:spMkLst>
            <pc:docMk/>
            <pc:sldMk cId="0" sldId="265"/>
            <ac:spMk id="20" creationId="{42482E6D-3A93-2A05-765A-41C6FD005A25}"/>
          </ac:spMkLst>
        </pc:spChg>
        <pc:spChg chg="add del mod">
          <ac:chgData name="Giang Phạm" userId="3b0f1452-9bb4-4d03-8600-dabfff190bae" providerId="ADAL" clId="{7C7D71FB-8971-459D-83DE-75A2817CAA20}" dt="2023-10-20T08:03:13.118" v="472" actId="478"/>
          <ac:spMkLst>
            <pc:docMk/>
            <pc:sldMk cId="0" sldId="265"/>
            <ac:spMk id="21" creationId="{9073FECE-26C1-EEB8-AF1C-02CD23EF2409}"/>
          </ac:spMkLst>
        </pc:spChg>
        <pc:spChg chg="add mod">
          <ac:chgData name="Giang Phạm" userId="3b0f1452-9bb4-4d03-8600-dabfff190bae" providerId="ADAL" clId="{7C7D71FB-8971-459D-83DE-75A2817CAA20}" dt="2023-10-20T08:01:17.305" v="422" actId="207"/>
          <ac:spMkLst>
            <pc:docMk/>
            <pc:sldMk cId="0" sldId="265"/>
            <ac:spMk id="22" creationId="{B03EB5DB-183C-630A-F437-729D2803C8EE}"/>
          </ac:spMkLst>
        </pc:spChg>
        <pc:spChg chg="add mod">
          <ac:chgData name="Giang Phạm" userId="3b0f1452-9bb4-4d03-8600-dabfff190bae" providerId="ADAL" clId="{7C7D71FB-8971-459D-83DE-75A2817CAA20}" dt="2023-10-20T08:20:51.430" v="591" actId="1038"/>
          <ac:spMkLst>
            <pc:docMk/>
            <pc:sldMk cId="0" sldId="265"/>
            <ac:spMk id="23" creationId="{708102F6-546B-37A8-EC83-D1F02AF446F9}"/>
          </ac:spMkLst>
        </pc:spChg>
        <pc:spChg chg="add mod">
          <ac:chgData name="Giang Phạm" userId="3b0f1452-9bb4-4d03-8600-dabfff190bae" providerId="ADAL" clId="{7C7D71FB-8971-459D-83DE-75A2817CAA20}" dt="2023-10-20T08:20:51.430" v="591" actId="1038"/>
          <ac:spMkLst>
            <pc:docMk/>
            <pc:sldMk cId="0" sldId="265"/>
            <ac:spMk id="24" creationId="{D05590CA-9F21-9126-548B-36E81A9E982B}"/>
          </ac:spMkLst>
        </pc:spChg>
        <pc:spChg chg="add mod">
          <ac:chgData name="Giang Phạm" userId="3b0f1452-9bb4-4d03-8600-dabfff190bae" providerId="ADAL" clId="{7C7D71FB-8971-459D-83DE-75A2817CAA20}" dt="2023-10-20T08:20:51.430" v="591" actId="1038"/>
          <ac:spMkLst>
            <pc:docMk/>
            <pc:sldMk cId="0" sldId="265"/>
            <ac:spMk id="25" creationId="{FD8B1C4D-2D31-0710-4313-DBE5101C39CF}"/>
          </ac:spMkLst>
        </pc:spChg>
        <pc:spChg chg="del">
          <ac:chgData name="Giang Phạm" userId="3b0f1452-9bb4-4d03-8600-dabfff190bae" providerId="ADAL" clId="{7C7D71FB-8971-459D-83DE-75A2817CAA20}" dt="2023-10-20T08:00:13.343" v="414" actId="478"/>
          <ac:spMkLst>
            <pc:docMk/>
            <pc:sldMk cId="0" sldId="265"/>
            <ac:spMk id="951"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2"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3"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4"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5"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6"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7"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8"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59"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60"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61"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62" creationId="{00000000-0000-0000-0000-000000000000}"/>
          </ac:spMkLst>
        </pc:spChg>
        <pc:spChg chg="del">
          <ac:chgData name="Giang Phạm" userId="3b0f1452-9bb4-4d03-8600-dabfff190bae" providerId="ADAL" clId="{7C7D71FB-8971-459D-83DE-75A2817CAA20}" dt="2023-10-20T08:00:13.343" v="414" actId="478"/>
          <ac:spMkLst>
            <pc:docMk/>
            <pc:sldMk cId="0" sldId="265"/>
            <ac:spMk id="963" creationId="{00000000-0000-0000-0000-000000000000}"/>
          </ac:spMkLst>
        </pc:spChg>
        <pc:grpChg chg="del">
          <ac:chgData name="Giang Phạm" userId="3b0f1452-9bb4-4d03-8600-dabfff190bae" providerId="ADAL" clId="{7C7D71FB-8971-459D-83DE-75A2817CAA20}" dt="2023-10-20T08:00:13.343" v="414" actId="478"/>
          <ac:grpSpMkLst>
            <pc:docMk/>
            <pc:sldMk cId="0" sldId="265"/>
            <ac:grpSpMk id="964" creationId="{00000000-0000-0000-0000-000000000000}"/>
          </ac:grpSpMkLst>
        </pc:grpChg>
        <pc:grpChg chg="del">
          <ac:chgData name="Giang Phạm" userId="3b0f1452-9bb4-4d03-8600-dabfff190bae" providerId="ADAL" clId="{7C7D71FB-8971-459D-83DE-75A2817CAA20}" dt="2023-10-20T08:00:13.343" v="414" actId="478"/>
          <ac:grpSpMkLst>
            <pc:docMk/>
            <pc:sldMk cId="0" sldId="265"/>
            <ac:grpSpMk id="968" creationId="{00000000-0000-0000-0000-000000000000}"/>
          </ac:grpSpMkLst>
        </pc:grpChg>
        <pc:grpChg chg="del">
          <ac:chgData name="Giang Phạm" userId="3b0f1452-9bb4-4d03-8600-dabfff190bae" providerId="ADAL" clId="{7C7D71FB-8971-459D-83DE-75A2817CAA20}" dt="2023-10-20T08:00:13.343" v="414" actId="478"/>
          <ac:grpSpMkLst>
            <pc:docMk/>
            <pc:sldMk cId="0" sldId="265"/>
            <ac:grpSpMk id="976" creationId="{00000000-0000-0000-0000-000000000000}"/>
          </ac:grpSpMkLst>
        </pc:grpChg>
        <pc:grpChg chg="del">
          <ac:chgData name="Giang Phạm" userId="3b0f1452-9bb4-4d03-8600-dabfff190bae" providerId="ADAL" clId="{7C7D71FB-8971-459D-83DE-75A2817CAA20}" dt="2023-10-20T08:00:13.343" v="414" actId="478"/>
          <ac:grpSpMkLst>
            <pc:docMk/>
            <pc:sldMk cId="0" sldId="265"/>
            <ac:grpSpMk id="979" creationId="{00000000-0000-0000-0000-000000000000}"/>
          </ac:grpSpMkLst>
        </pc:grpChg>
        <pc:cxnChg chg="add mod">
          <ac:chgData name="Giang Phạm" userId="3b0f1452-9bb4-4d03-8600-dabfff190bae" providerId="ADAL" clId="{7C7D71FB-8971-459D-83DE-75A2817CAA20}" dt="2023-10-20T08:20:51.430" v="591" actId="1038"/>
          <ac:cxnSpMkLst>
            <pc:docMk/>
            <pc:sldMk cId="0" sldId="265"/>
            <ac:cxnSpMk id="26" creationId="{29B71D23-1AAE-F133-C9F3-F632D4329A1C}"/>
          </ac:cxnSpMkLst>
        </pc:cxnChg>
        <pc:cxnChg chg="add mod">
          <ac:chgData name="Giang Phạm" userId="3b0f1452-9bb4-4d03-8600-dabfff190bae" providerId="ADAL" clId="{7C7D71FB-8971-459D-83DE-75A2817CAA20}" dt="2023-10-20T08:20:51.430" v="591" actId="1038"/>
          <ac:cxnSpMkLst>
            <pc:docMk/>
            <pc:sldMk cId="0" sldId="265"/>
            <ac:cxnSpMk id="27" creationId="{4351AC65-1F4A-74B1-4F4B-A4EF3EBBA3B4}"/>
          </ac:cxnSpMkLst>
        </pc:cxnChg>
      </pc:sldChg>
      <pc:sldChg chg="addSp delSp modSp mod ord modAnim modNotes">
        <pc:chgData name="Giang Phạm" userId="3b0f1452-9bb4-4d03-8600-dabfff190bae" providerId="ADAL" clId="{7C7D71FB-8971-459D-83DE-75A2817CAA20}" dt="2023-10-20T08:35:50.675" v="756"/>
        <pc:sldMkLst>
          <pc:docMk/>
          <pc:sldMk cId="0" sldId="267"/>
        </pc:sldMkLst>
        <pc:spChg chg="add del mod">
          <ac:chgData name="Giang Phạm" userId="3b0f1452-9bb4-4d03-8600-dabfff190bae" providerId="ADAL" clId="{7C7D71FB-8971-459D-83DE-75A2817CAA20}" dt="2023-10-20T08:06:27.914" v="581" actId="478"/>
          <ac:spMkLst>
            <pc:docMk/>
            <pc:sldMk cId="0" sldId="267"/>
            <ac:spMk id="3" creationId="{E56DFE1E-0A5E-D37E-483F-FE1585C27DE5}"/>
          </ac:spMkLst>
        </pc:spChg>
        <pc:spChg chg="add mod">
          <ac:chgData name="Giang Phạm" userId="3b0f1452-9bb4-4d03-8600-dabfff190bae" providerId="ADAL" clId="{7C7D71FB-8971-459D-83DE-75A2817CAA20}" dt="2023-10-20T08:26:04.454" v="621" actId="164"/>
          <ac:spMkLst>
            <pc:docMk/>
            <pc:sldMk cId="0" sldId="267"/>
            <ac:spMk id="6" creationId="{3F19E9CF-AD3E-324D-F141-78B76269DF72}"/>
          </ac:spMkLst>
        </pc:spChg>
        <pc:spChg chg="mod">
          <ac:chgData name="Giang Phạm" userId="3b0f1452-9bb4-4d03-8600-dabfff190bae" providerId="ADAL" clId="{7C7D71FB-8971-459D-83DE-75A2817CAA20}" dt="2023-10-20T08:27:29.739" v="647" actId="20577"/>
          <ac:spMkLst>
            <pc:docMk/>
            <pc:sldMk cId="0" sldId="267"/>
            <ac:spMk id="10" creationId="{14FA54D1-8EB0-9382-F79B-E6F314A8492B}"/>
          </ac:spMkLst>
        </pc:spChg>
        <pc:spChg chg="del">
          <ac:chgData name="Giang Phạm" userId="3b0f1452-9bb4-4d03-8600-dabfff190bae" providerId="ADAL" clId="{7C7D71FB-8971-459D-83DE-75A2817CAA20}" dt="2023-10-20T08:06:26.507" v="580" actId="478"/>
          <ac:spMkLst>
            <pc:docMk/>
            <pc:sldMk cId="0" sldId="267"/>
            <ac:spMk id="1020" creationId="{00000000-0000-0000-0000-000000000000}"/>
          </ac:spMkLst>
        </pc:spChg>
        <pc:grpChg chg="add mod">
          <ac:chgData name="Giang Phạm" userId="3b0f1452-9bb4-4d03-8600-dabfff190bae" providerId="ADAL" clId="{7C7D71FB-8971-459D-83DE-75A2817CAA20}" dt="2023-10-20T08:26:14.994" v="625" actId="1076"/>
          <ac:grpSpMkLst>
            <pc:docMk/>
            <pc:sldMk cId="0" sldId="267"/>
            <ac:grpSpMk id="7" creationId="{7084F6EA-F56A-8EAA-47E9-0D05E1F1DEA8}"/>
          </ac:grpSpMkLst>
        </pc:grpChg>
        <pc:grpChg chg="add mod">
          <ac:chgData name="Giang Phạm" userId="3b0f1452-9bb4-4d03-8600-dabfff190bae" providerId="ADAL" clId="{7C7D71FB-8971-459D-83DE-75A2817CAA20}" dt="2023-10-20T08:27:13.416" v="627" actId="14826"/>
          <ac:grpSpMkLst>
            <pc:docMk/>
            <pc:sldMk cId="0" sldId="267"/>
            <ac:grpSpMk id="8" creationId="{5050988A-7235-13E8-CCB7-967A3C970BE5}"/>
          </ac:grpSpMkLst>
        </pc:grpChg>
        <pc:picChg chg="add mod">
          <ac:chgData name="Giang Phạm" userId="3b0f1452-9bb4-4d03-8600-dabfff190bae" providerId="ADAL" clId="{7C7D71FB-8971-459D-83DE-75A2817CAA20}" dt="2023-10-20T08:26:04.454" v="621" actId="164"/>
          <ac:picMkLst>
            <pc:docMk/>
            <pc:sldMk cId="0" sldId="267"/>
            <ac:picMk id="5" creationId="{8B5EA476-BF2E-3E86-44C0-DFAD98FBDE8B}"/>
          </ac:picMkLst>
        </pc:picChg>
        <pc:picChg chg="mod">
          <ac:chgData name="Giang Phạm" userId="3b0f1452-9bb4-4d03-8600-dabfff190bae" providerId="ADAL" clId="{7C7D71FB-8971-459D-83DE-75A2817CAA20}" dt="2023-10-20T08:27:16.186" v="628" actId="1076"/>
          <ac:picMkLst>
            <pc:docMk/>
            <pc:sldMk cId="0" sldId="267"/>
            <ac:picMk id="9" creationId="{4E515391-71FB-D438-8D7A-2F1B09F4F78C}"/>
          </ac:picMkLst>
        </pc:picChg>
      </pc:sldChg>
      <pc:sldChg chg="addSp delSp modSp mod modAnim">
        <pc:chgData name="Giang Phạm" userId="3b0f1452-9bb4-4d03-8600-dabfff190bae" providerId="ADAL" clId="{7C7D71FB-8971-459D-83DE-75A2817CAA20}" dt="2023-10-20T07:55:44.054" v="227"/>
        <pc:sldMkLst>
          <pc:docMk/>
          <pc:sldMk cId="0" sldId="268"/>
        </pc:sldMkLst>
        <pc:spChg chg="mod">
          <ac:chgData name="Giang Phạm" userId="3b0f1452-9bb4-4d03-8600-dabfff190bae" providerId="ADAL" clId="{7C7D71FB-8971-459D-83DE-75A2817CAA20}" dt="2023-10-20T07:51:52.722" v="49" actId="14100"/>
          <ac:spMkLst>
            <pc:docMk/>
            <pc:sldMk cId="0" sldId="268"/>
            <ac:spMk id="12" creationId="{3A5F4BDD-FB67-9590-CC93-43F81165CC93}"/>
          </ac:spMkLst>
        </pc:spChg>
        <pc:spChg chg="mod">
          <ac:chgData name="Giang Phạm" userId="3b0f1452-9bb4-4d03-8600-dabfff190bae" providerId="ADAL" clId="{7C7D71FB-8971-459D-83DE-75A2817CAA20}" dt="2023-10-20T07:51:55.582" v="50" actId="14100"/>
          <ac:spMkLst>
            <pc:docMk/>
            <pc:sldMk cId="0" sldId="268"/>
            <ac:spMk id="15" creationId="{6D7E9A27-BEFA-B823-FC1F-82BBD487C3B9}"/>
          </ac:spMkLst>
        </pc:spChg>
        <pc:spChg chg="mod topLvl">
          <ac:chgData name="Giang Phạm" userId="3b0f1452-9bb4-4d03-8600-dabfff190bae" providerId="ADAL" clId="{7C7D71FB-8971-459D-83DE-75A2817CAA20}" dt="2023-10-20T07:52:21.074" v="58" actId="164"/>
          <ac:spMkLst>
            <pc:docMk/>
            <pc:sldMk cId="0" sldId="268"/>
            <ac:spMk id="20" creationId="{845C902C-2520-A7A4-9B7E-A1D773897D35}"/>
          </ac:spMkLst>
        </pc:spChg>
        <pc:spChg chg="mod topLvl">
          <ac:chgData name="Giang Phạm" userId="3b0f1452-9bb4-4d03-8600-dabfff190bae" providerId="ADAL" clId="{7C7D71FB-8971-459D-83DE-75A2817CAA20}" dt="2023-10-20T07:54:10.079" v="137" actId="20577"/>
          <ac:spMkLst>
            <pc:docMk/>
            <pc:sldMk cId="0" sldId="268"/>
            <ac:spMk id="25" creationId="{446DF8AC-D7EE-F687-CA79-2AAC42F35F9C}"/>
          </ac:spMkLst>
        </pc:spChg>
        <pc:spChg chg="mod topLvl">
          <ac:chgData name="Giang Phạm" userId="3b0f1452-9bb4-4d03-8600-dabfff190bae" providerId="ADAL" clId="{7C7D71FB-8971-459D-83DE-75A2817CAA20}" dt="2023-10-20T07:54:39.546" v="161" actId="20577"/>
          <ac:spMkLst>
            <pc:docMk/>
            <pc:sldMk cId="0" sldId="268"/>
            <ac:spMk id="30" creationId="{A8A8B97B-78A8-6AD9-506E-082A6800E5F4}"/>
          </ac:spMkLst>
        </pc:spChg>
        <pc:spChg chg="mod topLvl">
          <ac:chgData name="Giang Phạm" userId="3b0f1452-9bb4-4d03-8600-dabfff190bae" providerId="ADAL" clId="{7C7D71FB-8971-459D-83DE-75A2817CAA20}" dt="2023-10-20T07:55:37.719" v="226" actId="164"/>
          <ac:spMkLst>
            <pc:docMk/>
            <pc:sldMk cId="0" sldId="268"/>
            <ac:spMk id="1027" creationId="{9E103BF9-0D28-14C3-ABF0-D0B0C27A3523}"/>
          </ac:spMkLst>
        </pc:spChg>
        <pc:grpChg chg="mod">
          <ac:chgData name="Giang Phạm" userId="3b0f1452-9bb4-4d03-8600-dabfff190bae" providerId="ADAL" clId="{7C7D71FB-8971-459D-83DE-75A2817CAA20}" dt="2023-10-20T07:54:57.640" v="201" actId="1038"/>
          <ac:grpSpMkLst>
            <pc:docMk/>
            <pc:sldMk cId="0" sldId="268"/>
            <ac:grpSpMk id="13" creationId="{63B42C53-858B-8F58-5EF6-E055815A736A}"/>
          </ac:grpSpMkLst>
        </pc:grpChg>
        <pc:grpChg chg="add mod">
          <ac:chgData name="Giang Phạm" userId="3b0f1452-9bb4-4d03-8600-dabfff190bae" providerId="ADAL" clId="{7C7D71FB-8971-459D-83DE-75A2817CAA20}" dt="2023-10-20T07:54:57.640" v="201" actId="1038"/>
          <ac:grpSpMkLst>
            <pc:docMk/>
            <pc:sldMk cId="0" sldId="268"/>
            <ac:grpSpMk id="18" creationId="{083875FB-220E-DA8C-5C0F-FFC29348FE38}"/>
          </ac:grpSpMkLst>
        </pc:grpChg>
        <pc:grpChg chg="add del mod">
          <ac:chgData name="Giang Phạm" userId="3b0f1452-9bb4-4d03-8600-dabfff190bae" providerId="ADAL" clId="{7C7D71FB-8971-459D-83DE-75A2817CAA20}" dt="2023-10-20T07:51:41.129" v="25" actId="478"/>
          <ac:grpSpMkLst>
            <pc:docMk/>
            <pc:sldMk cId="0" sldId="268"/>
            <ac:grpSpMk id="19" creationId="{E316DD79-B2F7-F7D6-C23E-B848577C64DB}"/>
          </ac:grpSpMkLst>
        </pc:grpChg>
        <pc:grpChg chg="add mod">
          <ac:chgData name="Giang Phạm" userId="3b0f1452-9bb4-4d03-8600-dabfff190bae" providerId="ADAL" clId="{7C7D71FB-8971-459D-83DE-75A2817CAA20}" dt="2023-10-20T07:54:57.640" v="201" actId="1038"/>
          <ac:grpSpMkLst>
            <pc:docMk/>
            <pc:sldMk cId="0" sldId="268"/>
            <ac:grpSpMk id="23" creationId="{939AC9EE-E546-256C-5249-2B9D221C6F44}"/>
          </ac:grpSpMkLst>
        </pc:grpChg>
        <pc:grpChg chg="add del mod">
          <ac:chgData name="Giang Phạm" userId="3b0f1452-9bb4-4d03-8600-dabfff190bae" providerId="ADAL" clId="{7C7D71FB-8971-459D-83DE-75A2817CAA20}" dt="2023-10-20T07:53:30.165" v="86" actId="478"/>
          <ac:grpSpMkLst>
            <pc:docMk/>
            <pc:sldMk cId="0" sldId="268"/>
            <ac:grpSpMk id="24" creationId="{2D3D3A4E-560F-92F4-7690-C3BCE0216005}"/>
          </ac:grpSpMkLst>
        </pc:grpChg>
        <pc:grpChg chg="add mod">
          <ac:chgData name="Giang Phạm" userId="3b0f1452-9bb4-4d03-8600-dabfff190bae" providerId="ADAL" clId="{7C7D71FB-8971-459D-83DE-75A2817CAA20}" dt="2023-10-20T07:54:57.640" v="201" actId="1038"/>
          <ac:grpSpMkLst>
            <pc:docMk/>
            <pc:sldMk cId="0" sldId="268"/>
            <ac:grpSpMk id="28" creationId="{40BCBFC8-1CE3-7EB1-4F39-5F4F8A61C705}"/>
          </ac:grpSpMkLst>
        </pc:grpChg>
        <pc:grpChg chg="add del mod">
          <ac:chgData name="Giang Phạm" userId="3b0f1452-9bb4-4d03-8600-dabfff190bae" providerId="ADAL" clId="{7C7D71FB-8971-459D-83DE-75A2817CAA20}" dt="2023-10-20T07:54:18.258" v="153" actId="478"/>
          <ac:grpSpMkLst>
            <pc:docMk/>
            <pc:sldMk cId="0" sldId="268"/>
            <ac:grpSpMk id="29" creationId="{83717085-8721-CB6D-A6CC-8F106E116DC5}"/>
          </ac:grpSpMkLst>
        </pc:grpChg>
        <pc:grpChg chg="add mod">
          <ac:chgData name="Giang Phạm" userId="3b0f1452-9bb4-4d03-8600-dabfff190bae" providerId="ADAL" clId="{7C7D71FB-8971-459D-83DE-75A2817CAA20}" dt="2023-10-20T07:54:57.640" v="201" actId="1038"/>
          <ac:grpSpMkLst>
            <pc:docMk/>
            <pc:sldMk cId="0" sldId="268"/>
            <ac:grpSpMk id="1025" creationId="{2DA8A310-FF6C-B14A-3571-CC29AE2F77AB}"/>
          </ac:grpSpMkLst>
        </pc:grpChg>
        <pc:grpChg chg="add del mod">
          <ac:chgData name="Giang Phạm" userId="3b0f1452-9bb4-4d03-8600-dabfff190bae" providerId="ADAL" clId="{7C7D71FB-8971-459D-83DE-75A2817CAA20}" dt="2023-10-20T07:55:07.834" v="221" actId="478"/>
          <ac:grpSpMkLst>
            <pc:docMk/>
            <pc:sldMk cId="0" sldId="268"/>
            <ac:grpSpMk id="1026" creationId="{8B7DD5C7-6F37-5816-2237-46F92FF7A95C}"/>
          </ac:grpSpMkLst>
        </pc:grpChg>
        <pc:grpChg chg="add mod">
          <ac:chgData name="Giang Phạm" userId="3b0f1452-9bb4-4d03-8600-dabfff190bae" providerId="ADAL" clId="{7C7D71FB-8971-459D-83DE-75A2817CAA20}" dt="2023-10-20T07:55:37.719" v="226" actId="164"/>
          <ac:grpSpMkLst>
            <pc:docMk/>
            <pc:sldMk cId="0" sldId="268"/>
            <ac:grpSpMk id="1036" creationId="{BB203D94-B5C3-255F-27FA-4B00A595E79C}"/>
          </ac:grpSpMkLst>
        </pc:grpChg>
        <pc:picChg chg="mod">
          <ac:chgData name="Giang Phạm" userId="3b0f1452-9bb4-4d03-8600-dabfff190bae" providerId="ADAL" clId="{7C7D71FB-8971-459D-83DE-75A2817CAA20}" dt="2023-10-20T07:51:29.323" v="7" actId="1076"/>
          <ac:picMkLst>
            <pc:docMk/>
            <pc:sldMk cId="0" sldId="268"/>
            <ac:picMk id="11" creationId="{2F09FE80-4BF9-9D53-A18D-DACEDECAB6F9}"/>
          </ac:picMkLst>
        </pc:picChg>
        <pc:picChg chg="add mod">
          <ac:chgData name="Giang Phạm" userId="3b0f1452-9bb4-4d03-8600-dabfff190bae" providerId="ADAL" clId="{7C7D71FB-8971-459D-83DE-75A2817CAA20}" dt="2023-10-20T07:51:19.122" v="3" actId="164"/>
          <ac:picMkLst>
            <pc:docMk/>
            <pc:sldMk cId="0" sldId="268"/>
            <ac:picMk id="17" creationId="{AD7B5F8D-2121-6496-E884-BB8B41434A65}"/>
          </ac:picMkLst>
        </pc:picChg>
        <pc:picChg chg="del mod topLvl">
          <ac:chgData name="Giang Phạm" userId="3b0f1452-9bb4-4d03-8600-dabfff190bae" providerId="ADAL" clId="{7C7D71FB-8971-459D-83DE-75A2817CAA20}" dt="2023-10-20T07:51:41.129" v="25" actId="478"/>
          <ac:picMkLst>
            <pc:docMk/>
            <pc:sldMk cId="0" sldId="268"/>
            <ac:picMk id="21" creationId="{1A9AF3DD-3108-D796-6A6C-57F66DD93329}"/>
          </ac:picMkLst>
        </pc:picChg>
        <pc:picChg chg="add mod">
          <ac:chgData name="Giang Phạm" userId="3b0f1452-9bb4-4d03-8600-dabfff190bae" providerId="ADAL" clId="{7C7D71FB-8971-459D-83DE-75A2817CAA20}" dt="2023-10-20T07:52:21.074" v="58" actId="164"/>
          <ac:picMkLst>
            <pc:docMk/>
            <pc:sldMk cId="0" sldId="268"/>
            <ac:picMk id="22" creationId="{5C71D1C2-6DAE-3753-AF2A-A4597DE11F64}"/>
          </ac:picMkLst>
        </pc:picChg>
        <pc:picChg chg="del mod topLvl">
          <ac:chgData name="Giang Phạm" userId="3b0f1452-9bb4-4d03-8600-dabfff190bae" providerId="ADAL" clId="{7C7D71FB-8971-459D-83DE-75A2817CAA20}" dt="2023-10-20T07:53:30.165" v="86" actId="478"/>
          <ac:picMkLst>
            <pc:docMk/>
            <pc:sldMk cId="0" sldId="268"/>
            <ac:picMk id="26" creationId="{D4DD6D82-6BDF-1050-B2A9-8F202A2FAC05}"/>
          </ac:picMkLst>
        </pc:picChg>
        <pc:picChg chg="add mod">
          <ac:chgData name="Giang Phạm" userId="3b0f1452-9bb4-4d03-8600-dabfff190bae" providerId="ADAL" clId="{7C7D71FB-8971-459D-83DE-75A2817CAA20}" dt="2023-10-20T07:53:39.045" v="89" actId="164"/>
          <ac:picMkLst>
            <pc:docMk/>
            <pc:sldMk cId="0" sldId="268"/>
            <ac:picMk id="27" creationId="{77989682-8BB6-F0E1-EB25-D662071C912D}"/>
          </ac:picMkLst>
        </pc:picChg>
        <pc:picChg chg="del mod topLvl">
          <ac:chgData name="Giang Phạm" userId="3b0f1452-9bb4-4d03-8600-dabfff190bae" providerId="ADAL" clId="{7C7D71FB-8971-459D-83DE-75A2817CAA20}" dt="2023-10-20T07:54:18.258" v="153" actId="478"/>
          <ac:picMkLst>
            <pc:docMk/>
            <pc:sldMk cId="0" sldId="268"/>
            <ac:picMk id="31" creationId="{A99FE930-E2D9-A048-FAF5-69CA686D10EA}"/>
          </ac:picMkLst>
        </pc:picChg>
        <pc:picChg chg="add mod">
          <ac:chgData name="Giang Phạm" userId="3b0f1452-9bb4-4d03-8600-dabfff190bae" providerId="ADAL" clId="{7C7D71FB-8971-459D-83DE-75A2817CAA20}" dt="2023-10-20T07:54:37.269" v="159" actId="164"/>
          <ac:picMkLst>
            <pc:docMk/>
            <pc:sldMk cId="0" sldId="268"/>
            <ac:picMk id="1024" creationId="{7105DD6B-4D64-02EA-9209-B4AE39A95592}"/>
          </ac:picMkLst>
        </pc:picChg>
        <pc:picChg chg="del mod topLvl">
          <ac:chgData name="Giang Phạm" userId="3b0f1452-9bb4-4d03-8600-dabfff190bae" providerId="ADAL" clId="{7C7D71FB-8971-459D-83DE-75A2817CAA20}" dt="2023-10-20T07:55:07.834" v="221" actId="478"/>
          <ac:picMkLst>
            <pc:docMk/>
            <pc:sldMk cId="0" sldId="268"/>
            <ac:picMk id="1028" creationId="{E9365AF7-7311-017E-1DC0-152C4AA917F1}"/>
          </ac:picMkLst>
        </pc:picChg>
        <pc:picChg chg="add mod">
          <ac:chgData name="Giang Phạm" userId="3b0f1452-9bb4-4d03-8600-dabfff190bae" providerId="ADAL" clId="{7C7D71FB-8971-459D-83DE-75A2817CAA20}" dt="2023-10-20T07:55:37.719" v="226" actId="164"/>
          <ac:picMkLst>
            <pc:docMk/>
            <pc:sldMk cId="0" sldId="268"/>
            <ac:picMk id="1029" creationId="{F6E12465-6C01-C2BD-6A25-7F333311AA1A}"/>
          </ac:picMkLst>
        </pc:picChg>
      </pc:sldChg>
      <pc:sldChg chg="addSp delSp modSp mod ord modTransition setBg modNotes">
        <pc:chgData name="Giang Phạm" userId="3b0f1452-9bb4-4d03-8600-dabfff190bae" providerId="ADAL" clId="{7C7D71FB-8971-459D-83DE-75A2817CAA20}" dt="2023-10-20T08:35:38.070" v="755"/>
        <pc:sldMkLst>
          <pc:docMk/>
          <pc:sldMk cId="0" sldId="269"/>
        </pc:sldMkLst>
        <pc:spChg chg="add del mod">
          <ac:chgData name="Giang Phạm" userId="3b0f1452-9bb4-4d03-8600-dabfff190bae" providerId="ADAL" clId="{7C7D71FB-8971-459D-83DE-75A2817CAA20}" dt="2023-10-20T08:35:05.919" v="711" actId="478"/>
          <ac:spMkLst>
            <pc:docMk/>
            <pc:sldMk cId="0" sldId="269"/>
            <ac:spMk id="3" creationId="{F98C14DE-6284-D989-7315-1AA8D1EBEB8B}"/>
          </ac:spMkLst>
        </pc:spChg>
        <pc:spChg chg="mod">
          <ac:chgData name="Giang Phạm" userId="3b0f1452-9bb4-4d03-8600-dabfff190bae" providerId="ADAL" clId="{7C7D71FB-8971-459D-83DE-75A2817CAA20}" dt="2023-10-20T08:35:26.064" v="751" actId="403"/>
          <ac:spMkLst>
            <pc:docMk/>
            <pc:sldMk cId="0" sldId="269"/>
            <ac:spMk id="1041" creationId="{00000000-0000-0000-0000-000000000000}"/>
          </ac:spMkLst>
        </pc:spChg>
        <pc:spChg chg="mod">
          <ac:chgData name="Giang Phạm" userId="3b0f1452-9bb4-4d03-8600-dabfff190bae" providerId="ADAL" clId="{7C7D71FB-8971-459D-83DE-75A2817CAA20}" dt="2023-10-20T08:35:26.064" v="751" actId="403"/>
          <ac:spMkLst>
            <pc:docMk/>
            <pc:sldMk cId="0" sldId="269"/>
            <ac:spMk id="1042" creationId="{00000000-0000-0000-0000-000000000000}"/>
          </ac:spMkLst>
        </pc:spChg>
        <pc:spChg chg="mod">
          <ac:chgData name="Giang Phạm" userId="3b0f1452-9bb4-4d03-8600-dabfff190bae" providerId="ADAL" clId="{7C7D71FB-8971-459D-83DE-75A2817CAA20}" dt="2023-10-20T08:35:31.436" v="753" actId="2710"/>
          <ac:spMkLst>
            <pc:docMk/>
            <pc:sldMk cId="0" sldId="269"/>
            <ac:spMk id="1043" creationId="{00000000-0000-0000-0000-000000000000}"/>
          </ac:spMkLst>
        </pc:spChg>
        <pc:spChg chg="del">
          <ac:chgData name="Giang Phạm" userId="3b0f1452-9bb4-4d03-8600-dabfff190bae" providerId="ADAL" clId="{7C7D71FB-8971-459D-83DE-75A2817CAA20}" dt="2023-10-20T08:35:04.873" v="710" actId="478"/>
          <ac:spMkLst>
            <pc:docMk/>
            <pc:sldMk cId="0" sldId="269"/>
            <ac:spMk id="1044" creationId="{00000000-0000-0000-0000-000000000000}"/>
          </ac:spMkLst>
        </pc:spChg>
        <pc:grpChg chg="mod">
          <ac:chgData name="Giang Phạm" userId="3b0f1452-9bb4-4d03-8600-dabfff190bae" providerId="ADAL" clId="{7C7D71FB-8971-459D-83DE-75A2817CAA20}" dt="2023-10-20T08:35:34.738" v="754" actId="1076"/>
          <ac:grpSpMkLst>
            <pc:docMk/>
            <pc:sldMk cId="0" sldId="269"/>
            <ac:grpSpMk id="1040" creationId="{00000000-0000-0000-0000-000000000000}"/>
          </ac:grpSpMkLst>
        </pc:grpChg>
      </pc:sldChg>
      <pc:sldChg chg="addSp delSp modSp mod ord modClrScheme delAnim modAnim chgLayout">
        <pc:chgData name="Giang Phạm" userId="3b0f1452-9bb4-4d03-8600-dabfff190bae" providerId="ADAL" clId="{7C7D71FB-8971-459D-83DE-75A2817CAA20}" dt="2023-10-20T09:45:57.998" v="2379" actId="207"/>
        <pc:sldMkLst>
          <pc:docMk/>
          <pc:sldMk cId="0" sldId="270"/>
        </pc:sldMkLst>
        <pc:spChg chg="add del mod">
          <ac:chgData name="Giang Phạm" userId="3b0f1452-9bb4-4d03-8600-dabfff190bae" providerId="ADAL" clId="{7C7D71FB-8971-459D-83DE-75A2817CAA20}" dt="2023-10-20T08:45:08.886" v="852" actId="478"/>
          <ac:spMkLst>
            <pc:docMk/>
            <pc:sldMk cId="0" sldId="270"/>
            <ac:spMk id="3" creationId="{85191A10-EB06-51F3-EC23-3D5840318084}"/>
          </ac:spMkLst>
        </pc:spChg>
        <pc:spChg chg="add del mod">
          <ac:chgData name="Giang Phạm" userId="3b0f1452-9bb4-4d03-8600-dabfff190bae" providerId="ADAL" clId="{7C7D71FB-8971-459D-83DE-75A2817CAA20}" dt="2023-10-20T08:45:08.886" v="852" actId="478"/>
          <ac:spMkLst>
            <pc:docMk/>
            <pc:sldMk cId="0" sldId="270"/>
            <ac:spMk id="5" creationId="{963830FC-D3F6-F39E-2EED-8B900870B680}"/>
          </ac:spMkLst>
        </pc:spChg>
        <pc:spChg chg="add mod">
          <ac:chgData name="Giang Phạm" userId="3b0f1452-9bb4-4d03-8600-dabfff190bae" providerId="ADAL" clId="{7C7D71FB-8971-459D-83DE-75A2817CAA20}" dt="2023-10-20T08:45:22.820" v="857"/>
          <ac:spMkLst>
            <pc:docMk/>
            <pc:sldMk cId="0" sldId="270"/>
            <ac:spMk id="6" creationId="{C68AD686-B4B7-2C04-FD08-9113EE158F32}"/>
          </ac:spMkLst>
        </pc:spChg>
        <pc:spChg chg="add mod">
          <ac:chgData name="Giang Phạm" userId="3b0f1452-9bb4-4d03-8600-dabfff190bae" providerId="ADAL" clId="{7C7D71FB-8971-459D-83DE-75A2817CAA20}" dt="2023-10-20T09:45:57.998" v="2379" actId="207"/>
          <ac:spMkLst>
            <pc:docMk/>
            <pc:sldMk cId="0" sldId="270"/>
            <ac:spMk id="7" creationId="{69E30F8E-951B-9BDD-8B02-D22BBBC67327}"/>
          </ac:spMkLst>
        </pc:spChg>
        <pc:spChg chg="add mod">
          <ac:chgData name="Giang Phạm" userId="3b0f1452-9bb4-4d03-8600-dabfff190bae" providerId="ADAL" clId="{7C7D71FB-8971-459D-83DE-75A2817CAA20}" dt="2023-10-20T09:07:48.667" v="982" actId="1076"/>
          <ac:spMkLst>
            <pc:docMk/>
            <pc:sldMk cId="0" sldId="270"/>
            <ac:spMk id="8" creationId="{2A69A453-D2DD-4B7B-1F5F-C52BA2D57268}"/>
          </ac:spMkLst>
        </pc:spChg>
        <pc:spChg chg="add mod">
          <ac:chgData name="Giang Phạm" userId="3b0f1452-9bb4-4d03-8600-dabfff190bae" providerId="ADAL" clId="{7C7D71FB-8971-459D-83DE-75A2817CAA20}" dt="2023-10-20T09:08:32.547" v="1031" actId="20577"/>
          <ac:spMkLst>
            <pc:docMk/>
            <pc:sldMk cId="0" sldId="270"/>
            <ac:spMk id="9" creationId="{80F10E98-8673-A83A-3632-ED60AFFCD04C}"/>
          </ac:spMkLst>
        </pc:spChg>
        <pc:spChg chg="add del mod ord">
          <ac:chgData name="Giang Phạm" userId="3b0f1452-9bb4-4d03-8600-dabfff190bae" providerId="ADAL" clId="{7C7D71FB-8971-459D-83DE-75A2817CAA20}" dt="2023-10-20T08:59:30.580" v="909" actId="700"/>
          <ac:spMkLst>
            <pc:docMk/>
            <pc:sldMk cId="0" sldId="270"/>
            <ac:spMk id="10" creationId="{AFBB7C3F-E55E-59BC-AB81-5B1FF6C6286B}"/>
          </ac:spMkLst>
        </pc:spChg>
        <pc:spChg chg="add del mod">
          <ac:chgData name="Giang Phạm" userId="3b0f1452-9bb4-4d03-8600-dabfff190bae" providerId="ADAL" clId="{7C7D71FB-8971-459D-83DE-75A2817CAA20}" dt="2023-10-20T09:08:00.903" v="986" actId="478"/>
          <ac:spMkLst>
            <pc:docMk/>
            <pc:sldMk cId="0" sldId="270"/>
            <ac:spMk id="12" creationId="{BA533839-89C0-ECBB-4DE2-1E620241C92D}"/>
          </ac:spMkLst>
        </pc:spChg>
        <pc:spChg chg="add del mod">
          <ac:chgData name="Giang Phạm" userId="3b0f1452-9bb4-4d03-8600-dabfff190bae" providerId="ADAL" clId="{7C7D71FB-8971-459D-83DE-75A2817CAA20}" dt="2023-10-20T09:08:00.903" v="986" actId="478"/>
          <ac:spMkLst>
            <pc:docMk/>
            <pc:sldMk cId="0" sldId="270"/>
            <ac:spMk id="13" creationId="{B9283F0B-88E1-F727-DACF-6BCAD2490ACF}"/>
          </ac:spMkLst>
        </pc:spChg>
        <pc:spChg chg="add mod">
          <ac:chgData name="Giang Phạm" userId="3b0f1452-9bb4-4d03-8600-dabfff190bae" providerId="ADAL" clId="{7C7D71FB-8971-459D-83DE-75A2817CAA20}" dt="2023-10-20T09:08:19.492" v="1000" actId="20577"/>
          <ac:spMkLst>
            <pc:docMk/>
            <pc:sldMk cId="0" sldId="270"/>
            <ac:spMk id="14" creationId="{DD149294-78A3-B5B0-603A-41F690A6C354}"/>
          </ac:spMkLst>
        </pc:spChg>
        <pc:spChg chg="add mod">
          <ac:chgData name="Giang Phạm" userId="3b0f1452-9bb4-4d03-8600-dabfff190bae" providerId="ADAL" clId="{7C7D71FB-8971-459D-83DE-75A2817CAA20}" dt="2023-10-20T09:08:48.295" v="1040" actId="20577"/>
          <ac:spMkLst>
            <pc:docMk/>
            <pc:sldMk cId="0" sldId="270"/>
            <ac:spMk id="15" creationId="{B363E6E1-8F4D-03A1-7F6D-100CA87E126E}"/>
          </ac:spMkLst>
        </pc:spChg>
        <pc:spChg chg="del">
          <ac:chgData name="Giang Phạm" userId="3b0f1452-9bb4-4d03-8600-dabfff190bae" providerId="ADAL" clId="{7C7D71FB-8971-459D-83DE-75A2817CAA20}" dt="2023-10-20T08:45:06.814" v="851" actId="478"/>
          <ac:spMkLst>
            <pc:docMk/>
            <pc:sldMk cId="0" sldId="270"/>
            <ac:spMk id="1049" creationId="{00000000-0000-0000-0000-000000000000}"/>
          </ac:spMkLst>
        </pc:spChg>
        <pc:spChg chg="del">
          <ac:chgData name="Giang Phạm" userId="3b0f1452-9bb4-4d03-8600-dabfff190bae" providerId="ADAL" clId="{7C7D71FB-8971-459D-83DE-75A2817CAA20}" dt="2023-10-20T08:45:06.814" v="851" actId="478"/>
          <ac:spMkLst>
            <pc:docMk/>
            <pc:sldMk cId="0" sldId="270"/>
            <ac:spMk id="1050" creationId="{00000000-0000-0000-0000-000000000000}"/>
          </ac:spMkLst>
        </pc:spChg>
        <pc:grpChg chg="del">
          <ac:chgData name="Giang Phạm" userId="3b0f1452-9bb4-4d03-8600-dabfff190bae" providerId="ADAL" clId="{7C7D71FB-8971-459D-83DE-75A2817CAA20}" dt="2023-10-20T08:45:09.612" v="853" actId="478"/>
          <ac:grpSpMkLst>
            <pc:docMk/>
            <pc:sldMk cId="0" sldId="270"/>
            <ac:grpSpMk id="1052" creationId="{00000000-0000-0000-0000-000000000000}"/>
          </ac:grpSpMkLst>
        </pc:grpChg>
        <pc:picChg chg="del">
          <ac:chgData name="Giang Phạm" userId="3b0f1452-9bb4-4d03-8600-dabfff190bae" providerId="ADAL" clId="{7C7D71FB-8971-459D-83DE-75A2817CAA20}" dt="2023-10-20T08:45:06.814" v="851" actId="478"/>
          <ac:picMkLst>
            <pc:docMk/>
            <pc:sldMk cId="0" sldId="270"/>
            <ac:picMk id="1051" creationId="{00000000-0000-0000-0000-000000000000}"/>
          </ac:picMkLst>
        </pc:picChg>
        <pc:cxnChg chg="add mod">
          <ac:chgData name="Giang Phạm" userId="3b0f1452-9bb4-4d03-8600-dabfff190bae" providerId="ADAL" clId="{7C7D71FB-8971-459D-83DE-75A2817CAA20}" dt="2023-10-20T09:07:58.293" v="985" actId="1076"/>
          <ac:cxnSpMkLst>
            <pc:docMk/>
            <pc:sldMk cId="0" sldId="270"/>
            <ac:cxnSpMk id="11" creationId="{97C46E31-C65C-A26E-4DEE-8CF364B7B92C}"/>
          </ac:cxnSpMkLst>
        </pc:cxnChg>
      </pc:sldChg>
      <pc:sldChg chg="addSp delSp modSp mod ord modAnim modNotes">
        <pc:chgData name="Giang Phạm" userId="3b0f1452-9bb4-4d03-8600-dabfff190bae" providerId="ADAL" clId="{7C7D71FB-8971-459D-83DE-75A2817CAA20}" dt="2023-10-20T09:33:14.112" v="2248" actId="1035"/>
        <pc:sldMkLst>
          <pc:docMk/>
          <pc:sldMk cId="0" sldId="271"/>
        </pc:sldMkLst>
        <pc:spChg chg="add del mod">
          <ac:chgData name="Giang Phạm" userId="3b0f1452-9bb4-4d03-8600-dabfff190bae" providerId="ADAL" clId="{7C7D71FB-8971-459D-83DE-75A2817CAA20}" dt="2023-10-20T09:10:21.285" v="1050" actId="478"/>
          <ac:spMkLst>
            <pc:docMk/>
            <pc:sldMk cId="0" sldId="271"/>
            <ac:spMk id="3" creationId="{D6E10556-8011-8812-8BA0-5649A4C3639A}"/>
          </ac:spMkLst>
        </pc:spChg>
        <pc:spChg chg="add del mod">
          <ac:chgData name="Giang Phạm" userId="3b0f1452-9bb4-4d03-8600-dabfff190bae" providerId="ADAL" clId="{7C7D71FB-8971-459D-83DE-75A2817CAA20}" dt="2023-10-20T09:10:21.285" v="1050" actId="478"/>
          <ac:spMkLst>
            <pc:docMk/>
            <pc:sldMk cId="0" sldId="271"/>
            <ac:spMk id="5" creationId="{1FFB9FED-554B-D456-CD69-1577D8D45A20}"/>
          </ac:spMkLst>
        </pc:spChg>
        <pc:spChg chg="add mod">
          <ac:chgData name="Giang Phạm" userId="3b0f1452-9bb4-4d03-8600-dabfff190bae" providerId="ADAL" clId="{7C7D71FB-8971-459D-83DE-75A2817CAA20}" dt="2023-10-20T09:17:58.699" v="1677" actId="1035"/>
          <ac:spMkLst>
            <pc:docMk/>
            <pc:sldMk cId="0" sldId="271"/>
            <ac:spMk id="6" creationId="{ECE379D3-D0D1-C619-CF2D-AB294887C688}"/>
          </ac:spMkLst>
        </pc:spChg>
        <pc:spChg chg="add mod">
          <ac:chgData name="Giang Phạm" userId="3b0f1452-9bb4-4d03-8600-dabfff190bae" providerId="ADAL" clId="{7C7D71FB-8971-459D-83DE-75A2817CAA20}" dt="2023-10-20T09:17:58.699" v="1677" actId="1035"/>
          <ac:spMkLst>
            <pc:docMk/>
            <pc:sldMk cId="0" sldId="271"/>
            <ac:spMk id="7" creationId="{2A95B936-9A4C-6A1B-B1C2-52BF91AE7AC8}"/>
          </ac:spMkLst>
        </pc:spChg>
        <pc:spChg chg="add del mod">
          <ac:chgData name="Giang Phạm" userId="3b0f1452-9bb4-4d03-8600-dabfff190bae" providerId="ADAL" clId="{7C7D71FB-8971-459D-83DE-75A2817CAA20}" dt="2023-10-20T09:15:56.901" v="1439" actId="478"/>
          <ac:spMkLst>
            <pc:docMk/>
            <pc:sldMk cId="0" sldId="271"/>
            <ac:spMk id="8" creationId="{CEB6D7B3-5010-F43C-809F-F4FB57998487}"/>
          </ac:spMkLst>
        </pc:spChg>
        <pc:spChg chg="add mod">
          <ac:chgData name="Giang Phạm" userId="3b0f1452-9bb4-4d03-8600-dabfff190bae" providerId="ADAL" clId="{7C7D71FB-8971-459D-83DE-75A2817CAA20}" dt="2023-10-20T09:33:14.112" v="2248" actId="1035"/>
          <ac:spMkLst>
            <pc:docMk/>
            <pc:sldMk cId="0" sldId="271"/>
            <ac:spMk id="9" creationId="{3CADD9E7-673E-265A-DEED-82BBB5D7B94A}"/>
          </ac:spMkLst>
        </pc:spChg>
        <pc:spChg chg="add mod">
          <ac:chgData name="Giang Phạm" userId="3b0f1452-9bb4-4d03-8600-dabfff190bae" providerId="ADAL" clId="{7C7D71FB-8971-459D-83DE-75A2817CAA20}" dt="2023-10-20T09:33:11.326" v="2242" actId="1036"/>
          <ac:spMkLst>
            <pc:docMk/>
            <pc:sldMk cId="0" sldId="271"/>
            <ac:spMk id="10" creationId="{97E7C795-C564-FE8B-E609-E47FD47ECBC0}"/>
          </ac:spMkLst>
        </pc:spChg>
        <pc:spChg chg="add mod">
          <ac:chgData name="Giang Phạm" userId="3b0f1452-9bb4-4d03-8600-dabfff190bae" providerId="ADAL" clId="{7C7D71FB-8971-459D-83DE-75A2817CAA20}" dt="2023-10-20T09:33:09.101" v="2233" actId="14100"/>
          <ac:spMkLst>
            <pc:docMk/>
            <pc:sldMk cId="0" sldId="271"/>
            <ac:spMk id="11" creationId="{E7721C8A-145D-45F9-4229-B3AC90D8035C}"/>
          </ac:spMkLst>
        </pc:spChg>
        <pc:spChg chg="add mod">
          <ac:chgData name="Giang Phạm" userId="3b0f1452-9bb4-4d03-8600-dabfff190bae" providerId="ADAL" clId="{7C7D71FB-8971-459D-83DE-75A2817CAA20}" dt="2023-10-20T09:15:48.101" v="1438" actId="14100"/>
          <ac:spMkLst>
            <pc:docMk/>
            <pc:sldMk cId="0" sldId="271"/>
            <ac:spMk id="13" creationId="{FE1C2E55-72BF-325F-49F3-1F3A444A5188}"/>
          </ac:spMkLst>
        </pc:spChg>
        <pc:spChg chg="add mod">
          <ac:chgData name="Giang Phạm" userId="3b0f1452-9bb4-4d03-8600-dabfff190bae" providerId="ADAL" clId="{7C7D71FB-8971-459D-83DE-75A2817CAA20}" dt="2023-10-20T09:18:08.034" v="1707" actId="14100"/>
          <ac:spMkLst>
            <pc:docMk/>
            <pc:sldMk cId="0" sldId="271"/>
            <ac:spMk id="16" creationId="{1E6506E1-CB2D-B968-FDC3-E1842CBF8C40}"/>
          </ac:spMkLst>
        </pc:spChg>
        <pc:spChg chg="add mod">
          <ac:chgData name="Giang Phạm" userId="3b0f1452-9bb4-4d03-8600-dabfff190bae" providerId="ADAL" clId="{7C7D71FB-8971-459D-83DE-75A2817CAA20}" dt="2023-10-20T09:18:14.992" v="1751" actId="1036"/>
          <ac:spMkLst>
            <pc:docMk/>
            <pc:sldMk cId="0" sldId="271"/>
            <ac:spMk id="17" creationId="{C0FD5C80-4AC8-292A-D79D-E73BB6814F38}"/>
          </ac:spMkLst>
        </pc:spChg>
        <pc:spChg chg="add mod">
          <ac:chgData name="Giang Phạm" userId="3b0f1452-9bb4-4d03-8600-dabfff190bae" providerId="ADAL" clId="{7C7D71FB-8971-459D-83DE-75A2817CAA20}" dt="2023-10-20T09:31:02.439" v="2211" actId="164"/>
          <ac:spMkLst>
            <pc:docMk/>
            <pc:sldMk cId="0" sldId="271"/>
            <ac:spMk id="22" creationId="{59382D6F-B126-F3A5-4584-7F0CE7FAABC1}"/>
          </ac:spMkLst>
        </pc:spChg>
        <pc:spChg chg="add mod">
          <ac:chgData name="Giang Phạm" userId="3b0f1452-9bb4-4d03-8600-dabfff190bae" providerId="ADAL" clId="{7C7D71FB-8971-459D-83DE-75A2817CAA20}" dt="2023-10-20T09:31:20.299" v="2220" actId="164"/>
          <ac:spMkLst>
            <pc:docMk/>
            <pc:sldMk cId="0" sldId="271"/>
            <ac:spMk id="24" creationId="{14045CF4-9836-56A0-850B-03B2591B2EB8}"/>
          </ac:spMkLst>
        </pc:spChg>
        <pc:spChg chg="del">
          <ac:chgData name="Giang Phạm" userId="3b0f1452-9bb4-4d03-8600-dabfff190bae" providerId="ADAL" clId="{7C7D71FB-8971-459D-83DE-75A2817CAA20}" dt="2023-10-20T09:10:19.955" v="1049" actId="478"/>
          <ac:spMkLst>
            <pc:docMk/>
            <pc:sldMk cId="0" sldId="271"/>
            <ac:spMk id="1059" creationId="{00000000-0000-0000-0000-000000000000}"/>
          </ac:spMkLst>
        </pc:spChg>
        <pc:spChg chg="del">
          <ac:chgData name="Giang Phạm" userId="3b0f1452-9bb4-4d03-8600-dabfff190bae" providerId="ADAL" clId="{7C7D71FB-8971-459D-83DE-75A2817CAA20}" dt="2023-10-20T09:10:19.955" v="1049" actId="478"/>
          <ac:spMkLst>
            <pc:docMk/>
            <pc:sldMk cId="0" sldId="271"/>
            <ac:spMk id="1060" creationId="{00000000-0000-0000-0000-000000000000}"/>
          </ac:spMkLst>
        </pc:spChg>
        <pc:grpChg chg="add mod">
          <ac:chgData name="Giang Phạm" userId="3b0f1452-9bb4-4d03-8600-dabfff190bae" providerId="ADAL" clId="{7C7D71FB-8971-459D-83DE-75A2817CAA20}" dt="2023-10-20T09:33:14.112" v="2248" actId="1035"/>
          <ac:grpSpMkLst>
            <pc:docMk/>
            <pc:sldMk cId="0" sldId="271"/>
            <ac:grpSpMk id="12" creationId="{DD984731-3EEA-BC90-D525-0F4BCA86CBD6}"/>
          </ac:grpSpMkLst>
        </pc:grpChg>
        <pc:grpChg chg="add mod">
          <ac:chgData name="Giang Phạm" userId="3b0f1452-9bb4-4d03-8600-dabfff190bae" providerId="ADAL" clId="{7C7D71FB-8971-459D-83DE-75A2817CAA20}" dt="2023-10-20T09:31:02.439" v="2211" actId="164"/>
          <ac:grpSpMkLst>
            <pc:docMk/>
            <pc:sldMk cId="0" sldId="271"/>
            <ac:grpSpMk id="23" creationId="{C07EB898-1587-2A8A-2911-6532FADEC17B}"/>
          </ac:grpSpMkLst>
        </pc:grpChg>
        <pc:grpChg chg="add mod">
          <ac:chgData name="Giang Phạm" userId="3b0f1452-9bb4-4d03-8600-dabfff190bae" providerId="ADAL" clId="{7C7D71FB-8971-459D-83DE-75A2817CAA20}" dt="2023-10-20T09:31:20.299" v="2220" actId="164"/>
          <ac:grpSpMkLst>
            <pc:docMk/>
            <pc:sldMk cId="0" sldId="271"/>
            <ac:grpSpMk id="25" creationId="{C17EB9CB-F5D9-6C5B-886A-7A74E256CC58}"/>
          </ac:grpSpMkLst>
        </pc:grpChg>
        <pc:grpChg chg="del">
          <ac:chgData name="Giang Phạm" userId="3b0f1452-9bb4-4d03-8600-dabfff190bae" providerId="ADAL" clId="{7C7D71FB-8971-459D-83DE-75A2817CAA20}" dt="2023-10-20T09:15:57.440" v="1440" actId="478"/>
          <ac:grpSpMkLst>
            <pc:docMk/>
            <pc:sldMk cId="0" sldId="271"/>
            <ac:grpSpMk id="1061" creationId="{00000000-0000-0000-0000-000000000000}"/>
          </ac:grpSpMkLst>
        </pc:grpChg>
        <pc:cxnChg chg="add mod">
          <ac:chgData name="Giang Phạm" userId="3b0f1452-9bb4-4d03-8600-dabfff190bae" providerId="ADAL" clId="{7C7D71FB-8971-459D-83DE-75A2817CAA20}" dt="2023-10-20T09:31:02.439" v="2211" actId="164"/>
          <ac:cxnSpMkLst>
            <pc:docMk/>
            <pc:sldMk cId="0" sldId="271"/>
            <ac:cxnSpMk id="15" creationId="{A5A14F1A-2E87-7926-9073-019C245F7D30}"/>
          </ac:cxnSpMkLst>
        </pc:cxnChg>
        <pc:cxnChg chg="add mod">
          <ac:chgData name="Giang Phạm" userId="3b0f1452-9bb4-4d03-8600-dabfff190bae" providerId="ADAL" clId="{7C7D71FB-8971-459D-83DE-75A2817CAA20}" dt="2023-10-20T09:31:20.299" v="2220" actId="164"/>
          <ac:cxnSpMkLst>
            <pc:docMk/>
            <pc:sldMk cId="0" sldId="271"/>
            <ac:cxnSpMk id="19" creationId="{398461F4-B3B9-2BA7-9D00-6BD195960834}"/>
          </ac:cxnSpMkLst>
        </pc:cxnChg>
      </pc:sldChg>
      <pc:sldChg chg="addSp delSp modSp mod ord modClrScheme modAnim chgLayout modNotes">
        <pc:chgData name="Giang Phạm" userId="3b0f1452-9bb4-4d03-8600-dabfff190bae" providerId="ADAL" clId="{7C7D71FB-8971-459D-83DE-75A2817CAA20}" dt="2023-10-21T02:38:38.930" v="3956" actId="20577"/>
        <pc:sldMkLst>
          <pc:docMk/>
          <pc:sldMk cId="0" sldId="272"/>
        </pc:sldMkLst>
        <pc:spChg chg="add del mod">
          <ac:chgData name="Giang Phạm" userId="3b0f1452-9bb4-4d03-8600-dabfff190bae" providerId="ADAL" clId="{7C7D71FB-8971-459D-83DE-75A2817CAA20}" dt="2023-10-20T09:23:48.269" v="1875" actId="478"/>
          <ac:spMkLst>
            <pc:docMk/>
            <pc:sldMk cId="0" sldId="272"/>
            <ac:spMk id="3" creationId="{D035E7AA-D81A-8754-E9FC-0F7840CD79DA}"/>
          </ac:spMkLst>
        </pc:spChg>
        <pc:spChg chg="add del mod">
          <ac:chgData name="Giang Phạm" userId="3b0f1452-9bb4-4d03-8600-dabfff190bae" providerId="ADAL" clId="{7C7D71FB-8971-459D-83DE-75A2817CAA20}" dt="2023-10-20T09:23:48.269" v="1875" actId="478"/>
          <ac:spMkLst>
            <pc:docMk/>
            <pc:sldMk cId="0" sldId="272"/>
            <ac:spMk id="5" creationId="{8503DA83-3F09-F453-ACC5-AC2133D5AA5E}"/>
          </ac:spMkLst>
        </pc:spChg>
        <pc:spChg chg="add del mod">
          <ac:chgData name="Giang Phạm" userId="3b0f1452-9bb4-4d03-8600-dabfff190bae" providerId="ADAL" clId="{7C7D71FB-8971-459D-83DE-75A2817CAA20}" dt="2023-10-20T09:23:48.269" v="1875" actId="478"/>
          <ac:spMkLst>
            <pc:docMk/>
            <pc:sldMk cId="0" sldId="272"/>
            <ac:spMk id="7" creationId="{5B3F81A9-B457-4F11-5B8C-35701CCDA882}"/>
          </ac:spMkLst>
        </pc:spChg>
        <pc:spChg chg="add del mod">
          <ac:chgData name="Giang Phạm" userId="3b0f1452-9bb4-4d03-8600-dabfff190bae" providerId="ADAL" clId="{7C7D71FB-8971-459D-83DE-75A2817CAA20}" dt="2023-10-20T09:23:48.269" v="1875" actId="478"/>
          <ac:spMkLst>
            <pc:docMk/>
            <pc:sldMk cId="0" sldId="272"/>
            <ac:spMk id="9" creationId="{4925BCF0-B046-2D47-63CA-851F8CED5D12}"/>
          </ac:spMkLst>
        </pc:spChg>
        <pc:spChg chg="add del mod">
          <ac:chgData name="Giang Phạm" userId="3b0f1452-9bb4-4d03-8600-dabfff190bae" providerId="ADAL" clId="{7C7D71FB-8971-459D-83DE-75A2817CAA20}" dt="2023-10-20T09:23:48.269" v="1875" actId="478"/>
          <ac:spMkLst>
            <pc:docMk/>
            <pc:sldMk cId="0" sldId="272"/>
            <ac:spMk id="11" creationId="{5F41B353-EF8A-AA4B-32D4-1EC848C70E0B}"/>
          </ac:spMkLst>
        </pc:spChg>
        <pc:spChg chg="add del mod">
          <ac:chgData name="Giang Phạm" userId="3b0f1452-9bb4-4d03-8600-dabfff190bae" providerId="ADAL" clId="{7C7D71FB-8971-459D-83DE-75A2817CAA20}" dt="2023-10-20T09:23:48.269" v="1875" actId="478"/>
          <ac:spMkLst>
            <pc:docMk/>
            <pc:sldMk cId="0" sldId="272"/>
            <ac:spMk id="13" creationId="{2627724E-F3AB-C5B3-F63C-D1084C139C25}"/>
          </ac:spMkLst>
        </pc:spChg>
        <pc:spChg chg="add del mod ord">
          <ac:chgData name="Giang Phạm" userId="3b0f1452-9bb4-4d03-8600-dabfff190bae" providerId="ADAL" clId="{7C7D71FB-8971-459D-83DE-75A2817CAA20}" dt="2023-10-20T09:23:54.007" v="1877" actId="700"/>
          <ac:spMkLst>
            <pc:docMk/>
            <pc:sldMk cId="0" sldId="272"/>
            <ac:spMk id="14" creationId="{F4DA750C-F9CD-838F-CA0B-2C3A879AD117}"/>
          </ac:spMkLst>
        </pc:spChg>
        <pc:spChg chg="add del mod ord">
          <ac:chgData name="Giang Phạm" userId="3b0f1452-9bb4-4d03-8600-dabfff190bae" providerId="ADAL" clId="{7C7D71FB-8971-459D-83DE-75A2817CAA20}" dt="2023-10-20T09:23:54.007" v="1877" actId="700"/>
          <ac:spMkLst>
            <pc:docMk/>
            <pc:sldMk cId="0" sldId="272"/>
            <ac:spMk id="15" creationId="{F2E8BC07-CDE0-68D8-A437-60C6AC2C6263}"/>
          </ac:spMkLst>
        </pc:spChg>
        <pc:spChg chg="add del mod ord">
          <ac:chgData name="Giang Phạm" userId="3b0f1452-9bb4-4d03-8600-dabfff190bae" providerId="ADAL" clId="{7C7D71FB-8971-459D-83DE-75A2817CAA20}" dt="2023-10-20T09:23:54.007" v="1877" actId="700"/>
          <ac:spMkLst>
            <pc:docMk/>
            <pc:sldMk cId="0" sldId="272"/>
            <ac:spMk id="16" creationId="{C2D449B1-9CD5-C0F2-D2E3-15CB7DC16EE4}"/>
          </ac:spMkLst>
        </pc:spChg>
        <pc:spChg chg="add del mod ord">
          <ac:chgData name="Giang Phạm" userId="3b0f1452-9bb4-4d03-8600-dabfff190bae" providerId="ADAL" clId="{7C7D71FB-8971-459D-83DE-75A2817CAA20}" dt="2023-10-20T09:24:03.177" v="1879" actId="478"/>
          <ac:spMkLst>
            <pc:docMk/>
            <pc:sldMk cId="0" sldId="272"/>
            <ac:spMk id="17" creationId="{C3C6B521-7ACC-592A-2D77-5334B2CC788A}"/>
          </ac:spMkLst>
        </pc:spChg>
        <pc:spChg chg="add del mod ord">
          <ac:chgData name="Giang Phạm" userId="3b0f1452-9bb4-4d03-8600-dabfff190bae" providerId="ADAL" clId="{7C7D71FB-8971-459D-83DE-75A2817CAA20}" dt="2023-10-20T09:24:03.177" v="1879" actId="478"/>
          <ac:spMkLst>
            <pc:docMk/>
            <pc:sldMk cId="0" sldId="272"/>
            <ac:spMk id="18" creationId="{BCE49801-5DE5-AB12-FFA5-639ECF07A65C}"/>
          </ac:spMkLst>
        </pc:spChg>
        <pc:spChg chg="add del mod ord">
          <ac:chgData name="Giang Phạm" userId="3b0f1452-9bb4-4d03-8600-dabfff190bae" providerId="ADAL" clId="{7C7D71FB-8971-459D-83DE-75A2817CAA20}" dt="2023-10-20T09:24:03.177" v="1879" actId="478"/>
          <ac:spMkLst>
            <pc:docMk/>
            <pc:sldMk cId="0" sldId="272"/>
            <ac:spMk id="19" creationId="{86C7CD44-B63F-DFD9-28A4-0A82166D5168}"/>
          </ac:spMkLst>
        </pc:spChg>
        <pc:spChg chg="add del mod ord">
          <ac:chgData name="Giang Phạm" userId="3b0f1452-9bb4-4d03-8600-dabfff190bae" providerId="ADAL" clId="{7C7D71FB-8971-459D-83DE-75A2817CAA20}" dt="2023-10-20T09:24:03.177" v="1879" actId="478"/>
          <ac:spMkLst>
            <pc:docMk/>
            <pc:sldMk cId="0" sldId="272"/>
            <ac:spMk id="20" creationId="{52354E38-6AE6-310E-8DA4-D3B89D33E7CD}"/>
          </ac:spMkLst>
        </pc:spChg>
        <pc:spChg chg="add del mod ord">
          <ac:chgData name="Giang Phạm" userId="3b0f1452-9bb4-4d03-8600-dabfff190bae" providerId="ADAL" clId="{7C7D71FB-8971-459D-83DE-75A2817CAA20}" dt="2023-10-20T09:24:03.177" v="1879" actId="478"/>
          <ac:spMkLst>
            <pc:docMk/>
            <pc:sldMk cId="0" sldId="272"/>
            <ac:spMk id="21" creationId="{45135CEE-DA4C-2925-FEFC-B69E640F0070}"/>
          </ac:spMkLst>
        </pc:spChg>
        <pc:spChg chg="add mod">
          <ac:chgData name="Giang Phạm" userId="3b0f1452-9bb4-4d03-8600-dabfff190bae" providerId="ADAL" clId="{7C7D71FB-8971-459D-83DE-75A2817CAA20}" dt="2023-10-21T02:38:38.930" v="3956" actId="20577"/>
          <ac:spMkLst>
            <pc:docMk/>
            <pc:sldMk cId="0" sldId="272"/>
            <ac:spMk id="22" creationId="{10867E69-62F4-1D5E-ABBB-DCF7EE777A7B}"/>
          </ac:spMkLst>
        </pc:spChg>
        <pc:spChg chg="add mod">
          <ac:chgData name="Giang Phạm" userId="3b0f1452-9bb4-4d03-8600-dabfff190bae" providerId="ADAL" clId="{7C7D71FB-8971-459D-83DE-75A2817CAA20}" dt="2023-10-20T09:46:06.253" v="2380" actId="207"/>
          <ac:spMkLst>
            <pc:docMk/>
            <pc:sldMk cId="0" sldId="272"/>
            <ac:spMk id="23" creationId="{8C0BC6C5-BA7A-E3A0-A125-74143F4F7883}"/>
          </ac:spMkLst>
        </pc:spChg>
        <pc:spChg chg="add mod">
          <ac:chgData name="Giang Phạm" userId="3b0f1452-9bb4-4d03-8600-dabfff190bae" providerId="ADAL" clId="{7C7D71FB-8971-459D-83DE-75A2817CAA20}" dt="2023-10-20T09:27:27.117" v="2068" actId="20577"/>
          <ac:spMkLst>
            <pc:docMk/>
            <pc:sldMk cId="0" sldId="272"/>
            <ac:spMk id="24" creationId="{66972C7A-9AD2-0277-6CDE-E9FF1F4DB5AC}"/>
          </ac:spMkLst>
        </pc:spChg>
        <pc:spChg chg="add mod">
          <ac:chgData name="Giang Phạm" userId="3b0f1452-9bb4-4d03-8600-dabfff190bae" providerId="ADAL" clId="{7C7D71FB-8971-459D-83DE-75A2817CAA20}" dt="2023-10-20T09:26:40.817" v="1902" actId="1076"/>
          <ac:spMkLst>
            <pc:docMk/>
            <pc:sldMk cId="0" sldId="272"/>
            <ac:spMk id="25" creationId="{648DDB0B-84FD-8714-D17F-AFB9C1D93E2E}"/>
          </ac:spMkLst>
        </pc:spChg>
        <pc:spChg chg="add mod">
          <ac:chgData name="Giang Phạm" userId="3b0f1452-9bb4-4d03-8600-dabfff190bae" providerId="ADAL" clId="{7C7D71FB-8971-459D-83DE-75A2817CAA20}" dt="2023-10-20T09:27:47.167" v="2194" actId="20577"/>
          <ac:spMkLst>
            <pc:docMk/>
            <pc:sldMk cId="0" sldId="272"/>
            <ac:spMk id="26" creationId="{2CE5D91F-A754-A289-210F-1C247A2EEF04}"/>
          </ac:spMkLst>
        </pc:spChg>
        <pc:spChg chg="del">
          <ac:chgData name="Giang Phạm" userId="3b0f1452-9bb4-4d03-8600-dabfff190bae" providerId="ADAL" clId="{7C7D71FB-8971-459D-83DE-75A2817CAA20}" dt="2023-10-20T09:23:45.350" v="1874" actId="478"/>
          <ac:spMkLst>
            <pc:docMk/>
            <pc:sldMk cId="0" sldId="272"/>
            <ac:spMk id="1068"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69"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0"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1"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2"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3"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4"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5" creationId="{00000000-0000-0000-0000-000000000000}"/>
          </ac:spMkLst>
        </pc:spChg>
        <pc:spChg chg="del">
          <ac:chgData name="Giang Phạm" userId="3b0f1452-9bb4-4d03-8600-dabfff190bae" providerId="ADAL" clId="{7C7D71FB-8971-459D-83DE-75A2817CAA20}" dt="2023-10-20T09:23:45.350" v="1874" actId="478"/>
          <ac:spMkLst>
            <pc:docMk/>
            <pc:sldMk cId="0" sldId="272"/>
            <ac:spMk id="1076" creationId="{00000000-0000-0000-0000-000000000000}"/>
          </ac:spMkLst>
        </pc:spChg>
        <pc:grpChg chg="del">
          <ac:chgData name="Giang Phạm" userId="3b0f1452-9bb4-4d03-8600-dabfff190bae" providerId="ADAL" clId="{7C7D71FB-8971-459D-83DE-75A2817CAA20}" dt="2023-10-20T09:23:45.350" v="1874" actId="478"/>
          <ac:grpSpMkLst>
            <pc:docMk/>
            <pc:sldMk cId="0" sldId="272"/>
            <ac:grpSpMk id="1080" creationId="{00000000-0000-0000-0000-000000000000}"/>
          </ac:grpSpMkLst>
        </pc:grpChg>
        <pc:grpChg chg="del">
          <ac:chgData name="Giang Phạm" userId="3b0f1452-9bb4-4d03-8600-dabfff190bae" providerId="ADAL" clId="{7C7D71FB-8971-459D-83DE-75A2817CAA20}" dt="2023-10-20T09:23:45.350" v="1874" actId="478"/>
          <ac:grpSpMkLst>
            <pc:docMk/>
            <pc:sldMk cId="0" sldId="272"/>
            <ac:grpSpMk id="1092" creationId="{00000000-0000-0000-0000-000000000000}"/>
          </ac:grpSpMkLst>
        </pc:grpChg>
        <pc:grpChg chg="del">
          <ac:chgData name="Giang Phạm" userId="3b0f1452-9bb4-4d03-8600-dabfff190bae" providerId="ADAL" clId="{7C7D71FB-8971-459D-83DE-75A2817CAA20}" dt="2023-10-20T09:23:45.350" v="1874" actId="478"/>
          <ac:grpSpMkLst>
            <pc:docMk/>
            <pc:sldMk cId="0" sldId="272"/>
            <ac:grpSpMk id="1096" creationId="{00000000-0000-0000-0000-000000000000}"/>
          </ac:grpSpMkLst>
        </pc:grpChg>
      </pc:sldChg>
      <pc:sldChg chg="addSp delSp modSp mod ord modAnim modNotes">
        <pc:chgData name="Giang Phạm" userId="3b0f1452-9bb4-4d03-8600-dabfff190bae" providerId="ADAL" clId="{7C7D71FB-8971-459D-83DE-75A2817CAA20}" dt="2023-10-20T09:23:23.577" v="1871" actId="1076"/>
        <pc:sldMkLst>
          <pc:docMk/>
          <pc:sldMk cId="0" sldId="273"/>
        </pc:sldMkLst>
        <pc:spChg chg="add del mod">
          <ac:chgData name="Giang Phạm" userId="3b0f1452-9bb4-4d03-8600-dabfff190bae" providerId="ADAL" clId="{7C7D71FB-8971-459D-83DE-75A2817CAA20}" dt="2023-10-20T09:20:00.357" v="1759" actId="478"/>
          <ac:spMkLst>
            <pc:docMk/>
            <pc:sldMk cId="0" sldId="273"/>
            <ac:spMk id="3" creationId="{D784D6CC-F78D-2DC9-CDE9-7351ADEA6A33}"/>
          </ac:spMkLst>
        </pc:spChg>
        <pc:spChg chg="add del mod">
          <ac:chgData name="Giang Phạm" userId="3b0f1452-9bb4-4d03-8600-dabfff190bae" providerId="ADAL" clId="{7C7D71FB-8971-459D-83DE-75A2817CAA20}" dt="2023-10-20T09:20:00.357" v="1759" actId="478"/>
          <ac:spMkLst>
            <pc:docMk/>
            <pc:sldMk cId="0" sldId="273"/>
            <ac:spMk id="5" creationId="{006CCA02-704E-5908-28BF-8FC782323B79}"/>
          </ac:spMkLst>
        </pc:spChg>
        <pc:spChg chg="add del mod">
          <ac:chgData name="Giang Phạm" userId="3b0f1452-9bb4-4d03-8600-dabfff190bae" providerId="ADAL" clId="{7C7D71FB-8971-459D-83DE-75A2817CAA20}" dt="2023-10-20T09:20:00.357" v="1759" actId="478"/>
          <ac:spMkLst>
            <pc:docMk/>
            <pc:sldMk cId="0" sldId="273"/>
            <ac:spMk id="7" creationId="{6EC008E3-BC27-9BAF-DC78-FB14CC67FEA7}"/>
          </ac:spMkLst>
        </pc:spChg>
        <pc:spChg chg="add del mod">
          <ac:chgData name="Giang Phạm" userId="3b0f1452-9bb4-4d03-8600-dabfff190bae" providerId="ADAL" clId="{7C7D71FB-8971-459D-83DE-75A2817CAA20}" dt="2023-10-20T09:20:00.357" v="1759" actId="478"/>
          <ac:spMkLst>
            <pc:docMk/>
            <pc:sldMk cId="0" sldId="273"/>
            <ac:spMk id="9" creationId="{E6C2B322-FBB5-9639-CCCD-DC4895400A57}"/>
          </ac:spMkLst>
        </pc:spChg>
        <pc:spChg chg="add del mod">
          <ac:chgData name="Giang Phạm" userId="3b0f1452-9bb4-4d03-8600-dabfff190bae" providerId="ADAL" clId="{7C7D71FB-8971-459D-83DE-75A2817CAA20}" dt="2023-10-20T09:20:00.357" v="1759" actId="478"/>
          <ac:spMkLst>
            <pc:docMk/>
            <pc:sldMk cId="0" sldId="273"/>
            <ac:spMk id="11" creationId="{B722FEE9-81E2-D5D3-11E3-98F6903C0A44}"/>
          </ac:spMkLst>
        </pc:spChg>
        <pc:spChg chg="add del mod">
          <ac:chgData name="Giang Phạm" userId="3b0f1452-9bb4-4d03-8600-dabfff190bae" providerId="ADAL" clId="{7C7D71FB-8971-459D-83DE-75A2817CAA20}" dt="2023-10-20T09:20:00.357" v="1759" actId="478"/>
          <ac:spMkLst>
            <pc:docMk/>
            <pc:sldMk cId="0" sldId="273"/>
            <ac:spMk id="13" creationId="{BB8EBDA1-61D9-9CD6-07BE-E9ED04C6445F}"/>
          </ac:spMkLst>
        </pc:spChg>
        <pc:spChg chg="add del mod">
          <ac:chgData name="Giang Phạm" userId="3b0f1452-9bb4-4d03-8600-dabfff190bae" providerId="ADAL" clId="{7C7D71FB-8971-459D-83DE-75A2817CAA20}" dt="2023-10-20T09:20:00.357" v="1759" actId="478"/>
          <ac:spMkLst>
            <pc:docMk/>
            <pc:sldMk cId="0" sldId="273"/>
            <ac:spMk id="15" creationId="{CA67E971-7D91-146A-AF8A-8239D24772D2}"/>
          </ac:spMkLst>
        </pc:spChg>
        <pc:spChg chg="add del mod">
          <ac:chgData name="Giang Phạm" userId="3b0f1452-9bb4-4d03-8600-dabfff190bae" providerId="ADAL" clId="{7C7D71FB-8971-459D-83DE-75A2817CAA20}" dt="2023-10-20T09:20:00.357" v="1759" actId="478"/>
          <ac:spMkLst>
            <pc:docMk/>
            <pc:sldMk cId="0" sldId="273"/>
            <ac:spMk id="17" creationId="{FC59894A-22E1-AAB2-9025-4810D0B3A7A5}"/>
          </ac:spMkLst>
        </pc:spChg>
        <pc:spChg chg="add del mod">
          <ac:chgData name="Giang Phạm" userId="3b0f1452-9bb4-4d03-8600-dabfff190bae" providerId="ADAL" clId="{7C7D71FB-8971-459D-83DE-75A2817CAA20}" dt="2023-10-20T09:20:00.357" v="1759" actId="478"/>
          <ac:spMkLst>
            <pc:docMk/>
            <pc:sldMk cId="0" sldId="273"/>
            <ac:spMk id="19" creationId="{E2D22715-ACDC-3056-8349-AB828CDB47F9}"/>
          </ac:spMkLst>
        </pc:spChg>
        <pc:spChg chg="add del mod">
          <ac:chgData name="Giang Phạm" userId="3b0f1452-9bb4-4d03-8600-dabfff190bae" providerId="ADAL" clId="{7C7D71FB-8971-459D-83DE-75A2817CAA20}" dt="2023-10-20T09:20:00.357" v="1759" actId="478"/>
          <ac:spMkLst>
            <pc:docMk/>
            <pc:sldMk cId="0" sldId="273"/>
            <ac:spMk id="21" creationId="{0C233AC7-F6DE-6B2C-649B-D56CFCB22A11}"/>
          </ac:spMkLst>
        </pc:spChg>
        <pc:spChg chg="add mod">
          <ac:chgData name="Giang Phạm" userId="3b0f1452-9bb4-4d03-8600-dabfff190bae" providerId="ADAL" clId="{7C7D71FB-8971-459D-83DE-75A2817CAA20}" dt="2023-10-20T09:20:50.453" v="1788" actId="164"/>
          <ac:spMkLst>
            <pc:docMk/>
            <pc:sldMk cId="0" sldId="273"/>
            <ac:spMk id="23" creationId="{1D61B47B-6EC5-9C30-EB5E-4684E00EF6EB}"/>
          </ac:spMkLst>
        </pc:spChg>
        <pc:spChg chg="mod">
          <ac:chgData name="Giang Phạm" userId="3b0f1452-9bb4-4d03-8600-dabfff190bae" providerId="ADAL" clId="{7C7D71FB-8971-459D-83DE-75A2817CAA20}" dt="2023-10-20T09:22:46.878" v="1869" actId="1076"/>
          <ac:spMkLst>
            <pc:docMk/>
            <pc:sldMk cId="0" sldId="273"/>
            <ac:spMk id="29" creationId="{C24E5279-39CB-DEC6-B878-23B503F37648}"/>
          </ac:spMkLst>
        </pc:spChg>
        <pc:spChg chg="del">
          <ac:chgData name="Giang Phạm" userId="3b0f1452-9bb4-4d03-8600-dabfff190bae" providerId="ADAL" clId="{7C7D71FB-8971-459D-83DE-75A2817CAA20}" dt="2023-10-20T09:19:57.623" v="1758" actId="478"/>
          <ac:spMkLst>
            <pc:docMk/>
            <pc:sldMk cId="0" sldId="273"/>
            <ac:spMk id="1111"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2"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3"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4"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5"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6"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7"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8"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19" creationId="{00000000-0000-0000-0000-000000000000}"/>
          </ac:spMkLst>
        </pc:spChg>
        <pc:spChg chg="del">
          <ac:chgData name="Giang Phạm" userId="3b0f1452-9bb4-4d03-8600-dabfff190bae" providerId="ADAL" clId="{7C7D71FB-8971-459D-83DE-75A2817CAA20}" dt="2023-10-20T09:19:57.623" v="1758" actId="478"/>
          <ac:spMkLst>
            <pc:docMk/>
            <pc:sldMk cId="0" sldId="273"/>
            <ac:spMk id="1120" creationId="{00000000-0000-0000-0000-000000000000}"/>
          </ac:spMkLst>
        </pc:spChg>
        <pc:grpChg chg="add mod">
          <ac:chgData name="Giang Phạm" userId="3b0f1452-9bb4-4d03-8600-dabfff190bae" providerId="ADAL" clId="{7C7D71FB-8971-459D-83DE-75A2817CAA20}" dt="2023-10-20T09:20:52.505" v="1789" actId="1076"/>
          <ac:grpSpMkLst>
            <pc:docMk/>
            <pc:sldMk cId="0" sldId="273"/>
            <ac:grpSpMk id="26" creationId="{38068520-06A3-CACF-8283-D7E199AC80BA}"/>
          </ac:grpSpMkLst>
        </pc:grpChg>
        <pc:grpChg chg="add mod">
          <ac:chgData name="Giang Phạm" userId="3b0f1452-9bb4-4d03-8600-dabfff190bae" providerId="ADAL" clId="{7C7D71FB-8971-459D-83DE-75A2817CAA20}" dt="2023-10-20T09:23:23.577" v="1871" actId="1076"/>
          <ac:grpSpMkLst>
            <pc:docMk/>
            <pc:sldMk cId="0" sldId="273"/>
            <ac:grpSpMk id="27" creationId="{F3FEBCE8-C618-D226-2322-B9A8B68DF0B9}"/>
          </ac:grpSpMkLst>
        </pc:grpChg>
        <pc:grpChg chg="del">
          <ac:chgData name="Giang Phạm" userId="3b0f1452-9bb4-4d03-8600-dabfff190bae" providerId="ADAL" clId="{7C7D71FB-8971-459D-83DE-75A2817CAA20}" dt="2023-10-20T09:19:57.623" v="1758" actId="478"/>
          <ac:grpSpMkLst>
            <pc:docMk/>
            <pc:sldMk cId="0" sldId="273"/>
            <ac:grpSpMk id="1121" creationId="{00000000-0000-0000-0000-000000000000}"/>
          </ac:grpSpMkLst>
        </pc:grpChg>
        <pc:grpChg chg="del">
          <ac:chgData name="Giang Phạm" userId="3b0f1452-9bb4-4d03-8600-dabfff190bae" providerId="ADAL" clId="{7C7D71FB-8971-459D-83DE-75A2817CAA20}" dt="2023-10-20T09:19:57.623" v="1758" actId="478"/>
          <ac:grpSpMkLst>
            <pc:docMk/>
            <pc:sldMk cId="0" sldId="273"/>
            <ac:grpSpMk id="1124" creationId="{00000000-0000-0000-0000-000000000000}"/>
          </ac:grpSpMkLst>
        </pc:grpChg>
        <pc:grpChg chg="del">
          <ac:chgData name="Giang Phạm" userId="3b0f1452-9bb4-4d03-8600-dabfff190bae" providerId="ADAL" clId="{7C7D71FB-8971-459D-83DE-75A2817CAA20}" dt="2023-10-20T09:19:57.623" v="1758" actId="478"/>
          <ac:grpSpMkLst>
            <pc:docMk/>
            <pc:sldMk cId="0" sldId="273"/>
            <ac:grpSpMk id="1127" creationId="{00000000-0000-0000-0000-000000000000}"/>
          </ac:grpSpMkLst>
        </pc:grpChg>
        <pc:picChg chg="add mod ord">
          <ac:chgData name="Giang Phạm" userId="3b0f1452-9bb4-4d03-8600-dabfff190bae" providerId="ADAL" clId="{7C7D71FB-8971-459D-83DE-75A2817CAA20}" dt="2023-10-20T09:20:50.453" v="1788" actId="164"/>
          <ac:picMkLst>
            <pc:docMk/>
            <pc:sldMk cId="0" sldId="273"/>
            <ac:picMk id="25" creationId="{B6C82D0D-C8BE-38DC-A32F-F70B246EFC06}"/>
          </ac:picMkLst>
        </pc:picChg>
        <pc:picChg chg="mod">
          <ac:chgData name="Giang Phạm" userId="3b0f1452-9bb4-4d03-8600-dabfff190bae" providerId="ADAL" clId="{7C7D71FB-8971-459D-83DE-75A2817CAA20}" dt="2023-10-20T09:22:15.475" v="1796" actId="1076"/>
          <ac:picMkLst>
            <pc:docMk/>
            <pc:sldMk cId="0" sldId="273"/>
            <ac:picMk id="28" creationId="{B9B272EA-B7CA-2F3D-C463-67EEA307B3AA}"/>
          </ac:picMkLst>
        </pc:picChg>
      </pc:sldChg>
      <pc:sldChg chg="addSp delSp modSp mod modTransition">
        <pc:chgData name="Giang Phạm" userId="3b0f1452-9bb4-4d03-8600-dabfff190bae" providerId="ADAL" clId="{7C7D71FB-8971-459D-83DE-75A2817CAA20}" dt="2023-10-21T02:36:41.609" v="3925"/>
        <pc:sldMkLst>
          <pc:docMk/>
          <pc:sldMk cId="0" sldId="274"/>
        </pc:sldMkLst>
        <pc:spChg chg="add del mod">
          <ac:chgData name="Giang Phạm" userId="3b0f1452-9bb4-4d03-8600-dabfff190bae" providerId="ADAL" clId="{7C7D71FB-8971-459D-83DE-75A2817CAA20}" dt="2023-10-20T16:22:08.720" v="3087" actId="478"/>
          <ac:spMkLst>
            <pc:docMk/>
            <pc:sldMk cId="0" sldId="274"/>
            <ac:spMk id="3" creationId="{F3B0A061-8A60-C1C0-4DBF-C59842E402C1}"/>
          </ac:spMkLst>
        </pc:spChg>
        <pc:spChg chg="add del mod">
          <ac:chgData name="Giang Phạm" userId="3b0f1452-9bb4-4d03-8600-dabfff190bae" providerId="ADAL" clId="{7C7D71FB-8971-459D-83DE-75A2817CAA20}" dt="2023-10-20T16:22:08.720" v="3087" actId="478"/>
          <ac:spMkLst>
            <pc:docMk/>
            <pc:sldMk cId="0" sldId="274"/>
            <ac:spMk id="5" creationId="{DF3D84BA-43F8-68A7-7A26-5B10A3DE0107}"/>
          </ac:spMkLst>
        </pc:spChg>
        <pc:spChg chg="add del mod">
          <ac:chgData name="Giang Phạm" userId="3b0f1452-9bb4-4d03-8600-dabfff190bae" providerId="ADAL" clId="{7C7D71FB-8971-459D-83DE-75A2817CAA20}" dt="2023-10-20T16:22:08.720" v="3087" actId="478"/>
          <ac:spMkLst>
            <pc:docMk/>
            <pc:sldMk cId="0" sldId="274"/>
            <ac:spMk id="7" creationId="{2308225B-6CE2-DBD8-82CC-A4C38B06F218}"/>
          </ac:spMkLst>
        </pc:spChg>
        <pc:spChg chg="mod">
          <ac:chgData name="Giang Phạm" userId="3b0f1452-9bb4-4d03-8600-dabfff190bae" providerId="ADAL" clId="{7C7D71FB-8971-459D-83DE-75A2817CAA20}" dt="2023-10-20T16:22:11.688" v="3088"/>
          <ac:spMkLst>
            <pc:docMk/>
            <pc:sldMk cId="0" sldId="274"/>
            <ac:spMk id="9" creationId="{9A722977-B74B-D237-74B6-78FE21193195}"/>
          </ac:spMkLst>
        </pc:spChg>
        <pc:spChg chg="mod">
          <ac:chgData name="Giang Phạm" userId="3b0f1452-9bb4-4d03-8600-dabfff190bae" providerId="ADAL" clId="{7C7D71FB-8971-459D-83DE-75A2817CAA20}" dt="2023-10-20T16:22:11.688" v="3088"/>
          <ac:spMkLst>
            <pc:docMk/>
            <pc:sldMk cId="0" sldId="274"/>
            <ac:spMk id="10" creationId="{0271505C-F84B-4B86-EB72-00F874E88A31}"/>
          </ac:spMkLst>
        </pc:spChg>
        <pc:spChg chg="add mod">
          <ac:chgData name="Giang Phạm" userId="3b0f1452-9bb4-4d03-8600-dabfff190bae" providerId="ADAL" clId="{7C7D71FB-8971-459D-83DE-75A2817CAA20}" dt="2023-10-20T16:22:14.547" v="3089" actId="1076"/>
          <ac:spMkLst>
            <pc:docMk/>
            <pc:sldMk cId="0" sldId="274"/>
            <ac:spMk id="11" creationId="{D570842E-390C-9C2F-178A-60CDC1078813}"/>
          </ac:spMkLst>
        </pc:spChg>
        <pc:spChg chg="del">
          <ac:chgData name="Giang Phạm" userId="3b0f1452-9bb4-4d03-8600-dabfff190bae" providerId="ADAL" clId="{7C7D71FB-8971-459D-83DE-75A2817CAA20}" dt="2023-10-20T16:22:07.532" v="3086" actId="478"/>
          <ac:spMkLst>
            <pc:docMk/>
            <pc:sldMk cId="0" sldId="274"/>
            <ac:spMk id="1135" creationId="{00000000-0000-0000-0000-000000000000}"/>
          </ac:spMkLst>
        </pc:spChg>
        <pc:spChg chg="del">
          <ac:chgData name="Giang Phạm" userId="3b0f1452-9bb4-4d03-8600-dabfff190bae" providerId="ADAL" clId="{7C7D71FB-8971-459D-83DE-75A2817CAA20}" dt="2023-10-20T16:22:07.532" v="3086" actId="478"/>
          <ac:spMkLst>
            <pc:docMk/>
            <pc:sldMk cId="0" sldId="274"/>
            <ac:spMk id="1136" creationId="{00000000-0000-0000-0000-000000000000}"/>
          </ac:spMkLst>
        </pc:spChg>
        <pc:spChg chg="del">
          <ac:chgData name="Giang Phạm" userId="3b0f1452-9bb4-4d03-8600-dabfff190bae" providerId="ADAL" clId="{7C7D71FB-8971-459D-83DE-75A2817CAA20}" dt="2023-10-20T16:22:07.532" v="3086" actId="478"/>
          <ac:spMkLst>
            <pc:docMk/>
            <pc:sldMk cId="0" sldId="274"/>
            <ac:spMk id="1137" creationId="{00000000-0000-0000-0000-000000000000}"/>
          </ac:spMkLst>
        </pc:spChg>
        <pc:spChg chg="del">
          <ac:chgData name="Giang Phạm" userId="3b0f1452-9bb4-4d03-8600-dabfff190bae" providerId="ADAL" clId="{7C7D71FB-8971-459D-83DE-75A2817CAA20}" dt="2023-10-20T16:22:07.532" v="3086" actId="478"/>
          <ac:spMkLst>
            <pc:docMk/>
            <pc:sldMk cId="0" sldId="274"/>
            <ac:spMk id="1138" creationId="{00000000-0000-0000-0000-000000000000}"/>
          </ac:spMkLst>
        </pc:spChg>
        <pc:grpChg chg="add mod">
          <ac:chgData name="Giang Phạm" userId="3b0f1452-9bb4-4d03-8600-dabfff190bae" providerId="ADAL" clId="{7C7D71FB-8971-459D-83DE-75A2817CAA20}" dt="2023-10-20T16:22:16.395" v="3090" actId="1076"/>
          <ac:grpSpMkLst>
            <pc:docMk/>
            <pc:sldMk cId="0" sldId="274"/>
            <ac:grpSpMk id="8" creationId="{9633130F-57DD-C539-105C-B7628CCD0370}"/>
          </ac:grpSpMkLst>
        </pc:grpChg>
      </pc:sldChg>
      <pc:sldChg chg="addSp delSp modSp mod ord modAnim modNotes">
        <pc:chgData name="Giang Phạm" userId="3b0f1452-9bb4-4d03-8600-dabfff190bae" providerId="ADAL" clId="{7C7D71FB-8971-459D-83DE-75A2817CAA20}" dt="2023-10-20T10:10:21.812" v="2814"/>
        <pc:sldMkLst>
          <pc:docMk/>
          <pc:sldMk cId="0" sldId="275"/>
        </pc:sldMkLst>
        <pc:spChg chg="add del mod">
          <ac:chgData name="Giang Phạm" userId="3b0f1452-9bb4-4d03-8600-dabfff190bae" providerId="ADAL" clId="{7C7D71FB-8971-459D-83DE-75A2817CAA20}" dt="2023-10-20T09:51:34.684" v="2495" actId="478"/>
          <ac:spMkLst>
            <pc:docMk/>
            <pc:sldMk cId="0" sldId="275"/>
            <ac:spMk id="3" creationId="{6962AE2D-9F13-97E8-2915-27B3F5D43C22}"/>
          </ac:spMkLst>
        </pc:spChg>
        <pc:spChg chg="add del mod">
          <ac:chgData name="Giang Phạm" userId="3b0f1452-9bb4-4d03-8600-dabfff190bae" providerId="ADAL" clId="{7C7D71FB-8971-459D-83DE-75A2817CAA20}" dt="2023-10-20T09:51:34.684" v="2495" actId="478"/>
          <ac:spMkLst>
            <pc:docMk/>
            <pc:sldMk cId="0" sldId="275"/>
            <ac:spMk id="5" creationId="{C2B32760-93D4-598F-4502-CD2BA990D78D}"/>
          </ac:spMkLst>
        </pc:spChg>
        <pc:spChg chg="add del mod">
          <ac:chgData name="Giang Phạm" userId="3b0f1452-9bb4-4d03-8600-dabfff190bae" providerId="ADAL" clId="{7C7D71FB-8971-459D-83DE-75A2817CAA20}" dt="2023-10-20T09:51:34.684" v="2495" actId="478"/>
          <ac:spMkLst>
            <pc:docMk/>
            <pc:sldMk cId="0" sldId="275"/>
            <ac:spMk id="7" creationId="{2A88B5B4-C69D-C0D0-6FFF-FF556CC79B22}"/>
          </ac:spMkLst>
        </pc:spChg>
        <pc:spChg chg="add del mod">
          <ac:chgData name="Giang Phạm" userId="3b0f1452-9bb4-4d03-8600-dabfff190bae" providerId="ADAL" clId="{7C7D71FB-8971-459D-83DE-75A2817CAA20}" dt="2023-10-20T09:51:34.684" v="2495" actId="478"/>
          <ac:spMkLst>
            <pc:docMk/>
            <pc:sldMk cId="0" sldId="275"/>
            <ac:spMk id="9" creationId="{5891313A-FA09-03CA-396B-2D731308298F}"/>
          </ac:spMkLst>
        </pc:spChg>
        <pc:spChg chg="add del mod">
          <ac:chgData name="Giang Phạm" userId="3b0f1452-9bb4-4d03-8600-dabfff190bae" providerId="ADAL" clId="{7C7D71FB-8971-459D-83DE-75A2817CAA20}" dt="2023-10-20T09:51:34.684" v="2495" actId="478"/>
          <ac:spMkLst>
            <pc:docMk/>
            <pc:sldMk cId="0" sldId="275"/>
            <ac:spMk id="11" creationId="{19455721-3B11-43EF-F5C6-41BBD7757374}"/>
          </ac:spMkLst>
        </pc:spChg>
        <pc:spChg chg="add del mod">
          <ac:chgData name="Giang Phạm" userId="3b0f1452-9bb4-4d03-8600-dabfff190bae" providerId="ADAL" clId="{7C7D71FB-8971-459D-83DE-75A2817CAA20}" dt="2023-10-20T09:51:34.684" v="2495" actId="478"/>
          <ac:spMkLst>
            <pc:docMk/>
            <pc:sldMk cId="0" sldId="275"/>
            <ac:spMk id="13" creationId="{5489340D-FFAF-9E93-7E95-2AA5CBB22225}"/>
          </ac:spMkLst>
        </pc:spChg>
        <pc:spChg chg="add del mod">
          <ac:chgData name="Giang Phạm" userId="3b0f1452-9bb4-4d03-8600-dabfff190bae" providerId="ADAL" clId="{7C7D71FB-8971-459D-83DE-75A2817CAA20}" dt="2023-10-20T09:51:34.684" v="2495" actId="478"/>
          <ac:spMkLst>
            <pc:docMk/>
            <pc:sldMk cId="0" sldId="275"/>
            <ac:spMk id="15" creationId="{DDDFB662-0D71-899C-11C4-65A884F73DFA}"/>
          </ac:spMkLst>
        </pc:spChg>
        <pc:spChg chg="add mod">
          <ac:chgData name="Giang Phạm" userId="3b0f1452-9bb4-4d03-8600-dabfff190bae" providerId="ADAL" clId="{7C7D71FB-8971-459D-83DE-75A2817CAA20}" dt="2023-10-20T09:52:11.632" v="2513" actId="1036"/>
          <ac:spMkLst>
            <pc:docMk/>
            <pc:sldMk cId="0" sldId="275"/>
            <ac:spMk id="16" creationId="{0BB3E6FD-0BCD-240F-4669-88840E3717C7}"/>
          </ac:spMkLst>
        </pc:spChg>
        <pc:spChg chg="add mod">
          <ac:chgData name="Giang Phạm" userId="3b0f1452-9bb4-4d03-8600-dabfff190bae" providerId="ADAL" clId="{7C7D71FB-8971-459D-83DE-75A2817CAA20}" dt="2023-10-20T09:52:14.477" v="2529" actId="1035"/>
          <ac:spMkLst>
            <pc:docMk/>
            <pc:sldMk cId="0" sldId="275"/>
            <ac:spMk id="17" creationId="{FA7A5E1C-B8E9-F9FB-499C-1012106488F3}"/>
          </ac:spMkLst>
        </pc:spChg>
        <pc:spChg chg="add mod">
          <ac:chgData name="Giang Phạm" userId="3b0f1452-9bb4-4d03-8600-dabfff190bae" providerId="ADAL" clId="{7C7D71FB-8971-459D-83DE-75A2817CAA20}" dt="2023-10-20T09:57:50.367" v="2748" actId="208"/>
          <ac:spMkLst>
            <pc:docMk/>
            <pc:sldMk cId="0" sldId="275"/>
            <ac:spMk id="18" creationId="{E1270037-C27F-0900-3679-40434022628D}"/>
          </ac:spMkLst>
        </pc:spChg>
        <pc:spChg chg="add mod">
          <ac:chgData name="Giang Phạm" userId="3b0f1452-9bb4-4d03-8600-dabfff190bae" providerId="ADAL" clId="{7C7D71FB-8971-459D-83DE-75A2817CAA20}" dt="2023-10-20T09:57:50.367" v="2748" actId="208"/>
          <ac:spMkLst>
            <pc:docMk/>
            <pc:sldMk cId="0" sldId="275"/>
            <ac:spMk id="19" creationId="{E7A5D650-8A45-5864-F578-A0832B6E92A6}"/>
          </ac:spMkLst>
        </pc:spChg>
        <pc:spChg chg="add mod">
          <ac:chgData name="Giang Phạm" userId="3b0f1452-9bb4-4d03-8600-dabfff190bae" providerId="ADAL" clId="{7C7D71FB-8971-459D-83DE-75A2817CAA20}" dt="2023-10-20T10:02:36.343" v="2757" actId="164"/>
          <ac:spMkLst>
            <pc:docMk/>
            <pc:sldMk cId="0" sldId="275"/>
            <ac:spMk id="20" creationId="{7F64BCE8-68D7-3C85-0649-D97D0EFF96FC}"/>
          </ac:spMkLst>
        </pc:spChg>
        <pc:spChg chg="add mod">
          <ac:chgData name="Giang Phạm" userId="3b0f1452-9bb4-4d03-8600-dabfff190bae" providerId="ADAL" clId="{7C7D71FB-8971-459D-83DE-75A2817CAA20}" dt="2023-10-20T10:02:36.343" v="2757" actId="164"/>
          <ac:spMkLst>
            <pc:docMk/>
            <pc:sldMk cId="0" sldId="275"/>
            <ac:spMk id="21" creationId="{B71C139E-869D-F1B8-C7C6-0C0178825FBF}"/>
          </ac:spMkLst>
        </pc:spChg>
        <pc:spChg chg="add mod">
          <ac:chgData name="Giang Phạm" userId="3b0f1452-9bb4-4d03-8600-dabfff190bae" providerId="ADAL" clId="{7C7D71FB-8971-459D-83DE-75A2817CAA20}" dt="2023-10-20T10:09:11.483" v="2759" actId="1076"/>
          <ac:spMkLst>
            <pc:docMk/>
            <pc:sldMk cId="0" sldId="275"/>
            <ac:spMk id="23" creationId="{81A30C87-98E9-E590-3021-D4DF171A7D0E}"/>
          </ac:spMkLst>
        </pc:spChg>
        <pc:spChg chg="add mod">
          <ac:chgData name="Giang Phạm" userId="3b0f1452-9bb4-4d03-8600-dabfff190bae" providerId="ADAL" clId="{7C7D71FB-8971-459D-83DE-75A2817CAA20}" dt="2023-10-20T10:10:18.494" v="2812" actId="1076"/>
          <ac:spMkLst>
            <pc:docMk/>
            <pc:sldMk cId="0" sldId="275"/>
            <ac:spMk id="25" creationId="{D0E56D09-8BC7-1B20-D6C6-6CDDADE73EA4}"/>
          </ac:spMkLst>
        </pc:spChg>
        <pc:spChg chg="del">
          <ac:chgData name="Giang Phạm" userId="3b0f1452-9bb4-4d03-8600-dabfff190bae" providerId="ADAL" clId="{7C7D71FB-8971-459D-83DE-75A2817CAA20}" dt="2023-10-20T09:51:32.843" v="2494" actId="478"/>
          <ac:spMkLst>
            <pc:docMk/>
            <pc:sldMk cId="0" sldId="275"/>
            <ac:spMk id="1216"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17"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18"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19"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20"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21"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22"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23" creationId="{00000000-0000-0000-0000-000000000000}"/>
          </ac:spMkLst>
        </pc:spChg>
        <pc:spChg chg="del">
          <ac:chgData name="Giang Phạm" userId="3b0f1452-9bb4-4d03-8600-dabfff190bae" providerId="ADAL" clId="{7C7D71FB-8971-459D-83DE-75A2817CAA20}" dt="2023-10-20T09:51:32.843" v="2494" actId="478"/>
          <ac:spMkLst>
            <pc:docMk/>
            <pc:sldMk cId="0" sldId="275"/>
            <ac:spMk id="1224" creationId="{00000000-0000-0000-0000-000000000000}"/>
          </ac:spMkLst>
        </pc:spChg>
        <pc:grpChg chg="add mod">
          <ac:chgData name="Giang Phạm" userId="3b0f1452-9bb4-4d03-8600-dabfff190bae" providerId="ADAL" clId="{7C7D71FB-8971-459D-83DE-75A2817CAA20}" dt="2023-10-20T10:02:36.343" v="2757" actId="164"/>
          <ac:grpSpMkLst>
            <pc:docMk/>
            <pc:sldMk cId="0" sldId="275"/>
            <ac:grpSpMk id="22" creationId="{D5172368-B441-E9B8-6832-A6A2EDB55DB9}"/>
          </ac:grpSpMkLst>
        </pc:grpChg>
        <pc:picChg chg="del">
          <ac:chgData name="Giang Phạm" userId="3b0f1452-9bb4-4d03-8600-dabfff190bae" providerId="ADAL" clId="{7C7D71FB-8971-459D-83DE-75A2817CAA20}" dt="2023-10-20T09:51:32.843" v="2494" actId="478"/>
          <ac:picMkLst>
            <pc:docMk/>
            <pc:sldMk cId="0" sldId="275"/>
            <ac:picMk id="1225" creationId="{00000000-0000-0000-0000-000000000000}"/>
          </ac:picMkLst>
        </pc:picChg>
      </pc:sldChg>
      <pc:sldChg chg="addSp delSp modSp mod ord modAnim modNotes">
        <pc:chgData name="Giang Phạm" userId="3b0f1452-9bb4-4d03-8600-dabfff190bae" providerId="ADAL" clId="{7C7D71FB-8971-459D-83DE-75A2817CAA20}" dt="2023-10-20T17:38:14.552" v="3196"/>
        <pc:sldMkLst>
          <pc:docMk/>
          <pc:sldMk cId="0" sldId="276"/>
        </pc:sldMkLst>
        <pc:spChg chg="add del mod">
          <ac:chgData name="Giang Phạm" userId="3b0f1452-9bb4-4d03-8600-dabfff190bae" providerId="ADAL" clId="{7C7D71FB-8971-459D-83DE-75A2817CAA20}" dt="2023-10-20T13:12:29.640" v="2911" actId="478"/>
          <ac:spMkLst>
            <pc:docMk/>
            <pc:sldMk cId="0" sldId="276"/>
            <ac:spMk id="3" creationId="{502C1AD4-D5F1-393F-4113-C2B8F55487B1}"/>
          </ac:spMkLst>
        </pc:spChg>
        <pc:spChg chg="add mod">
          <ac:chgData name="Giang Phạm" userId="3b0f1452-9bb4-4d03-8600-dabfff190bae" providerId="ADAL" clId="{7C7D71FB-8971-459D-83DE-75A2817CAA20}" dt="2023-10-20T13:32:43.757" v="2927" actId="20577"/>
          <ac:spMkLst>
            <pc:docMk/>
            <pc:sldMk cId="0" sldId="276"/>
            <ac:spMk id="4" creationId="{CD5A5E4F-6EE8-E00E-9F0F-4B5F081844C4}"/>
          </ac:spMkLst>
        </pc:spChg>
        <pc:spChg chg="add mod">
          <ac:chgData name="Giang Phạm" userId="3b0f1452-9bb4-4d03-8600-dabfff190bae" providerId="ADAL" clId="{7C7D71FB-8971-459D-83DE-75A2817CAA20}" dt="2023-10-20T17:34:43.773" v="3121" actId="1035"/>
          <ac:spMkLst>
            <pc:docMk/>
            <pc:sldMk cId="0" sldId="276"/>
            <ac:spMk id="6" creationId="{F812F4AB-D265-810B-B93F-C3AA8CAC3278}"/>
          </ac:spMkLst>
        </pc:spChg>
        <pc:spChg chg="add mod">
          <ac:chgData name="Giang Phạm" userId="3b0f1452-9bb4-4d03-8600-dabfff190bae" providerId="ADAL" clId="{7C7D71FB-8971-459D-83DE-75A2817CAA20}" dt="2023-10-20T13:41:31.211" v="2947" actId="164"/>
          <ac:spMkLst>
            <pc:docMk/>
            <pc:sldMk cId="0" sldId="276"/>
            <ac:spMk id="8" creationId="{CDCE3423-E50D-A901-1890-D3D7F44356DE}"/>
          </ac:spMkLst>
        </pc:spChg>
        <pc:spChg chg="add del mod">
          <ac:chgData name="Giang Phạm" userId="3b0f1452-9bb4-4d03-8600-dabfff190bae" providerId="ADAL" clId="{7C7D71FB-8971-459D-83DE-75A2817CAA20}" dt="2023-10-20T13:41:59.273" v="3022" actId="478"/>
          <ac:spMkLst>
            <pc:docMk/>
            <pc:sldMk cId="0" sldId="276"/>
            <ac:spMk id="9" creationId="{F4B21B87-01B1-4BF8-0F8C-80217757D1EE}"/>
          </ac:spMkLst>
        </pc:spChg>
        <pc:spChg chg="mod">
          <ac:chgData name="Giang Phạm" userId="3b0f1452-9bb4-4d03-8600-dabfff190bae" providerId="ADAL" clId="{7C7D71FB-8971-459D-83DE-75A2817CAA20}" dt="2023-10-20T13:41:44.931" v="3018" actId="20577"/>
          <ac:spMkLst>
            <pc:docMk/>
            <pc:sldMk cId="0" sldId="276"/>
            <ac:spMk id="13" creationId="{E2532CA1-2B71-F4EA-61B6-4B20C00D712F}"/>
          </ac:spMkLst>
        </pc:spChg>
        <pc:spChg chg="mod">
          <ac:chgData name="Giang Phạm" userId="3b0f1452-9bb4-4d03-8600-dabfff190bae" providerId="ADAL" clId="{7C7D71FB-8971-459D-83DE-75A2817CAA20}" dt="2023-10-20T13:46:49.156" v="3085" actId="14100"/>
          <ac:spMkLst>
            <pc:docMk/>
            <pc:sldMk cId="0" sldId="276"/>
            <ac:spMk id="16" creationId="{869DF5D4-1770-7D88-DF79-427B0822C7BB}"/>
          </ac:spMkLst>
        </pc:spChg>
        <pc:spChg chg="add mod">
          <ac:chgData name="Giang Phạm" userId="3b0f1452-9bb4-4d03-8600-dabfff190bae" providerId="ADAL" clId="{7C7D71FB-8971-459D-83DE-75A2817CAA20}" dt="2023-10-20T17:35:29.138" v="3191" actId="164"/>
          <ac:spMkLst>
            <pc:docMk/>
            <pc:sldMk cId="0" sldId="276"/>
            <ac:spMk id="19" creationId="{EB4D0F67-8ED6-D30A-363B-AC7DCB38F0A2}"/>
          </ac:spMkLst>
        </pc:spChg>
        <pc:spChg chg="del">
          <ac:chgData name="Giang Phạm" userId="3b0f1452-9bb4-4d03-8600-dabfff190bae" providerId="ADAL" clId="{7C7D71FB-8971-459D-83DE-75A2817CAA20}" dt="2023-10-20T13:12:27.426" v="2910" actId="478"/>
          <ac:spMkLst>
            <pc:docMk/>
            <pc:sldMk cId="0" sldId="276"/>
            <ac:spMk id="1348"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49"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0"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1"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2"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3"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4"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5"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6"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7" creationId="{00000000-0000-0000-0000-000000000000}"/>
          </ac:spMkLst>
        </pc:spChg>
        <pc:spChg chg="del">
          <ac:chgData name="Giang Phạm" userId="3b0f1452-9bb4-4d03-8600-dabfff190bae" providerId="ADAL" clId="{7C7D71FB-8971-459D-83DE-75A2817CAA20}" dt="2023-10-20T13:12:27.426" v="2910" actId="478"/>
          <ac:spMkLst>
            <pc:docMk/>
            <pc:sldMk cId="0" sldId="276"/>
            <ac:spMk id="1358" creationId="{00000000-0000-0000-0000-000000000000}"/>
          </ac:spMkLst>
        </pc:spChg>
        <pc:grpChg chg="add mod">
          <ac:chgData name="Giang Phạm" userId="3b0f1452-9bb4-4d03-8600-dabfff190bae" providerId="ADAL" clId="{7C7D71FB-8971-459D-83DE-75A2817CAA20}" dt="2023-10-20T17:34:45.688" v="3127" actId="1035"/>
          <ac:grpSpMkLst>
            <pc:docMk/>
            <pc:sldMk cId="0" sldId="276"/>
            <ac:grpSpMk id="10" creationId="{7775057F-32DD-5E7A-7E5C-A5F8FE1D3EAE}"/>
          </ac:grpSpMkLst>
        </pc:grpChg>
        <pc:grpChg chg="add mod">
          <ac:chgData name="Giang Phạm" userId="3b0f1452-9bb4-4d03-8600-dabfff190bae" providerId="ADAL" clId="{7C7D71FB-8971-459D-83DE-75A2817CAA20}" dt="2023-10-20T17:34:46.775" v="3135" actId="1035"/>
          <ac:grpSpMkLst>
            <pc:docMk/>
            <pc:sldMk cId="0" sldId="276"/>
            <ac:grpSpMk id="11" creationId="{C3E9E3A0-BE1A-BDE5-3757-458C5EE441BA}"/>
          </ac:grpSpMkLst>
        </pc:grpChg>
        <pc:grpChg chg="add mod">
          <ac:chgData name="Giang Phạm" userId="3b0f1452-9bb4-4d03-8600-dabfff190bae" providerId="ADAL" clId="{7C7D71FB-8971-459D-83DE-75A2817CAA20}" dt="2023-10-20T17:34:48.054" v="3142" actId="1035"/>
          <ac:grpSpMkLst>
            <pc:docMk/>
            <pc:sldMk cId="0" sldId="276"/>
            <ac:grpSpMk id="14" creationId="{DB4D8662-58FB-AFAF-E63F-A17E0A034845}"/>
          </ac:grpSpMkLst>
        </pc:grpChg>
        <pc:grpChg chg="add mod">
          <ac:chgData name="Giang Phạm" userId="3b0f1452-9bb4-4d03-8600-dabfff190bae" providerId="ADAL" clId="{7C7D71FB-8971-459D-83DE-75A2817CAA20}" dt="2023-10-20T17:35:29.138" v="3191" actId="164"/>
          <ac:grpSpMkLst>
            <pc:docMk/>
            <pc:sldMk cId="0" sldId="276"/>
            <ac:grpSpMk id="20" creationId="{2905F313-9A03-75E6-E556-88F4DAE0EFA7}"/>
          </ac:grpSpMkLst>
        </pc:grpChg>
        <pc:grpChg chg="del">
          <ac:chgData name="Giang Phạm" userId="3b0f1452-9bb4-4d03-8600-dabfff190bae" providerId="ADAL" clId="{7C7D71FB-8971-459D-83DE-75A2817CAA20}" dt="2023-10-20T13:12:27.426" v="2910" actId="478"/>
          <ac:grpSpMkLst>
            <pc:docMk/>
            <pc:sldMk cId="0" sldId="276"/>
            <ac:grpSpMk id="1233" creationId="{00000000-0000-0000-0000-000000000000}"/>
          </ac:grpSpMkLst>
        </pc:grpChg>
        <pc:picChg chg="add mod">
          <ac:chgData name="Giang Phạm" userId="3b0f1452-9bb4-4d03-8600-dabfff190bae" providerId="ADAL" clId="{7C7D71FB-8971-459D-83DE-75A2817CAA20}" dt="2023-10-20T13:41:31.211" v="2947" actId="164"/>
          <ac:picMkLst>
            <pc:docMk/>
            <pc:sldMk cId="0" sldId="276"/>
            <ac:picMk id="5" creationId="{378D8E34-C6A2-856F-F27B-030189835B40}"/>
          </ac:picMkLst>
        </pc:picChg>
        <pc:picChg chg="mod">
          <ac:chgData name="Giang Phạm" userId="3b0f1452-9bb4-4d03-8600-dabfff190bae" providerId="ADAL" clId="{7C7D71FB-8971-459D-83DE-75A2817CAA20}" dt="2023-10-20T13:41:32.392" v="2948"/>
          <ac:picMkLst>
            <pc:docMk/>
            <pc:sldMk cId="0" sldId="276"/>
            <ac:picMk id="12" creationId="{D8B50E47-3E88-CB2F-7C73-DEB1E812C104}"/>
          </ac:picMkLst>
        </pc:picChg>
        <pc:picChg chg="mod">
          <ac:chgData name="Giang Phạm" userId="3b0f1452-9bb4-4d03-8600-dabfff190bae" providerId="ADAL" clId="{7C7D71FB-8971-459D-83DE-75A2817CAA20}" dt="2023-10-20T13:41:47.079" v="3019"/>
          <ac:picMkLst>
            <pc:docMk/>
            <pc:sldMk cId="0" sldId="276"/>
            <ac:picMk id="15" creationId="{1A5F7494-6ED2-8070-6794-AA9BDB9E4C6C}"/>
          </ac:picMkLst>
        </pc:picChg>
        <pc:picChg chg="add mod">
          <ac:chgData name="Giang Phạm" userId="3b0f1452-9bb4-4d03-8600-dabfff190bae" providerId="ADAL" clId="{7C7D71FB-8971-459D-83DE-75A2817CAA20}" dt="2023-10-20T17:35:29.138" v="3191" actId="164"/>
          <ac:picMkLst>
            <pc:docMk/>
            <pc:sldMk cId="0" sldId="276"/>
            <ac:picMk id="18" creationId="{754AD566-D499-7C1E-A3AB-72090CB3F31C}"/>
          </ac:picMkLst>
        </pc:picChg>
        <pc:cxnChg chg="del mod">
          <ac:chgData name="Giang Phạm" userId="3b0f1452-9bb4-4d03-8600-dabfff190bae" providerId="ADAL" clId="{7C7D71FB-8971-459D-83DE-75A2817CAA20}" dt="2023-10-20T13:12:27.426" v="2910" actId="478"/>
          <ac:cxnSpMkLst>
            <pc:docMk/>
            <pc:sldMk cId="0" sldId="276"/>
            <ac:cxnSpMk id="1359" creationId="{00000000-0000-0000-0000-000000000000}"/>
          </ac:cxnSpMkLst>
        </pc:cxnChg>
        <pc:cxnChg chg="del mod">
          <ac:chgData name="Giang Phạm" userId="3b0f1452-9bb4-4d03-8600-dabfff190bae" providerId="ADAL" clId="{7C7D71FB-8971-459D-83DE-75A2817CAA20}" dt="2023-10-20T13:12:27.426" v="2910" actId="478"/>
          <ac:cxnSpMkLst>
            <pc:docMk/>
            <pc:sldMk cId="0" sldId="276"/>
            <ac:cxnSpMk id="1360" creationId="{00000000-0000-0000-0000-000000000000}"/>
          </ac:cxnSpMkLst>
        </pc:cxnChg>
      </pc:sldChg>
      <pc:sldChg chg="del">
        <pc:chgData name="Giang Phạm" userId="3b0f1452-9bb4-4d03-8600-dabfff190bae" providerId="ADAL" clId="{7C7D71FB-8971-459D-83DE-75A2817CAA20}" dt="2023-10-21T03:21:42.101" v="4060" actId="47"/>
        <pc:sldMkLst>
          <pc:docMk/>
          <pc:sldMk cId="0" sldId="277"/>
        </pc:sldMkLst>
      </pc:sldChg>
      <pc:sldChg chg="addSp delSp modSp mod ord modClrScheme modAnim chgLayout modNotes">
        <pc:chgData name="Giang Phạm" userId="3b0f1452-9bb4-4d03-8600-dabfff190bae" providerId="ADAL" clId="{7C7D71FB-8971-459D-83DE-75A2817CAA20}" dt="2023-10-21T02:15:23.146" v="3454" actId="207"/>
        <pc:sldMkLst>
          <pc:docMk/>
          <pc:sldMk cId="0" sldId="278"/>
        </pc:sldMkLst>
        <pc:spChg chg="add del mod">
          <ac:chgData name="Giang Phạm" userId="3b0f1452-9bb4-4d03-8600-dabfff190bae" providerId="ADAL" clId="{7C7D71FB-8971-459D-83DE-75A2817CAA20}" dt="2023-10-20T17:38:43.282" v="3200" actId="478"/>
          <ac:spMkLst>
            <pc:docMk/>
            <pc:sldMk cId="0" sldId="278"/>
            <ac:spMk id="3" creationId="{E2B6257D-AD7B-9A94-9A27-13317FD33B93}"/>
          </ac:spMkLst>
        </pc:spChg>
        <pc:spChg chg="add del mod">
          <ac:chgData name="Giang Phạm" userId="3b0f1452-9bb4-4d03-8600-dabfff190bae" providerId="ADAL" clId="{7C7D71FB-8971-459D-83DE-75A2817CAA20}" dt="2023-10-20T17:38:43.282" v="3200" actId="478"/>
          <ac:spMkLst>
            <pc:docMk/>
            <pc:sldMk cId="0" sldId="278"/>
            <ac:spMk id="5" creationId="{06916601-C67E-39A1-7E64-D2460100AEBE}"/>
          </ac:spMkLst>
        </pc:spChg>
        <pc:spChg chg="add del mod">
          <ac:chgData name="Giang Phạm" userId="3b0f1452-9bb4-4d03-8600-dabfff190bae" providerId="ADAL" clId="{7C7D71FB-8971-459D-83DE-75A2817CAA20}" dt="2023-10-20T17:38:43.282" v="3200" actId="478"/>
          <ac:spMkLst>
            <pc:docMk/>
            <pc:sldMk cId="0" sldId="278"/>
            <ac:spMk id="7" creationId="{289FEE37-62C3-A56E-E9F8-D816EE174F13}"/>
          </ac:spMkLst>
        </pc:spChg>
        <pc:spChg chg="add del mod">
          <ac:chgData name="Giang Phạm" userId="3b0f1452-9bb4-4d03-8600-dabfff190bae" providerId="ADAL" clId="{7C7D71FB-8971-459D-83DE-75A2817CAA20}" dt="2023-10-20T17:38:43.282" v="3200" actId="478"/>
          <ac:spMkLst>
            <pc:docMk/>
            <pc:sldMk cId="0" sldId="278"/>
            <ac:spMk id="9" creationId="{76414651-E289-DE98-38DE-47C6C5FE454E}"/>
          </ac:spMkLst>
        </pc:spChg>
        <pc:spChg chg="add del mod">
          <ac:chgData name="Giang Phạm" userId="3b0f1452-9bb4-4d03-8600-dabfff190bae" providerId="ADAL" clId="{7C7D71FB-8971-459D-83DE-75A2817CAA20}" dt="2023-10-20T17:38:43.282" v="3200" actId="478"/>
          <ac:spMkLst>
            <pc:docMk/>
            <pc:sldMk cId="0" sldId="278"/>
            <ac:spMk id="11" creationId="{615B2D92-66F1-8C76-B34F-FCB94BE6028D}"/>
          </ac:spMkLst>
        </pc:spChg>
        <pc:spChg chg="add mod">
          <ac:chgData name="Giang Phạm" userId="3b0f1452-9bb4-4d03-8600-dabfff190bae" providerId="ADAL" clId="{7C7D71FB-8971-459D-83DE-75A2817CAA20}" dt="2023-10-21T01:25:42.639" v="3384" actId="1036"/>
          <ac:spMkLst>
            <pc:docMk/>
            <pc:sldMk cId="0" sldId="278"/>
            <ac:spMk id="12" creationId="{3AAF11A4-B631-9335-6BDD-E1C64B06E1E4}"/>
          </ac:spMkLst>
        </pc:spChg>
        <pc:spChg chg="add mod">
          <ac:chgData name="Giang Phạm" userId="3b0f1452-9bb4-4d03-8600-dabfff190bae" providerId="ADAL" clId="{7C7D71FB-8971-459D-83DE-75A2817CAA20}" dt="2023-10-21T01:25:41.206" v="3377" actId="1036"/>
          <ac:spMkLst>
            <pc:docMk/>
            <pc:sldMk cId="0" sldId="278"/>
            <ac:spMk id="14" creationId="{D389A168-063D-C3A5-451C-DA8B1FA92208}"/>
          </ac:spMkLst>
        </pc:spChg>
        <pc:spChg chg="add mod">
          <ac:chgData name="Giang Phạm" userId="3b0f1452-9bb4-4d03-8600-dabfff190bae" providerId="ADAL" clId="{7C7D71FB-8971-459D-83DE-75A2817CAA20}" dt="2023-10-21T01:24:22.563" v="3324" actId="164"/>
          <ac:spMkLst>
            <pc:docMk/>
            <pc:sldMk cId="0" sldId="278"/>
            <ac:spMk id="17" creationId="{148F6CB4-3DC8-5D72-21EB-E7D19E5F1C6F}"/>
          </ac:spMkLst>
        </pc:spChg>
        <pc:spChg chg="add mod">
          <ac:chgData name="Giang Phạm" userId="3b0f1452-9bb4-4d03-8600-dabfff190bae" providerId="ADAL" clId="{7C7D71FB-8971-459D-83DE-75A2817CAA20}" dt="2023-10-21T01:24:22.563" v="3324" actId="164"/>
          <ac:spMkLst>
            <pc:docMk/>
            <pc:sldMk cId="0" sldId="278"/>
            <ac:spMk id="18" creationId="{C021B633-9DEC-A296-4026-53B7A241DD11}"/>
          </ac:spMkLst>
        </pc:spChg>
        <pc:spChg chg="add del mod ord">
          <ac:chgData name="Giang Phạm" userId="3b0f1452-9bb4-4d03-8600-dabfff190bae" providerId="ADAL" clId="{7C7D71FB-8971-459D-83DE-75A2817CAA20}" dt="2023-10-21T01:23:31.799" v="3309" actId="478"/>
          <ac:spMkLst>
            <pc:docMk/>
            <pc:sldMk cId="0" sldId="278"/>
            <ac:spMk id="19" creationId="{4AE6F4A2-2110-E320-CBE5-43AE59DEAF5C}"/>
          </ac:spMkLst>
        </pc:spChg>
        <pc:spChg chg="add del mod ord">
          <ac:chgData name="Giang Phạm" userId="3b0f1452-9bb4-4d03-8600-dabfff190bae" providerId="ADAL" clId="{7C7D71FB-8971-459D-83DE-75A2817CAA20}" dt="2023-10-21T01:23:31.799" v="3309" actId="478"/>
          <ac:spMkLst>
            <pc:docMk/>
            <pc:sldMk cId="0" sldId="278"/>
            <ac:spMk id="20" creationId="{773E4BBB-A2C9-984B-2BE7-08C34E464420}"/>
          </ac:spMkLst>
        </pc:spChg>
        <pc:spChg chg="add del mod ord">
          <ac:chgData name="Giang Phạm" userId="3b0f1452-9bb4-4d03-8600-dabfff190bae" providerId="ADAL" clId="{7C7D71FB-8971-459D-83DE-75A2817CAA20}" dt="2023-10-21T01:23:31.799" v="3309" actId="478"/>
          <ac:spMkLst>
            <pc:docMk/>
            <pc:sldMk cId="0" sldId="278"/>
            <ac:spMk id="21" creationId="{D458570B-075B-4166-69BF-BF87164B0ED9}"/>
          </ac:spMkLst>
        </pc:spChg>
        <pc:spChg chg="mod topLvl">
          <ac:chgData name="Giang Phạm" userId="3b0f1452-9bb4-4d03-8600-dabfff190bae" providerId="ADAL" clId="{7C7D71FB-8971-459D-83DE-75A2817CAA20}" dt="2023-10-21T01:25:33.798" v="3364" actId="164"/>
          <ac:spMkLst>
            <pc:docMk/>
            <pc:sldMk cId="0" sldId="278"/>
            <ac:spMk id="25" creationId="{AC39DAFE-823C-719A-58D5-1B388A39DA78}"/>
          </ac:spMkLst>
        </pc:spChg>
        <pc:spChg chg="mod topLvl">
          <ac:chgData name="Giang Phạm" userId="3b0f1452-9bb4-4d03-8600-dabfff190bae" providerId="ADAL" clId="{7C7D71FB-8971-459D-83DE-75A2817CAA20}" dt="2023-10-21T01:25:33.798" v="3364" actId="164"/>
          <ac:spMkLst>
            <pc:docMk/>
            <pc:sldMk cId="0" sldId="278"/>
            <ac:spMk id="26" creationId="{A7D90568-4F2E-9EE3-BC24-6363B7A7D67B}"/>
          </ac:spMkLst>
        </pc:spChg>
        <pc:spChg chg="add mod">
          <ac:chgData name="Giang Phạm" userId="3b0f1452-9bb4-4d03-8600-dabfff190bae" providerId="ADAL" clId="{7C7D71FB-8971-459D-83DE-75A2817CAA20}" dt="2023-10-21T02:15:23.146" v="3454" actId="207"/>
          <ac:spMkLst>
            <pc:docMk/>
            <pc:sldMk cId="0" sldId="278"/>
            <ac:spMk id="29" creationId="{181A2318-32FA-796D-3ACE-179AB400DB99}"/>
          </ac:spMkLst>
        </pc:spChg>
        <pc:spChg chg="del">
          <ac:chgData name="Giang Phạm" userId="3b0f1452-9bb4-4d03-8600-dabfff190bae" providerId="ADAL" clId="{7C7D71FB-8971-459D-83DE-75A2817CAA20}" dt="2023-10-20T17:38:42.896" v="3199" actId="478"/>
          <ac:spMkLst>
            <pc:docMk/>
            <pc:sldMk cId="0" sldId="278"/>
            <ac:spMk id="1413"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14"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15"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16"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17"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19" creationId="{00000000-0000-0000-0000-000000000000}"/>
          </ac:spMkLst>
        </pc:spChg>
        <pc:spChg chg="del">
          <ac:chgData name="Giang Phạm" userId="3b0f1452-9bb4-4d03-8600-dabfff190bae" providerId="ADAL" clId="{7C7D71FB-8971-459D-83DE-75A2817CAA20}" dt="2023-10-20T17:38:42.896" v="3199" actId="478"/>
          <ac:spMkLst>
            <pc:docMk/>
            <pc:sldMk cId="0" sldId="278"/>
            <ac:spMk id="1420" creationId="{00000000-0000-0000-0000-000000000000}"/>
          </ac:spMkLst>
        </pc:spChg>
        <pc:grpChg chg="add mod">
          <ac:chgData name="Giang Phạm" userId="3b0f1452-9bb4-4d03-8600-dabfff190bae" providerId="ADAL" clId="{7C7D71FB-8971-459D-83DE-75A2817CAA20}" dt="2023-10-21T02:14:53.016" v="3444" actId="1035"/>
          <ac:grpSpMkLst>
            <pc:docMk/>
            <pc:sldMk cId="0" sldId="278"/>
            <ac:grpSpMk id="22" creationId="{9EAD84C7-38D5-FE89-337E-96CB5D911F5B}"/>
          </ac:grpSpMkLst>
        </pc:grpChg>
        <pc:grpChg chg="add del mod">
          <ac:chgData name="Giang Phạm" userId="3b0f1452-9bb4-4d03-8600-dabfff190bae" providerId="ADAL" clId="{7C7D71FB-8971-459D-83DE-75A2817CAA20}" dt="2023-10-21T01:24:37.304" v="3354" actId="165"/>
          <ac:grpSpMkLst>
            <pc:docMk/>
            <pc:sldMk cId="0" sldId="278"/>
            <ac:grpSpMk id="23" creationId="{8886A59A-5205-13F0-737F-2B400E765BE7}"/>
          </ac:grpSpMkLst>
        </pc:grpChg>
        <pc:grpChg chg="add mod">
          <ac:chgData name="Giang Phạm" userId="3b0f1452-9bb4-4d03-8600-dabfff190bae" providerId="ADAL" clId="{7C7D71FB-8971-459D-83DE-75A2817CAA20}" dt="2023-10-21T02:14:53.016" v="3444" actId="1035"/>
          <ac:grpSpMkLst>
            <pc:docMk/>
            <pc:sldMk cId="0" sldId="278"/>
            <ac:grpSpMk id="28" creationId="{4AC5C4AD-6B44-1255-A216-67045664B129}"/>
          </ac:grpSpMkLst>
        </pc:grpChg>
        <pc:grpChg chg="del">
          <ac:chgData name="Giang Phạm" userId="3b0f1452-9bb4-4d03-8600-dabfff190bae" providerId="ADAL" clId="{7C7D71FB-8971-459D-83DE-75A2817CAA20}" dt="2023-10-20T17:38:42.896" v="3199" actId="478"/>
          <ac:grpSpMkLst>
            <pc:docMk/>
            <pc:sldMk cId="0" sldId="278"/>
            <ac:grpSpMk id="1421" creationId="{00000000-0000-0000-0000-000000000000}"/>
          </ac:grpSpMkLst>
        </pc:grpChg>
        <pc:grpChg chg="del">
          <ac:chgData name="Giang Phạm" userId="3b0f1452-9bb4-4d03-8600-dabfff190bae" providerId="ADAL" clId="{7C7D71FB-8971-459D-83DE-75A2817CAA20}" dt="2023-10-20T17:38:42.896" v="3199" actId="478"/>
          <ac:grpSpMkLst>
            <pc:docMk/>
            <pc:sldMk cId="0" sldId="278"/>
            <ac:grpSpMk id="1427" creationId="{00000000-0000-0000-0000-000000000000}"/>
          </ac:grpSpMkLst>
        </pc:grpChg>
        <pc:picChg chg="add mod">
          <ac:chgData name="Giang Phạm" userId="3b0f1452-9bb4-4d03-8600-dabfff190bae" providerId="ADAL" clId="{7C7D71FB-8971-459D-83DE-75A2817CAA20}" dt="2023-10-21T01:24:22.563" v="3324" actId="164"/>
          <ac:picMkLst>
            <pc:docMk/>
            <pc:sldMk cId="0" sldId="278"/>
            <ac:picMk id="15" creationId="{C1B25791-CF38-6BEA-E97E-E68919D2C3F6}"/>
          </ac:picMkLst>
        </pc:picChg>
        <pc:picChg chg="del mod topLvl">
          <ac:chgData name="Giang Phạm" userId="3b0f1452-9bb4-4d03-8600-dabfff190bae" providerId="ADAL" clId="{7C7D71FB-8971-459D-83DE-75A2817CAA20}" dt="2023-10-21T01:24:39.354" v="3355" actId="478"/>
          <ac:picMkLst>
            <pc:docMk/>
            <pc:sldMk cId="0" sldId="278"/>
            <ac:picMk id="24" creationId="{7072BF46-F714-5C62-0CE2-7EE28EAD345D}"/>
          </ac:picMkLst>
        </pc:picChg>
        <pc:picChg chg="add mod">
          <ac:chgData name="Giang Phạm" userId="3b0f1452-9bb4-4d03-8600-dabfff190bae" providerId="ADAL" clId="{7C7D71FB-8971-459D-83DE-75A2817CAA20}" dt="2023-10-21T01:25:33.798" v="3364" actId="164"/>
          <ac:picMkLst>
            <pc:docMk/>
            <pc:sldMk cId="0" sldId="278"/>
            <ac:picMk id="27" creationId="{A48A5668-FCB6-2690-CE22-CE80C32F6153}"/>
          </ac:picMkLst>
        </pc:picChg>
        <pc:picChg chg="del">
          <ac:chgData name="Giang Phạm" userId="3b0f1452-9bb4-4d03-8600-dabfff190bae" providerId="ADAL" clId="{7C7D71FB-8971-459D-83DE-75A2817CAA20}" dt="2023-10-20T17:38:42.896" v="3199" actId="478"/>
          <ac:picMkLst>
            <pc:docMk/>
            <pc:sldMk cId="0" sldId="278"/>
            <ac:picMk id="1418" creationId="{00000000-0000-0000-0000-000000000000}"/>
          </ac:picMkLst>
        </pc:picChg>
      </pc:sldChg>
      <pc:sldChg chg="addSp delSp modSp mod ord modTransition modNotes">
        <pc:chgData name="Giang Phạm" userId="3b0f1452-9bb4-4d03-8600-dabfff190bae" providerId="ADAL" clId="{7C7D71FB-8971-459D-83DE-75A2817CAA20}" dt="2023-10-21T03:14:11.130" v="3977"/>
        <pc:sldMkLst>
          <pc:docMk/>
          <pc:sldMk cId="0" sldId="279"/>
        </pc:sldMkLst>
        <pc:spChg chg="add del mod">
          <ac:chgData name="Giang Phạm" userId="3b0f1452-9bb4-4d03-8600-dabfff190bae" providerId="ADAL" clId="{7C7D71FB-8971-459D-83DE-75A2817CAA20}" dt="2023-10-21T03:13:59.530" v="3974" actId="478"/>
          <ac:spMkLst>
            <pc:docMk/>
            <pc:sldMk cId="0" sldId="279"/>
            <ac:spMk id="3" creationId="{7A0E0300-3F72-4C60-8E3A-3662A51B89E3}"/>
          </ac:spMkLst>
        </pc:spChg>
        <pc:spChg chg="add del mod">
          <ac:chgData name="Giang Phạm" userId="3b0f1452-9bb4-4d03-8600-dabfff190bae" providerId="ADAL" clId="{7C7D71FB-8971-459D-83DE-75A2817CAA20}" dt="2023-10-21T03:13:59.530" v="3974" actId="478"/>
          <ac:spMkLst>
            <pc:docMk/>
            <pc:sldMk cId="0" sldId="279"/>
            <ac:spMk id="5" creationId="{47A9EE87-330F-76B4-7303-0A7FB42AB230}"/>
          </ac:spMkLst>
        </pc:spChg>
        <pc:spChg chg="add del mod">
          <ac:chgData name="Giang Phạm" userId="3b0f1452-9bb4-4d03-8600-dabfff190bae" providerId="ADAL" clId="{7C7D71FB-8971-459D-83DE-75A2817CAA20}" dt="2023-10-21T03:13:59.530" v="3974" actId="478"/>
          <ac:spMkLst>
            <pc:docMk/>
            <pc:sldMk cId="0" sldId="279"/>
            <ac:spMk id="7" creationId="{9D6C68FD-F8AC-EE8A-2744-F87A1569B089}"/>
          </ac:spMkLst>
        </pc:spChg>
        <pc:spChg chg="mod">
          <ac:chgData name="Giang Phạm" userId="3b0f1452-9bb4-4d03-8600-dabfff190bae" providerId="ADAL" clId="{7C7D71FB-8971-459D-83DE-75A2817CAA20}" dt="2023-10-21T03:14:03.145" v="3975"/>
          <ac:spMkLst>
            <pc:docMk/>
            <pc:sldMk cId="0" sldId="279"/>
            <ac:spMk id="9" creationId="{21433621-6C23-353C-ADE3-FC0BDD97DD3E}"/>
          </ac:spMkLst>
        </pc:spChg>
        <pc:spChg chg="mod">
          <ac:chgData name="Giang Phạm" userId="3b0f1452-9bb4-4d03-8600-dabfff190bae" providerId="ADAL" clId="{7C7D71FB-8971-459D-83DE-75A2817CAA20}" dt="2023-10-21T03:14:03.145" v="3975"/>
          <ac:spMkLst>
            <pc:docMk/>
            <pc:sldMk cId="0" sldId="279"/>
            <ac:spMk id="10" creationId="{33D0D570-2F96-255A-EC53-34340FC1AB9C}"/>
          </ac:spMkLst>
        </pc:spChg>
        <pc:spChg chg="add mod">
          <ac:chgData name="Giang Phạm" userId="3b0f1452-9bb4-4d03-8600-dabfff190bae" providerId="ADAL" clId="{7C7D71FB-8971-459D-83DE-75A2817CAA20}" dt="2023-10-21T03:14:06.662" v="3976" actId="1076"/>
          <ac:spMkLst>
            <pc:docMk/>
            <pc:sldMk cId="0" sldId="279"/>
            <ac:spMk id="11" creationId="{D10D05A5-4573-17E8-1CE3-46C9C3B73EEC}"/>
          </ac:spMkLst>
        </pc:spChg>
        <pc:spChg chg="del">
          <ac:chgData name="Giang Phạm" userId="3b0f1452-9bb4-4d03-8600-dabfff190bae" providerId="ADAL" clId="{7C7D71FB-8971-459D-83DE-75A2817CAA20}" dt="2023-10-21T03:13:56.497" v="3973" actId="478"/>
          <ac:spMkLst>
            <pc:docMk/>
            <pc:sldMk cId="0" sldId="279"/>
            <ac:spMk id="1436" creationId="{00000000-0000-0000-0000-000000000000}"/>
          </ac:spMkLst>
        </pc:spChg>
        <pc:spChg chg="del">
          <ac:chgData name="Giang Phạm" userId="3b0f1452-9bb4-4d03-8600-dabfff190bae" providerId="ADAL" clId="{7C7D71FB-8971-459D-83DE-75A2817CAA20}" dt="2023-10-21T03:13:56.497" v="3973" actId="478"/>
          <ac:spMkLst>
            <pc:docMk/>
            <pc:sldMk cId="0" sldId="279"/>
            <ac:spMk id="1437" creationId="{00000000-0000-0000-0000-000000000000}"/>
          </ac:spMkLst>
        </pc:spChg>
        <pc:spChg chg="del">
          <ac:chgData name="Giang Phạm" userId="3b0f1452-9bb4-4d03-8600-dabfff190bae" providerId="ADAL" clId="{7C7D71FB-8971-459D-83DE-75A2817CAA20}" dt="2023-10-21T03:13:56.497" v="3973" actId="478"/>
          <ac:spMkLst>
            <pc:docMk/>
            <pc:sldMk cId="0" sldId="279"/>
            <ac:spMk id="1438" creationId="{00000000-0000-0000-0000-000000000000}"/>
          </ac:spMkLst>
        </pc:spChg>
        <pc:spChg chg="del">
          <ac:chgData name="Giang Phạm" userId="3b0f1452-9bb4-4d03-8600-dabfff190bae" providerId="ADAL" clId="{7C7D71FB-8971-459D-83DE-75A2817CAA20}" dt="2023-10-21T03:13:56.497" v="3973" actId="478"/>
          <ac:spMkLst>
            <pc:docMk/>
            <pc:sldMk cId="0" sldId="279"/>
            <ac:spMk id="1439" creationId="{00000000-0000-0000-0000-000000000000}"/>
          </ac:spMkLst>
        </pc:spChg>
        <pc:grpChg chg="add mod">
          <ac:chgData name="Giang Phạm" userId="3b0f1452-9bb4-4d03-8600-dabfff190bae" providerId="ADAL" clId="{7C7D71FB-8971-459D-83DE-75A2817CAA20}" dt="2023-10-21T03:14:06.662" v="3976" actId="1076"/>
          <ac:grpSpMkLst>
            <pc:docMk/>
            <pc:sldMk cId="0" sldId="279"/>
            <ac:grpSpMk id="8" creationId="{C900673E-0E6A-7AEE-7ECB-12CB2E529CE5}"/>
          </ac:grpSpMkLst>
        </pc:grpChg>
      </pc:sldChg>
      <pc:sldChg chg="del">
        <pc:chgData name="Giang Phạm" userId="3b0f1452-9bb4-4d03-8600-dabfff190bae" providerId="ADAL" clId="{7C7D71FB-8971-459D-83DE-75A2817CAA20}" dt="2023-10-21T03:21:42.101" v="4060" actId="47"/>
        <pc:sldMkLst>
          <pc:docMk/>
          <pc:sldMk cId="0" sldId="280"/>
        </pc:sldMkLst>
      </pc:sldChg>
      <pc:sldChg chg="del">
        <pc:chgData name="Giang Phạm" userId="3b0f1452-9bb4-4d03-8600-dabfff190bae" providerId="ADAL" clId="{7C7D71FB-8971-459D-83DE-75A2817CAA20}" dt="2023-10-21T03:21:42.101" v="4060" actId="47"/>
        <pc:sldMkLst>
          <pc:docMk/>
          <pc:sldMk cId="0" sldId="281"/>
        </pc:sldMkLst>
      </pc:sldChg>
      <pc:sldChg chg="del">
        <pc:chgData name="Giang Phạm" userId="3b0f1452-9bb4-4d03-8600-dabfff190bae" providerId="ADAL" clId="{7C7D71FB-8971-459D-83DE-75A2817CAA20}" dt="2023-10-21T03:21:42.101" v="4060" actId="47"/>
        <pc:sldMkLst>
          <pc:docMk/>
          <pc:sldMk cId="0" sldId="282"/>
        </pc:sldMkLst>
      </pc:sldChg>
      <pc:sldChg chg="del">
        <pc:chgData name="Giang Phạm" userId="3b0f1452-9bb4-4d03-8600-dabfff190bae" providerId="ADAL" clId="{7C7D71FB-8971-459D-83DE-75A2817CAA20}" dt="2023-10-21T03:21:42.101" v="4060" actId="47"/>
        <pc:sldMkLst>
          <pc:docMk/>
          <pc:sldMk cId="0" sldId="283"/>
        </pc:sldMkLst>
      </pc:sldChg>
      <pc:sldChg chg="del">
        <pc:chgData name="Giang Phạm" userId="3b0f1452-9bb4-4d03-8600-dabfff190bae" providerId="ADAL" clId="{7C7D71FB-8971-459D-83DE-75A2817CAA20}" dt="2023-10-21T03:21:42.101" v="4060" actId="47"/>
        <pc:sldMkLst>
          <pc:docMk/>
          <pc:sldMk cId="0" sldId="284"/>
        </pc:sldMkLst>
      </pc:sldChg>
      <pc:sldChg chg="del">
        <pc:chgData name="Giang Phạm" userId="3b0f1452-9bb4-4d03-8600-dabfff190bae" providerId="ADAL" clId="{7C7D71FB-8971-459D-83DE-75A2817CAA20}" dt="2023-10-21T03:21:42.101" v="4060" actId="47"/>
        <pc:sldMkLst>
          <pc:docMk/>
          <pc:sldMk cId="0" sldId="285"/>
        </pc:sldMkLst>
      </pc:sldChg>
      <pc:sldChg chg="del">
        <pc:chgData name="Giang Phạm" userId="3b0f1452-9bb4-4d03-8600-dabfff190bae" providerId="ADAL" clId="{7C7D71FB-8971-459D-83DE-75A2817CAA20}" dt="2023-10-21T03:21:42.101" v="4060" actId="47"/>
        <pc:sldMkLst>
          <pc:docMk/>
          <pc:sldMk cId="0" sldId="286"/>
        </pc:sldMkLst>
      </pc:sldChg>
      <pc:sldChg chg="del">
        <pc:chgData name="Giang Phạm" userId="3b0f1452-9bb4-4d03-8600-dabfff190bae" providerId="ADAL" clId="{7C7D71FB-8971-459D-83DE-75A2817CAA20}" dt="2023-10-21T03:21:42.101" v="4060" actId="47"/>
        <pc:sldMkLst>
          <pc:docMk/>
          <pc:sldMk cId="0" sldId="287"/>
        </pc:sldMkLst>
      </pc:sldChg>
      <pc:sldChg chg="del">
        <pc:chgData name="Giang Phạm" userId="3b0f1452-9bb4-4d03-8600-dabfff190bae" providerId="ADAL" clId="{7C7D71FB-8971-459D-83DE-75A2817CAA20}" dt="2023-10-21T03:21:42.101" v="4060" actId="47"/>
        <pc:sldMkLst>
          <pc:docMk/>
          <pc:sldMk cId="0" sldId="288"/>
        </pc:sldMkLst>
      </pc:sldChg>
      <pc:sldChg chg="del">
        <pc:chgData name="Giang Phạm" userId="3b0f1452-9bb4-4d03-8600-dabfff190bae" providerId="ADAL" clId="{7C7D71FB-8971-459D-83DE-75A2817CAA20}" dt="2023-10-21T03:21:42.101" v="4060" actId="47"/>
        <pc:sldMkLst>
          <pc:docMk/>
          <pc:sldMk cId="0" sldId="289"/>
        </pc:sldMkLst>
      </pc:sldChg>
      <pc:sldChg chg="addSp delSp modSp mod ord modTransition modClrScheme modAnim chgLayout modNotes">
        <pc:chgData name="Giang Phạm" userId="3b0f1452-9bb4-4d03-8600-dabfff190bae" providerId="ADAL" clId="{7C7D71FB-8971-459D-83DE-75A2817CAA20}" dt="2023-10-21T03:21:48.401" v="4067"/>
        <pc:sldMkLst>
          <pc:docMk/>
          <pc:sldMk cId="0" sldId="290"/>
        </pc:sldMkLst>
        <pc:spChg chg="add del mod">
          <ac:chgData name="Giang Phạm" userId="3b0f1452-9bb4-4d03-8600-dabfff190bae" providerId="ADAL" clId="{7C7D71FB-8971-459D-83DE-75A2817CAA20}" dt="2023-10-21T03:20:39.340" v="4046" actId="478"/>
          <ac:spMkLst>
            <pc:docMk/>
            <pc:sldMk cId="0" sldId="290"/>
            <ac:spMk id="3" creationId="{E99F7872-7616-D2F3-DB37-EC689DF903C3}"/>
          </ac:spMkLst>
        </pc:spChg>
        <pc:spChg chg="add del mod">
          <ac:chgData name="Giang Phạm" userId="3b0f1452-9bb4-4d03-8600-dabfff190bae" providerId="ADAL" clId="{7C7D71FB-8971-459D-83DE-75A2817CAA20}" dt="2023-10-21T03:20:39.340" v="4046" actId="478"/>
          <ac:spMkLst>
            <pc:docMk/>
            <pc:sldMk cId="0" sldId="290"/>
            <ac:spMk id="5" creationId="{9A495898-9D8B-A588-FB0E-341DAA417D5D}"/>
          </ac:spMkLst>
        </pc:spChg>
        <pc:spChg chg="add del mod ord">
          <ac:chgData name="Giang Phạm" userId="3b0f1452-9bb4-4d03-8600-dabfff190bae" providerId="ADAL" clId="{7C7D71FB-8971-459D-83DE-75A2817CAA20}" dt="2023-10-21T03:20:48.494" v="4048" actId="700"/>
          <ac:spMkLst>
            <pc:docMk/>
            <pc:sldMk cId="0" sldId="290"/>
            <ac:spMk id="6" creationId="{DD34F19B-A28E-1C14-983A-8C6A57D64AC9}"/>
          </ac:spMkLst>
        </pc:spChg>
        <pc:spChg chg="add del mod ord">
          <ac:chgData name="Giang Phạm" userId="3b0f1452-9bb4-4d03-8600-dabfff190bae" providerId="ADAL" clId="{7C7D71FB-8971-459D-83DE-75A2817CAA20}" dt="2023-10-21T03:20:48.494" v="4048" actId="700"/>
          <ac:spMkLst>
            <pc:docMk/>
            <pc:sldMk cId="0" sldId="290"/>
            <ac:spMk id="7" creationId="{C6C1211C-180A-D71B-E728-D43771312A9B}"/>
          </ac:spMkLst>
        </pc:spChg>
        <pc:spChg chg="add del mod ord">
          <ac:chgData name="Giang Phạm" userId="3b0f1452-9bb4-4d03-8600-dabfff190bae" providerId="ADAL" clId="{7C7D71FB-8971-459D-83DE-75A2817CAA20}" dt="2023-10-21T03:21:09.247" v="4050" actId="700"/>
          <ac:spMkLst>
            <pc:docMk/>
            <pc:sldMk cId="0" sldId="290"/>
            <ac:spMk id="8" creationId="{D13B9DF0-C7F6-73C0-A07C-6EB93EA81962}"/>
          </ac:spMkLst>
        </pc:spChg>
        <pc:spChg chg="add del mod ord">
          <ac:chgData name="Giang Phạm" userId="3b0f1452-9bb4-4d03-8600-dabfff190bae" providerId="ADAL" clId="{7C7D71FB-8971-459D-83DE-75A2817CAA20}" dt="2023-10-21T03:21:09.247" v="4050" actId="700"/>
          <ac:spMkLst>
            <pc:docMk/>
            <pc:sldMk cId="0" sldId="290"/>
            <ac:spMk id="9" creationId="{07CE4C4B-C654-6960-6509-49CDE0F0372E}"/>
          </ac:spMkLst>
        </pc:spChg>
        <pc:spChg chg="add del mod ord">
          <ac:chgData name="Giang Phạm" userId="3b0f1452-9bb4-4d03-8600-dabfff190bae" providerId="ADAL" clId="{7C7D71FB-8971-459D-83DE-75A2817CAA20}" dt="2023-10-21T03:21:12.602" v="4051" actId="478"/>
          <ac:spMkLst>
            <pc:docMk/>
            <pc:sldMk cId="0" sldId="290"/>
            <ac:spMk id="10" creationId="{04D2C906-3E50-5932-1DEE-4E989CAC43DE}"/>
          </ac:spMkLst>
        </pc:spChg>
        <pc:spChg chg="add del mod ord">
          <ac:chgData name="Giang Phạm" userId="3b0f1452-9bb4-4d03-8600-dabfff190bae" providerId="ADAL" clId="{7C7D71FB-8971-459D-83DE-75A2817CAA20}" dt="2023-10-21T03:21:12.602" v="4051" actId="478"/>
          <ac:spMkLst>
            <pc:docMk/>
            <pc:sldMk cId="0" sldId="290"/>
            <ac:spMk id="11" creationId="{D515591C-F4B5-D18A-C2A4-B8E416E747F2}"/>
          </ac:spMkLst>
        </pc:spChg>
        <pc:spChg chg="add mod">
          <ac:chgData name="Giang Phạm" userId="3b0f1452-9bb4-4d03-8600-dabfff190bae" providerId="ADAL" clId="{7C7D71FB-8971-459D-83DE-75A2817CAA20}" dt="2023-10-21T03:21:37.941" v="4059" actId="1076"/>
          <ac:spMkLst>
            <pc:docMk/>
            <pc:sldMk cId="0" sldId="290"/>
            <ac:spMk id="12" creationId="{B8D3DC89-B94A-B66A-BB1A-9E02B903750F}"/>
          </ac:spMkLst>
        </pc:spChg>
        <pc:spChg chg="del">
          <ac:chgData name="Giang Phạm" userId="3b0f1452-9bb4-4d03-8600-dabfff190bae" providerId="ADAL" clId="{7C7D71FB-8971-459D-83DE-75A2817CAA20}" dt="2023-10-21T03:20:36.841" v="4045" actId="478"/>
          <ac:spMkLst>
            <pc:docMk/>
            <pc:sldMk cId="0" sldId="290"/>
            <ac:spMk id="1708"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09"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10"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11"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12"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13" creationId="{00000000-0000-0000-0000-000000000000}"/>
          </ac:spMkLst>
        </pc:spChg>
        <pc:spChg chg="del">
          <ac:chgData name="Giang Phạm" userId="3b0f1452-9bb4-4d03-8600-dabfff190bae" providerId="ADAL" clId="{7C7D71FB-8971-459D-83DE-75A2817CAA20}" dt="2023-10-21T03:20:36.841" v="4045" actId="478"/>
          <ac:spMkLst>
            <pc:docMk/>
            <pc:sldMk cId="0" sldId="290"/>
            <ac:spMk id="1714" creationId="{00000000-0000-0000-0000-000000000000}"/>
          </ac:spMkLst>
        </pc:spChg>
        <pc:spChg chg="mod">
          <ac:chgData name="Giang Phạm" userId="3b0f1452-9bb4-4d03-8600-dabfff190bae" providerId="ADAL" clId="{7C7D71FB-8971-459D-83DE-75A2817CAA20}" dt="2023-10-21T03:21:17.859" v="4052" actId="1076"/>
          <ac:spMkLst>
            <pc:docMk/>
            <pc:sldMk cId="0" sldId="290"/>
            <ac:spMk id="1731" creationId="{00000000-0000-0000-0000-000000000000}"/>
          </ac:spMkLst>
        </pc:spChg>
        <pc:spChg chg="mod">
          <ac:chgData name="Giang Phạm" userId="3b0f1452-9bb4-4d03-8600-dabfff190bae" providerId="ADAL" clId="{7C7D71FB-8971-459D-83DE-75A2817CAA20}" dt="2023-10-21T03:21:25.932" v="4055" actId="1076"/>
          <ac:spMkLst>
            <pc:docMk/>
            <pc:sldMk cId="0" sldId="290"/>
            <ac:spMk id="1732" creationId="{00000000-0000-0000-0000-000000000000}"/>
          </ac:spMkLst>
        </pc:spChg>
        <pc:spChg chg="mod">
          <ac:chgData name="Giang Phạm" userId="3b0f1452-9bb4-4d03-8600-dabfff190bae" providerId="ADAL" clId="{7C7D71FB-8971-459D-83DE-75A2817CAA20}" dt="2023-10-21T03:21:29.214" v="4056" actId="1076"/>
          <ac:spMkLst>
            <pc:docMk/>
            <pc:sldMk cId="0" sldId="290"/>
            <ac:spMk id="1734" creationId="{00000000-0000-0000-0000-000000000000}"/>
          </ac:spMkLst>
        </pc:spChg>
        <pc:spChg chg="mod">
          <ac:chgData name="Giang Phạm" userId="3b0f1452-9bb4-4d03-8600-dabfff190bae" providerId="ADAL" clId="{7C7D71FB-8971-459D-83DE-75A2817CAA20}" dt="2023-10-21T03:21:21.867" v="4054" actId="1076"/>
          <ac:spMkLst>
            <pc:docMk/>
            <pc:sldMk cId="0" sldId="290"/>
            <ac:spMk id="1735" creationId="{00000000-0000-0000-0000-000000000000}"/>
          </ac:spMkLst>
        </pc:spChg>
        <pc:grpChg chg="del">
          <ac:chgData name="Giang Phạm" userId="3b0f1452-9bb4-4d03-8600-dabfff190bae" providerId="ADAL" clId="{7C7D71FB-8971-459D-83DE-75A2817CAA20}" dt="2023-10-21T03:20:36.841" v="4045" actId="478"/>
          <ac:grpSpMkLst>
            <pc:docMk/>
            <pc:sldMk cId="0" sldId="290"/>
            <ac:grpSpMk id="1715" creationId="{00000000-0000-0000-0000-000000000000}"/>
          </ac:grpSpMkLst>
        </pc:grpChg>
        <pc:grpChg chg="del">
          <ac:chgData name="Giang Phạm" userId="3b0f1452-9bb4-4d03-8600-dabfff190bae" providerId="ADAL" clId="{7C7D71FB-8971-459D-83DE-75A2817CAA20}" dt="2023-10-21T03:20:36.841" v="4045" actId="478"/>
          <ac:grpSpMkLst>
            <pc:docMk/>
            <pc:sldMk cId="0" sldId="290"/>
            <ac:grpSpMk id="1718" creationId="{00000000-0000-0000-0000-000000000000}"/>
          </ac:grpSpMkLst>
        </pc:grpChg>
        <pc:grpChg chg="del">
          <ac:chgData name="Giang Phạm" userId="3b0f1452-9bb4-4d03-8600-dabfff190bae" providerId="ADAL" clId="{7C7D71FB-8971-459D-83DE-75A2817CAA20}" dt="2023-10-21T03:20:36.841" v="4045" actId="478"/>
          <ac:grpSpMkLst>
            <pc:docMk/>
            <pc:sldMk cId="0" sldId="290"/>
            <ac:grpSpMk id="1723" creationId="{00000000-0000-0000-0000-000000000000}"/>
          </ac:grpSpMkLst>
        </pc:grpChg>
        <pc:grpChg chg="del">
          <ac:chgData name="Giang Phạm" userId="3b0f1452-9bb4-4d03-8600-dabfff190bae" providerId="ADAL" clId="{7C7D71FB-8971-459D-83DE-75A2817CAA20}" dt="2023-10-21T03:20:36.841" v="4045" actId="478"/>
          <ac:grpSpMkLst>
            <pc:docMk/>
            <pc:sldMk cId="0" sldId="290"/>
            <ac:grpSpMk id="1726" creationId="{00000000-0000-0000-0000-000000000000}"/>
          </ac:grpSpMkLst>
        </pc:grpChg>
      </pc:sldChg>
      <pc:sldChg chg="del">
        <pc:chgData name="Giang Phạm" userId="3b0f1452-9bb4-4d03-8600-dabfff190bae" providerId="ADAL" clId="{7C7D71FB-8971-459D-83DE-75A2817CAA20}" dt="2023-10-21T03:21:42.101" v="4060" actId="47"/>
        <pc:sldMkLst>
          <pc:docMk/>
          <pc:sldMk cId="0" sldId="291"/>
        </pc:sldMkLst>
      </pc:sldChg>
      <pc:sldChg chg="del">
        <pc:chgData name="Giang Phạm" userId="3b0f1452-9bb4-4d03-8600-dabfff190bae" providerId="ADAL" clId="{7C7D71FB-8971-459D-83DE-75A2817CAA20}" dt="2023-10-21T03:21:42.101" v="4060" actId="47"/>
        <pc:sldMkLst>
          <pc:docMk/>
          <pc:sldMk cId="0" sldId="292"/>
        </pc:sldMkLst>
      </pc:sldChg>
      <pc:sldChg chg="del">
        <pc:chgData name="Giang Phạm" userId="3b0f1452-9bb4-4d03-8600-dabfff190bae" providerId="ADAL" clId="{7C7D71FB-8971-459D-83DE-75A2817CAA20}" dt="2023-10-21T03:21:42.101" v="4060" actId="47"/>
        <pc:sldMkLst>
          <pc:docMk/>
          <pc:sldMk cId="0" sldId="293"/>
        </pc:sldMkLst>
      </pc:sldChg>
      <pc:sldChg chg="modSp mod">
        <pc:chgData name="Giang Phạm" userId="3b0f1452-9bb4-4d03-8600-dabfff190bae" providerId="ADAL" clId="{7C7D71FB-8971-459D-83DE-75A2817CAA20}" dt="2023-10-21T03:14:26.674" v="3980" actId="14100"/>
        <pc:sldMkLst>
          <pc:docMk/>
          <pc:sldMk cId="592278741" sldId="298"/>
        </pc:sldMkLst>
        <pc:spChg chg="mod">
          <ac:chgData name="Giang Phạm" userId="3b0f1452-9bb4-4d03-8600-dabfff190bae" providerId="ADAL" clId="{7C7D71FB-8971-459D-83DE-75A2817CAA20}" dt="2023-10-21T03:14:26.674" v="3980" actId="14100"/>
          <ac:spMkLst>
            <pc:docMk/>
            <pc:sldMk cId="592278741" sldId="298"/>
            <ac:spMk id="23" creationId="{14543580-3CB9-4CA4-97D5-4575DB911515}"/>
          </ac:spMkLst>
        </pc:spChg>
      </pc:sldChg>
      <pc:sldChg chg="modSp mod">
        <pc:chgData name="Giang Phạm" userId="3b0f1452-9bb4-4d03-8600-dabfff190bae" providerId="ADAL" clId="{7C7D71FB-8971-459D-83DE-75A2817CAA20}" dt="2023-10-21T03:15:04.199" v="3989" actId="207"/>
        <pc:sldMkLst>
          <pc:docMk/>
          <pc:sldMk cId="2026447467" sldId="302"/>
        </pc:sldMkLst>
        <pc:spChg chg="mod">
          <ac:chgData name="Giang Phạm" userId="3b0f1452-9bb4-4d03-8600-dabfff190bae" providerId="ADAL" clId="{7C7D71FB-8971-459D-83DE-75A2817CAA20}" dt="2023-10-21T03:15:04.199" v="3989" actId="207"/>
          <ac:spMkLst>
            <pc:docMk/>
            <pc:sldMk cId="2026447467" sldId="302"/>
            <ac:spMk id="15" creationId="{7B3399FE-A625-48A2-8CFB-B30CA1B6EE24}"/>
          </ac:spMkLst>
        </pc:spChg>
      </pc:sldChg>
      <pc:sldChg chg="modSp mod ord">
        <pc:chgData name="Giang Phạm" userId="3b0f1452-9bb4-4d03-8600-dabfff190bae" providerId="ADAL" clId="{7C7D71FB-8971-459D-83DE-75A2817CAA20}" dt="2023-10-21T03:19:10.703" v="4007" actId="2710"/>
        <pc:sldMkLst>
          <pc:docMk/>
          <pc:sldMk cId="2751105573" sldId="304"/>
        </pc:sldMkLst>
        <pc:spChg chg="mod">
          <ac:chgData name="Giang Phạm" userId="3b0f1452-9bb4-4d03-8600-dabfff190bae" providerId="ADAL" clId="{7C7D71FB-8971-459D-83DE-75A2817CAA20}" dt="2023-10-21T03:19:10.703" v="4007" actId="2710"/>
          <ac:spMkLst>
            <pc:docMk/>
            <pc:sldMk cId="2751105573" sldId="304"/>
            <ac:spMk id="8" creationId="{79EC1C3D-C322-94DE-64ED-BC602AFC9603}"/>
          </ac:spMkLst>
        </pc:spChg>
      </pc:sldChg>
      <pc:sldChg chg="modSp mod">
        <pc:chgData name="Giang Phạm" userId="3b0f1452-9bb4-4d03-8600-dabfff190bae" providerId="ADAL" clId="{7C7D71FB-8971-459D-83DE-75A2817CAA20}" dt="2023-10-21T03:16:39.267" v="3996" actId="1076"/>
        <pc:sldMkLst>
          <pc:docMk/>
          <pc:sldMk cId="3198325822" sldId="309"/>
        </pc:sldMkLst>
        <pc:spChg chg="mod">
          <ac:chgData name="Giang Phạm" userId="3b0f1452-9bb4-4d03-8600-dabfff190bae" providerId="ADAL" clId="{7C7D71FB-8971-459D-83DE-75A2817CAA20}" dt="2023-10-21T03:16:39.267" v="3996" actId="1076"/>
          <ac:spMkLst>
            <pc:docMk/>
            <pc:sldMk cId="3198325822" sldId="309"/>
            <ac:spMk id="38" creationId="{F26A5EAB-E5AD-94BE-45D6-5F46AA945CA3}"/>
          </ac:spMkLst>
        </pc:spChg>
      </pc:sldChg>
      <pc:sldChg chg="modSp mod">
        <pc:chgData name="Giang Phạm" userId="3b0f1452-9bb4-4d03-8600-dabfff190bae" providerId="ADAL" clId="{7C7D71FB-8971-459D-83DE-75A2817CAA20}" dt="2023-10-21T03:17:19.478" v="4001" actId="554"/>
        <pc:sldMkLst>
          <pc:docMk/>
          <pc:sldMk cId="3119017243" sldId="311"/>
        </pc:sldMkLst>
        <pc:spChg chg="mod">
          <ac:chgData name="Giang Phạm" userId="3b0f1452-9bb4-4d03-8600-dabfff190bae" providerId="ADAL" clId="{7C7D71FB-8971-459D-83DE-75A2817CAA20}" dt="2023-10-21T03:17:19.478" v="4001" actId="554"/>
          <ac:spMkLst>
            <pc:docMk/>
            <pc:sldMk cId="3119017243" sldId="311"/>
            <ac:spMk id="36" creationId="{72E080E8-9CBE-7E1E-25CC-340E27A4D017}"/>
          </ac:spMkLst>
        </pc:spChg>
        <pc:spChg chg="mod">
          <ac:chgData name="Giang Phạm" userId="3b0f1452-9bb4-4d03-8600-dabfff190bae" providerId="ADAL" clId="{7C7D71FB-8971-459D-83DE-75A2817CAA20}" dt="2023-10-21T03:17:19.478" v="4001" actId="554"/>
          <ac:spMkLst>
            <pc:docMk/>
            <pc:sldMk cId="3119017243" sldId="311"/>
            <ac:spMk id="38" creationId="{F26A5EAB-E5AD-94BE-45D6-5F46AA945CA3}"/>
          </ac:spMkLst>
        </pc:spChg>
      </pc:sldChg>
      <pc:sldChg chg="modSp mod">
        <pc:chgData name="Giang Phạm" userId="3b0f1452-9bb4-4d03-8600-dabfff190bae" providerId="ADAL" clId="{7C7D71FB-8971-459D-83DE-75A2817CAA20}" dt="2023-10-21T03:17:05.560" v="3999" actId="553"/>
        <pc:sldMkLst>
          <pc:docMk/>
          <pc:sldMk cId="1425596090" sldId="312"/>
        </pc:sldMkLst>
        <pc:spChg chg="mod">
          <ac:chgData name="Giang Phạm" userId="3b0f1452-9bb4-4d03-8600-dabfff190bae" providerId="ADAL" clId="{7C7D71FB-8971-459D-83DE-75A2817CAA20}" dt="2023-10-21T03:17:05.560" v="3999" actId="553"/>
          <ac:spMkLst>
            <pc:docMk/>
            <pc:sldMk cId="1425596090" sldId="312"/>
            <ac:spMk id="37" creationId="{98AC7C36-17E6-7D99-2014-5789447F054D}"/>
          </ac:spMkLst>
        </pc:spChg>
        <pc:spChg chg="mod">
          <ac:chgData name="Giang Phạm" userId="3b0f1452-9bb4-4d03-8600-dabfff190bae" providerId="ADAL" clId="{7C7D71FB-8971-459D-83DE-75A2817CAA20}" dt="2023-10-21T03:17:05.560" v="3999" actId="553"/>
          <ac:spMkLst>
            <pc:docMk/>
            <pc:sldMk cId="1425596090" sldId="312"/>
            <ac:spMk id="38" creationId="{F26A5EAB-E5AD-94BE-45D6-5F46AA945CA3}"/>
          </ac:spMkLst>
        </pc:spChg>
      </pc:sldChg>
      <pc:sldChg chg="modSp mod">
        <pc:chgData name="Giang Phạm" userId="3b0f1452-9bb4-4d03-8600-dabfff190bae" providerId="ADAL" clId="{7C7D71FB-8971-459D-83DE-75A2817CAA20}" dt="2023-10-21T03:16:51.618" v="3997" actId="554"/>
        <pc:sldMkLst>
          <pc:docMk/>
          <pc:sldMk cId="3072283351" sldId="313"/>
        </pc:sldMkLst>
        <pc:spChg chg="mod">
          <ac:chgData name="Giang Phạm" userId="3b0f1452-9bb4-4d03-8600-dabfff190bae" providerId="ADAL" clId="{7C7D71FB-8971-459D-83DE-75A2817CAA20}" dt="2023-10-21T03:16:51.618" v="3997" actId="554"/>
          <ac:spMkLst>
            <pc:docMk/>
            <pc:sldMk cId="3072283351" sldId="313"/>
            <ac:spMk id="34" creationId="{4D1DA2F5-D9A5-C765-0E47-25DD326F3067}"/>
          </ac:spMkLst>
        </pc:spChg>
        <pc:spChg chg="mod">
          <ac:chgData name="Giang Phạm" userId="3b0f1452-9bb4-4d03-8600-dabfff190bae" providerId="ADAL" clId="{7C7D71FB-8971-459D-83DE-75A2817CAA20}" dt="2023-10-21T03:16:51.618" v="3997" actId="554"/>
          <ac:spMkLst>
            <pc:docMk/>
            <pc:sldMk cId="3072283351" sldId="313"/>
            <ac:spMk id="38" creationId="{F26A5EAB-E5AD-94BE-45D6-5F46AA945CA3}"/>
          </ac:spMkLst>
        </pc:spChg>
      </pc:sldChg>
      <pc:sldChg chg="modSp mod">
        <pc:chgData name="Giang Phạm" userId="3b0f1452-9bb4-4d03-8600-dabfff190bae" providerId="ADAL" clId="{7C7D71FB-8971-459D-83DE-75A2817CAA20}" dt="2023-10-21T03:17:11.590" v="4000" actId="554"/>
        <pc:sldMkLst>
          <pc:docMk/>
          <pc:sldMk cId="1327691571" sldId="314"/>
        </pc:sldMkLst>
        <pc:spChg chg="mod">
          <ac:chgData name="Giang Phạm" userId="3b0f1452-9bb4-4d03-8600-dabfff190bae" providerId="ADAL" clId="{7C7D71FB-8971-459D-83DE-75A2817CAA20}" dt="2023-10-21T03:17:11.590" v="4000" actId="554"/>
          <ac:spMkLst>
            <pc:docMk/>
            <pc:sldMk cId="1327691571" sldId="314"/>
            <ac:spMk id="34" creationId="{4D1DA2F5-D9A5-C765-0E47-25DD326F3067}"/>
          </ac:spMkLst>
        </pc:spChg>
        <pc:spChg chg="mod">
          <ac:chgData name="Giang Phạm" userId="3b0f1452-9bb4-4d03-8600-dabfff190bae" providerId="ADAL" clId="{7C7D71FB-8971-459D-83DE-75A2817CAA20}" dt="2023-10-21T03:17:11.590" v="4000" actId="554"/>
          <ac:spMkLst>
            <pc:docMk/>
            <pc:sldMk cId="1327691571" sldId="314"/>
            <ac:spMk id="38" creationId="{F26A5EAB-E5AD-94BE-45D6-5F46AA945CA3}"/>
          </ac:spMkLst>
        </pc:spChg>
      </pc:sldChg>
      <pc:sldChg chg="modSp mod">
        <pc:chgData name="Giang Phạm" userId="3b0f1452-9bb4-4d03-8600-dabfff190bae" providerId="ADAL" clId="{7C7D71FB-8971-459D-83DE-75A2817CAA20}" dt="2023-10-21T03:19:40.579" v="4015" actId="1076"/>
        <pc:sldMkLst>
          <pc:docMk/>
          <pc:sldMk cId="2363305689" sldId="322"/>
        </pc:sldMkLst>
        <pc:spChg chg="mod">
          <ac:chgData name="Giang Phạm" userId="3b0f1452-9bb4-4d03-8600-dabfff190bae" providerId="ADAL" clId="{7C7D71FB-8971-459D-83DE-75A2817CAA20}" dt="2023-10-21T03:19:40.579" v="4015" actId="1076"/>
          <ac:spMkLst>
            <pc:docMk/>
            <pc:sldMk cId="2363305689" sldId="322"/>
            <ac:spMk id="9" creationId="{EADC1A67-E842-40E6-B062-06625BE3244D}"/>
          </ac:spMkLst>
        </pc:spChg>
      </pc:sldChg>
      <pc:sldChg chg="del">
        <pc:chgData name="Giang Phạm" userId="3b0f1452-9bb4-4d03-8600-dabfff190bae" providerId="ADAL" clId="{7C7D71FB-8971-459D-83DE-75A2817CAA20}" dt="2023-10-21T03:19:54.909" v="4039" actId="47"/>
        <pc:sldMkLst>
          <pc:docMk/>
          <pc:sldMk cId="510351234" sldId="323"/>
        </pc:sldMkLst>
      </pc:sldChg>
      <pc:sldChg chg="del">
        <pc:chgData name="Giang Phạm" userId="3b0f1452-9bb4-4d03-8600-dabfff190bae" providerId="ADAL" clId="{7C7D71FB-8971-459D-83DE-75A2817CAA20}" dt="2023-10-20T08:06:21.245" v="577" actId="47"/>
        <pc:sldMkLst>
          <pc:docMk/>
          <pc:sldMk cId="710614548" sldId="323"/>
        </pc:sldMkLst>
      </pc:sldChg>
      <pc:sldChg chg="del">
        <pc:chgData name="Giang Phạm" userId="3b0f1452-9bb4-4d03-8600-dabfff190bae" providerId="ADAL" clId="{7C7D71FB-8971-459D-83DE-75A2817CAA20}" dt="2023-10-20T08:27:40.374" v="649" actId="47"/>
        <pc:sldMkLst>
          <pc:docMk/>
          <pc:sldMk cId="180730131" sldId="324"/>
        </pc:sldMkLst>
      </pc:sldChg>
      <pc:sldChg chg="del">
        <pc:chgData name="Giang Phạm" userId="3b0f1452-9bb4-4d03-8600-dabfff190bae" providerId="ADAL" clId="{7C7D71FB-8971-459D-83DE-75A2817CAA20}" dt="2023-10-20T08:27:40.374" v="649" actId="47"/>
        <pc:sldMkLst>
          <pc:docMk/>
          <pc:sldMk cId="3082913880" sldId="325"/>
        </pc:sldMkLst>
      </pc:sldChg>
      <pc:sldChg chg="del">
        <pc:chgData name="Giang Phạm" userId="3b0f1452-9bb4-4d03-8600-dabfff190bae" providerId="ADAL" clId="{7C7D71FB-8971-459D-83DE-75A2817CAA20}" dt="2023-10-20T08:00:08.782" v="411" actId="47"/>
        <pc:sldMkLst>
          <pc:docMk/>
          <pc:sldMk cId="3352158825" sldId="331"/>
        </pc:sldMkLst>
      </pc:sldChg>
      <pc:sldChg chg="addSp delSp modSp mod delAnim modAnim">
        <pc:chgData name="Giang Phạm" userId="3b0f1452-9bb4-4d03-8600-dabfff190bae" providerId="ADAL" clId="{7C7D71FB-8971-459D-83DE-75A2817CAA20}" dt="2023-10-20T07:59:21.087" v="407" actId="207"/>
        <pc:sldMkLst>
          <pc:docMk/>
          <pc:sldMk cId="1882743118" sldId="332"/>
        </pc:sldMkLst>
        <pc:spChg chg="mod">
          <ac:chgData name="Giang Phạm" userId="3b0f1452-9bb4-4d03-8600-dabfff190bae" providerId="ADAL" clId="{7C7D71FB-8971-459D-83DE-75A2817CAA20}" dt="2023-10-20T07:56:09.663" v="233" actId="14100"/>
          <ac:spMkLst>
            <pc:docMk/>
            <pc:sldMk cId="1882743118" sldId="332"/>
            <ac:spMk id="4" creationId="{BCB95E64-C66E-8E20-591B-384FB82F964E}"/>
          </ac:spMkLst>
        </pc:spChg>
        <pc:spChg chg="mod">
          <ac:chgData name="Giang Phạm" userId="3b0f1452-9bb4-4d03-8600-dabfff190bae" providerId="ADAL" clId="{7C7D71FB-8971-459D-83DE-75A2817CAA20}" dt="2023-10-20T07:57:50.702" v="326" actId="1035"/>
          <ac:spMkLst>
            <pc:docMk/>
            <pc:sldMk cId="1882743118" sldId="332"/>
            <ac:spMk id="6" creationId="{EEB65C4A-CA05-6333-3361-BF792DA584B9}"/>
          </ac:spMkLst>
        </pc:spChg>
        <pc:spChg chg="mod">
          <ac:chgData name="Giang Phạm" userId="3b0f1452-9bb4-4d03-8600-dabfff190bae" providerId="ADAL" clId="{7C7D71FB-8971-459D-83DE-75A2817CAA20}" dt="2023-10-20T07:59:21.087" v="407" actId="207"/>
          <ac:spMkLst>
            <pc:docMk/>
            <pc:sldMk cId="1882743118" sldId="332"/>
            <ac:spMk id="11" creationId="{C0D8B25C-5B40-28AB-94A4-136E79711E93}"/>
          </ac:spMkLst>
        </pc:spChg>
        <pc:grpChg chg="add mod">
          <ac:chgData name="Giang Phạm" userId="3b0f1452-9bb4-4d03-8600-dabfff190bae" providerId="ADAL" clId="{7C7D71FB-8971-459D-83DE-75A2817CAA20}" dt="2023-10-20T07:57:56.158" v="327" actId="1076"/>
          <ac:grpSpMkLst>
            <pc:docMk/>
            <pc:sldMk cId="1882743118" sldId="332"/>
            <ac:grpSpMk id="2" creationId="{10FD3A90-D8B8-F8BD-85A2-3980324935E8}"/>
          </ac:grpSpMkLst>
        </pc:grpChg>
        <pc:grpChg chg="mod">
          <ac:chgData name="Giang Phạm" userId="3b0f1452-9bb4-4d03-8600-dabfff190bae" providerId="ADAL" clId="{7C7D71FB-8971-459D-83DE-75A2817CAA20}" dt="2023-10-20T07:56:01.553" v="229"/>
          <ac:grpSpMkLst>
            <pc:docMk/>
            <pc:sldMk cId="1882743118" sldId="332"/>
            <ac:grpSpMk id="3" creationId="{86460E74-F2DE-EF33-B0AB-A660CDE1B922}"/>
          </ac:grpSpMkLst>
        </pc:grpChg>
        <pc:grpChg chg="del">
          <ac:chgData name="Giang Phạm" userId="3b0f1452-9bb4-4d03-8600-dabfff190bae" providerId="ADAL" clId="{7C7D71FB-8971-459D-83DE-75A2817CAA20}" dt="2023-10-20T07:56:01.119" v="228" actId="478"/>
          <ac:grpSpMkLst>
            <pc:docMk/>
            <pc:sldMk cId="1882743118" sldId="332"/>
            <ac:grpSpMk id="8" creationId="{4960373C-10E1-BF17-1B9F-C2A4DF293458}"/>
          </ac:grpSpMkLst>
        </pc:grpChg>
        <pc:grpChg chg="del">
          <ac:chgData name="Giang Phạm" userId="3b0f1452-9bb4-4d03-8600-dabfff190bae" providerId="ADAL" clId="{7C7D71FB-8971-459D-83DE-75A2817CAA20}" dt="2023-10-20T07:58:52.711" v="328" actId="478"/>
          <ac:grpSpMkLst>
            <pc:docMk/>
            <pc:sldMk cId="1882743118" sldId="332"/>
            <ac:grpSpMk id="1033" creationId="{00000000-0000-0000-0000-000000000000}"/>
          </ac:grpSpMkLst>
        </pc:grpChg>
        <pc:graphicFrameChg chg="del mod">
          <ac:chgData name="Giang Phạm" userId="3b0f1452-9bb4-4d03-8600-dabfff190bae" providerId="ADAL" clId="{7C7D71FB-8971-459D-83DE-75A2817CAA20}" dt="2023-10-20T07:56:22.941" v="235" actId="21"/>
          <ac:graphicFrameMkLst>
            <pc:docMk/>
            <pc:sldMk cId="1882743118" sldId="332"/>
            <ac:graphicFrameMk id="7" creationId="{D488781B-051D-04D4-8737-9F11F1B83E9F}"/>
          </ac:graphicFrameMkLst>
        </pc:graphicFrameChg>
        <pc:picChg chg="mod">
          <ac:chgData name="Giang Phạm" userId="3b0f1452-9bb4-4d03-8600-dabfff190bae" providerId="ADAL" clId="{7C7D71FB-8971-459D-83DE-75A2817CAA20}" dt="2023-10-20T07:56:01.553" v="229"/>
          <ac:picMkLst>
            <pc:docMk/>
            <pc:sldMk cId="1882743118" sldId="332"/>
            <ac:picMk id="5" creationId="{B3E7D495-CAB6-E0F8-80FF-6EB538D949F9}"/>
          </ac:picMkLst>
        </pc:picChg>
      </pc:sldChg>
      <pc:sldChg chg="modSp add mod ord modAnim">
        <pc:chgData name="Giang Phạm" userId="3b0f1452-9bb4-4d03-8600-dabfff190bae" providerId="ADAL" clId="{7C7D71FB-8971-459D-83DE-75A2817CAA20}" dt="2023-10-20T08:35:56.553" v="765"/>
        <pc:sldMkLst>
          <pc:docMk/>
          <pc:sldMk cId="2818815400" sldId="333"/>
        </pc:sldMkLst>
        <pc:spChg chg="mod">
          <ac:chgData name="Giang Phạm" userId="3b0f1452-9bb4-4d03-8600-dabfff190bae" providerId="ADAL" clId="{7C7D71FB-8971-459D-83DE-75A2817CAA20}" dt="2023-10-20T08:30:26.848" v="677" actId="20577"/>
          <ac:spMkLst>
            <pc:docMk/>
            <pc:sldMk cId="2818815400" sldId="333"/>
            <ac:spMk id="6" creationId="{3F19E9CF-AD3E-324D-F141-78B76269DF72}"/>
          </ac:spMkLst>
        </pc:spChg>
        <pc:spChg chg="mod">
          <ac:chgData name="Giang Phạm" userId="3b0f1452-9bb4-4d03-8600-dabfff190bae" providerId="ADAL" clId="{7C7D71FB-8971-459D-83DE-75A2817CAA20}" dt="2023-10-20T08:32:54.646" v="705" actId="20577"/>
          <ac:spMkLst>
            <pc:docMk/>
            <pc:sldMk cId="2818815400" sldId="333"/>
            <ac:spMk id="10" creationId="{14FA54D1-8EB0-9382-F79B-E6F314A8492B}"/>
          </ac:spMkLst>
        </pc:spChg>
        <pc:grpChg chg="mod">
          <ac:chgData name="Giang Phạm" userId="3b0f1452-9bb4-4d03-8600-dabfff190bae" providerId="ADAL" clId="{7C7D71FB-8971-459D-83DE-75A2817CAA20}" dt="2023-10-20T08:30:17.561" v="650" actId="14826"/>
          <ac:grpSpMkLst>
            <pc:docMk/>
            <pc:sldMk cId="2818815400" sldId="333"/>
            <ac:grpSpMk id="7" creationId="{7084F6EA-F56A-8EAA-47E9-0D05E1F1DEA8}"/>
          </ac:grpSpMkLst>
        </pc:grpChg>
        <pc:grpChg chg="mod">
          <ac:chgData name="Giang Phạm" userId="3b0f1452-9bb4-4d03-8600-dabfff190bae" providerId="ADAL" clId="{7C7D71FB-8971-459D-83DE-75A2817CAA20}" dt="2023-10-20T08:32:33.592" v="678" actId="14826"/>
          <ac:grpSpMkLst>
            <pc:docMk/>
            <pc:sldMk cId="2818815400" sldId="333"/>
            <ac:grpSpMk id="8" creationId="{5050988A-7235-13E8-CCB7-967A3C970BE5}"/>
          </ac:grpSpMkLst>
        </pc:grpChg>
        <pc:picChg chg="mod">
          <ac:chgData name="Giang Phạm" userId="3b0f1452-9bb4-4d03-8600-dabfff190bae" providerId="ADAL" clId="{7C7D71FB-8971-459D-83DE-75A2817CAA20}" dt="2023-10-20T08:30:17.561" v="650" actId="14826"/>
          <ac:picMkLst>
            <pc:docMk/>
            <pc:sldMk cId="2818815400" sldId="333"/>
            <ac:picMk id="5" creationId="{8B5EA476-BF2E-3E86-44C0-DFAD98FBDE8B}"/>
          </ac:picMkLst>
        </pc:picChg>
        <pc:picChg chg="mod">
          <ac:chgData name="Giang Phạm" userId="3b0f1452-9bb4-4d03-8600-dabfff190bae" providerId="ADAL" clId="{7C7D71FB-8971-459D-83DE-75A2817CAA20}" dt="2023-10-20T08:32:46.317" v="682" actId="14100"/>
          <ac:picMkLst>
            <pc:docMk/>
            <pc:sldMk cId="2818815400" sldId="333"/>
            <ac:picMk id="9" creationId="{4E515391-71FB-D438-8D7A-2F1B09F4F78C}"/>
          </ac:picMkLst>
        </pc:picChg>
      </pc:sldChg>
      <pc:sldChg chg="addSp delSp modSp add mod ord modClrScheme delAnim modAnim chgLayout">
        <pc:chgData name="Giang Phạm" userId="3b0f1452-9bb4-4d03-8600-dabfff190bae" providerId="ADAL" clId="{7C7D71FB-8971-459D-83DE-75A2817CAA20}" dt="2023-10-21T02:37:56.420" v="3928"/>
        <pc:sldMkLst>
          <pc:docMk/>
          <pc:sldMk cId="873906415" sldId="334"/>
        </pc:sldMkLst>
        <pc:spChg chg="add mod">
          <ac:chgData name="Giang Phạm" userId="3b0f1452-9bb4-4d03-8600-dabfff190bae" providerId="ADAL" clId="{7C7D71FB-8971-459D-83DE-75A2817CAA20}" dt="2023-10-20T09:00:46.988" v="935" actId="1076"/>
          <ac:spMkLst>
            <pc:docMk/>
            <pc:sldMk cId="873906415" sldId="334"/>
            <ac:spMk id="3" creationId="{B56411D2-4778-C346-D9A8-DFBE0D593CDC}"/>
          </ac:spMkLst>
        </pc:spChg>
        <pc:spChg chg="add mod">
          <ac:chgData name="Giang Phạm" userId="3b0f1452-9bb4-4d03-8600-dabfff190bae" providerId="ADAL" clId="{7C7D71FB-8971-459D-83DE-75A2817CAA20}" dt="2023-10-20T08:44:37.832" v="843" actId="164"/>
          <ac:spMkLst>
            <pc:docMk/>
            <pc:sldMk cId="873906415" sldId="334"/>
            <ac:spMk id="6" creationId="{09EE0E44-3FF0-AD6E-9E5E-A17F4B7BE2AF}"/>
          </ac:spMkLst>
        </pc:spChg>
        <pc:spChg chg="add del mod ord">
          <ac:chgData name="Giang Phạm" userId="3b0f1452-9bb4-4d03-8600-dabfff190bae" providerId="ADAL" clId="{7C7D71FB-8971-459D-83DE-75A2817CAA20}" dt="2023-10-20T09:00:43.556" v="934" actId="478"/>
          <ac:spMkLst>
            <pc:docMk/>
            <pc:sldMk cId="873906415" sldId="334"/>
            <ac:spMk id="8" creationId="{8BA13918-8B94-66B4-27D5-5BD03BF953EB}"/>
          </ac:spMkLst>
        </pc:spChg>
        <pc:spChg chg="add del mod ord">
          <ac:chgData name="Giang Phạm" userId="3b0f1452-9bb4-4d03-8600-dabfff190bae" providerId="ADAL" clId="{7C7D71FB-8971-459D-83DE-75A2817CAA20}" dt="2023-10-20T09:00:43.556" v="934" actId="478"/>
          <ac:spMkLst>
            <pc:docMk/>
            <pc:sldMk cId="873906415" sldId="334"/>
            <ac:spMk id="9" creationId="{705EE9FD-6232-ED68-909F-872C06037C76}"/>
          </ac:spMkLst>
        </pc:spChg>
        <pc:spChg chg="mod">
          <ac:chgData name="Giang Phạm" userId="3b0f1452-9bb4-4d03-8600-dabfff190bae" providerId="ADAL" clId="{7C7D71FB-8971-459D-83DE-75A2817CAA20}" dt="2023-10-20T08:45:13.969" v="854" actId="1076"/>
          <ac:spMkLst>
            <pc:docMk/>
            <pc:sldMk cId="873906415" sldId="334"/>
            <ac:spMk id="20" creationId="{42482E6D-3A93-2A05-765A-41C6FD005A25}"/>
          </ac:spMkLst>
        </pc:spChg>
        <pc:spChg chg="mod">
          <ac:chgData name="Giang Phạm" userId="3b0f1452-9bb4-4d03-8600-dabfff190bae" providerId="ADAL" clId="{7C7D71FB-8971-459D-83DE-75A2817CAA20}" dt="2023-10-20T09:00:37.571" v="932" actId="1035"/>
          <ac:spMkLst>
            <pc:docMk/>
            <pc:sldMk cId="873906415" sldId="334"/>
            <ac:spMk id="22" creationId="{B03EB5DB-183C-630A-F437-729D2803C8EE}"/>
          </ac:spMkLst>
        </pc:spChg>
        <pc:spChg chg="del">
          <ac:chgData name="Giang Phạm" userId="3b0f1452-9bb4-4d03-8600-dabfff190bae" providerId="ADAL" clId="{7C7D71FB-8971-459D-83DE-75A2817CAA20}" dt="2023-10-20T08:36:37.898" v="770" actId="478"/>
          <ac:spMkLst>
            <pc:docMk/>
            <pc:sldMk cId="873906415" sldId="334"/>
            <ac:spMk id="23" creationId="{708102F6-546B-37A8-EC83-D1F02AF446F9}"/>
          </ac:spMkLst>
        </pc:spChg>
        <pc:spChg chg="del">
          <ac:chgData name="Giang Phạm" userId="3b0f1452-9bb4-4d03-8600-dabfff190bae" providerId="ADAL" clId="{7C7D71FB-8971-459D-83DE-75A2817CAA20}" dt="2023-10-20T08:36:37.898" v="770" actId="478"/>
          <ac:spMkLst>
            <pc:docMk/>
            <pc:sldMk cId="873906415" sldId="334"/>
            <ac:spMk id="24" creationId="{D05590CA-9F21-9126-548B-36E81A9E982B}"/>
          </ac:spMkLst>
        </pc:spChg>
        <pc:spChg chg="del">
          <ac:chgData name="Giang Phạm" userId="3b0f1452-9bb4-4d03-8600-dabfff190bae" providerId="ADAL" clId="{7C7D71FB-8971-459D-83DE-75A2817CAA20}" dt="2023-10-20T08:36:37.898" v="770" actId="478"/>
          <ac:spMkLst>
            <pc:docMk/>
            <pc:sldMk cId="873906415" sldId="334"/>
            <ac:spMk id="25" creationId="{FD8B1C4D-2D31-0710-4313-DBE5101C39CF}"/>
          </ac:spMkLst>
        </pc:spChg>
        <pc:grpChg chg="add mod">
          <ac:chgData name="Giang Phạm" userId="3b0f1452-9bb4-4d03-8600-dabfff190bae" providerId="ADAL" clId="{7C7D71FB-8971-459D-83DE-75A2817CAA20}" dt="2023-10-20T08:44:37.832" v="843" actId="164"/>
          <ac:grpSpMkLst>
            <pc:docMk/>
            <pc:sldMk cId="873906415" sldId="334"/>
            <ac:grpSpMk id="7" creationId="{FD38C3BF-869A-7775-9B3A-19193322FD41}"/>
          </ac:grpSpMkLst>
        </pc:grpChg>
        <pc:picChg chg="add mod">
          <ac:chgData name="Giang Phạm" userId="3b0f1452-9bb4-4d03-8600-dabfff190bae" providerId="ADAL" clId="{7C7D71FB-8971-459D-83DE-75A2817CAA20}" dt="2023-10-20T08:44:37.832" v="843" actId="164"/>
          <ac:picMkLst>
            <pc:docMk/>
            <pc:sldMk cId="873906415" sldId="334"/>
            <ac:picMk id="5" creationId="{3562CF71-89DF-2470-1F7F-C2B50ACA72E9}"/>
          </ac:picMkLst>
        </pc:picChg>
        <pc:cxnChg chg="del mod">
          <ac:chgData name="Giang Phạm" userId="3b0f1452-9bb4-4d03-8600-dabfff190bae" providerId="ADAL" clId="{7C7D71FB-8971-459D-83DE-75A2817CAA20}" dt="2023-10-20T08:36:37.898" v="770" actId="478"/>
          <ac:cxnSpMkLst>
            <pc:docMk/>
            <pc:sldMk cId="873906415" sldId="334"/>
            <ac:cxnSpMk id="26" creationId="{29B71D23-1AAE-F133-C9F3-F632D4329A1C}"/>
          </ac:cxnSpMkLst>
        </pc:cxnChg>
        <pc:cxnChg chg="del mod">
          <ac:chgData name="Giang Phạm" userId="3b0f1452-9bb4-4d03-8600-dabfff190bae" providerId="ADAL" clId="{7C7D71FB-8971-459D-83DE-75A2817CAA20}" dt="2023-10-20T08:36:37.898" v="770" actId="478"/>
          <ac:cxnSpMkLst>
            <pc:docMk/>
            <pc:sldMk cId="873906415" sldId="334"/>
            <ac:cxnSpMk id="27" creationId="{4351AC65-1F4A-74B1-4F4B-A4EF3EBBA3B4}"/>
          </ac:cxnSpMkLst>
        </pc:cxnChg>
      </pc:sldChg>
      <pc:sldChg chg="addSp delSp modSp add mod ord delAnim modAnim">
        <pc:chgData name="Giang Phạm" userId="3b0f1452-9bb4-4d03-8600-dabfff190bae" providerId="ADAL" clId="{7C7D71FB-8971-459D-83DE-75A2817CAA20}" dt="2023-10-21T02:39:15.606" v="3970" actId="1076"/>
        <pc:sldMkLst>
          <pc:docMk/>
          <pc:sldMk cId="419331055" sldId="335"/>
        </pc:sldMkLst>
        <pc:spChg chg="add mod">
          <ac:chgData name="Giang Phạm" userId="3b0f1452-9bb4-4d03-8600-dabfff190bae" providerId="ADAL" clId="{7C7D71FB-8971-459D-83DE-75A2817CAA20}" dt="2023-10-21T02:39:15.606" v="3970" actId="1076"/>
          <ac:spMkLst>
            <pc:docMk/>
            <pc:sldMk cId="419331055" sldId="335"/>
            <ac:spMk id="2" creationId="{0D8520EA-3CEF-4A06-C02E-A8CE3F450721}"/>
          </ac:spMkLst>
        </pc:spChg>
        <pc:spChg chg="add mod">
          <ac:chgData name="Giang Phạm" userId="3b0f1452-9bb4-4d03-8600-dabfff190bae" providerId="ADAL" clId="{7C7D71FB-8971-459D-83DE-75A2817CAA20}" dt="2023-10-20T09:39:35.976" v="2321" actId="403"/>
          <ac:spMkLst>
            <pc:docMk/>
            <pc:sldMk cId="419331055" sldId="335"/>
            <ac:spMk id="5" creationId="{1740400F-91BD-A1A5-05D9-38763246F90B}"/>
          </ac:spMkLst>
        </pc:spChg>
        <pc:spChg chg="mod">
          <ac:chgData name="Giang Phạm" userId="3b0f1452-9bb4-4d03-8600-dabfff190bae" providerId="ADAL" clId="{7C7D71FB-8971-459D-83DE-75A2817CAA20}" dt="2023-10-20T09:35:57.125" v="2278" actId="20577"/>
          <ac:spMkLst>
            <pc:docMk/>
            <pc:sldMk cId="419331055" sldId="335"/>
            <ac:spMk id="6" creationId="{ECE379D3-D0D1-C619-CF2D-AB294887C688}"/>
          </ac:spMkLst>
        </pc:spChg>
        <pc:spChg chg="del">
          <ac:chgData name="Giang Phạm" userId="3b0f1452-9bb4-4d03-8600-dabfff190bae" providerId="ADAL" clId="{7C7D71FB-8971-459D-83DE-75A2817CAA20}" dt="2023-10-20T09:36:16.520" v="2279" actId="478"/>
          <ac:spMkLst>
            <pc:docMk/>
            <pc:sldMk cId="419331055" sldId="335"/>
            <ac:spMk id="9" creationId="{3CADD9E7-673E-265A-DEED-82BBB5D7B94A}"/>
          </ac:spMkLst>
        </pc:spChg>
        <pc:spChg chg="del">
          <ac:chgData name="Giang Phạm" userId="3b0f1452-9bb4-4d03-8600-dabfff190bae" providerId="ADAL" clId="{7C7D71FB-8971-459D-83DE-75A2817CAA20}" dt="2023-10-20T09:36:16.520" v="2279" actId="478"/>
          <ac:spMkLst>
            <pc:docMk/>
            <pc:sldMk cId="419331055" sldId="335"/>
            <ac:spMk id="13" creationId="{FE1C2E55-72BF-325F-49F3-1F3A444A5188}"/>
          </ac:spMkLst>
        </pc:spChg>
        <pc:spChg chg="del">
          <ac:chgData name="Giang Phạm" userId="3b0f1452-9bb4-4d03-8600-dabfff190bae" providerId="ADAL" clId="{7C7D71FB-8971-459D-83DE-75A2817CAA20}" dt="2023-10-20T09:36:16.520" v="2279" actId="478"/>
          <ac:spMkLst>
            <pc:docMk/>
            <pc:sldMk cId="419331055" sldId="335"/>
            <ac:spMk id="16" creationId="{1E6506E1-CB2D-B968-FDC3-E1842CBF8C40}"/>
          </ac:spMkLst>
        </pc:spChg>
        <pc:spChg chg="del">
          <ac:chgData name="Giang Phạm" userId="3b0f1452-9bb4-4d03-8600-dabfff190bae" providerId="ADAL" clId="{7C7D71FB-8971-459D-83DE-75A2817CAA20}" dt="2023-10-20T09:36:16.520" v="2279" actId="478"/>
          <ac:spMkLst>
            <pc:docMk/>
            <pc:sldMk cId="419331055" sldId="335"/>
            <ac:spMk id="17" creationId="{C0FD5C80-4AC8-292A-D79D-E73BB6814F38}"/>
          </ac:spMkLst>
        </pc:spChg>
        <pc:grpChg chg="add mod">
          <ac:chgData name="Giang Phạm" userId="3b0f1452-9bb4-4d03-8600-dabfff190bae" providerId="ADAL" clId="{7C7D71FB-8971-459D-83DE-75A2817CAA20}" dt="2023-10-21T02:38:51.871" v="3957" actId="1076"/>
          <ac:grpSpMkLst>
            <pc:docMk/>
            <pc:sldMk cId="419331055" sldId="335"/>
            <ac:grpSpMk id="8" creationId="{BA6692E7-7BB6-4F37-8E62-6F7A8379B195}"/>
          </ac:grpSpMkLst>
        </pc:grpChg>
        <pc:grpChg chg="del">
          <ac:chgData name="Giang Phạm" userId="3b0f1452-9bb4-4d03-8600-dabfff190bae" providerId="ADAL" clId="{7C7D71FB-8971-459D-83DE-75A2817CAA20}" dt="2023-10-20T09:36:16.520" v="2279" actId="478"/>
          <ac:grpSpMkLst>
            <pc:docMk/>
            <pc:sldMk cId="419331055" sldId="335"/>
            <ac:grpSpMk id="12" creationId="{DD984731-3EEA-BC90-D525-0F4BCA86CBD6}"/>
          </ac:grpSpMkLst>
        </pc:grpChg>
        <pc:grpChg chg="del">
          <ac:chgData name="Giang Phạm" userId="3b0f1452-9bb4-4d03-8600-dabfff190bae" providerId="ADAL" clId="{7C7D71FB-8971-459D-83DE-75A2817CAA20}" dt="2023-10-20T09:36:16.520" v="2279" actId="478"/>
          <ac:grpSpMkLst>
            <pc:docMk/>
            <pc:sldMk cId="419331055" sldId="335"/>
            <ac:grpSpMk id="23" creationId="{C07EB898-1587-2A8A-2911-6532FADEC17B}"/>
          </ac:grpSpMkLst>
        </pc:grpChg>
        <pc:grpChg chg="del">
          <ac:chgData name="Giang Phạm" userId="3b0f1452-9bb4-4d03-8600-dabfff190bae" providerId="ADAL" clId="{7C7D71FB-8971-459D-83DE-75A2817CAA20}" dt="2023-10-20T09:36:16.520" v="2279" actId="478"/>
          <ac:grpSpMkLst>
            <pc:docMk/>
            <pc:sldMk cId="419331055" sldId="335"/>
            <ac:grpSpMk id="25" creationId="{C17EB9CB-F5D9-6C5B-886A-7A74E256CC58}"/>
          </ac:grpSpMkLst>
        </pc:grpChg>
        <pc:picChg chg="add mod modCrop">
          <ac:chgData name="Giang Phạm" userId="3b0f1452-9bb4-4d03-8600-dabfff190bae" providerId="ADAL" clId="{7C7D71FB-8971-459D-83DE-75A2817CAA20}" dt="2023-10-20T09:39:34.568" v="2319" actId="164"/>
          <ac:picMkLst>
            <pc:docMk/>
            <pc:sldMk cId="419331055" sldId="335"/>
            <ac:picMk id="4" creationId="{62B1F6F2-2C52-80A9-9B8F-4CBFD65FA0D6}"/>
          </ac:picMkLst>
        </pc:picChg>
        <pc:cxnChg chg="mod">
          <ac:chgData name="Giang Phạm" userId="3b0f1452-9bb4-4d03-8600-dabfff190bae" providerId="ADAL" clId="{7C7D71FB-8971-459D-83DE-75A2817CAA20}" dt="2023-10-20T09:36:16.520" v="2279" actId="478"/>
          <ac:cxnSpMkLst>
            <pc:docMk/>
            <pc:sldMk cId="419331055" sldId="335"/>
            <ac:cxnSpMk id="15" creationId="{A5A14F1A-2E87-7926-9073-019C245F7D30}"/>
          </ac:cxnSpMkLst>
        </pc:cxnChg>
        <pc:cxnChg chg="mod">
          <ac:chgData name="Giang Phạm" userId="3b0f1452-9bb4-4d03-8600-dabfff190bae" providerId="ADAL" clId="{7C7D71FB-8971-459D-83DE-75A2817CAA20}" dt="2023-10-20T09:36:16.520" v="2279" actId="478"/>
          <ac:cxnSpMkLst>
            <pc:docMk/>
            <pc:sldMk cId="419331055" sldId="335"/>
            <ac:cxnSpMk id="19" creationId="{398461F4-B3B9-2BA7-9D00-6BD195960834}"/>
          </ac:cxnSpMkLst>
        </pc:cxnChg>
      </pc:sldChg>
      <pc:sldChg chg="del">
        <pc:chgData name="Giang Phạm" userId="3b0f1452-9bb4-4d03-8600-dabfff190bae" providerId="ADAL" clId="{7C7D71FB-8971-459D-83DE-75A2817CAA20}" dt="2023-10-20T09:10:15.202" v="1046" actId="47"/>
        <pc:sldMkLst>
          <pc:docMk/>
          <pc:sldMk cId="3666241776" sldId="335"/>
        </pc:sldMkLst>
      </pc:sldChg>
      <pc:sldChg chg="modSp add mod ord setBg">
        <pc:chgData name="Giang Phạm" userId="3b0f1452-9bb4-4d03-8600-dabfff190bae" providerId="ADAL" clId="{7C7D71FB-8971-459D-83DE-75A2817CAA20}" dt="2023-10-20T09:41:44.996" v="2343" actId="20577"/>
        <pc:sldMkLst>
          <pc:docMk/>
          <pc:sldMk cId="1698402503" sldId="336"/>
        </pc:sldMkLst>
        <pc:spChg chg="mod">
          <ac:chgData name="Giang Phạm" userId="3b0f1452-9bb4-4d03-8600-dabfff190bae" providerId="ADAL" clId="{7C7D71FB-8971-459D-83DE-75A2817CAA20}" dt="2023-10-20T09:41:44.996" v="2343" actId="20577"/>
          <ac:spMkLst>
            <pc:docMk/>
            <pc:sldMk cId="1698402503" sldId="336"/>
            <ac:spMk id="1043" creationId="{00000000-0000-0000-0000-000000000000}"/>
          </ac:spMkLst>
        </pc:spChg>
      </pc:sldChg>
      <pc:sldChg chg="modSp add mod ord">
        <pc:chgData name="Giang Phạm" userId="3b0f1452-9bb4-4d03-8600-dabfff190bae" providerId="ADAL" clId="{7C7D71FB-8971-459D-83DE-75A2817CAA20}" dt="2023-10-20T10:14:27.524" v="2883" actId="20577"/>
        <pc:sldMkLst>
          <pc:docMk/>
          <pc:sldMk cId="379756715" sldId="337"/>
        </pc:sldMkLst>
        <pc:spChg chg="mod">
          <ac:chgData name="Giang Phạm" userId="3b0f1452-9bb4-4d03-8600-dabfff190bae" providerId="ADAL" clId="{7C7D71FB-8971-459D-83DE-75A2817CAA20}" dt="2023-10-20T10:14:13.843" v="2854" actId="20577"/>
          <ac:spMkLst>
            <pc:docMk/>
            <pc:sldMk cId="379756715" sldId="337"/>
            <ac:spMk id="6" creationId="{3F19E9CF-AD3E-324D-F141-78B76269DF72}"/>
          </ac:spMkLst>
        </pc:spChg>
        <pc:spChg chg="mod">
          <ac:chgData name="Giang Phạm" userId="3b0f1452-9bb4-4d03-8600-dabfff190bae" providerId="ADAL" clId="{7C7D71FB-8971-459D-83DE-75A2817CAA20}" dt="2023-10-20T10:14:27.524" v="2883" actId="20577"/>
          <ac:spMkLst>
            <pc:docMk/>
            <pc:sldMk cId="379756715" sldId="337"/>
            <ac:spMk id="10" creationId="{14FA54D1-8EB0-9382-F79B-E6F314A8492B}"/>
          </ac:spMkLst>
        </pc:spChg>
        <pc:grpChg chg="mod">
          <ac:chgData name="Giang Phạm" userId="3b0f1452-9bb4-4d03-8600-dabfff190bae" providerId="ADAL" clId="{7C7D71FB-8971-459D-83DE-75A2817CAA20}" dt="2023-10-20T10:14:09.654" v="2818" actId="14826"/>
          <ac:grpSpMkLst>
            <pc:docMk/>
            <pc:sldMk cId="379756715" sldId="337"/>
            <ac:grpSpMk id="7" creationId="{7084F6EA-F56A-8EAA-47E9-0D05E1F1DEA8}"/>
          </ac:grpSpMkLst>
        </pc:grpChg>
        <pc:grpChg chg="mod">
          <ac:chgData name="Giang Phạm" userId="3b0f1452-9bb4-4d03-8600-dabfff190bae" providerId="ADAL" clId="{7C7D71FB-8971-459D-83DE-75A2817CAA20}" dt="2023-10-20T10:14:20.043" v="2855" actId="14826"/>
          <ac:grpSpMkLst>
            <pc:docMk/>
            <pc:sldMk cId="379756715" sldId="337"/>
            <ac:grpSpMk id="8" creationId="{5050988A-7235-13E8-CCB7-967A3C970BE5}"/>
          </ac:grpSpMkLst>
        </pc:grpChg>
        <pc:picChg chg="mod">
          <ac:chgData name="Giang Phạm" userId="3b0f1452-9bb4-4d03-8600-dabfff190bae" providerId="ADAL" clId="{7C7D71FB-8971-459D-83DE-75A2817CAA20}" dt="2023-10-20T10:14:09.654" v="2818" actId="14826"/>
          <ac:picMkLst>
            <pc:docMk/>
            <pc:sldMk cId="379756715" sldId="337"/>
            <ac:picMk id="5" creationId="{8B5EA476-BF2E-3E86-44C0-DFAD98FBDE8B}"/>
          </ac:picMkLst>
        </pc:picChg>
        <pc:picChg chg="mod">
          <ac:chgData name="Giang Phạm" userId="3b0f1452-9bb4-4d03-8600-dabfff190bae" providerId="ADAL" clId="{7C7D71FB-8971-459D-83DE-75A2817CAA20}" dt="2023-10-20T10:14:20.043" v="2855" actId="14826"/>
          <ac:picMkLst>
            <pc:docMk/>
            <pc:sldMk cId="379756715" sldId="337"/>
            <ac:picMk id="9" creationId="{4E515391-71FB-D438-8D7A-2F1B09F4F78C}"/>
          </ac:picMkLst>
        </pc:picChg>
      </pc:sldChg>
      <pc:sldChg chg="modSp add mod">
        <pc:chgData name="Giang Phạm" userId="3b0f1452-9bb4-4d03-8600-dabfff190bae" providerId="ADAL" clId="{7C7D71FB-8971-459D-83DE-75A2817CAA20}" dt="2023-10-20T10:17:43.193" v="2907" actId="1076"/>
        <pc:sldMkLst>
          <pc:docMk/>
          <pc:sldMk cId="103842877" sldId="338"/>
        </pc:sldMkLst>
        <pc:spChg chg="mod">
          <ac:chgData name="Giang Phạm" userId="3b0f1452-9bb4-4d03-8600-dabfff190bae" providerId="ADAL" clId="{7C7D71FB-8971-459D-83DE-75A2817CAA20}" dt="2023-10-20T10:17:19.573" v="2890" actId="20577"/>
          <ac:spMkLst>
            <pc:docMk/>
            <pc:sldMk cId="103842877" sldId="338"/>
            <ac:spMk id="6" creationId="{3F19E9CF-AD3E-324D-F141-78B76269DF72}"/>
          </ac:spMkLst>
        </pc:spChg>
        <pc:spChg chg="mod">
          <ac:chgData name="Giang Phạm" userId="3b0f1452-9bb4-4d03-8600-dabfff190bae" providerId="ADAL" clId="{7C7D71FB-8971-459D-83DE-75A2817CAA20}" dt="2023-10-20T10:17:42.170" v="2906" actId="1035"/>
          <ac:spMkLst>
            <pc:docMk/>
            <pc:sldMk cId="103842877" sldId="338"/>
            <ac:spMk id="10" creationId="{14FA54D1-8EB0-9382-F79B-E6F314A8492B}"/>
          </ac:spMkLst>
        </pc:spChg>
        <pc:grpChg chg="mod">
          <ac:chgData name="Giang Phạm" userId="3b0f1452-9bb4-4d03-8600-dabfff190bae" providerId="ADAL" clId="{7C7D71FB-8971-459D-83DE-75A2817CAA20}" dt="2023-10-20T10:17:17.344" v="2885" actId="14826"/>
          <ac:grpSpMkLst>
            <pc:docMk/>
            <pc:sldMk cId="103842877" sldId="338"/>
            <ac:grpSpMk id="7" creationId="{7084F6EA-F56A-8EAA-47E9-0D05E1F1DEA8}"/>
          </ac:grpSpMkLst>
        </pc:grpChg>
        <pc:grpChg chg="mod">
          <ac:chgData name="Giang Phạm" userId="3b0f1452-9bb4-4d03-8600-dabfff190bae" providerId="ADAL" clId="{7C7D71FB-8971-459D-83DE-75A2817CAA20}" dt="2023-10-20T10:17:43.193" v="2907" actId="1076"/>
          <ac:grpSpMkLst>
            <pc:docMk/>
            <pc:sldMk cId="103842877" sldId="338"/>
            <ac:grpSpMk id="8" creationId="{5050988A-7235-13E8-CCB7-967A3C970BE5}"/>
          </ac:grpSpMkLst>
        </pc:grpChg>
        <pc:picChg chg="mod">
          <ac:chgData name="Giang Phạm" userId="3b0f1452-9bb4-4d03-8600-dabfff190bae" providerId="ADAL" clId="{7C7D71FB-8971-459D-83DE-75A2817CAA20}" dt="2023-10-20T10:17:17.344" v="2885" actId="14826"/>
          <ac:picMkLst>
            <pc:docMk/>
            <pc:sldMk cId="103842877" sldId="338"/>
            <ac:picMk id="5" creationId="{8B5EA476-BF2E-3E86-44C0-DFAD98FBDE8B}"/>
          </ac:picMkLst>
        </pc:picChg>
        <pc:picChg chg="mod">
          <ac:chgData name="Giang Phạm" userId="3b0f1452-9bb4-4d03-8600-dabfff190bae" providerId="ADAL" clId="{7C7D71FB-8971-459D-83DE-75A2817CAA20}" dt="2023-10-20T10:17:39.314" v="2900" actId="1076"/>
          <ac:picMkLst>
            <pc:docMk/>
            <pc:sldMk cId="103842877" sldId="338"/>
            <ac:picMk id="9" creationId="{4E515391-71FB-D438-8D7A-2F1B09F4F78C}"/>
          </ac:picMkLst>
        </pc:picChg>
      </pc:sldChg>
      <pc:sldChg chg="del">
        <pc:chgData name="Giang Phạm" userId="3b0f1452-9bb4-4d03-8600-dabfff190bae" providerId="ADAL" clId="{7C7D71FB-8971-459D-83DE-75A2817CAA20}" dt="2023-10-20T16:22:17.904" v="3091" actId="47"/>
        <pc:sldMkLst>
          <pc:docMk/>
          <pc:sldMk cId="597746548" sldId="339"/>
        </pc:sldMkLst>
      </pc:sldChg>
      <pc:sldChg chg="modSp">
        <pc:chgData name="Giang Phạm" userId="3b0f1452-9bb4-4d03-8600-dabfff190bae" providerId="ADAL" clId="{7C7D71FB-8971-459D-83DE-75A2817CAA20}" dt="2023-10-20T16:22:36.083" v="3092" actId="14826"/>
        <pc:sldMkLst>
          <pc:docMk/>
          <pc:sldMk cId="516241218" sldId="340"/>
        </pc:sldMkLst>
        <pc:picChg chg="mod">
          <ac:chgData name="Giang Phạm" userId="3b0f1452-9bb4-4d03-8600-dabfff190bae" providerId="ADAL" clId="{7C7D71FB-8971-459D-83DE-75A2817CAA20}" dt="2023-10-20T16:22:36.083" v="3092" actId="14826"/>
          <ac:picMkLst>
            <pc:docMk/>
            <pc:sldMk cId="516241218" sldId="340"/>
            <ac:picMk id="6" creationId="{59911BBC-657C-2243-1377-54D49B3540CF}"/>
          </ac:picMkLst>
        </pc:picChg>
      </pc:sldChg>
      <pc:sldChg chg="modSp mod">
        <pc:chgData name="Giang Phạm" userId="3b0f1452-9bb4-4d03-8600-dabfff190bae" providerId="ADAL" clId="{7C7D71FB-8971-459D-83DE-75A2817CAA20}" dt="2023-10-20T16:22:55.698" v="3098" actId="1076"/>
        <pc:sldMkLst>
          <pc:docMk/>
          <pc:sldMk cId="424626978" sldId="341"/>
        </pc:sldMkLst>
        <pc:picChg chg="mod">
          <ac:chgData name="Giang Phạm" userId="3b0f1452-9bb4-4d03-8600-dabfff190bae" providerId="ADAL" clId="{7C7D71FB-8971-459D-83DE-75A2817CAA20}" dt="2023-10-20T16:22:55.698" v="3098" actId="1076"/>
          <ac:picMkLst>
            <pc:docMk/>
            <pc:sldMk cId="424626978" sldId="341"/>
            <ac:picMk id="7" creationId="{1D3ECC3E-E1E8-46F2-01E8-E6A85AF564A3}"/>
          </ac:picMkLst>
        </pc:picChg>
      </pc:sldChg>
      <pc:sldChg chg="addSp delSp modSp mod modClrScheme chgLayout">
        <pc:chgData name="Giang Phạm" userId="3b0f1452-9bb4-4d03-8600-dabfff190bae" providerId="ADAL" clId="{7C7D71FB-8971-459D-83DE-75A2817CAA20}" dt="2023-10-20T16:23:23.011" v="3103" actId="700"/>
        <pc:sldMkLst>
          <pc:docMk/>
          <pc:sldMk cId="1273993082" sldId="344"/>
        </pc:sldMkLst>
        <pc:spChg chg="add del mod ord">
          <ac:chgData name="Giang Phạm" userId="3b0f1452-9bb4-4d03-8600-dabfff190bae" providerId="ADAL" clId="{7C7D71FB-8971-459D-83DE-75A2817CAA20}" dt="2023-10-20T16:23:23.011" v="3103" actId="700"/>
          <ac:spMkLst>
            <pc:docMk/>
            <pc:sldMk cId="1273993082" sldId="344"/>
            <ac:spMk id="2" creationId="{71EC1C52-836E-6F7A-DE0A-DE2AF12C9520}"/>
          </ac:spMkLst>
        </pc:spChg>
        <pc:spChg chg="add del mod ord">
          <ac:chgData name="Giang Phạm" userId="3b0f1452-9bb4-4d03-8600-dabfff190bae" providerId="ADAL" clId="{7C7D71FB-8971-459D-83DE-75A2817CAA20}" dt="2023-10-20T16:23:23.011" v="3103" actId="700"/>
          <ac:spMkLst>
            <pc:docMk/>
            <pc:sldMk cId="1273993082" sldId="344"/>
            <ac:spMk id="4" creationId="{7264B45E-982A-7882-40D8-6CD2E777AE41}"/>
          </ac:spMkLst>
        </pc:spChg>
        <pc:spChg chg="add del mod ord">
          <ac:chgData name="Giang Phạm" userId="3b0f1452-9bb4-4d03-8600-dabfff190bae" providerId="ADAL" clId="{7C7D71FB-8971-459D-83DE-75A2817CAA20}" dt="2023-10-20T16:23:23.011" v="3103" actId="700"/>
          <ac:spMkLst>
            <pc:docMk/>
            <pc:sldMk cId="1273993082" sldId="344"/>
            <ac:spMk id="6" creationId="{8C8C2D90-66AA-82D0-AF7F-4ED242330A0E}"/>
          </ac:spMkLst>
        </pc:spChg>
        <pc:spChg chg="add del">
          <ac:chgData name="Giang Phạm" userId="3b0f1452-9bb4-4d03-8600-dabfff190bae" providerId="ADAL" clId="{7C7D71FB-8971-459D-83DE-75A2817CAA20}" dt="2023-10-20T16:23:14.790" v="3101" actId="478"/>
          <ac:spMkLst>
            <pc:docMk/>
            <pc:sldMk cId="1273993082" sldId="344"/>
            <ac:spMk id="7" creationId="{A64326FD-E2F8-F2EF-FF73-70C296171B50}"/>
          </ac:spMkLst>
        </pc:spChg>
      </pc:sldChg>
      <pc:sldChg chg="delSp mod modClrScheme chgLayout">
        <pc:chgData name="Giang Phạm" userId="3b0f1452-9bb4-4d03-8600-dabfff190bae" providerId="ADAL" clId="{7C7D71FB-8971-459D-83DE-75A2817CAA20}" dt="2023-10-20T16:23:32.061" v="3105" actId="700"/>
        <pc:sldMkLst>
          <pc:docMk/>
          <pc:sldMk cId="37831260" sldId="345"/>
        </pc:sldMkLst>
        <pc:spChg chg="del">
          <ac:chgData name="Giang Phạm" userId="3b0f1452-9bb4-4d03-8600-dabfff190bae" providerId="ADAL" clId="{7C7D71FB-8971-459D-83DE-75A2817CAA20}" dt="2023-10-20T16:23:26.638" v="3104" actId="478"/>
          <ac:spMkLst>
            <pc:docMk/>
            <pc:sldMk cId="37831260" sldId="345"/>
            <ac:spMk id="7" creationId="{A64326FD-E2F8-F2EF-FF73-70C296171B50}"/>
          </ac:spMkLst>
        </pc:spChg>
      </pc:sldChg>
      <pc:sldChg chg="addSp delSp modSp mod modClrScheme chgLayout">
        <pc:chgData name="Giang Phạm" userId="3b0f1452-9bb4-4d03-8600-dabfff190bae" providerId="ADAL" clId="{7C7D71FB-8971-459D-83DE-75A2817CAA20}" dt="2023-10-20T16:23:49.350" v="3107" actId="478"/>
        <pc:sldMkLst>
          <pc:docMk/>
          <pc:sldMk cId="1562469762" sldId="349"/>
        </pc:sldMkLst>
        <pc:spChg chg="add del mod ord">
          <ac:chgData name="Giang Phạm" userId="3b0f1452-9bb4-4d03-8600-dabfff190bae" providerId="ADAL" clId="{7C7D71FB-8971-459D-83DE-75A2817CAA20}" dt="2023-10-20T16:23:49.350" v="3107" actId="478"/>
          <ac:spMkLst>
            <pc:docMk/>
            <pc:sldMk cId="1562469762" sldId="349"/>
            <ac:spMk id="2" creationId="{247A965A-586D-C8B4-98DC-06F64AFAB3E8}"/>
          </ac:spMkLst>
        </pc:spChg>
      </pc:sldChg>
      <pc:sldChg chg="addSp delSp modSp mod modClrScheme chgLayout">
        <pc:chgData name="Giang Phạm" userId="3b0f1452-9bb4-4d03-8600-dabfff190bae" providerId="ADAL" clId="{7C7D71FB-8971-459D-83DE-75A2817CAA20}" dt="2023-10-20T16:24:36.767" v="3115" actId="478"/>
        <pc:sldMkLst>
          <pc:docMk/>
          <pc:sldMk cId="3273328868" sldId="350"/>
        </pc:sldMkLst>
        <pc:spChg chg="add del mod ord">
          <ac:chgData name="Giang Phạm" userId="3b0f1452-9bb4-4d03-8600-dabfff190bae" providerId="ADAL" clId="{7C7D71FB-8971-459D-83DE-75A2817CAA20}" dt="2023-10-20T16:24:12.512" v="3110" actId="700"/>
          <ac:spMkLst>
            <pc:docMk/>
            <pc:sldMk cId="3273328868" sldId="350"/>
            <ac:spMk id="2" creationId="{17306EC1-2BA6-296B-59B7-5719CE6C7267}"/>
          </ac:spMkLst>
        </pc:spChg>
        <pc:spChg chg="add del mod ord">
          <ac:chgData name="Giang Phạm" userId="3b0f1452-9bb4-4d03-8600-dabfff190bae" providerId="ADAL" clId="{7C7D71FB-8971-459D-83DE-75A2817CAA20}" dt="2023-10-20T16:24:12.512" v="3110" actId="700"/>
          <ac:spMkLst>
            <pc:docMk/>
            <pc:sldMk cId="3273328868" sldId="350"/>
            <ac:spMk id="3" creationId="{33670C4C-F5B6-77F0-05E1-65C840DADECF}"/>
          </ac:spMkLst>
        </pc:spChg>
        <pc:spChg chg="add del mod ord">
          <ac:chgData name="Giang Phạm" userId="3b0f1452-9bb4-4d03-8600-dabfff190bae" providerId="ADAL" clId="{7C7D71FB-8971-459D-83DE-75A2817CAA20}" dt="2023-10-20T16:24:12.512" v="3110" actId="700"/>
          <ac:spMkLst>
            <pc:docMk/>
            <pc:sldMk cId="3273328868" sldId="350"/>
            <ac:spMk id="9" creationId="{22B57A6C-E826-35DE-001C-46B6C31E0FCB}"/>
          </ac:spMkLst>
        </pc:spChg>
        <pc:spChg chg="add del mod ord">
          <ac:chgData name="Giang Phạm" userId="3b0f1452-9bb4-4d03-8600-dabfff190bae" providerId="ADAL" clId="{7C7D71FB-8971-459D-83DE-75A2817CAA20}" dt="2023-10-20T16:24:12.512" v="3110" actId="700"/>
          <ac:spMkLst>
            <pc:docMk/>
            <pc:sldMk cId="3273328868" sldId="350"/>
            <ac:spMk id="10" creationId="{5AF6B798-D517-8A02-E915-CA6B42B556D4}"/>
          </ac:spMkLst>
        </pc:spChg>
        <pc:spChg chg="add del mod ord">
          <ac:chgData name="Giang Phạm" userId="3b0f1452-9bb4-4d03-8600-dabfff190bae" providerId="ADAL" clId="{7C7D71FB-8971-459D-83DE-75A2817CAA20}" dt="2023-10-20T16:24:12.512" v="3110" actId="700"/>
          <ac:spMkLst>
            <pc:docMk/>
            <pc:sldMk cId="3273328868" sldId="350"/>
            <ac:spMk id="11" creationId="{28B684CC-6484-B1AD-F71D-AB9EF6D867B1}"/>
          </ac:spMkLst>
        </pc:spChg>
        <pc:spChg chg="add del mod ord">
          <ac:chgData name="Giang Phạm" userId="3b0f1452-9bb4-4d03-8600-dabfff190bae" providerId="ADAL" clId="{7C7D71FB-8971-459D-83DE-75A2817CAA20}" dt="2023-10-20T16:24:12.512" v="3110" actId="700"/>
          <ac:spMkLst>
            <pc:docMk/>
            <pc:sldMk cId="3273328868" sldId="350"/>
            <ac:spMk id="12" creationId="{3B2B74C0-DBBE-11E6-9A07-0773E1D4DCC8}"/>
          </ac:spMkLst>
        </pc:spChg>
        <pc:spChg chg="add del mod ord">
          <ac:chgData name="Giang Phạm" userId="3b0f1452-9bb4-4d03-8600-dabfff190bae" providerId="ADAL" clId="{7C7D71FB-8971-459D-83DE-75A2817CAA20}" dt="2023-10-20T16:24:12.512" v="3110" actId="700"/>
          <ac:spMkLst>
            <pc:docMk/>
            <pc:sldMk cId="3273328868" sldId="350"/>
            <ac:spMk id="13" creationId="{8BB668D9-FF22-64AF-3B1D-9D1016185C91}"/>
          </ac:spMkLst>
        </pc:spChg>
        <pc:spChg chg="add del mod ord">
          <ac:chgData name="Giang Phạm" userId="3b0f1452-9bb4-4d03-8600-dabfff190bae" providerId="ADAL" clId="{7C7D71FB-8971-459D-83DE-75A2817CAA20}" dt="2023-10-20T16:24:12.512" v="3110" actId="700"/>
          <ac:spMkLst>
            <pc:docMk/>
            <pc:sldMk cId="3273328868" sldId="350"/>
            <ac:spMk id="14" creationId="{BC6F54BB-78D0-3EAD-0D43-0661D133181A}"/>
          </ac:spMkLst>
        </pc:spChg>
        <pc:spChg chg="add del mod ord">
          <ac:chgData name="Giang Phạm" userId="3b0f1452-9bb4-4d03-8600-dabfff190bae" providerId="ADAL" clId="{7C7D71FB-8971-459D-83DE-75A2817CAA20}" dt="2023-10-20T16:24:12.512" v="3110" actId="700"/>
          <ac:spMkLst>
            <pc:docMk/>
            <pc:sldMk cId="3273328868" sldId="350"/>
            <ac:spMk id="15" creationId="{37451833-B08C-B1D0-1467-47DE105636F5}"/>
          </ac:spMkLst>
        </pc:spChg>
        <pc:spChg chg="add del mod ord">
          <ac:chgData name="Giang Phạm" userId="3b0f1452-9bb4-4d03-8600-dabfff190bae" providerId="ADAL" clId="{7C7D71FB-8971-459D-83DE-75A2817CAA20}" dt="2023-10-20T16:24:12.512" v="3110" actId="700"/>
          <ac:spMkLst>
            <pc:docMk/>
            <pc:sldMk cId="3273328868" sldId="350"/>
            <ac:spMk id="16" creationId="{AAF4CAE7-6B6A-922C-0A2E-109AF4C96183}"/>
          </ac:spMkLst>
        </pc:spChg>
        <pc:spChg chg="add del mod ord">
          <ac:chgData name="Giang Phạm" userId="3b0f1452-9bb4-4d03-8600-dabfff190bae" providerId="ADAL" clId="{7C7D71FB-8971-459D-83DE-75A2817CAA20}" dt="2023-10-20T16:24:24.742" v="3113" actId="478"/>
          <ac:spMkLst>
            <pc:docMk/>
            <pc:sldMk cId="3273328868" sldId="350"/>
            <ac:spMk id="17" creationId="{2698AC5F-F9C5-FF4A-201C-788E1109A7F9}"/>
          </ac:spMkLst>
        </pc:spChg>
        <pc:spChg chg="add del mod ord">
          <ac:chgData name="Giang Phạm" userId="3b0f1452-9bb4-4d03-8600-dabfff190bae" providerId="ADAL" clId="{7C7D71FB-8971-459D-83DE-75A2817CAA20}" dt="2023-10-20T16:24:23.118" v="3112" actId="478"/>
          <ac:spMkLst>
            <pc:docMk/>
            <pc:sldMk cId="3273328868" sldId="350"/>
            <ac:spMk id="18" creationId="{F1E45D03-FF62-734B-CE7D-ED16EA284209}"/>
          </ac:spMkLst>
        </pc:spChg>
        <pc:spChg chg="add del mod ord">
          <ac:chgData name="Giang Phạm" userId="3b0f1452-9bb4-4d03-8600-dabfff190bae" providerId="ADAL" clId="{7C7D71FB-8971-459D-83DE-75A2817CAA20}" dt="2023-10-20T16:24:36.767" v="3115" actId="478"/>
          <ac:spMkLst>
            <pc:docMk/>
            <pc:sldMk cId="3273328868" sldId="350"/>
            <ac:spMk id="19" creationId="{51B9CA99-FFAB-8432-F3D2-DA7B98035524}"/>
          </ac:spMkLst>
        </pc:spChg>
        <pc:spChg chg="add del mod ord">
          <ac:chgData name="Giang Phạm" userId="3b0f1452-9bb4-4d03-8600-dabfff190bae" providerId="ADAL" clId="{7C7D71FB-8971-459D-83DE-75A2817CAA20}" dt="2023-10-20T16:24:36.767" v="3115" actId="478"/>
          <ac:spMkLst>
            <pc:docMk/>
            <pc:sldMk cId="3273328868" sldId="350"/>
            <ac:spMk id="20" creationId="{F4F61CD4-B58A-B3A0-6FED-BB4C289ADD69}"/>
          </ac:spMkLst>
        </pc:spChg>
        <pc:spChg chg="add del mod ord">
          <ac:chgData name="Giang Phạm" userId="3b0f1452-9bb4-4d03-8600-dabfff190bae" providerId="ADAL" clId="{7C7D71FB-8971-459D-83DE-75A2817CAA20}" dt="2023-10-20T16:24:36.767" v="3115" actId="478"/>
          <ac:spMkLst>
            <pc:docMk/>
            <pc:sldMk cId="3273328868" sldId="350"/>
            <ac:spMk id="21" creationId="{B66A463F-22A7-27CE-01B2-A0FB024C3B3F}"/>
          </ac:spMkLst>
        </pc:spChg>
      </pc:sldChg>
      <pc:sldChg chg="modSp add mod ord">
        <pc:chgData name="Giang Phạm" userId="3b0f1452-9bb4-4d03-8600-dabfff190bae" providerId="ADAL" clId="{7C7D71FB-8971-459D-83DE-75A2817CAA20}" dt="2023-10-21T02:23:09.930" v="3610" actId="1036"/>
        <pc:sldMkLst>
          <pc:docMk/>
          <pc:sldMk cId="3173509966" sldId="356"/>
        </pc:sldMkLst>
        <pc:spChg chg="mod">
          <ac:chgData name="Giang Phạm" userId="3b0f1452-9bb4-4d03-8600-dabfff190bae" providerId="ADAL" clId="{7C7D71FB-8971-459D-83DE-75A2817CAA20}" dt="2023-10-21T02:21:04.222" v="3545" actId="1076"/>
          <ac:spMkLst>
            <pc:docMk/>
            <pc:sldMk cId="3173509966" sldId="356"/>
            <ac:spMk id="6" creationId="{3F19E9CF-AD3E-324D-F141-78B76269DF72}"/>
          </ac:spMkLst>
        </pc:spChg>
        <pc:spChg chg="mod">
          <ac:chgData name="Giang Phạm" userId="3b0f1452-9bb4-4d03-8600-dabfff190bae" providerId="ADAL" clId="{7C7D71FB-8971-459D-83DE-75A2817CAA20}" dt="2023-10-21T02:23:05.814" v="3596" actId="20577"/>
          <ac:spMkLst>
            <pc:docMk/>
            <pc:sldMk cId="3173509966" sldId="356"/>
            <ac:spMk id="10" creationId="{14FA54D1-8EB0-9382-F79B-E6F314A8492B}"/>
          </ac:spMkLst>
        </pc:spChg>
        <pc:grpChg chg="mod">
          <ac:chgData name="Giang Phạm" userId="3b0f1452-9bb4-4d03-8600-dabfff190bae" providerId="ADAL" clId="{7C7D71FB-8971-459D-83DE-75A2817CAA20}" dt="2023-10-21T02:20:47.541" v="3458" actId="14826"/>
          <ac:grpSpMkLst>
            <pc:docMk/>
            <pc:sldMk cId="3173509966" sldId="356"/>
            <ac:grpSpMk id="7" creationId="{7084F6EA-F56A-8EAA-47E9-0D05E1F1DEA8}"/>
          </ac:grpSpMkLst>
        </pc:grpChg>
        <pc:grpChg chg="mod">
          <ac:chgData name="Giang Phạm" userId="3b0f1452-9bb4-4d03-8600-dabfff190bae" providerId="ADAL" clId="{7C7D71FB-8971-459D-83DE-75A2817CAA20}" dt="2023-10-21T02:23:09.930" v="3610" actId="1036"/>
          <ac:grpSpMkLst>
            <pc:docMk/>
            <pc:sldMk cId="3173509966" sldId="356"/>
            <ac:grpSpMk id="8" creationId="{5050988A-7235-13E8-CCB7-967A3C970BE5}"/>
          </ac:grpSpMkLst>
        </pc:grpChg>
        <pc:picChg chg="mod">
          <ac:chgData name="Giang Phạm" userId="3b0f1452-9bb4-4d03-8600-dabfff190bae" providerId="ADAL" clId="{7C7D71FB-8971-459D-83DE-75A2817CAA20}" dt="2023-10-21T02:20:47.541" v="3458" actId="14826"/>
          <ac:picMkLst>
            <pc:docMk/>
            <pc:sldMk cId="3173509966" sldId="356"/>
            <ac:picMk id="5" creationId="{8B5EA476-BF2E-3E86-44C0-DFAD98FBDE8B}"/>
          </ac:picMkLst>
        </pc:picChg>
        <pc:picChg chg="mod">
          <ac:chgData name="Giang Phạm" userId="3b0f1452-9bb4-4d03-8600-dabfff190bae" providerId="ADAL" clId="{7C7D71FB-8971-459D-83DE-75A2817CAA20}" dt="2023-10-21T02:22:55.834" v="3546" actId="14826"/>
          <ac:picMkLst>
            <pc:docMk/>
            <pc:sldMk cId="3173509966" sldId="356"/>
            <ac:picMk id="9" creationId="{4E515391-71FB-D438-8D7A-2F1B09F4F78C}"/>
          </ac:picMkLst>
        </pc:picChg>
      </pc:sldChg>
      <pc:sldChg chg="addSp delSp modSp new mod modClrScheme modAnim chgLayout">
        <pc:chgData name="Giang Phạm" userId="3b0f1452-9bb4-4d03-8600-dabfff190bae" providerId="ADAL" clId="{7C7D71FB-8971-459D-83DE-75A2817CAA20}" dt="2023-10-21T02:29:11.489" v="3727"/>
        <pc:sldMkLst>
          <pc:docMk/>
          <pc:sldMk cId="1724599668" sldId="357"/>
        </pc:sldMkLst>
        <pc:spChg chg="del mod ord">
          <ac:chgData name="Giang Phạm" userId="3b0f1452-9bb4-4d03-8600-dabfff190bae" providerId="ADAL" clId="{7C7D71FB-8971-459D-83DE-75A2817CAA20}" dt="2023-10-21T02:28:05.939" v="3612" actId="700"/>
          <ac:spMkLst>
            <pc:docMk/>
            <pc:sldMk cId="1724599668" sldId="357"/>
            <ac:spMk id="2" creationId="{A448F406-E5EB-9556-A04B-CD702ED59825}"/>
          </ac:spMkLst>
        </pc:spChg>
        <pc:spChg chg="add del mod ord">
          <ac:chgData name="Giang Phạm" userId="3b0f1452-9bb4-4d03-8600-dabfff190bae" providerId="ADAL" clId="{7C7D71FB-8971-459D-83DE-75A2817CAA20}" dt="2023-10-21T02:28:07.947" v="3613" actId="478"/>
          <ac:spMkLst>
            <pc:docMk/>
            <pc:sldMk cId="1724599668" sldId="357"/>
            <ac:spMk id="3" creationId="{081FE49E-F6A5-B840-BBFC-7433189D3C99}"/>
          </ac:spMkLst>
        </pc:spChg>
        <pc:spChg chg="add del mod ord">
          <ac:chgData name="Giang Phạm" userId="3b0f1452-9bb4-4d03-8600-dabfff190bae" providerId="ADAL" clId="{7C7D71FB-8971-459D-83DE-75A2817CAA20}" dt="2023-10-21T02:28:07.947" v="3613" actId="478"/>
          <ac:spMkLst>
            <pc:docMk/>
            <pc:sldMk cId="1724599668" sldId="357"/>
            <ac:spMk id="4" creationId="{CA3FE32D-9F45-55DC-B1CA-543C2CA7605A}"/>
          </ac:spMkLst>
        </pc:spChg>
        <pc:spChg chg="add mod">
          <ac:chgData name="Giang Phạm" userId="3b0f1452-9bb4-4d03-8600-dabfff190bae" providerId="ADAL" clId="{7C7D71FB-8971-459D-83DE-75A2817CAA20}" dt="2023-10-21T02:28:53.683" v="3723" actId="1076"/>
          <ac:spMkLst>
            <pc:docMk/>
            <pc:sldMk cId="1724599668" sldId="357"/>
            <ac:spMk id="5" creationId="{799129DD-40E0-469C-7772-E72F8C1AB0D0}"/>
          </ac:spMkLst>
        </pc:spChg>
        <pc:picChg chg="add mod">
          <ac:chgData name="Giang Phạm" userId="3b0f1452-9bb4-4d03-8600-dabfff190bae" providerId="ADAL" clId="{7C7D71FB-8971-459D-83DE-75A2817CAA20}" dt="2023-10-21T02:29:09.552" v="3726" actId="1076"/>
          <ac:picMkLst>
            <pc:docMk/>
            <pc:sldMk cId="1724599668" sldId="357"/>
            <ac:picMk id="6" creationId="{15501F9D-75AF-692A-7E03-AD9C8A441006}"/>
          </ac:picMkLst>
        </pc:picChg>
      </pc:sldChg>
      <pc:sldChg chg="addSp delSp modSp add mod ord setBg">
        <pc:chgData name="Giang Phạm" userId="3b0f1452-9bb4-4d03-8600-dabfff190bae" providerId="ADAL" clId="{7C7D71FB-8971-459D-83DE-75A2817CAA20}" dt="2023-10-21T02:35:27.434" v="3913" actId="207"/>
        <pc:sldMkLst>
          <pc:docMk/>
          <pc:sldMk cId="3626276378" sldId="358"/>
        </pc:sldMkLst>
        <pc:spChg chg="add mod">
          <ac:chgData name="Giang Phạm" userId="3b0f1452-9bb4-4d03-8600-dabfff190bae" providerId="ADAL" clId="{7C7D71FB-8971-459D-83DE-75A2817CAA20}" dt="2023-10-21T02:35:27.434" v="3913" actId="207"/>
          <ac:spMkLst>
            <pc:docMk/>
            <pc:sldMk cId="3626276378" sldId="358"/>
            <ac:spMk id="2" creationId="{A1DA8E50-51F8-37DF-B573-1DAEFA87DF7F}"/>
          </ac:spMkLst>
        </pc:spChg>
        <pc:spChg chg="add mod">
          <ac:chgData name="Giang Phạm" userId="3b0f1452-9bb4-4d03-8600-dabfff190bae" providerId="ADAL" clId="{7C7D71FB-8971-459D-83DE-75A2817CAA20}" dt="2023-10-21T02:35:20.762" v="3887" actId="20577"/>
          <ac:spMkLst>
            <pc:docMk/>
            <pc:sldMk cId="3626276378" sldId="358"/>
            <ac:spMk id="4" creationId="{7DCDD9E9-C777-3369-AF61-BCC58C875927}"/>
          </ac:spMkLst>
        </pc:spChg>
        <pc:spChg chg="add mod">
          <ac:chgData name="Giang Phạm" userId="3b0f1452-9bb4-4d03-8600-dabfff190bae" providerId="ADAL" clId="{7C7D71FB-8971-459D-83DE-75A2817CAA20}" dt="2023-10-21T02:35:07.768" v="3886" actId="1076"/>
          <ac:spMkLst>
            <pc:docMk/>
            <pc:sldMk cId="3626276378" sldId="358"/>
            <ac:spMk id="5" creationId="{F1FA1602-098D-FBD7-3D9C-3D0F518CBA6D}"/>
          </ac:spMkLst>
        </pc:spChg>
        <pc:spChg chg="mod">
          <ac:chgData name="Giang Phạm" userId="3b0f1452-9bb4-4d03-8600-dabfff190bae" providerId="ADAL" clId="{7C7D71FB-8971-459D-83DE-75A2817CAA20}" dt="2023-10-21T02:32:07.792" v="3735"/>
          <ac:spMkLst>
            <pc:docMk/>
            <pc:sldMk cId="3626276378" sldId="358"/>
            <ac:spMk id="1043" creationId="{00000000-0000-0000-0000-000000000000}"/>
          </ac:spMkLst>
        </pc:spChg>
        <pc:grpChg chg="del mod">
          <ac:chgData name="Giang Phạm" userId="3b0f1452-9bb4-4d03-8600-dabfff190bae" providerId="ADAL" clId="{7C7D71FB-8971-459D-83DE-75A2817CAA20}" dt="2023-10-21T02:32:11.995" v="3736" actId="478"/>
          <ac:grpSpMkLst>
            <pc:docMk/>
            <pc:sldMk cId="3626276378" sldId="358"/>
            <ac:grpSpMk id="1040" creationId="{00000000-0000-0000-0000-000000000000}"/>
          </ac:grpSpMkLst>
        </pc:grpChg>
      </pc:sldChg>
      <pc:sldChg chg="del">
        <pc:chgData name="Giang Phạm" userId="3b0f1452-9bb4-4d03-8600-dabfff190bae" providerId="ADAL" clId="{7C7D71FB-8971-459D-83DE-75A2817CAA20}" dt="2023-10-21T03:14:13.574" v="3978" actId="47"/>
        <pc:sldMkLst>
          <pc:docMk/>
          <pc:sldMk cId="0" sldId="359"/>
        </pc:sldMkLst>
      </pc:sldChg>
      <pc:sldChg chg="modSp">
        <pc:chgData name="Giang Phạm" userId="3b0f1452-9bb4-4d03-8600-dabfff190bae" providerId="ADAL" clId="{7C7D71FB-8971-459D-83DE-75A2817CAA20}" dt="2023-10-21T03:14:37.917" v="3982" actId="403"/>
        <pc:sldMkLst>
          <pc:docMk/>
          <pc:sldMk cId="0" sldId="361"/>
        </pc:sldMkLst>
        <pc:spChg chg="mod">
          <ac:chgData name="Giang Phạm" userId="3b0f1452-9bb4-4d03-8600-dabfff190bae" providerId="ADAL" clId="{7C7D71FB-8971-459D-83DE-75A2817CAA20}" dt="2023-10-21T03:14:37.917" v="3982" actId="403"/>
          <ac:spMkLst>
            <pc:docMk/>
            <pc:sldMk cId="0" sldId="361"/>
            <ac:spMk id="5" creationId="{2C118099-576D-4475-863E-64261D355EFB}"/>
          </ac:spMkLst>
        </pc:spChg>
      </pc:sldChg>
      <pc:sldChg chg="modSp mod">
        <pc:chgData name="Giang Phạm" userId="3b0f1452-9bb4-4d03-8600-dabfff190bae" providerId="ADAL" clId="{7C7D71FB-8971-459D-83DE-75A2817CAA20}" dt="2023-10-21T03:14:56.010" v="3987" actId="12"/>
        <pc:sldMkLst>
          <pc:docMk/>
          <pc:sldMk cId="2903120704" sldId="362"/>
        </pc:sldMkLst>
        <pc:spChg chg="mod">
          <ac:chgData name="Giang Phạm" userId="3b0f1452-9bb4-4d03-8600-dabfff190bae" providerId="ADAL" clId="{7C7D71FB-8971-459D-83DE-75A2817CAA20}" dt="2023-10-21T03:14:56.010" v="3987" actId="12"/>
          <ac:spMkLst>
            <pc:docMk/>
            <pc:sldMk cId="2903120704" sldId="362"/>
            <ac:spMk id="15" creationId="{7B3399FE-A625-48A2-8CFB-B30CA1B6EE24}"/>
          </ac:spMkLst>
        </pc:spChg>
      </pc:sldChg>
      <pc:sldChg chg="modSp">
        <pc:chgData name="Giang Phạm" userId="3b0f1452-9bb4-4d03-8600-dabfff190bae" providerId="ADAL" clId="{7C7D71FB-8971-459D-83DE-75A2817CAA20}" dt="2023-10-21T03:15:54.039" v="3995"/>
        <pc:sldMkLst>
          <pc:docMk/>
          <pc:sldMk cId="233750219" sldId="363"/>
        </pc:sldMkLst>
        <pc:spChg chg="mod">
          <ac:chgData name="Giang Phạm" userId="3b0f1452-9bb4-4d03-8600-dabfff190bae" providerId="ADAL" clId="{7C7D71FB-8971-459D-83DE-75A2817CAA20}" dt="2023-10-21T03:15:54.039" v="3995"/>
          <ac:spMkLst>
            <pc:docMk/>
            <pc:sldMk cId="233750219" sldId="363"/>
            <ac:spMk id="28" creationId="{200934D3-25B8-33F2-6BD1-87202CC6F495}"/>
          </ac:spMkLst>
        </pc:spChg>
        <pc:picChg chg="mod">
          <ac:chgData name="Giang Phạm" userId="3b0f1452-9bb4-4d03-8600-dabfff190bae" providerId="ADAL" clId="{7C7D71FB-8971-459D-83DE-75A2817CAA20}" dt="2023-10-21T03:15:20.509" v="3990"/>
          <ac:picMkLst>
            <pc:docMk/>
            <pc:sldMk cId="233750219" sldId="363"/>
            <ac:picMk id="35" creationId="{DFFF507C-23F6-E0D1-74F4-39904FF5D85C}"/>
          </ac:picMkLst>
        </pc:picChg>
        <pc:picChg chg="mod">
          <ac:chgData name="Giang Phạm" userId="3b0f1452-9bb4-4d03-8600-dabfff190bae" providerId="ADAL" clId="{7C7D71FB-8971-459D-83DE-75A2817CAA20}" dt="2023-10-21T03:15:26.426" v="3991"/>
          <ac:picMkLst>
            <pc:docMk/>
            <pc:sldMk cId="233750219" sldId="363"/>
            <ac:picMk id="36" creationId="{82B2CB73-A427-FEF2-6523-F984C2624D40}"/>
          </ac:picMkLst>
        </pc:picChg>
        <pc:picChg chg="mod">
          <ac:chgData name="Giang Phạm" userId="3b0f1452-9bb4-4d03-8600-dabfff190bae" providerId="ADAL" clId="{7C7D71FB-8971-459D-83DE-75A2817CAA20}" dt="2023-10-21T03:15:34" v="3992"/>
          <ac:picMkLst>
            <pc:docMk/>
            <pc:sldMk cId="233750219" sldId="363"/>
            <ac:picMk id="38" creationId="{F6D50414-14D2-62B9-E91E-2A28C00257F6}"/>
          </ac:picMkLst>
        </pc:picChg>
        <pc:picChg chg="mod">
          <ac:chgData name="Giang Phạm" userId="3b0f1452-9bb4-4d03-8600-dabfff190bae" providerId="ADAL" clId="{7C7D71FB-8971-459D-83DE-75A2817CAA20}" dt="2023-10-21T03:15:40.257" v="3993"/>
          <ac:picMkLst>
            <pc:docMk/>
            <pc:sldMk cId="233750219" sldId="363"/>
            <ac:picMk id="39" creationId="{17DA2C30-DEA2-F4A8-EDAC-2DC40E2D3607}"/>
          </ac:picMkLst>
        </pc:picChg>
        <pc:picChg chg="mod">
          <ac:chgData name="Giang Phạm" userId="3b0f1452-9bb4-4d03-8600-dabfff190bae" providerId="ADAL" clId="{7C7D71FB-8971-459D-83DE-75A2817CAA20}" dt="2023-10-21T03:15:46.887" v="3994"/>
          <ac:picMkLst>
            <pc:docMk/>
            <pc:sldMk cId="233750219" sldId="363"/>
            <ac:picMk id="40" creationId="{EBD14E8C-B2A5-95EC-11EB-46E23DA6F750}"/>
          </ac:picMkLst>
        </pc:picChg>
      </pc:sldChg>
      <pc:sldChg chg="delSp modSp mod delAnim">
        <pc:chgData name="Giang Phạm" userId="3b0f1452-9bb4-4d03-8600-dabfff190bae" providerId="ADAL" clId="{7C7D71FB-8971-459D-83DE-75A2817CAA20}" dt="2023-10-21T03:19:20.377" v="4010" actId="1076"/>
        <pc:sldMkLst>
          <pc:docMk/>
          <pc:sldMk cId="856407709" sldId="364"/>
        </pc:sldMkLst>
        <pc:spChg chg="del">
          <ac:chgData name="Giang Phạm" userId="3b0f1452-9bb4-4d03-8600-dabfff190bae" providerId="ADAL" clId="{7C7D71FB-8971-459D-83DE-75A2817CAA20}" dt="2023-10-21T03:19:14.666" v="4008" actId="478"/>
          <ac:spMkLst>
            <pc:docMk/>
            <pc:sldMk cId="856407709" sldId="364"/>
            <ac:spMk id="3" creationId="{46E07C08-4BA2-4AE7-84C4-268FDDB6B929}"/>
          </ac:spMkLst>
        </pc:spChg>
        <pc:spChg chg="mod">
          <ac:chgData name="Giang Phạm" userId="3b0f1452-9bb4-4d03-8600-dabfff190bae" providerId="ADAL" clId="{7C7D71FB-8971-459D-83DE-75A2817CAA20}" dt="2023-10-21T03:19:19.039" v="4009" actId="1076"/>
          <ac:spMkLst>
            <pc:docMk/>
            <pc:sldMk cId="856407709" sldId="364"/>
            <ac:spMk id="5" creationId="{12C13C45-B001-45CD-94D7-9A2DF2CFE091}"/>
          </ac:spMkLst>
        </pc:spChg>
        <pc:picChg chg="mod">
          <ac:chgData name="Giang Phạm" userId="3b0f1452-9bb4-4d03-8600-dabfff190bae" providerId="ADAL" clId="{7C7D71FB-8971-459D-83DE-75A2817CAA20}" dt="2023-10-21T03:19:20.377" v="4010" actId="1076"/>
          <ac:picMkLst>
            <pc:docMk/>
            <pc:sldMk cId="856407709" sldId="364"/>
            <ac:picMk id="6" creationId="{142A042E-1C0B-4AFA-BE5B-EBE7360B7F39}"/>
          </ac:picMkLst>
        </pc:picChg>
      </pc:sldChg>
      <pc:sldChg chg="modSp mod">
        <pc:chgData name="Giang Phạm" userId="3b0f1452-9bb4-4d03-8600-dabfff190bae" providerId="ADAL" clId="{7C7D71FB-8971-459D-83DE-75A2817CAA20}" dt="2023-10-21T03:19:33.060" v="4012" actId="14100"/>
        <pc:sldMkLst>
          <pc:docMk/>
          <pc:sldMk cId="650532605" sldId="366"/>
        </pc:sldMkLst>
        <pc:spChg chg="mod">
          <ac:chgData name="Giang Phạm" userId="3b0f1452-9bb4-4d03-8600-dabfff190bae" providerId="ADAL" clId="{7C7D71FB-8971-459D-83DE-75A2817CAA20}" dt="2023-10-21T03:19:33.060" v="4012" actId="14100"/>
          <ac:spMkLst>
            <pc:docMk/>
            <pc:sldMk cId="650532605" sldId="366"/>
            <ac:spMk id="2" creationId="{5753FC10-120E-4CD2-8D98-8FDD16CA58E7}"/>
          </ac:spMkLst>
        </pc:spChg>
      </pc:sldChg>
      <pc:sldChg chg="modSp">
        <pc:chgData name="Giang Phạm" userId="3b0f1452-9bb4-4d03-8600-dabfff190bae" providerId="ADAL" clId="{7C7D71FB-8971-459D-83DE-75A2817CAA20}" dt="2023-10-21T03:20:22.727" v="4042" actId="114"/>
        <pc:sldMkLst>
          <pc:docMk/>
          <pc:sldMk cId="0" sldId="368"/>
        </pc:sldMkLst>
        <pc:spChg chg="mod">
          <ac:chgData name="Giang Phạm" userId="3b0f1452-9bb4-4d03-8600-dabfff190bae" providerId="ADAL" clId="{7C7D71FB-8971-459D-83DE-75A2817CAA20}" dt="2023-10-21T03:20:17.577" v="4040" actId="122"/>
          <ac:spMkLst>
            <pc:docMk/>
            <pc:sldMk cId="0" sldId="368"/>
            <ac:spMk id="1490" creationId="{00000000-0000-0000-0000-000000000000}"/>
          </ac:spMkLst>
        </pc:spChg>
        <pc:spChg chg="mod">
          <ac:chgData name="Giang Phạm" userId="3b0f1452-9bb4-4d03-8600-dabfff190bae" providerId="ADAL" clId="{7C7D71FB-8971-459D-83DE-75A2817CAA20}" dt="2023-10-21T03:20:22.727" v="4042" actId="114"/>
          <ac:spMkLst>
            <pc:docMk/>
            <pc:sldMk cId="0" sldId="368"/>
            <ac:spMk id="1492" creationId="{00000000-0000-0000-0000-000000000000}"/>
          </ac:spMkLst>
        </pc:spChg>
        <pc:spChg chg="mod">
          <ac:chgData name="Giang Phạm" userId="3b0f1452-9bb4-4d03-8600-dabfff190bae" providerId="ADAL" clId="{7C7D71FB-8971-459D-83DE-75A2817CAA20}" dt="2023-10-21T03:20:19.863" v="4041" actId="122"/>
          <ac:spMkLst>
            <pc:docMk/>
            <pc:sldMk cId="0" sldId="368"/>
            <ac:spMk id="1494" creationId="{00000000-0000-0000-0000-000000000000}"/>
          </ac:spMkLst>
        </pc:spChg>
      </pc:sldChg>
      <pc:sldChg chg="modSp del mod">
        <pc:chgData name="Giang Phạm" userId="3b0f1452-9bb4-4d03-8600-dabfff190bae" providerId="ADAL" clId="{7C7D71FB-8971-459D-83DE-75A2817CAA20}" dt="2023-10-21T03:21:42.101" v="4060" actId="47"/>
        <pc:sldMkLst>
          <pc:docMk/>
          <pc:sldMk cId="0" sldId="369"/>
        </pc:sldMkLst>
        <pc:spChg chg="mod">
          <ac:chgData name="Giang Phạm" userId="3b0f1452-9bb4-4d03-8600-dabfff190bae" providerId="ADAL" clId="{7C7D71FB-8971-459D-83DE-75A2817CAA20}" dt="2023-10-21T03:21:33.482" v="4057" actId="1076"/>
          <ac:spMkLst>
            <pc:docMk/>
            <pc:sldMk cId="0" sldId="369"/>
            <ac:spMk id="33" creationId="{54A4BEDD-A988-43F7-B050-EA1DE4EE2A7A}"/>
          </ac:spMkLst>
        </pc:spChg>
      </pc:sldChg>
      <pc:sldChg chg="modSp add mod ord">
        <pc:chgData name="Giang Phạm" userId="3b0f1452-9bb4-4d03-8600-dabfff190bae" providerId="ADAL" clId="{7C7D71FB-8971-459D-83DE-75A2817CAA20}" dt="2023-10-21T03:19:53.148" v="4038" actId="20577"/>
        <pc:sldMkLst>
          <pc:docMk/>
          <pc:sldMk cId="4252693135" sldId="370"/>
        </pc:sldMkLst>
        <pc:spChg chg="mod">
          <ac:chgData name="Giang Phạm" userId="3b0f1452-9bb4-4d03-8600-dabfff190bae" providerId="ADAL" clId="{7C7D71FB-8971-459D-83DE-75A2817CAA20}" dt="2023-10-21T03:19:53.148" v="4038" actId="20577"/>
          <ac:spMkLst>
            <pc:docMk/>
            <pc:sldMk cId="4252693135" sldId="370"/>
            <ac:spMk id="8" creationId="{79EC1C3D-C322-94DE-64ED-BC602AFC9603}"/>
          </ac:spMkLst>
        </pc:spChg>
      </pc:sldChg>
      <pc:sldChg chg="addSp delSp modSp add mod ord delAnim modAnim">
        <pc:chgData name="Giang Phạm" userId="3b0f1452-9bb4-4d03-8600-dabfff190bae" providerId="ADAL" clId="{7C7D71FB-8971-459D-83DE-75A2817CAA20}" dt="2023-10-21T03:29:02.110" v="4141"/>
        <pc:sldMkLst>
          <pc:docMk/>
          <pc:sldMk cId="3038230236" sldId="371"/>
        </pc:sldMkLst>
        <pc:spChg chg="mod">
          <ac:chgData name="Giang Phạm" userId="3b0f1452-9bb4-4d03-8600-dabfff190bae" providerId="ADAL" clId="{7C7D71FB-8971-459D-83DE-75A2817CAA20}" dt="2023-10-21T03:28:45.596" v="4134" actId="20577"/>
          <ac:spMkLst>
            <pc:docMk/>
            <pc:sldMk cId="3038230236" sldId="371"/>
            <ac:spMk id="5" creationId="{799129DD-40E0-469C-7772-E72F8C1AB0D0}"/>
          </ac:spMkLst>
        </pc:spChg>
        <pc:picChg chg="add mod">
          <ac:chgData name="Giang Phạm" userId="3b0f1452-9bb4-4d03-8600-dabfff190bae" providerId="ADAL" clId="{7C7D71FB-8971-459D-83DE-75A2817CAA20}" dt="2023-10-21T03:29:00.254" v="4140" actId="1076"/>
          <ac:picMkLst>
            <pc:docMk/>
            <pc:sldMk cId="3038230236" sldId="371"/>
            <ac:picMk id="2" creationId="{B17CF597-AD44-89F8-6D3B-AAFCD948714C}"/>
          </ac:picMkLst>
        </pc:picChg>
        <pc:picChg chg="del">
          <ac:chgData name="Giang Phạm" userId="3b0f1452-9bb4-4d03-8600-dabfff190bae" providerId="ADAL" clId="{7C7D71FB-8971-459D-83DE-75A2817CAA20}" dt="2023-10-21T03:28:47.034" v="4135" actId="478"/>
          <ac:picMkLst>
            <pc:docMk/>
            <pc:sldMk cId="3038230236" sldId="371"/>
            <ac:picMk id="6" creationId="{15501F9D-75AF-692A-7E03-AD9C8A441006}"/>
          </ac:picMkLst>
        </pc:picChg>
      </pc:sldChg>
      <pc:sldChg chg="addSp delSp modSp add mod ord delAnim modAnim">
        <pc:chgData name="Giang Phạm" userId="3b0f1452-9bb4-4d03-8600-dabfff190bae" providerId="ADAL" clId="{7C7D71FB-8971-459D-83DE-75A2817CAA20}" dt="2023-10-21T03:30:16.158" v="4155"/>
        <pc:sldMkLst>
          <pc:docMk/>
          <pc:sldMk cId="719815015" sldId="372"/>
        </pc:sldMkLst>
        <pc:spChg chg="mod">
          <ac:chgData name="Giang Phạm" userId="3b0f1452-9bb4-4d03-8600-dabfff190bae" providerId="ADAL" clId="{7C7D71FB-8971-459D-83DE-75A2817CAA20}" dt="2023-10-21T03:30:01.497" v="4149" actId="1076"/>
          <ac:spMkLst>
            <pc:docMk/>
            <pc:sldMk cId="719815015" sldId="372"/>
            <ac:spMk id="5" creationId="{799129DD-40E0-469C-7772-E72F8C1AB0D0}"/>
          </ac:spMkLst>
        </pc:spChg>
        <pc:picChg chg="del">
          <ac:chgData name="Giang Phạm" userId="3b0f1452-9bb4-4d03-8600-dabfff190bae" providerId="ADAL" clId="{7C7D71FB-8971-459D-83DE-75A2817CAA20}" dt="2023-10-21T03:30:02.355" v="4150" actId="478"/>
          <ac:picMkLst>
            <pc:docMk/>
            <pc:sldMk cId="719815015" sldId="372"/>
            <ac:picMk id="2" creationId="{B17CF597-AD44-89F8-6D3B-AAFCD948714C}"/>
          </ac:picMkLst>
        </pc:picChg>
        <pc:picChg chg="add mod">
          <ac:chgData name="Giang Phạm" userId="3b0f1452-9bb4-4d03-8600-dabfff190bae" providerId="ADAL" clId="{7C7D71FB-8971-459D-83DE-75A2817CAA20}" dt="2023-10-21T03:30:14.633" v="4154" actId="1076"/>
          <ac:picMkLst>
            <pc:docMk/>
            <pc:sldMk cId="719815015" sldId="372"/>
            <ac:picMk id="3" creationId="{E8D2D4E2-6E45-5749-FE75-A16C66127560}"/>
          </ac:picMkLst>
        </pc:picChg>
      </pc:sldChg>
      <pc:sldMasterChg chg="delSldLayout">
        <pc:chgData name="Giang Phạm" userId="3b0f1452-9bb4-4d03-8600-dabfff190bae" providerId="ADAL" clId="{7C7D71FB-8971-459D-83DE-75A2817CAA20}" dt="2023-10-21T03:21:42.101" v="4060" actId="47"/>
        <pc:sldMasterMkLst>
          <pc:docMk/>
          <pc:sldMasterMk cId="0" sldId="2147483684"/>
        </pc:sldMasterMkLst>
        <pc:sldLayoutChg chg="del">
          <pc:chgData name="Giang Phạm" userId="3b0f1452-9bb4-4d03-8600-dabfff190bae" providerId="ADAL" clId="{7C7D71FB-8971-459D-83DE-75A2817CAA20}" dt="2023-10-21T03:21:42.101" v="4060" actId="47"/>
          <pc:sldLayoutMkLst>
            <pc:docMk/>
            <pc:sldMasterMk cId="0" sldId="2147483684"/>
            <pc:sldLayoutMk cId="0" sldId="2147483650"/>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53"/>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63"/>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67"/>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74"/>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75"/>
          </pc:sldLayoutMkLst>
        </pc:sldLayoutChg>
        <pc:sldLayoutChg chg="del">
          <pc:chgData name="Giang Phạm" userId="3b0f1452-9bb4-4d03-8600-dabfff190bae" providerId="ADAL" clId="{7C7D71FB-8971-459D-83DE-75A2817CAA20}" dt="2023-10-21T03:21:42.101" v="4060" actId="47"/>
          <pc:sldLayoutMkLst>
            <pc:docMk/>
            <pc:sldMasterMk cId="0" sldId="2147483684"/>
            <pc:sldLayoutMk cId="0" sldId="2147483678"/>
          </pc:sldLayoutMkLst>
        </pc:sldLayoutChg>
      </pc:sldMasterChg>
      <pc:sldMasterChg chg="del delSldLayout">
        <pc:chgData name="Giang Phạm" userId="3b0f1452-9bb4-4d03-8600-dabfff190bae" providerId="ADAL" clId="{7C7D71FB-8971-459D-83DE-75A2817CAA20}" dt="2023-10-20T09:10:15.202" v="1046" actId="47"/>
        <pc:sldMasterMkLst>
          <pc:docMk/>
          <pc:sldMasterMk cId="124927550" sldId="2147483685"/>
        </pc:sldMasterMkLst>
        <pc:sldLayoutChg chg="del">
          <pc:chgData name="Giang Phạm" userId="3b0f1452-9bb4-4d03-8600-dabfff190bae" providerId="ADAL" clId="{7C7D71FB-8971-459D-83DE-75A2817CAA20}" dt="2023-10-20T09:10:15.202" v="1046" actId="47"/>
          <pc:sldLayoutMkLst>
            <pc:docMk/>
            <pc:sldMasterMk cId="124927550" sldId="2147483685"/>
            <pc:sldLayoutMk cId="1821164235" sldId="2147483686"/>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182499897" sldId="2147483687"/>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2531969997" sldId="2147483688"/>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2751428521" sldId="2147483689"/>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1912388538" sldId="2147483690"/>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2670347697" sldId="2147483691"/>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3182902400" sldId="2147483692"/>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401494582" sldId="2147483693"/>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739890539" sldId="2147483694"/>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3548942362" sldId="2147483695"/>
          </pc:sldLayoutMkLst>
        </pc:sldLayoutChg>
        <pc:sldLayoutChg chg="del">
          <pc:chgData name="Giang Phạm" userId="3b0f1452-9bb4-4d03-8600-dabfff190bae" providerId="ADAL" clId="{7C7D71FB-8971-459D-83DE-75A2817CAA20}" dt="2023-10-20T09:10:15.202" v="1046" actId="47"/>
          <pc:sldLayoutMkLst>
            <pc:docMk/>
            <pc:sldMasterMk cId="124927550" sldId="2147483685"/>
            <pc:sldLayoutMk cId="3932382675" sldId="2147483696"/>
          </pc:sldLayoutMkLst>
        </pc:sldLayoutChg>
      </pc:sldMasterChg>
      <pc:sldMasterChg chg="del delSldLayout">
        <pc:chgData name="Giang Phạm" userId="3b0f1452-9bb4-4d03-8600-dabfff190bae" providerId="ADAL" clId="{7C7D71FB-8971-459D-83DE-75A2817CAA20}" dt="2023-10-20T08:00:08.782" v="411" actId="47"/>
        <pc:sldMasterMkLst>
          <pc:docMk/>
          <pc:sldMasterMk cId="1725551608" sldId="2147483685"/>
        </pc:sldMasterMkLst>
        <pc:sldLayoutChg chg="del">
          <pc:chgData name="Giang Phạm" userId="3b0f1452-9bb4-4d03-8600-dabfff190bae" providerId="ADAL" clId="{7C7D71FB-8971-459D-83DE-75A2817CAA20}" dt="2023-10-20T08:00:08.782" v="411" actId="47"/>
          <pc:sldLayoutMkLst>
            <pc:docMk/>
            <pc:sldMasterMk cId="1725551608" sldId="2147483685"/>
            <pc:sldLayoutMk cId="1098117209" sldId="2147483686"/>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699720644" sldId="2147483687"/>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360766359" sldId="2147483688"/>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1552218451" sldId="2147483689"/>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044253279" sldId="2147483690"/>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775851761" sldId="2147483691"/>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3199032472" sldId="2147483692"/>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451493778" sldId="2147483693"/>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883390265" sldId="2147483694"/>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776035884" sldId="2147483695"/>
          </pc:sldLayoutMkLst>
        </pc:sldLayoutChg>
        <pc:sldLayoutChg chg="del">
          <pc:chgData name="Giang Phạm" userId="3b0f1452-9bb4-4d03-8600-dabfff190bae" providerId="ADAL" clId="{7C7D71FB-8971-459D-83DE-75A2817CAA20}" dt="2023-10-20T08:00:08.782" v="411" actId="47"/>
          <pc:sldLayoutMkLst>
            <pc:docMk/>
            <pc:sldMasterMk cId="1725551608" sldId="2147483685"/>
            <pc:sldLayoutMk cId="2248895153" sldId="2147483696"/>
          </pc:sldLayoutMkLst>
        </pc:sldLayoutChg>
      </pc:sldMasterChg>
      <pc:sldMasterChg chg="del delSldLayout">
        <pc:chgData name="Giang Phạm" userId="3b0f1452-9bb4-4d03-8600-dabfff190bae" providerId="ADAL" clId="{7C7D71FB-8971-459D-83DE-75A2817CAA20}" dt="2023-10-20T08:27:40.374" v="649" actId="47"/>
        <pc:sldMasterMkLst>
          <pc:docMk/>
          <pc:sldMasterMk cId="2534237966" sldId="2147483685"/>
        </pc:sldMasterMkLst>
        <pc:sldLayoutChg chg="del">
          <pc:chgData name="Giang Phạm" userId="3b0f1452-9bb4-4d03-8600-dabfff190bae" providerId="ADAL" clId="{7C7D71FB-8971-459D-83DE-75A2817CAA20}" dt="2023-10-20T08:27:40.374" v="649" actId="47"/>
          <pc:sldLayoutMkLst>
            <pc:docMk/>
            <pc:sldMasterMk cId="2534237966" sldId="2147483685"/>
            <pc:sldLayoutMk cId="314300758" sldId="2147483686"/>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1017832899" sldId="2147483687"/>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3578235425" sldId="2147483688"/>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672979005" sldId="2147483689"/>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700174185" sldId="2147483690"/>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2560055805" sldId="2147483691"/>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2017626184" sldId="2147483692"/>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686416157" sldId="2147483693"/>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2848043632" sldId="2147483694"/>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3581831013" sldId="2147483695"/>
          </pc:sldLayoutMkLst>
        </pc:sldLayoutChg>
        <pc:sldLayoutChg chg="del">
          <pc:chgData name="Giang Phạm" userId="3b0f1452-9bb4-4d03-8600-dabfff190bae" providerId="ADAL" clId="{7C7D71FB-8971-459D-83DE-75A2817CAA20}" dt="2023-10-20T08:27:40.374" v="649" actId="47"/>
          <pc:sldLayoutMkLst>
            <pc:docMk/>
            <pc:sldMasterMk cId="2534237966" sldId="2147483685"/>
            <pc:sldLayoutMk cId="2665680080" sldId="214748369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135b08a974e_0_13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135b08a974e_0_13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85cf8b5f36_0_6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85cf8b5f36_0_6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85cf8b5f36_0_6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85cf8b5f36_0_6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63525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85cf8b5f36_0_6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85cf8b5f36_0_6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01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85cf8b5f36_0_6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85cf8b5f36_0_6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82270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85cf8b5f36_0_60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85cf8b5f36_0_6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14739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8"/>
        <p:cNvGrpSpPr/>
        <p:nvPr/>
      </p:nvGrpSpPr>
      <p:grpSpPr>
        <a:xfrm>
          <a:off x="0" y="0"/>
          <a:ext cx="0" cy="0"/>
          <a:chOff x="0" y="0"/>
          <a:chExt cx="0" cy="0"/>
        </a:xfrm>
      </p:grpSpPr>
      <p:sp>
        <p:nvSpPr>
          <p:cNvPr id="829" name="Google Shape;829;g8794a74c9d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0" name="Google Shape;830;g8794a74c9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877498f77e_1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877498f77e_1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6"/>
        <p:cNvGrpSpPr/>
        <p:nvPr/>
      </p:nvGrpSpPr>
      <p:grpSpPr>
        <a:xfrm>
          <a:off x="0" y="0"/>
          <a:ext cx="0" cy="0"/>
          <a:chOff x="0" y="0"/>
          <a:chExt cx="0" cy="0"/>
        </a:xfrm>
      </p:grpSpPr>
      <p:sp>
        <p:nvSpPr>
          <p:cNvPr id="877" name="Google Shape;877;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8" name="Google Shape;878;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51053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77607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52534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48801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13680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6511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2949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38828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80401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23368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70110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09424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85660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1"/>
        <p:cNvGrpSpPr/>
        <p:nvPr/>
      </p:nvGrpSpPr>
      <p:grpSpPr>
        <a:xfrm>
          <a:off x="0" y="0"/>
          <a:ext cx="0" cy="0"/>
          <a:chOff x="0" y="0"/>
          <a:chExt cx="0" cy="0"/>
        </a:xfrm>
      </p:grpSpPr>
      <p:sp>
        <p:nvSpPr>
          <p:cNvPr id="1132" name="Google Shape;1132;g1360f7a109c_0_6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3" name="Google Shape;1133;g1360f7a109c_0_6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474236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08492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01812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300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79370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03631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668076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868365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74894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381589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1360f7a109c_0_10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9" name="Google Shape;989;g1360f7a109c_0_10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5253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2"/>
        <p:cNvGrpSpPr/>
        <p:nvPr/>
      </p:nvGrpSpPr>
      <p:grpSpPr>
        <a:xfrm>
          <a:off x="0" y="0"/>
          <a:ext cx="0" cy="0"/>
          <a:chOff x="0" y="0"/>
          <a:chExt cx="0" cy="0"/>
        </a:xfrm>
      </p:grpSpPr>
      <p:sp>
        <p:nvSpPr>
          <p:cNvPr id="1433" name="Google Shape;1433;g1360f7a109c_0_6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4" name="Google Shape;1434;g1360f7a109c_0_6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976156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42373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7"/>
        <p:cNvGrpSpPr/>
        <p:nvPr/>
      </p:nvGrpSpPr>
      <p:grpSpPr>
        <a:xfrm>
          <a:off x="0" y="0"/>
          <a:ext cx="0" cy="0"/>
          <a:chOff x="0" y="0"/>
          <a:chExt cx="0" cy="0"/>
        </a:xfrm>
      </p:grpSpPr>
      <p:sp>
        <p:nvSpPr>
          <p:cNvPr id="948" name="Google Shape;948;g1360f7a109c_0_9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9" name="Google Shape;949;g1360f7a109c_0_9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142556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1360f7a109c_0_8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1360f7a109c_0_8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1360f7a109c_0_8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1360f7a109c_0_8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162659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1360f7a109c_0_8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1360f7a109c_0_8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73066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1360f7a109c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1360f7a109c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763786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1360f7a109c_0_8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1360f7a109c_0_8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795010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1360f7a109c_0_8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1360f7a109c_0_8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971337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6"/>
        <p:cNvGrpSpPr/>
        <p:nvPr/>
      </p:nvGrpSpPr>
      <p:grpSpPr>
        <a:xfrm>
          <a:off x="0" y="0"/>
          <a:ext cx="0" cy="0"/>
          <a:chOff x="0" y="0"/>
          <a:chExt cx="0" cy="0"/>
        </a:xfrm>
      </p:grpSpPr>
      <p:sp>
        <p:nvSpPr>
          <p:cNvPr id="1037" name="Google Shape;1037;g1360f7a109c_0_1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8" name="Google Shape;1038;g1360f7a109c_0_1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6"/>
        <p:cNvGrpSpPr/>
        <p:nvPr/>
      </p:nvGrpSpPr>
      <p:grpSpPr>
        <a:xfrm>
          <a:off x="0" y="0"/>
          <a:ext cx="0" cy="0"/>
          <a:chOff x="0" y="0"/>
          <a:chExt cx="0" cy="0"/>
        </a:xfrm>
      </p:grpSpPr>
      <p:sp>
        <p:nvSpPr>
          <p:cNvPr id="877" name="Google Shape;877;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8" name="Google Shape;878;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35342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5"/>
        <p:cNvGrpSpPr/>
        <p:nvPr/>
      </p:nvGrpSpPr>
      <p:grpSpPr>
        <a:xfrm>
          <a:off x="0" y="0"/>
          <a:ext cx="0" cy="0"/>
          <a:chOff x="0" y="0"/>
          <a:chExt cx="0" cy="0"/>
        </a:xfrm>
      </p:grpSpPr>
      <p:sp>
        <p:nvSpPr>
          <p:cNvPr id="1046" name="Google Shape;1046;g1360f7a109c_0_12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7" name="Google Shape;1047;g1360f7a109c_0_1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6"/>
        <p:cNvGrpSpPr/>
        <p:nvPr/>
      </p:nvGrpSpPr>
      <p:grpSpPr>
        <a:xfrm>
          <a:off x="0" y="0"/>
          <a:ext cx="0" cy="0"/>
          <a:chOff x="0" y="0"/>
          <a:chExt cx="0" cy="0"/>
        </a:xfrm>
      </p:grpSpPr>
      <p:sp>
        <p:nvSpPr>
          <p:cNvPr id="877" name="Google Shape;877;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8" name="Google Shape;878;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750032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877b642fd3_0_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877b642fd3_0_2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4"/>
        <p:cNvGrpSpPr/>
        <p:nvPr/>
      </p:nvGrpSpPr>
      <p:grpSpPr>
        <a:xfrm>
          <a:off x="0" y="0"/>
          <a:ext cx="0" cy="0"/>
          <a:chOff x="0" y="0"/>
          <a:chExt cx="0" cy="0"/>
        </a:xfrm>
      </p:grpSpPr>
      <p:sp>
        <p:nvSpPr>
          <p:cNvPr id="1485" name="Google Shape;1485;g1360f7a109c_0_18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6" name="Google Shape;1486;g1360f7a109c_0_18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4"/>
        <p:cNvGrpSpPr/>
        <p:nvPr/>
      </p:nvGrpSpPr>
      <p:grpSpPr>
        <a:xfrm>
          <a:off x="0" y="0"/>
          <a:ext cx="0" cy="0"/>
          <a:chOff x="0" y="0"/>
          <a:chExt cx="0" cy="0"/>
        </a:xfrm>
      </p:grpSpPr>
      <p:sp>
        <p:nvSpPr>
          <p:cNvPr id="1705" name="Google Shape;1705;g1360f7a109c_0_2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6" name="Google Shape;1706;g1360f7a109c_0_2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91500" y="102900"/>
            <a:ext cx="8961000" cy="4937700"/>
            <a:chOff x="91500" y="102900"/>
            <a:chExt cx="8961000" cy="4937700"/>
          </a:xfrm>
        </p:grpSpPr>
        <p:sp>
          <p:nvSpPr>
            <p:cNvPr id="10" name="Google Shape;10;p2"/>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 name="Google Shape;13;p2"/>
          <p:cNvSpPr txBox="1">
            <a:spLocks noGrp="1"/>
          </p:cNvSpPr>
          <p:nvPr>
            <p:ph type="ctrTitle"/>
          </p:nvPr>
        </p:nvSpPr>
        <p:spPr>
          <a:xfrm>
            <a:off x="722375" y="1052065"/>
            <a:ext cx="4712100" cy="23481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SzPts val="5500"/>
              <a:buNone/>
              <a:defRPr sz="4000"/>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14" name="Google Shape;14;p2"/>
          <p:cNvSpPr txBox="1">
            <a:spLocks noGrp="1"/>
          </p:cNvSpPr>
          <p:nvPr>
            <p:ph type="subTitle" idx="1"/>
          </p:nvPr>
        </p:nvSpPr>
        <p:spPr>
          <a:xfrm>
            <a:off x="722375" y="3390103"/>
            <a:ext cx="2825100" cy="68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5" name="Google Shape;15;p2"/>
          <p:cNvGrpSpPr/>
          <p:nvPr/>
        </p:nvGrpSpPr>
        <p:grpSpPr>
          <a:xfrm>
            <a:off x="5904275" y="536278"/>
            <a:ext cx="3056875" cy="1196425"/>
            <a:chOff x="5904275" y="907425"/>
            <a:chExt cx="3056875" cy="1196425"/>
          </a:xfrm>
        </p:grpSpPr>
        <p:sp>
          <p:nvSpPr>
            <p:cNvPr id="16" name="Google Shape;16;p2"/>
            <p:cNvSpPr/>
            <p:nvPr/>
          </p:nvSpPr>
          <p:spPr>
            <a:xfrm>
              <a:off x="5904275" y="907425"/>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flipH="1">
              <a:off x="6828875" y="175650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0"/>
        <p:cNvGrpSpPr/>
        <p:nvPr/>
      </p:nvGrpSpPr>
      <p:grpSpPr>
        <a:xfrm>
          <a:off x="0" y="0"/>
          <a:ext cx="0" cy="0"/>
          <a:chOff x="0" y="0"/>
          <a:chExt cx="0" cy="0"/>
        </a:xfrm>
      </p:grpSpPr>
      <p:grpSp>
        <p:nvGrpSpPr>
          <p:cNvPr id="71" name="Google Shape;71;p6"/>
          <p:cNvGrpSpPr/>
          <p:nvPr/>
        </p:nvGrpSpPr>
        <p:grpSpPr>
          <a:xfrm>
            <a:off x="91500" y="102900"/>
            <a:ext cx="8961000" cy="4937700"/>
            <a:chOff x="91500" y="102900"/>
            <a:chExt cx="8961000" cy="4937700"/>
          </a:xfrm>
        </p:grpSpPr>
        <p:sp>
          <p:nvSpPr>
            <p:cNvPr id="72" name="Google Shape;72;p6"/>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 name="Google Shape;75;p6"/>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76" name="Google Shape;76;p6"/>
          <p:cNvGrpSpPr/>
          <p:nvPr/>
        </p:nvGrpSpPr>
        <p:grpSpPr>
          <a:xfrm>
            <a:off x="6830175" y="518878"/>
            <a:ext cx="2132275" cy="347350"/>
            <a:chOff x="6830175" y="518878"/>
            <a:chExt cx="2132275" cy="347350"/>
          </a:xfrm>
        </p:grpSpPr>
        <p:sp>
          <p:nvSpPr>
            <p:cNvPr id="77" name="Google Shape;77;p6"/>
            <p:cNvSpPr/>
            <p:nvPr/>
          </p:nvSpPr>
          <p:spPr>
            <a:xfrm rot="10800000">
              <a:off x="6830175" y="518878"/>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 name="Google Shape;78;p6"/>
            <p:cNvGrpSpPr/>
            <p:nvPr/>
          </p:nvGrpSpPr>
          <p:grpSpPr>
            <a:xfrm>
              <a:off x="8173837" y="528200"/>
              <a:ext cx="497125" cy="310988"/>
              <a:chOff x="5776440" y="618975"/>
              <a:chExt cx="497125" cy="310988"/>
            </a:xfrm>
          </p:grpSpPr>
          <p:sp>
            <p:nvSpPr>
              <p:cNvPr id="79" name="Google Shape;79;p6"/>
              <p:cNvSpPr/>
              <p:nvPr/>
            </p:nvSpPr>
            <p:spPr>
              <a:xfrm>
                <a:off x="5776440" y="618975"/>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a:off x="6136940" y="846013"/>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 name="Google Shape;81;p6"/>
          <p:cNvGrpSpPr/>
          <p:nvPr/>
        </p:nvGrpSpPr>
        <p:grpSpPr>
          <a:xfrm>
            <a:off x="6962491" y="-1352100"/>
            <a:ext cx="3346400" cy="4480175"/>
            <a:chOff x="6962491" y="-1352100"/>
            <a:chExt cx="3346400" cy="4480175"/>
          </a:xfrm>
        </p:grpSpPr>
        <p:sp>
          <p:nvSpPr>
            <p:cNvPr id="82" name="Google Shape;82;p6"/>
            <p:cNvSpPr/>
            <p:nvPr/>
          </p:nvSpPr>
          <p:spPr>
            <a:xfrm rot="1799601">
              <a:off x="8716592" y="-1233368"/>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6"/>
            <p:cNvSpPr/>
            <p:nvPr/>
          </p:nvSpPr>
          <p:spPr>
            <a:xfrm rot="1799601">
              <a:off x="8065692" y="-1534243"/>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52"/>
        <p:cNvGrpSpPr/>
        <p:nvPr/>
      </p:nvGrpSpPr>
      <p:grpSpPr>
        <a:xfrm>
          <a:off x="0" y="0"/>
          <a:ext cx="0" cy="0"/>
          <a:chOff x="0" y="0"/>
          <a:chExt cx="0" cy="0"/>
        </a:xfrm>
      </p:grpSpPr>
      <p:sp>
        <p:nvSpPr>
          <p:cNvPr id="153" name="Google Shape;153;p10"/>
          <p:cNvSpPr txBox="1">
            <a:spLocks noGrp="1"/>
          </p:cNvSpPr>
          <p:nvPr>
            <p:ph type="title"/>
          </p:nvPr>
        </p:nvSpPr>
        <p:spPr>
          <a:xfrm>
            <a:off x="4920675" y="1703098"/>
            <a:ext cx="3161400" cy="17373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83"/>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84"/>
        <p:cNvGrpSpPr/>
        <p:nvPr/>
      </p:nvGrpSpPr>
      <p:grpSpPr>
        <a:xfrm>
          <a:off x="0" y="0"/>
          <a:ext cx="0" cy="0"/>
          <a:chOff x="0" y="0"/>
          <a:chExt cx="0" cy="0"/>
        </a:xfrm>
      </p:grpSpPr>
      <p:grpSp>
        <p:nvGrpSpPr>
          <p:cNvPr id="185" name="Google Shape;185;p13"/>
          <p:cNvGrpSpPr/>
          <p:nvPr/>
        </p:nvGrpSpPr>
        <p:grpSpPr>
          <a:xfrm>
            <a:off x="91500" y="102900"/>
            <a:ext cx="8961000" cy="4937700"/>
            <a:chOff x="91500" y="102900"/>
            <a:chExt cx="8961000" cy="4937700"/>
          </a:xfrm>
        </p:grpSpPr>
        <p:sp>
          <p:nvSpPr>
            <p:cNvPr id="186" name="Google Shape;186;p13"/>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3"/>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3"/>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 name="Google Shape;189;p13"/>
          <p:cNvSpPr txBox="1">
            <a:spLocks noGrp="1"/>
          </p:cNvSpPr>
          <p:nvPr>
            <p:ph type="title" hasCustomPrompt="1"/>
          </p:nvPr>
        </p:nvSpPr>
        <p:spPr>
          <a:xfrm>
            <a:off x="1383125" y="1541520"/>
            <a:ext cx="8859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90" name="Google Shape;190;p13"/>
          <p:cNvSpPr txBox="1">
            <a:spLocks noGrp="1"/>
          </p:cNvSpPr>
          <p:nvPr>
            <p:ph type="subTitle" idx="1"/>
          </p:nvPr>
        </p:nvSpPr>
        <p:spPr>
          <a:xfrm>
            <a:off x="827225" y="2394229"/>
            <a:ext cx="1997700" cy="6633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191" name="Google Shape;191;p13"/>
          <p:cNvSpPr txBox="1">
            <a:spLocks noGrp="1"/>
          </p:cNvSpPr>
          <p:nvPr>
            <p:ph type="subTitle" idx="2"/>
          </p:nvPr>
        </p:nvSpPr>
        <p:spPr>
          <a:xfrm>
            <a:off x="827225" y="3108160"/>
            <a:ext cx="1997700" cy="80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92" name="Google Shape;192;p13"/>
          <p:cNvSpPr txBox="1">
            <a:spLocks noGrp="1"/>
          </p:cNvSpPr>
          <p:nvPr>
            <p:ph type="title" idx="3" hasCustomPrompt="1"/>
          </p:nvPr>
        </p:nvSpPr>
        <p:spPr>
          <a:xfrm>
            <a:off x="4129050" y="1541520"/>
            <a:ext cx="8859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93" name="Google Shape;193;p13"/>
          <p:cNvSpPr txBox="1">
            <a:spLocks noGrp="1"/>
          </p:cNvSpPr>
          <p:nvPr>
            <p:ph type="subTitle" idx="4"/>
          </p:nvPr>
        </p:nvSpPr>
        <p:spPr>
          <a:xfrm>
            <a:off x="3573150" y="2394229"/>
            <a:ext cx="1997700" cy="663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194" name="Google Shape;194;p13"/>
          <p:cNvSpPr txBox="1">
            <a:spLocks noGrp="1"/>
          </p:cNvSpPr>
          <p:nvPr>
            <p:ph type="subTitle" idx="5"/>
          </p:nvPr>
        </p:nvSpPr>
        <p:spPr>
          <a:xfrm>
            <a:off x="3573150" y="3108160"/>
            <a:ext cx="1997700" cy="80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95" name="Google Shape;195;p13"/>
          <p:cNvSpPr txBox="1">
            <a:spLocks noGrp="1"/>
          </p:cNvSpPr>
          <p:nvPr>
            <p:ph type="title" idx="6" hasCustomPrompt="1"/>
          </p:nvPr>
        </p:nvSpPr>
        <p:spPr>
          <a:xfrm>
            <a:off x="6874975" y="1541520"/>
            <a:ext cx="8859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96" name="Google Shape;196;p13"/>
          <p:cNvSpPr txBox="1">
            <a:spLocks noGrp="1"/>
          </p:cNvSpPr>
          <p:nvPr>
            <p:ph type="subTitle" idx="7"/>
          </p:nvPr>
        </p:nvSpPr>
        <p:spPr>
          <a:xfrm>
            <a:off x="6319075" y="2394229"/>
            <a:ext cx="1997700" cy="663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197" name="Google Shape;197;p13"/>
          <p:cNvSpPr txBox="1">
            <a:spLocks noGrp="1"/>
          </p:cNvSpPr>
          <p:nvPr>
            <p:ph type="subTitle" idx="8"/>
          </p:nvPr>
        </p:nvSpPr>
        <p:spPr>
          <a:xfrm>
            <a:off x="6319075" y="3108160"/>
            <a:ext cx="1997700" cy="80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98" name="Google Shape;198;p13"/>
          <p:cNvSpPr txBox="1">
            <a:spLocks noGrp="1"/>
          </p:cNvSpPr>
          <p:nvPr>
            <p:ph type="title" idx="9"/>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199" name="Google Shape;199;p13"/>
          <p:cNvGrpSpPr/>
          <p:nvPr/>
        </p:nvGrpSpPr>
        <p:grpSpPr>
          <a:xfrm>
            <a:off x="182850" y="524888"/>
            <a:ext cx="8778300" cy="4093725"/>
            <a:chOff x="182850" y="907425"/>
            <a:chExt cx="8778300" cy="4093725"/>
          </a:xfrm>
        </p:grpSpPr>
        <p:sp>
          <p:nvSpPr>
            <p:cNvPr id="200" name="Google Shape;200;p13"/>
            <p:cNvSpPr/>
            <p:nvPr/>
          </p:nvSpPr>
          <p:spPr>
            <a:xfrm>
              <a:off x="5904275" y="907425"/>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3"/>
            <p:cNvSpPr/>
            <p:nvPr/>
          </p:nvSpPr>
          <p:spPr>
            <a:xfrm>
              <a:off x="182850" y="465380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 name="Google Shape;202;p13"/>
          <p:cNvGrpSpPr/>
          <p:nvPr/>
        </p:nvGrpSpPr>
        <p:grpSpPr>
          <a:xfrm>
            <a:off x="7400850" y="342950"/>
            <a:ext cx="1379050" cy="681500"/>
            <a:chOff x="4533500" y="891700"/>
            <a:chExt cx="1379050" cy="681500"/>
          </a:xfrm>
        </p:grpSpPr>
        <p:sp>
          <p:nvSpPr>
            <p:cNvPr id="203" name="Google Shape;203;p13"/>
            <p:cNvSpPr/>
            <p:nvPr/>
          </p:nvSpPr>
          <p:spPr>
            <a:xfrm>
              <a:off x="4954925" y="1296250"/>
              <a:ext cx="223775" cy="109375"/>
            </a:xfrm>
            <a:custGeom>
              <a:avLst/>
              <a:gdLst/>
              <a:ahLst/>
              <a:cxnLst/>
              <a:rect l="l" t="t" r="r" b="b"/>
              <a:pathLst>
                <a:path w="8951" h="4375" extrusionOk="0">
                  <a:moveTo>
                    <a:pt x="8551" y="1"/>
                  </a:moveTo>
                  <a:cubicBezTo>
                    <a:pt x="8512" y="1"/>
                    <a:pt x="8471" y="9"/>
                    <a:pt x="8429" y="29"/>
                  </a:cubicBezTo>
                  <a:lnTo>
                    <a:pt x="8219" y="122"/>
                  </a:lnTo>
                  <a:cubicBezTo>
                    <a:pt x="7238" y="449"/>
                    <a:pt x="6375" y="1033"/>
                    <a:pt x="5744" y="1850"/>
                  </a:cubicBezTo>
                  <a:cubicBezTo>
                    <a:pt x="5627" y="2037"/>
                    <a:pt x="5464" y="2177"/>
                    <a:pt x="5277" y="2317"/>
                  </a:cubicBezTo>
                  <a:cubicBezTo>
                    <a:pt x="5207" y="2363"/>
                    <a:pt x="5137" y="2363"/>
                    <a:pt x="5067" y="2363"/>
                  </a:cubicBezTo>
                  <a:cubicBezTo>
                    <a:pt x="4842" y="2329"/>
                    <a:pt x="4615" y="2312"/>
                    <a:pt x="4390" y="2312"/>
                  </a:cubicBezTo>
                  <a:cubicBezTo>
                    <a:pt x="3540" y="2312"/>
                    <a:pt x="2700" y="2551"/>
                    <a:pt x="1962" y="2994"/>
                  </a:cubicBezTo>
                  <a:cubicBezTo>
                    <a:pt x="1471" y="3248"/>
                    <a:pt x="557" y="3276"/>
                    <a:pt x="175" y="3276"/>
                  </a:cubicBezTo>
                  <a:cubicBezTo>
                    <a:pt x="66" y="3276"/>
                    <a:pt x="1" y="3274"/>
                    <a:pt x="0" y="3274"/>
                  </a:cubicBezTo>
                  <a:lnTo>
                    <a:pt x="0" y="3274"/>
                  </a:lnTo>
                  <a:cubicBezTo>
                    <a:pt x="311" y="3552"/>
                    <a:pt x="729" y="3644"/>
                    <a:pt x="1160" y="3644"/>
                  </a:cubicBezTo>
                  <a:cubicBezTo>
                    <a:pt x="1670" y="3644"/>
                    <a:pt x="2200" y="3515"/>
                    <a:pt x="2592" y="3414"/>
                  </a:cubicBezTo>
                  <a:cubicBezTo>
                    <a:pt x="2802" y="3362"/>
                    <a:pt x="3039" y="3335"/>
                    <a:pt x="3272" y="3335"/>
                  </a:cubicBezTo>
                  <a:cubicBezTo>
                    <a:pt x="3349" y="3335"/>
                    <a:pt x="3427" y="3338"/>
                    <a:pt x="3503" y="3344"/>
                  </a:cubicBezTo>
                  <a:cubicBezTo>
                    <a:pt x="3643" y="3367"/>
                    <a:pt x="3760" y="3484"/>
                    <a:pt x="3760" y="3648"/>
                  </a:cubicBezTo>
                  <a:cubicBezTo>
                    <a:pt x="3760" y="3671"/>
                    <a:pt x="3760" y="3694"/>
                    <a:pt x="3760" y="3718"/>
                  </a:cubicBezTo>
                  <a:cubicBezTo>
                    <a:pt x="3573" y="3741"/>
                    <a:pt x="3246" y="4068"/>
                    <a:pt x="3246" y="4068"/>
                  </a:cubicBezTo>
                  <a:cubicBezTo>
                    <a:pt x="3316" y="4062"/>
                    <a:pt x="3387" y="4059"/>
                    <a:pt x="3460" y="4059"/>
                  </a:cubicBezTo>
                  <a:cubicBezTo>
                    <a:pt x="3678" y="4059"/>
                    <a:pt x="3905" y="4085"/>
                    <a:pt x="4133" y="4138"/>
                  </a:cubicBezTo>
                  <a:cubicBezTo>
                    <a:pt x="4587" y="4308"/>
                    <a:pt x="4938" y="4375"/>
                    <a:pt x="5223" y="4375"/>
                  </a:cubicBezTo>
                  <a:cubicBezTo>
                    <a:pt x="6226" y="4375"/>
                    <a:pt x="6417" y="3549"/>
                    <a:pt x="7472" y="3531"/>
                  </a:cubicBezTo>
                  <a:lnTo>
                    <a:pt x="7565" y="3531"/>
                  </a:lnTo>
                  <a:cubicBezTo>
                    <a:pt x="7682" y="3531"/>
                    <a:pt x="7822" y="3507"/>
                    <a:pt x="7962" y="3484"/>
                  </a:cubicBezTo>
                  <a:cubicBezTo>
                    <a:pt x="8337" y="3418"/>
                    <a:pt x="8254" y="2895"/>
                    <a:pt x="7910" y="2895"/>
                  </a:cubicBezTo>
                  <a:cubicBezTo>
                    <a:pt x="7889" y="2895"/>
                    <a:pt x="7868" y="2896"/>
                    <a:pt x="7845" y="2900"/>
                  </a:cubicBezTo>
                  <a:lnTo>
                    <a:pt x="7589" y="2900"/>
                  </a:lnTo>
                  <a:cubicBezTo>
                    <a:pt x="7285" y="2854"/>
                    <a:pt x="6748" y="1943"/>
                    <a:pt x="8242" y="893"/>
                  </a:cubicBezTo>
                  <a:cubicBezTo>
                    <a:pt x="8406" y="776"/>
                    <a:pt x="8569" y="659"/>
                    <a:pt x="8709" y="519"/>
                  </a:cubicBezTo>
                  <a:cubicBezTo>
                    <a:pt x="8951"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3"/>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3"/>
            <p:cNvSpPr/>
            <p:nvPr/>
          </p:nvSpPr>
          <p:spPr>
            <a:xfrm>
              <a:off x="5579925" y="1461750"/>
              <a:ext cx="332625" cy="111450"/>
            </a:xfrm>
            <a:custGeom>
              <a:avLst/>
              <a:gdLst/>
              <a:ahLst/>
              <a:cxnLst/>
              <a:rect l="l" t="t" r="r" b="b"/>
              <a:pathLst>
                <a:path w="13305" h="4458" extrusionOk="0">
                  <a:moveTo>
                    <a:pt x="12897" y="1"/>
                  </a:moveTo>
                  <a:cubicBezTo>
                    <a:pt x="12867" y="1"/>
                    <a:pt x="12835" y="6"/>
                    <a:pt x="12801" y="16"/>
                  </a:cubicBezTo>
                  <a:cubicBezTo>
                    <a:pt x="12521" y="69"/>
                    <a:pt x="12241" y="95"/>
                    <a:pt x="11961" y="95"/>
                  </a:cubicBezTo>
                  <a:cubicBezTo>
                    <a:pt x="11867" y="95"/>
                    <a:pt x="11774" y="92"/>
                    <a:pt x="11680" y="86"/>
                  </a:cubicBezTo>
                  <a:cubicBezTo>
                    <a:pt x="11517" y="76"/>
                    <a:pt x="11353" y="71"/>
                    <a:pt x="11190" y="71"/>
                  </a:cubicBezTo>
                  <a:cubicBezTo>
                    <a:pt x="9889" y="71"/>
                    <a:pt x="8619" y="400"/>
                    <a:pt x="7478" y="1043"/>
                  </a:cubicBezTo>
                  <a:cubicBezTo>
                    <a:pt x="7198" y="1230"/>
                    <a:pt x="6871" y="1370"/>
                    <a:pt x="6544" y="1417"/>
                  </a:cubicBezTo>
                  <a:cubicBezTo>
                    <a:pt x="6523" y="1424"/>
                    <a:pt x="6503" y="1427"/>
                    <a:pt x="6482" y="1427"/>
                  </a:cubicBezTo>
                  <a:cubicBezTo>
                    <a:pt x="6433" y="1427"/>
                    <a:pt x="6383" y="1410"/>
                    <a:pt x="6334" y="1394"/>
                  </a:cubicBezTo>
                  <a:cubicBezTo>
                    <a:pt x="5040" y="611"/>
                    <a:pt x="3889" y="440"/>
                    <a:pt x="2969" y="440"/>
                  </a:cubicBezTo>
                  <a:cubicBezTo>
                    <a:pt x="2544" y="440"/>
                    <a:pt x="2168" y="477"/>
                    <a:pt x="1851" y="506"/>
                  </a:cubicBezTo>
                  <a:cubicBezTo>
                    <a:pt x="1794" y="509"/>
                    <a:pt x="1736" y="511"/>
                    <a:pt x="1679" y="511"/>
                  </a:cubicBezTo>
                  <a:cubicBezTo>
                    <a:pt x="1293" y="511"/>
                    <a:pt x="906" y="445"/>
                    <a:pt x="520" y="343"/>
                  </a:cubicBezTo>
                  <a:cubicBezTo>
                    <a:pt x="479" y="328"/>
                    <a:pt x="440" y="321"/>
                    <a:pt x="404" y="321"/>
                  </a:cubicBezTo>
                  <a:cubicBezTo>
                    <a:pt x="112" y="321"/>
                    <a:pt x="1" y="779"/>
                    <a:pt x="333" y="903"/>
                  </a:cubicBezTo>
                  <a:cubicBezTo>
                    <a:pt x="1010" y="1160"/>
                    <a:pt x="1711" y="1324"/>
                    <a:pt x="2435" y="1417"/>
                  </a:cubicBezTo>
                  <a:cubicBezTo>
                    <a:pt x="2902" y="1487"/>
                    <a:pt x="3368" y="1651"/>
                    <a:pt x="3789" y="1861"/>
                  </a:cubicBezTo>
                  <a:cubicBezTo>
                    <a:pt x="3929" y="1954"/>
                    <a:pt x="3999" y="2117"/>
                    <a:pt x="3906" y="2281"/>
                  </a:cubicBezTo>
                  <a:cubicBezTo>
                    <a:pt x="3906" y="2281"/>
                    <a:pt x="3906" y="2304"/>
                    <a:pt x="3906" y="2304"/>
                  </a:cubicBezTo>
                  <a:cubicBezTo>
                    <a:pt x="3859" y="2398"/>
                    <a:pt x="3765" y="2444"/>
                    <a:pt x="3672" y="2468"/>
                  </a:cubicBezTo>
                  <a:cubicBezTo>
                    <a:pt x="3415" y="2491"/>
                    <a:pt x="3182" y="2561"/>
                    <a:pt x="2948" y="2655"/>
                  </a:cubicBezTo>
                  <a:cubicBezTo>
                    <a:pt x="3345" y="2771"/>
                    <a:pt x="3742" y="2958"/>
                    <a:pt x="4092" y="3192"/>
                  </a:cubicBezTo>
                  <a:lnTo>
                    <a:pt x="4116" y="3215"/>
                  </a:lnTo>
                  <a:cubicBezTo>
                    <a:pt x="5033" y="4067"/>
                    <a:pt x="5688" y="4284"/>
                    <a:pt x="6259" y="4284"/>
                  </a:cubicBezTo>
                  <a:cubicBezTo>
                    <a:pt x="6855" y="4284"/>
                    <a:pt x="7359" y="4048"/>
                    <a:pt x="7976" y="4048"/>
                  </a:cubicBezTo>
                  <a:cubicBezTo>
                    <a:pt x="8243" y="4048"/>
                    <a:pt x="8530" y="4092"/>
                    <a:pt x="8855" y="4219"/>
                  </a:cubicBezTo>
                  <a:lnTo>
                    <a:pt x="8972" y="4266"/>
                  </a:lnTo>
                  <a:cubicBezTo>
                    <a:pt x="9332" y="4390"/>
                    <a:pt x="9708" y="4457"/>
                    <a:pt x="10086" y="4457"/>
                  </a:cubicBezTo>
                  <a:cubicBezTo>
                    <a:pt x="10346" y="4457"/>
                    <a:pt x="10606" y="4425"/>
                    <a:pt x="10863" y="4359"/>
                  </a:cubicBezTo>
                  <a:cubicBezTo>
                    <a:pt x="11260" y="4359"/>
                    <a:pt x="11237" y="3775"/>
                    <a:pt x="10840" y="3775"/>
                  </a:cubicBezTo>
                  <a:cubicBezTo>
                    <a:pt x="10326" y="3729"/>
                    <a:pt x="9836" y="3635"/>
                    <a:pt x="9346" y="3448"/>
                  </a:cubicBezTo>
                  <a:cubicBezTo>
                    <a:pt x="8949" y="3215"/>
                    <a:pt x="8739" y="1721"/>
                    <a:pt x="11284" y="1137"/>
                  </a:cubicBezTo>
                  <a:cubicBezTo>
                    <a:pt x="11867" y="1020"/>
                    <a:pt x="12428" y="833"/>
                    <a:pt x="12965" y="577"/>
                  </a:cubicBezTo>
                  <a:cubicBezTo>
                    <a:pt x="13304" y="492"/>
                    <a:pt x="13200" y="1"/>
                    <a:pt x="128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3"/>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3"/>
            <p:cNvSpPr/>
            <p:nvPr/>
          </p:nvSpPr>
          <p:spPr>
            <a:xfrm>
              <a:off x="5317400" y="1059800"/>
              <a:ext cx="136625" cy="84175"/>
            </a:xfrm>
            <a:custGeom>
              <a:avLst/>
              <a:gdLst/>
              <a:ahLst/>
              <a:cxnLst/>
              <a:rect l="l" t="t" r="r" b="b"/>
              <a:pathLst>
                <a:path w="5465" h="3367" extrusionOk="0">
                  <a:moveTo>
                    <a:pt x="2435" y="0"/>
                  </a:moveTo>
                  <a:cubicBezTo>
                    <a:pt x="1609" y="0"/>
                    <a:pt x="491" y="614"/>
                    <a:pt x="491" y="614"/>
                  </a:cubicBezTo>
                  <a:cubicBezTo>
                    <a:pt x="491" y="614"/>
                    <a:pt x="651" y="573"/>
                    <a:pt x="796" y="573"/>
                  </a:cubicBezTo>
                  <a:cubicBezTo>
                    <a:pt x="917" y="573"/>
                    <a:pt x="1028" y="602"/>
                    <a:pt x="1028" y="708"/>
                  </a:cubicBezTo>
                  <a:cubicBezTo>
                    <a:pt x="1028" y="871"/>
                    <a:pt x="1" y="1665"/>
                    <a:pt x="187" y="3066"/>
                  </a:cubicBezTo>
                  <a:cubicBezTo>
                    <a:pt x="176" y="3267"/>
                    <a:pt x="320" y="3367"/>
                    <a:pt x="468" y="3367"/>
                  </a:cubicBezTo>
                  <a:cubicBezTo>
                    <a:pt x="612" y="3367"/>
                    <a:pt x="760" y="3273"/>
                    <a:pt x="771" y="3089"/>
                  </a:cubicBezTo>
                  <a:cubicBezTo>
                    <a:pt x="865" y="2599"/>
                    <a:pt x="1098" y="2132"/>
                    <a:pt x="1425" y="1758"/>
                  </a:cubicBezTo>
                  <a:cubicBezTo>
                    <a:pt x="1612" y="1548"/>
                    <a:pt x="1822" y="1385"/>
                    <a:pt x="2055" y="1245"/>
                  </a:cubicBezTo>
                  <a:cubicBezTo>
                    <a:pt x="2102" y="1221"/>
                    <a:pt x="2149" y="1210"/>
                    <a:pt x="2195" y="1210"/>
                  </a:cubicBezTo>
                  <a:cubicBezTo>
                    <a:pt x="2242" y="1210"/>
                    <a:pt x="2289" y="1221"/>
                    <a:pt x="2335" y="1245"/>
                  </a:cubicBezTo>
                  <a:cubicBezTo>
                    <a:pt x="2539" y="1346"/>
                    <a:pt x="2795" y="1413"/>
                    <a:pt x="3043" y="1413"/>
                  </a:cubicBezTo>
                  <a:cubicBezTo>
                    <a:pt x="3080" y="1413"/>
                    <a:pt x="3116" y="1411"/>
                    <a:pt x="3153" y="1408"/>
                  </a:cubicBezTo>
                  <a:cubicBezTo>
                    <a:pt x="3223" y="1408"/>
                    <a:pt x="3293" y="1385"/>
                    <a:pt x="3363" y="1361"/>
                  </a:cubicBezTo>
                  <a:cubicBezTo>
                    <a:pt x="3392" y="1356"/>
                    <a:pt x="3421" y="1353"/>
                    <a:pt x="3450" y="1353"/>
                  </a:cubicBezTo>
                  <a:cubicBezTo>
                    <a:pt x="3536" y="1353"/>
                    <a:pt x="3620" y="1379"/>
                    <a:pt x="3690" y="1431"/>
                  </a:cubicBezTo>
                  <a:cubicBezTo>
                    <a:pt x="4040" y="1828"/>
                    <a:pt x="4460" y="2109"/>
                    <a:pt x="4927" y="2319"/>
                  </a:cubicBezTo>
                  <a:cubicBezTo>
                    <a:pt x="4972" y="2341"/>
                    <a:pt x="5016" y="2351"/>
                    <a:pt x="5058" y="2351"/>
                  </a:cubicBezTo>
                  <a:cubicBezTo>
                    <a:pt x="5284" y="2351"/>
                    <a:pt x="5454" y="2072"/>
                    <a:pt x="5277" y="1875"/>
                  </a:cubicBezTo>
                  <a:cubicBezTo>
                    <a:pt x="5114" y="1618"/>
                    <a:pt x="4927" y="1361"/>
                    <a:pt x="4717" y="1128"/>
                  </a:cubicBezTo>
                  <a:cubicBezTo>
                    <a:pt x="4577" y="988"/>
                    <a:pt x="4624" y="754"/>
                    <a:pt x="4810" y="661"/>
                  </a:cubicBezTo>
                  <a:cubicBezTo>
                    <a:pt x="5067" y="544"/>
                    <a:pt x="5301" y="381"/>
                    <a:pt x="5464" y="171"/>
                  </a:cubicBezTo>
                  <a:lnTo>
                    <a:pt x="5464" y="171"/>
                  </a:lnTo>
                  <a:cubicBezTo>
                    <a:pt x="5464" y="171"/>
                    <a:pt x="4768" y="297"/>
                    <a:pt x="4062" y="297"/>
                  </a:cubicBezTo>
                  <a:cubicBezTo>
                    <a:pt x="3634" y="297"/>
                    <a:pt x="3201" y="251"/>
                    <a:pt x="2919" y="101"/>
                  </a:cubicBezTo>
                  <a:cubicBezTo>
                    <a:pt x="2781" y="30"/>
                    <a:pt x="2615" y="0"/>
                    <a:pt x="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8" name="Google Shape;208;p13"/>
          <p:cNvSpPr/>
          <p:nvPr/>
        </p:nvSpPr>
        <p:spPr>
          <a:xfrm rot="1799601">
            <a:off x="8177067" y="-870218"/>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 name="Google Shape;209;p13"/>
          <p:cNvGrpSpPr/>
          <p:nvPr/>
        </p:nvGrpSpPr>
        <p:grpSpPr>
          <a:xfrm flipH="1">
            <a:off x="337075" y="4169525"/>
            <a:ext cx="3236075" cy="573600"/>
            <a:chOff x="1704275" y="237950"/>
            <a:chExt cx="3236075" cy="573600"/>
          </a:xfrm>
        </p:grpSpPr>
        <p:sp>
          <p:nvSpPr>
            <p:cNvPr id="210" name="Google Shape;210;p13"/>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3"/>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3"/>
            <p:cNvSpPr/>
            <p:nvPr/>
          </p:nvSpPr>
          <p:spPr>
            <a:xfrm>
              <a:off x="1704275" y="256800"/>
              <a:ext cx="113850" cy="53950"/>
            </a:xfrm>
            <a:custGeom>
              <a:avLst/>
              <a:gdLst/>
              <a:ahLst/>
              <a:cxnLst/>
              <a:rect l="l" t="t" r="r" b="b"/>
              <a:pathLst>
                <a:path w="4554" h="2158" extrusionOk="0">
                  <a:moveTo>
                    <a:pt x="4553" y="0"/>
                  </a:moveTo>
                  <a:lnTo>
                    <a:pt x="4553" y="0"/>
                  </a:lnTo>
                  <a:cubicBezTo>
                    <a:pt x="4320" y="280"/>
                    <a:pt x="3970" y="467"/>
                    <a:pt x="3596" y="560"/>
                  </a:cubicBezTo>
                  <a:cubicBezTo>
                    <a:pt x="3176" y="631"/>
                    <a:pt x="2779" y="841"/>
                    <a:pt x="2475" y="1144"/>
                  </a:cubicBezTo>
                  <a:cubicBezTo>
                    <a:pt x="2405" y="1214"/>
                    <a:pt x="2312" y="1284"/>
                    <a:pt x="2195" y="1331"/>
                  </a:cubicBezTo>
                  <a:cubicBezTo>
                    <a:pt x="2005" y="1271"/>
                    <a:pt x="1806" y="1241"/>
                    <a:pt x="1608" y="1241"/>
                  </a:cubicBezTo>
                  <a:cubicBezTo>
                    <a:pt x="1344" y="1241"/>
                    <a:pt x="1081" y="1294"/>
                    <a:pt x="841" y="1401"/>
                  </a:cubicBezTo>
                  <a:cubicBezTo>
                    <a:pt x="701" y="1424"/>
                    <a:pt x="561" y="1436"/>
                    <a:pt x="421" y="1436"/>
                  </a:cubicBezTo>
                  <a:cubicBezTo>
                    <a:pt x="281" y="1436"/>
                    <a:pt x="141" y="1424"/>
                    <a:pt x="0" y="1401"/>
                  </a:cubicBezTo>
                  <a:lnTo>
                    <a:pt x="0" y="1401"/>
                  </a:lnTo>
                  <a:cubicBezTo>
                    <a:pt x="172" y="1588"/>
                    <a:pt x="457" y="1629"/>
                    <a:pt x="718" y="1629"/>
                  </a:cubicBezTo>
                  <a:cubicBezTo>
                    <a:pt x="849" y="1629"/>
                    <a:pt x="973" y="1619"/>
                    <a:pt x="1074" y="1611"/>
                  </a:cubicBezTo>
                  <a:cubicBezTo>
                    <a:pt x="1118" y="1605"/>
                    <a:pt x="1164" y="1602"/>
                    <a:pt x="1210" y="1602"/>
                  </a:cubicBezTo>
                  <a:cubicBezTo>
                    <a:pt x="1336" y="1602"/>
                    <a:pt x="1468" y="1624"/>
                    <a:pt x="1588" y="1658"/>
                  </a:cubicBezTo>
                  <a:cubicBezTo>
                    <a:pt x="1565" y="1705"/>
                    <a:pt x="1541" y="1751"/>
                    <a:pt x="1541" y="1798"/>
                  </a:cubicBezTo>
                  <a:cubicBezTo>
                    <a:pt x="1448" y="1821"/>
                    <a:pt x="1378" y="1868"/>
                    <a:pt x="1308" y="1915"/>
                  </a:cubicBezTo>
                  <a:cubicBezTo>
                    <a:pt x="1425" y="1915"/>
                    <a:pt x="1565" y="1938"/>
                    <a:pt x="1682" y="1985"/>
                  </a:cubicBezTo>
                  <a:cubicBezTo>
                    <a:pt x="1911" y="2113"/>
                    <a:pt x="2078" y="2157"/>
                    <a:pt x="2213" y="2157"/>
                  </a:cubicBezTo>
                  <a:cubicBezTo>
                    <a:pt x="2519" y="2157"/>
                    <a:pt x="2665" y="1932"/>
                    <a:pt x="3006" y="1932"/>
                  </a:cubicBezTo>
                  <a:cubicBezTo>
                    <a:pt x="3037" y="1932"/>
                    <a:pt x="3071" y="1934"/>
                    <a:pt x="3106" y="1938"/>
                  </a:cubicBezTo>
                  <a:lnTo>
                    <a:pt x="3129" y="1938"/>
                  </a:lnTo>
                  <a:cubicBezTo>
                    <a:pt x="3174" y="1945"/>
                    <a:pt x="3218" y="1948"/>
                    <a:pt x="3262" y="1948"/>
                  </a:cubicBezTo>
                  <a:cubicBezTo>
                    <a:pt x="3514" y="1948"/>
                    <a:pt x="3744" y="1837"/>
                    <a:pt x="3923" y="1658"/>
                  </a:cubicBezTo>
                  <a:lnTo>
                    <a:pt x="3923" y="1658"/>
                  </a:lnTo>
                  <a:cubicBezTo>
                    <a:pt x="3666" y="1681"/>
                    <a:pt x="3433" y="1705"/>
                    <a:pt x="3176" y="1705"/>
                  </a:cubicBezTo>
                  <a:cubicBezTo>
                    <a:pt x="3059" y="1658"/>
                    <a:pt x="2896" y="1238"/>
                    <a:pt x="3573" y="911"/>
                  </a:cubicBezTo>
                  <a:cubicBezTo>
                    <a:pt x="3970" y="701"/>
                    <a:pt x="4320" y="374"/>
                    <a:pt x="4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3"/>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3"/>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3"/>
            <p:cNvSpPr/>
            <p:nvPr/>
          </p:nvSpPr>
          <p:spPr>
            <a:xfrm>
              <a:off x="4803750" y="237950"/>
              <a:ext cx="136600" cy="84400"/>
            </a:xfrm>
            <a:custGeom>
              <a:avLst/>
              <a:gdLst/>
              <a:ahLst/>
              <a:cxnLst/>
              <a:rect l="l" t="t" r="r" b="b"/>
              <a:pathLst>
                <a:path w="5464" h="3376" extrusionOk="0">
                  <a:moveTo>
                    <a:pt x="2411" y="0"/>
                  </a:moveTo>
                  <a:cubicBezTo>
                    <a:pt x="1585" y="0"/>
                    <a:pt x="467" y="614"/>
                    <a:pt x="467" y="614"/>
                  </a:cubicBezTo>
                  <a:cubicBezTo>
                    <a:pt x="467" y="614"/>
                    <a:pt x="616" y="582"/>
                    <a:pt x="757" y="582"/>
                  </a:cubicBezTo>
                  <a:cubicBezTo>
                    <a:pt x="884" y="582"/>
                    <a:pt x="1004" y="608"/>
                    <a:pt x="1004" y="707"/>
                  </a:cubicBezTo>
                  <a:cubicBezTo>
                    <a:pt x="1004" y="894"/>
                    <a:pt x="0" y="1665"/>
                    <a:pt x="164" y="3066"/>
                  </a:cubicBezTo>
                  <a:cubicBezTo>
                    <a:pt x="164" y="3270"/>
                    <a:pt x="318" y="3375"/>
                    <a:pt x="468" y="3375"/>
                  </a:cubicBezTo>
                  <a:cubicBezTo>
                    <a:pt x="610" y="3375"/>
                    <a:pt x="747" y="3282"/>
                    <a:pt x="747" y="3089"/>
                  </a:cubicBezTo>
                  <a:cubicBezTo>
                    <a:pt x="864" y="2599"/>
                    <a:pt x="1074" y="2132"/>
                    <a:pt x="1401" y="1758"/>
                  </a:cubicBezTo>
                  <a:cubicBezTo>
                    <a:pt x="1588" y="1548"/>
                    <a:pt x="1798" y="1385"/>
                    <a:pt x="2032" y="1244"/>
                  </a:cubicBezTo>
                  <a:cubicBezTo>
                    <a:pt x="2078" y="1221"/>
                    <a:pt x="2125" y="1209"/>
                    <a:pt x="2172" y="1209"/>
                  </a:cubicBezTo>
                  <a:cubicBezTo>
                    <a:pt x="2218" y="1209"/>
                    <a:pt x="2265" y="1221"/>
                    <a:pt x="2312" y="1244"/>
                  </a:cubicBezTo>
                  <a:cubicBezTo>
                    <a:pt x="2569" y="1385"/>
                    <a:pt x="2849" y="1431"/>
                    <a:pt x="3129" y="1431"/>
                  </a:cubicBezTo>
                  <a:cubicBezTo>
                    <a:pt x="3199" y="1408"/>
                    <a:pt x="3269" y="1408"/>
                    <a:pt x="3339" y="1385"/>
                  </a:cubicBezTo>
                  <a:cubicBezTo>
                    <a:pt x="3378" y="1369"/>
                    <a:pt x="3417" y="1361"/>
                    <a:pt x="3455" y="1361"/>
                  </a:cubicBezTo>
                  <a:cubicBezTo>
                    <a:pt x="3531" y="1361"/>
                    <a:pt x="3604" y="1392"/>
                    <a:pt x="3666" y="1455"/>
                  </a:cubicBezTo>
                  <a:cubicBezTo>
                    <a:pt x="4016" y="1828"/>
                    <a:pt x="4436" y="2132"/>
                    <a:pt x="4927" y="2318"/>
                  </a:cubicBezTo>
                  <a:cubicBezTo>
                    <a:pt x="4967" y="2335"/>
                    <a:pt x="5007" y="2343"/>
                    <a:pt x="5045" y="2343"/>
                  </a:cubicBezTo>
                  <a:cubicBezTo>
                    <a:pt x="5271" y="2343"/>
                    <a:pt x="5434" y="2071"/>
                    <a:pt x="5254" y="1852"/>
                  </a:cubicBezTo>
                  <a:cubicBezTo>
                    <a:pt x="5090" y="1618"/>
                    <a:pt x="4903" y="1361"/>
                    <a:pt x="4717" y="1151"/>
                  </a:cubicBezTo>
                  <a:cubicBezTo>
                    <a:pt x="4553" y="1011"/>
                    <a:pt x="4600" y="754"/>
                    <a:pt x="4787" y="684"/>
                  </a:cubicBezTo>
                  <a:cubicBezTo>
                    <a:pt x="5043" y="567"/>
                    <a:pt x="5277" y="404"/>
                    <a:pt x="5464" y="194"/>
                  </a:cubicBezTo>
                  <a:lnTo>
                    <a:pt x="5464" y="194"/>
                  </a:lnTo>
                  <a:cubicBezTo>
                    <a:pt x="5464" y="194"/>
                    <a:pt x="4806" y="305"/>
                    <a:pt x="4116" y="305"/>
                  </a:cubicBezTo>
                  <a:cubicBezTo>
                    <a:pt x="3665" y="305"/>
                    <a:pt x="3200" y="257"/>
                    <a:pt x="2895" y="100"/>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3"/>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8_1">
    <p:spTree>
      <p:nvGrpSpPr>
        <p:cNvPr id="1" name="Shape 217"/>
        <p:cNvGrpSpPr/>
        <p:nvPr/>
      </p:nvGrpSpPr>
      <p:grpSpPr>
        <a:xfrm>
          <a:off x="0" y="0"/>
          <a:ext cx="0" cy="0"/>
          <a:chOff x="0" y="0"/>
          <a:chExt cx="0" cy="0"/>
        </a:xfrm>
      </p:grpSpPr>
      <p:grpSp>
        <p:nvGrpSpPr>
          <p:cNvPr id="218" name="Google Shape;218;p14"/>
          <p:cNvGrpSpPr/>
          <p:nvPr/>
        </p:nvGrpSpPr>
        <p:grpSpPr>
          <a:xfrm>
            <a:off x="91500" y="102900"/>
            <a:ext cx="8961000" cy="4937700"/>
            <a:chOff x="91500" y="102900"/>
            <a:chExt cx="8961000" cy="4937700"/>
          </a:xfrm>
        </p:grpSpPr>
        <p:sp>
          <p:nvSpPr>
            <p:cNvPr id="219" name="Google Shape;219;p14"/>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4"/>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4"/>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2" name="Google Shape;222;p14"/>
          <p:cNvSpPr txBox="1">
            <a:spLocks noGrp="1"/>
          </p:cNvSpPr>
          <p:nvPr>
            <p:ph type="title"/>
          </p:nvPr>
        </p:nvSpPr>
        <p:spPr>
          <a:xfrm>
            <a:off x="745918" y="3321690"/>
            <a:ext cx="4066800" cy="4023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000">
                <a:solidFill>
                  <a:schemeClr val="accent5"/>
                </a:solidFill>
              </a:defRPr>
            </a:lvl1pPr>
            <a:lvl2pPr lvl="1" algn="ctr" rtl="0">
              <a:spcBef>
                <a:spcPts val="0"/>
              </a:spcBef>
              <a:spcAft>
                <a:spcPts val="0"/>
              </a:spcAft>
              <a:buNone/>
              <a:defRPr sz="2000">
                <a:solidFill>
                  <a:schemeClr val="accent5"/>
                </a:solidFill>
              </a:defRPr>
            </a:lvl2pPr>
            <a:lvl3pPr lvl="2" algn="ctr" rtl="0">
              <a:spcBef>
                <a:spcPts val="0"/>
              </a:spcBef>
              <a:spcAft>
                <a:spcPts val="0"/>
              </a:spcAft>
              <a:buNone/>
              <a:defRPr sz="2000">
                <a:solidFill>
                  <a:schemeClr val="accent5"/>
                </a:solidFill>
              </a:defRPr>
            </a:lvl3pPr>
            <a:lvl4pPr lvl="3" algn="ctr" rtl="0">
              <a:spcBef>
                <a:spcPts val="0"/>
              </a:spcBef>
              <a:spcAft>
                <a:spcPts val="0"/>
              </a:spcAft>
              <a:buNone/>
              <a:defRPr sz="2000">
                <a:solidFill>
                  <a:schemeClr val="accent5"/>
                </a:solidFill>
              </a:defRPr>
            </a:lvl4pPr>
            <a:lvl5pPr lvl="4" algn="ctr" rtl="0">
              <a:spcBef>
                <a:spcPts val="0"/>
              </a:spcBef>
              <a:spcAft>
                <a:spcPts val="0"/>
              </a:spcAft>
              <a:buNone/>
              <a:defRPr sz="2000">
                <a:solidFill>
                  <a:schemeClr val="accent5"/>
                </a:solidFill>
              </a:defRPr>
            </a:lvl5pPr>
            <a:lvl6pPr lvl="5" algn="ctr" rtl="0">
              <a:spcBef>
                <a:spcPts val="0"/>
              </a:spcBef>
              <a:spcAft>
                <a:spcPts val="0"/>
              </a:spcAft>
              <a:buNone/>
              <a:defRPr sz="2000">
                <a:solidFill>
                  <a:schemeClr val="accent5"/>
                </a:solidFill>
              </a:defRPr>
            </a:lvl6pPr>
            <a:lvl7pPr lvl="6" algn="ctr" rtl="0">
              <a:spcBef>
                <a:spcPts val="0"/>
              </a:spcBef>
              <a:spcAft>
                <a:spcPts val="0"/>
              </a:spcAft>
              <a:buNone/>
              <a:defRPr sz="2000">
                <a:solidFill>
                  <a:schemeClr val="accent5"/>
                </a:solidFill>
              </a:defRPr>
            </a:lvl7pPr>
            <a:lvl8pPr lvl="7" algn="ctr" rtl="0">
              <a:spcBef>
                <a:spcPts val="0"/>
              </a:spcBef>
              <a:spcAft>
                <a:spcPts val="0"/>
              </a:spcAft>
              <a:buNone/>
              <a:defRPr sz="2000">
                <a:solidFill>
                  <a:schemeClr val="accent5"/>
                </a:solidFill>
              </a:defRPr>
            </a:lvl8pPr>
            <a:lvl9pPr lvl="8" algn="ctr" rtl="0">
              <a:spcBef>
                <a:spcPts val="0"/>
              </a:spcBef>
              <a:spcAft>
                <a:spcPts val="0"/>
              </a:spcAft>
              <a:buNone/>
              <a:defRPr sz="2000">
                <a:solidFill>
                  <a:schemeClr val="accent5"/>
                </a:solidFill>
              </a:defRPr>
            </a:lvl9pPr>
          </a:lstStyle>
          <a:p>
            <a:endParaRPr/>
          </a:p>
        </p:txBody>
      </p:sp>
      <p:sp>
        <p:nvSpPr>
          <p:cNvPr id="223" name="Google Shape;223;p14"/>
          <p:cNvSpPr txBox="1">
            <a:spLocks noGrp="1"/>
          </p:cNvSpPr>
          <p:nvPr>
            <p:ph type="subTitle" idx="1"/>
          </p:nvPr>
        </p:nvSpPr>
        <p:spPr>
          <a:xfrm>
            <a:off x="745918" y="1447077"/>
            <a:ext cx="4066800" cy="16866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200"/>
            </a:lvl1pPr>
            <a:lvl2pPr lvl="1" algn="ctr" rtl="0">
              <a:spcBef>
                <a:spcPts val="0"/>
              </a:spcBef>
              <a:spcAft>
                <a:spcPts val="0"/>
              </a:spcAft>
              <a:buNone/>
              <a:defRPr sz="2200"/>
            </a:lvl2pPr>
            <a:lvl3pPr lvl="2" algn="ctr" rtl="0">
              <a:spcBef>
                <a:spcPts val="0"/>
              </a:spcBef>
              <a:spcAft>
                <a:spcPts val="0"/>
              </a:spcAft>
              <a:buNone/>
              <a:defRPr sz="2200"/>
            </a:lvl3pPr>
            <a:lvl4pPr lvl="3" algn="ctr" rtl="0">
              <a:spcBef>
                <a:spcPts val="0"/>
              </a:spcBef>
              <a:spcAft>
                <a:spcPts val="0"/>
              </a:spcAft>
              <a:buNone/>
              <a:defRPr sz="2200"/>
            </a:lvl4pPr>
            <a:lvl5pPr lvl="4" algn="ctr" rtl="0">
              <a:spcBef>
                <a:spcPts val="0"/>
              </a:spcBef>
              <a:spcAft>
                <a:spcPts val="0"/>
              </a:spcAft>
              <a:buNone/>
              <a:defRPr sz="2200"/>
            </a:lvl5pPr>
            <a:lvl6pPr lvl="5" algn="ctr" rtl="0">
              <a:spcBef>
                <a:spcPts val="0"/>
              </a:spcBef>
              <a:spcAft>
                <a:spcPts val="0"/>
              </a:spcAft>
              <a:buNone/>
              <a:defRPr sz="2200"/>
            </a:lvl6pPr>
            <a:lvl7pPr lvl="6" algn="ctr" rtl="0">
              <a:spcBef>
                <a:spcPts val="0"/>
              </a:spcBef>
              <a:spcAft>
                <a:spcPts val="0"/>
              </a:spcAft>
              <a:buNone/>
              <a:defRPr sz="2200"/>
            </a:lvl7pPr>
            <a:lvl8pPr lvl="7" algn="ctr" rtl="0">
              <a:spcBef>
                <a:spcPts val="0"/>
              </a:spcBef>
              <a:spcAft>
                <a:spcPts val="0"/>
              </a:spcAft>
              <a:buNone/>
              <a:defRPr sz="2200"/>
            </a:lvl8pPr>
            <a:lvl9pPr lvl="8" algn="ctr" rtl="0">
              <a:spcBef>
                <a:spcPts val="0"/>
              </a:spcBef>
              <a:spcAft>
                <a:spcPts val="0"/>
              </a:spcAft>
              <a:buNone/>
              <a:defRPr sz="2200"/>
            </a:lvl9pPr>
          </a:lstStyle>
          <a:p>
            <a:endParaRPr/>
          </a:p>
        </p:txBody>
      </p:sp>
      <p:sp>
        <p:nvSpPr>
          <p:cNvPr id="224" name="Google Shape;224;p14"/>
          <p:cNvSpPr/>
          <p:nvPr/>
        </p:nvSpPr>
        <p:spPr>
          <a:xfrm>
            <a:off x="182850" y="77300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 name="Google Shape;225;p14"/>
          <p:cNvGrpSpPr/>
          <p:nvPr/>
        </p:nvGrpSpPr>
        <p:grpSpPr>
          <a:xfrm flipH="1">
            <a:off x="458625" y="463225"/>
            <a:ext cx="1916925" cy="403000"/>
            <a:chOff x="3537100" y="848600"/>
            <a:chExt cx="1916925" cy="403000"/>
          </a:xfrm>
        </p:grpSpPr>
        <p:sp>
          <p:nvSpPr>
            <p:cNvPr id="226" name="Google Shape;226;p14"/>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4"/>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4"/>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4"/>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4"/>
            <p:cNvSpPr/>
            <p:nvPr/>
          </p:nvSpPr>
          <p:spPr>
            <a:xfrm>
              <a:off x="5317400" y="1059800"/>
              <a:ext cx="136625" cy="84175"/>
            </a:xfrm>
            <a:custGeom>
              <a:avLst/>
              <a:gdLst/>
              <a:ahLst/>
              <a:cxnLst/>
              <a:rect l="l" t="t" r="r" b="b"/>
              <a:pathLst>
                <a:path w="5465" h="3367" extrusionOk="0">
                  <a:moveTo>
                    <a:pt x="2435" y="0"/>
                  </a:moveTo>
                  <a:cubicBezTo>
                    <a:pt x="1609" y="0"/>
                    <a:pt x="491" y="614"/>
                    <a:pt x="491" y="614"/>
                  </a:cubicBezTo>
                  <a:cubicBezTo>
                    <a:pt x="491" y="614"/>
                    <a:pt x="651" y="573"/>
                    <a:pt x="796" y="573"/>
                  </a:cubicBezTo>
                  <a:cubicBezTo>
                    <a:pt x="917" y="573"/>
                    <a:pt x="1028" y="602"/>
                    <a:pt x="1028" y="708"/>
                  </a:cubicBezTo>
                  <a:cubicBezTo>
                    <a:pt x="1028" y="871"/>
                    <a:pt x="1" y="1665"/>
                    <a:pt x="187" y="3066"/>
                  </a:cubicBezTo>
                  <a:cubicBezTo>
                    <a:pt x="176" y="3267"/>
                    <a:pt x="320" y="3367"/>
                    <a:pt x="468" y="3367"/>
                  </a:cubicBezTo>
                  <a:cubicBezTo>
                    <a:pt x="612" y="3367"/>
                    <a:pt x="760" y="3273"/>
                    <a:pt x="771" y="3089"/>
                  </a:cubicBezTo>
                  <a:cubicBezTo>
                    <a:pt x="865" y="2599"/>
                    <a:pt x="1098" y="2132"/>
                    <a:pt x="1425" y="1758"/>
                  </a:cubicBezTo>
                  <a:cubicBezTo>
                    <a:pt x="1612" y="1548"/>
                    <a:pt x="1822" y="1385"/>
                    <a:pt x="2055" y="1245"/>
                  </a:cubicBezTo>
                  <a:cubicBezTo>
                    <a:pt x="2102" y="1221"/>
                    <a:pt x="2149" y="1210"/>
                    <a:pt x="2195" y="1210"/>
                  </a:cubicBezTo>
                  <a:cubicBezTo>
                    <a:pt x="2242" y="1210"/>
                    <a:pt x="2289" y="1221"/>
                    <a:pt x="2335" y="1245"/>
                  </a:cubicBezTo>
                  <a:cubicBezTo>
                    <a:pt x="2539" y="1346"/>
                    <a:pt x="2795" y="1413"/>
                    <a:pt x="3043" y="1413"/>
                  </a:cubicBezTo>
                  <a:cubicBezTo>
                    <a:pt x="3080" y="1413"/>
                    <a:pt x="3116" y="1411"/>
                    <a:pt x="3153" y="1408"/>
                  </a:cubicBezTo>
                  <a:cubicBezTo>
                    <a:pt x="3223" y="1408"/>
                    <a:pt x="3293" y="1385"/>
                    <a:pt x="3363" y="1361"/>
                  </a:cubicBezTo>
                  <a:cubicBezTo>
                    <a:pt x="3392" y="1356"/>
                    <a:pt x="3421" y="1353"/>
                    <a:pt x="3450" y="1353"/>
                  </a:cubicBezTo>
                  <a:cubicBezTo>
                    <a:pt x="3536" y="1353"/>
                    <a:pt x="3620" y="1379"/>
                    <a:pt x="3690" y="1431"/>
                  </a:cubicBezTo>
                  <a:cubicBezTo>
                    <a:pt x="4040" y="1828"/>
                    <a:pt x="4460" y="2109"/>
                    <a:pt x="4927" y="2319"/>
                  </a:cubicBezTo>
                  <a:cubicBezTo>
                    <a:pt x="4972" y="2341"/>
                    <a:pt x="5016" y="2351"/>
                    <a:pt x="5058" y="2351"/>
                  </a:cubicBezTo>
                  <a:cubicBezTo>
                    <a:pt x="5284" y="2351"/>
                    <a:pt x="5454" y="2072"/>
                    <a:pt x="5277" y="1875"/>
                  </a:cubicBezTo>
                  <a:cubicBezTo>
                    <a:pt x="5114" y="1618"/>
                    <a:pt x="4927" y="1361"/>
                    <a:pt x="4717" y="1128"/>
                  </a:cubicBezTo>
                  <a:cubicBezTo>
                    <a:pt x="4577" y="988"/>
                    <a:pt x="4624" y="754"/>
                    <a:pt x="4810" y="661"/>
                  </a:cubicBezTo>
                  <a:cubicBezTo>
                    <a:pt x="5067" y="544"/>
                    <a:pt x="5301" y="381"/>
                    <a:pt x="5464" y="171"/>
                  </a:cubicBezTo>
                  <a:lnTo>
                    <a:pt x="5464" y="171"/>
                  </a:lnTo>
                  <a:cubicBezTo>
                    <a:pt x="5464" y="171"/>
                    <a:pt x="4768" y="297"/>
                    <a:pt x="4062" y="297"/>
                  </a:cubicBezTo>
                  <a:cubicBezTo>
                    <a:pt x="3634" y="297"/>
                    <a:pt x="3201" y="251"/>
                    <a:pt x="2919" y="101"/>
                  </a:cubicBezTo>
                  <a:cubicBezTo>
                    <a:pt x="2781" y="30"/>
                    <a:pt x="2615" y="0"/>
                    <a:pt x="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4"/>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 name="Google Shape;232;p14"/>
          <p:cNvSpPr/>
          <p:nvPr/>
        </p:nvSpPr>
        <p:spPr>
          <a:xfrm rot="1799290">
            <a:off x="6508039" y="-1795290"/>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CUSTOM_22_1_1">
    <p:spTree>
      <p:nvGrpSpPr>
        <p:cNvPr id="1" name="Shape 233"/>
        <p:cNvGrpSpPr/>
        <p:nvPr/>
      </p:nvGrpSpPr>
      <p:grpSpPr>
        <a:xfrm>
          <a:off x="0" y="0"/>
          <a:ext cx="0" cy="0"/>
          <a:chOff x="0" y="0"/>
          <a:chExt cx="0" cy="0"/>
        </a:xfrm>
      </p:grpSpPr>
      <p:grpSp>
        <p:nvGrpSpPr>
          <p:cNvPr id="234" name="Google Shape;234;p15"/>
          <p:cNvGrpSpPr/>
          <p:nvPr/>
        </p:nvGrpSpPr>
        <p:grpSpPr>
          <a:xfrm>
            <a:off x="91500" y="102900"/>
            <a:ext cx="8961000" cy="4937700"/>
            <a:chOff x="91500" y="102900"/>
            <a:chExt cx="8961000" cy="4937700"/>
          </a:xfrm>
        </p:grpSpPr>
        <p:sp>
          <p:nvSpPr>
            <p:cNvPr id="235" name="Google Shape;235;p15"/>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5"/>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 name="Google Shape;238;p15"/>
          <p:cNvSpPr/>
          <p:nvPr/>
        </p:nvSpPr>
        <p:spPr>
          <a:xfrm rot="1799290">
            <a:off x="6039664" y="-2132927"/>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5"/>
          <p:cNvSpPr/>
          <p:nvPr/>
        </p:nvSpPr>
        <p:spPr>
          <a:xfrm rot="1799290">
            <a:off x="7365289" y="-1457652"/>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5"/>
          <p:cNvSpPr/>
          <p:nvPr/>
        </p:nvSpPr>
        <p:spPr>
          <a:xfrm>
            <a:off x="182850" y="4456325"/>
            <a:ext cx="8778300" cy="492900"/>
          </a:xfrm>
          <a:prstGeom prst="roundRect">
            <a:avLst>
              <a:gd name="adj" fmla="val 1713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txBox="1">
            <a:spLocks noGrp="1"/>
          </p:cNvSpPr>
          <p:nvPr>
            <p:ph type="title"/>
          </p:nvPr>
        </p:nvSpPr>
        <p:spPr>
          <a:xfrm>
            <a:off x="4576570" y="2070972"/>
            <a:ext cx="3849600" cy="15120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7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endParaRPr/>
          </a:p>
        </p:txBody>
      </p:sp>
      <p:sp>
        <p:nvSpPr>
          <p:cNvPr id="242" name="Google Shape;242;p15"/>
          <p:cNvSpPr txBox="1">
            <a:spLocks noGrp="1"/>
          </p:cNvSpPr>
          <p:nvPr>
            <p:ph type="title" idx="2" hasCustomPrompt="1"/>
          </p:nvPr>
        </p:nvSpPr>
        <p:spPr>
          <a:xfrm>
            <a:off x="5844820" y="732697"/>
            <a:ext cx="1313100" cy="92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243" name="Google Shape;243;p15"/>
          <p:cNvSpPr txBox="1">
            <a:spLocks noGrp="1"/>
          </p:cNvSpPr>
          <p:nvPr>
            <p:ph type="subTitle" idx="1"/>
          </p:nvPr>
        </p:nvSpPr>
        <p:spPr>
          <a:xfrm>
            <a:off x="4981720" y="3629106"/>
            <a:ext cx="3039300" cy="699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lvl2pPr>
            <a:lvl3pPr lvl="2" algn="ctr" rtl="0">
              <a:lnSpc>
                <a:spcPct val="100000"/>
              </a:lnSpc>
              <a:spcBef>
                <a:spcPts val="0"/>
              </a:spcBef>
              <a:spcAft>
                <a:spcPts val="0"/>
              </a:spcAft>
              <a:buNone/>
              <a:defRPr sz="1600"/>
            </a:lvl3pPr>
            <a:lvl4pPr lvl="3" algn="ctr" rtl="0">
              <a:lnSpc>
                <a:spcPct val="100000"/>
              </a:lnSpc>
              <a:spcBef>
                <a:spcPts val="0"/>
              </a:spcBef>
              <a:spcAft>
                <a:spcPts val="0"/>
              </a:spcAft>
              <a:buNone/>
              <a:defRPr sz="1600"/>
            </a:lvl4pPr>
            <a:lvl5pPr lvl="4" algn="ctr" rtl="0">
              <a:lnSpc>
                <a:spcPct val="100000"/>
              </a:lnSpc>
              <a:spcBef>
                <a:spcPts val="0"/>
              </a:spcBef>
              <a:spcAft>
                <a:spcPts val="0"/>
              </a:spcAft>
              <a:buNone/>
              <a:defRPr sz="1600"/>
            </a:lvl5pPr>
            <a:lvl6pPr lvl="5" algn="ctr" rtl="0">
              <a:lnSpc>
                <a:spcPct val="100000"/>
              </a:lnSpc>
              <a:spcBef>
                <a:spcPts val="0"/>
              </a:spcBef>
              <a:spcAft>
                <a:spcPts val="0"/>
              </a:spcAft>
              <a:buNone/>
              <a:defRPr sz="1600"/>
            </a:lvl6pPr>
            <a:lvl7pPr lvl="6" algn="ctr" rtl="0">
              <a:lnSpc>
                <a:spcPct val="100000"/>
              </a:lnSpc>
              <a:spcBef>
                <a:spcPts val="0"/>
              </a:spcBef>
              <a:spcAft>
                <a:spcPts val="0"/>
              </a:spcAft>
              <a:buNone/>
              <a:defRPr sz="1600"/>
            </a:lvl7pPr>
            <a:lvl8pPr lvl="7" algn="ctr" rtl="0">
              <a:lnSpc>
                <a:spcPct val="100000"/>
              </a:lnSpc>
              <a:spcBef>
                <a:spcPts val="0"/>
              </a:spcBef>
              <a:spcAft>
                <a:spcPts val="0"/>
              </a:spcAft>
              <a:buNone/>
              <a:defRPr sz="1600"/>
            </a:lvl8pPr>
            <a:lvl9pPr lvl="8" algn="ctr" rtl="0">
              <a:lnSpc>
                <a:spcPct val="100000"/>
              </a:lnSpc>
              <a:spcBef>
                <a:spcPts val="0"/>
              </a:spcBef>
              <a:spcAft>
                <a:spcPts val="0"/>
              </a:spcAft>
              <a:buNone/>
              <a:defRPr sz="16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3">
  <p:cSld name="CUSTOM_23_1_1_1_1">
    <p:spTree>
      <p:nvGrpSpPr>
        <p:cNvPr id="1" name="Shape 309"/>
        <p:cNvGrpSpPr/>
        <p:nvPr/>
      </p:nvGrpSpPr>
      <p:grpSpPr>
        <a:xfrm>
          <a:off x="0" y="0"/>
          <a:ext cx="0" cy="0"/>
          <a:chOff x="0" y="0"/>
          <a:chExt cx="0" cy="0"/>
        </a:xfrm>
      </p:grpSpPr>
      <p:grpSp>
        <p:nvGrpSpPr>
          <p:cNvPr id="310" name="Google Shape;310;p19"/>
          <p:cNvGrpSpPr/>
          <p:nvPr/>
        </p:nvGrpSpPr>
        <p:grpSpPr>
          <a:xfrm>
            <a:off x="91500" y="102900"/>
            <a:ext cx="8961000" cy="4937700"/>
            <a:chOff x="91500" y="102900"/>
            <a:chExt cx="8961000" cy="4937700"/>
          </a:xfrm>
        </p:grpSpPr>
        <p:sp>
          <p:nvSpPr>
            <p:cNvPr id="311" name="Google Shape;311;p19"/>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9"/>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9"/>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4" name="Google Shape;314;p19"/>
          <p:cNvSpPr txBox="1">
            <a:spLocks noGrp="1"/>
          </p:cNvSpPr>
          <p:nvPr>
            <p:ph type="subTitle" idx="1"/>
          </p:nvPr>
        </p:nvSpPr>
        <p:spPr>
          <a:xfrm>
            <a:off x="722202" y="2545225"/>
            <a:ext cx="20271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15" name="Google Shape;315;p19"/>
          <p:cNvSpPr txBox="1">
            <a:spLocks noGrp="1"/>
          </p:cNvSpPr>
          <p:nvPr>
            <p:ph type="subTitle" idx="2"/>
          </p:nvPr>
        </p:nvSpPr>
        <p:spPr>
          <a:xfrm>
            <a:off x="722202" y="2889530"/>
            <a:ext cx="20271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16" name="Google Shape;316;p19"/>
          <p:cNvSpPr txBox="1">
            <a:spLocks noGrp="1"/>
          </p:cNvSpPr>
          <p:nvPr>
            <p:ph type="subTitle" idx="3"/>
          </p:nvPr>
        </p:nvSpPr>
        <p:spPr>
          <a:xfrm>
            <a:off x="6394698" y="2545225"/>
            <a:ext cx="20271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17" name="Google Shape;317;p19"/>
          <p:cNvSpPr txBox="1">
            <a:spLocks noGrp="1"/>
          </p:cNvSpPr>
          <p:nvPr>
            <p:ph type="subTitle" idx="4"/>
          </p:nvPr>
        </p:nvSpPr>
        <p:spPr>
          <a:xfrm>
            <a:off x="6394698" y="2889530"/>
            <a:ext cx="20271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18" name="Google Shape;318;p19"/>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
        <p:nvSpPr>
          <p:cNvPr id="319" name="Google Shape;319;p19"/>
          <p:cNvSpPr txBox="1">
            <a:spLocks noGrp="1"/>
          </p:cNvSpPr>
          <p:nvPr>
            <p:ph type="title" idx="5" hasCustomPrompt="1"/>
          </p:nvPr>
        </p:nvSpPr>
        <p:spPr>
          <a:xfrm>
            <a:off x="1292802" y="1724981"/>
            <a:ext cx="8859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320" name="Google Shape;320;p19"/>
          <p:cNvSpPr txBox="1">
            <a:spLocks noGrp="1"/>
          </p:cNvSpPr>
          <p:nvPr>
            <p:ph type="title" idx="6" hasCustomPrompt="1"/>
          </p:nvPr>
        </p:nvSpPr>
        <p:spPr>
          <a:xfrm>
            <a:off x="6965298" y="1724981"/>
            <a:ext cx="8859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321" name="Google Shape;321;p19"/>
          <p:cNvSpPr/>
          <p:nvPr/>
        </p:nvSpPr>
        <p:spPr>
          <a:xfrm>
            <a:off x="5912550" y="707675"/>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2" name="Google Shape;322;p19"/>
          <p:cNvGrpSpPr/>
          <p:nvPr/>
        </p:nvGrpSpPr>
        <p:grpSpPr>
          <a:xfrm>
            <a:off x="7435606" y="520225"/>
            <a:ext cx="1288825" cy="567600"/>
            <a:chOff x="2947575" y="684000"/>
            <a:chExt cx="1288825" cy="567600"/>
          </a:xfrm>
        </p:grpSpPr>
        <p:sp>
          <p:nvSpPr>
            <p:cNvPr id="323" name="Google Shape;323;p19"/>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9"/>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9"/>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9"/>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19"/>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8" name="Google Shape;328;p19"/>
          <p:cNvSpPr/>
          <p:nvPr/>
        </p:nvSpPr>
        <p:spPr>
          <a:xfrm>
            <a:off x="182850" y="4108975"/>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9" name="Google Shape;329;p19"/>
          <p:cNvGrpSpPr/>
          <p:nvPr/>
        </p:nvGrpSpPr>
        <p:grpSpPr>
          <a:xfrm flipH="1">
            <a:off x="419569" y="3947400"/>
            <a:ext cx="892525" cy="670500"/>
            <a:chOff x="4177425" y="557400"/>
            <a:chExt cx="892525" cy="670500"/>
          </a:xfrm>
        </p:grpSpPr>
        <p:sp>
          <p:nvSpPr>
            <p:cNvPr id="330" name="Google Shape;330;p19"/>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9"/>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9"/>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9"/>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2_2_1_1">
    <p:spTree>
      <p:nvGrpSpPr>
        <p:cNvPr id="1" name="Shape 334"/>
        <p:cNvGrpSpPr/>
        <p:nvPr/>
      </p:nvGrpSpPr>
      <p:grpSpPr>
        <a:xfrm>
          <a:off x="0" y="0"/>
          <a:ext cx="0" cy="0"/>
          <a:chOff x="0" y="0"/>
          <a:chExt cx="0" cy="0"/>
        </a:xfrm>
      </p:grpSpPr>
      <p:grpSp>
        <p:nvGrpSpPr>
          <p:cNvPr id="335" name="Google Shape;335;p20"/>
          <p:cNvGrpSpPr/>
          <p:nvPr/>
        </p:nvGrpSpPr>
        <p:grpSpPr>
          <a:xfrm>
            <a:off x="91500" y="102900"/>
            <a:ext cx="8961000" cy="4937700"/>
            <a:chOff x="91500" y="102900"/>
            <a:chExt cx="8961000" cy="4937700"/>
          </a:xfrm>
        </p:grpSpPr>
        <p:sp>
          <p:nvSpPr>
            <p:cNvPr id="336" name="Google Shape;336;p20"/>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0"/>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0"/>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9" name="Google Shape;339;p20"/>
          <p:cNvSpPr txBox="1">
            <a:spLocks noGrp="1"/>
          </p:cNvSpPr>
          <p:nvPr>
            <p:ph type="subTitle" idx="1"/>
          </p:nvPr>
        </p:nvSpPr>
        <p:spPr>
          <a:xfrm>
            <a:off x="777778" y="2545229"/>
            <a:ext cx="22878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40" name="Google Shape;340;p20"/>
          <p:cNvSpPr txBox="1">
            <a:spLocks noGrp="1"/>
          </p:cNvSpPr>
          <p:nvPr>
            <p:ph type="subTitle" idx="2"/>
          </p:nvPr>
        </p:nvSpPr>
        <p:spPr>
          <a:xfrm>
            <a:off x="777778" y="2889532"/>
            <a:ext cx="22878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41" name="Google Shape;341;p20"/>
          <p:cNvSpPr txBox="1">
            <a:spLocks noGrp="1"/>
          </p:cNvSpPr>
          <p:nvPr>
            <p:ph type="subTitle" idx="3"/>
          </p:nvPr>
        </p:nvSpPr>
        <p:spPr>
          <a:xfrm>
            <a:off x="3428100" y="2545229"/>
            <a:ext cx="22878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42" name="Google Shape;342;p20"/>
          <p:cNvSpPr txBox="1">
            <a:spLocks noGrp="1"/>
          </p:cNvSpPr>
          <p:nvPr>
            <p:ph type="subTitle" idx="4"/>
          </p:nvPr>
        </p:nvSpPr>
        <p:spPr>
          <a:xfrm>
            <a:off x="3428100" y="2889532"/>
            <a:ext cx="22878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43" name="Google Shape;343;p20"/>
          <p:cNvSpPr txBox="1">
            <a:spLocks noGrp="1"/>
          </p:cNvSpPr>
          <p:nvPr>
            <p:ph type="subTitle" idx="5"/>
          </p:nvPr>
        </p:nvSpPr>
        <p:spPr>
          <a:xfrm>
            <a:off x="6078422" y="2545229"/>
            <a:ext cx="22878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44" name="Google Shape;344;p20"/>
          <p:cNvSpPr txBox="1">
            <a:spLocks noGrp="1"/>
          </p:cNvSpPr>
          <p:nvPr>
            <p:ph type="subTitle" idx="6"/>
          </p:nvPr>
        </p:nvSpPr>
        <p:spPr>
          <a:xfrm>
            <a:off x="6078422" y="2889532"/>
            <a:ext cx="22878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45" name="Google Shape;345;p20"/>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
        <p:nvSpPr>
          <p:cNvPr id="346" name="Google Shape;346;p20"/>
          <p:cNvSpPr/>
          <p:nvPr/>
        </p:nvSpPr>
        <p:spPr>
          <a:xfrm rot="10800000">
            <a:off x="6818675" y="4217338"/>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0"/>
          <p:cNvSpPr/>
          <p:nvPr/>
        </p:nvSpPr>
        <p:spPr>
          <a:xfrm rot="1799748">
            <a:off x="8195827" y="1383184"/>
            <a:ext cx="84970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8" name="Google Shape;348;p20"/>
          <p:cNvGrpSpPr/>
          <p:nvPr/>
        </p:nvGrpSpPr>
        <p:grpSpPr>
          <a:xfrm>
            <a:off x="6340300" y="4178950"/>
            <a:ext cx="2184825" cy="554750"/>
            <a:chOff x="1704275" y="256800"/>
            <a:chExt cx="2184825" cy="554750"/>
          </a:xfrm>
        </p:grpSpPr>
        <p:sp>
          <p:nvSpPr>
            <p:cNvPr id="349" name="Google Shape;349;p20"/>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0"/>
            <p:cNvSpPr/>
            <p:nvPr/>
          </p:nvSpPr>
          <p:spPr>
            <a:xfrm>
              <a:off x="1704275" y="256800"/>
              <a:ext cx="113850" cy="53950"/>
            </a:xfrm>
            <a:custGeom>
              <a:avLst/>
              <a:gdLst/>
              <a:ahLst/>
              <a:cxnLst/>
              <a:rect l="l" t="t" r="r" b="b"/>
              <a:pathLst>
                <a:path w="4554" h="2158" extrusionOk="0">
                  <a:moveTo>
                    <a:pt x="4553" y="0"/>
                  </a:moveTo>
                  <a:lnTo>
                    <a:pt x="4553" y="0"/>
                  </a:lnTo>
                  <a:cubicBezTo>
                    <a:pt x="4320" y="280"/>
                    <a:pt x="3970" y="467"/>
                    <a:pt x="3596" y="560"/>
                  </a:cubicBezTo>
                  <a:cubicBezTo>
                    <a:pt x="3176" y="631"/>
                    <a:pt x="2779" y="841"/>
                    <a:pt x="2475" y="1144"/>
                  </a:cubicBezTo>
                  <a:cubicBezTo>
                    <a:pt x="2405" y="1214"/>
                    <a:pt x="2312" y="1284"/>
                    <a:pt x="2195" y="1331"/>
                  </a:cubicBezTo>
                  <a:cubicBezTo>
                    <a:pt x="2005" y="1271"/>
                    <a:pt x="1806" y="1241"/>
                    <a:pt x="1608" y="1241"/>
                  </a:cubicBezTo>
                  <a:cubicBezTo>
                    <a:pt x="1344" y="1241"/>
                    <a:pt x="1081" y="1294"/>
                    <a:pt x="841" y="1401"/>
                  </a:cubicBezTo>
                  <a:cubicBezTo>
                    <a:pt x="701" y="1424"/>
                    <a:pt x="561" y="1436"/>
                    <a:pt x="421" y="1436"/>
                  </a:cubicBezTo>
                  <a:cubicBezTo>
                    <a:pt x="281" y="1436"/>
                    <a:pt x="141" y="1424"/>
                    <a:pt x="0" y="1401"/>
                  </a:cubicBezTo>
                  <a:lnTo>
                    <a:pt x="0" y="1401"/>
                  </a:lnTo>
                  <a:cubicBezTo>
                    <a:pt x="172" y="1588"/>
                    <a:pt x="457" y="1629"/>
                    <a:pt x="718" y="1629"/>
                  </a:cubicBezTo>
                  <a:cubicBezTo>
                    <a:pt x="849" y="1629"/>
                    <a:pt x="973" y="1619"/>
                    <a:pt x="1074" y="1611"/>
                  </a:cubicBezTo>
                  <a:cubicBezTo>
                    <a:pt x="1118" y="1605"/>
                    <a:pt x="1164" y="1602"/>
                    <a:pt x="1210" y="1602"/>
                  </a:cubicBezTo>
                  <a:cubicBezTo>
                    <a:pt x="1336" y="1602"/>
                    <a:pt x="1468" y="1624"/>
                    <a:pt x="1588" y="1658"/>
                  </a:cubicBezTo>
                  <a:cubicBezTo>
                    <a:pt x="1565" y="1705"/>
                    <a:pt x="1541" y="1751"/>
                    <a:pt x="1541" y="1798"/>
                  </a:cubicBezTo>
                  <a:cubicBezTo>
                    <a:pt x="1448" y="1821"/>
                    <a:pt x="1378" y="1868"/>
                    <a:pt x="1308" y="1915"/>
                  </a:cubicBezTo>
                  <a:cubicBezTo>
                    <a:pt x="1425" y="1915"/>
                    <a:pt x="1565" y="1938"/>
                    <a:pt x="1682" y="1985"/>
                  </a:cubicBezTo>
                  <a:cubicBezTo>
                    <a:pt x="1911" y="2113"/>
                    <a:pt x="2078" y="2157"/>
                    <a:pt x="2213" y="2157"/>
                  </a:cubicBezTo>
                  <a:cubicBezTo>
                    <a:pt x="2519" y="2157"/>
                    <a:pt x="2665" y="1932"/>
                    <a:pt x="3006" y="1932"/>
                  </a:cubicBezTo>
                  <a:cubicBezTo>
                    <a:pt x="3037" y="1932"/>
                    <a:pt x="3071" y="1934"/>
                    <a:pt x="3106" y="1938"/>
                  </a:cubicBezTo>
                  <a:lnTo>
                    <a:pt x="3129" y="1938"/>
                  </a:lnTo>
                  <a:cubicBezTo>
                    <a:pt x="3174" y="1945"/>
                    <a:pt x="3218" y="1948"/>
                    <a:pt x="3262" y="1948"/>
                  </a:cubicBezTo>
                  <a:cubicBezTo>
                    <a:pt x="3514" y="1948"/>
                    <a:pt x="3744" y="1837"/>
                    <a:pt x="3923" y="1658"/>
                  </a:cubicBezTo>
                  <a:lnTo>
                    <a:pt x="3923" y="1658"/>
                  </a:lnTo>
                  <a:cubicBezTo>
                    <a:pt x="3666" y="1681"/>
                    <a:pt x="3433" y="1705"/>
                    <a:pt x="3176" y="1705"/>
                  </a:cubicBezTo>
                  <a:cubicBezTo>
                    <a:pt x="3059" y="1658"/>
                    <a:pt x="2896" y="1238"/>
                    <a:pt x="3573" y="911"/>
                  </a:cubicBezTo>
                  <a:cubicBezTo>
                    <a:pt x="3970" y="701"/>
                    <a:pt x="4320" y="374"/>
                    <a:pt x="4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0"/>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0"/>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0"/>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1">
  <p:cSld name="CUSTOM_3_1_4_2_1_1_1">
    <p:spTree>
      <p:nvGrpSpPr>
        <p:cNvPr id="1" name="Shape 377"/>
        <p:cNvGrpSpPr/>
        <p:nvPr/>
      </p:nvGrpSpPr>
      <p:grpSpPr>
        <a:xfrm>
          <a:off x="0" y="0"/>
          <a:ext cx="0" cy="0"/>
          <a:chOff x="0" y="0"/>
          <a:chExt cx="0" cy="0"/>
        </a:xfrm>
      </p:grpSpPr>
      <p:grpSp>
        <p:nvGrpSpPr>
          <p:cNvPr id="378" name="Google Shape;378;p22"/>
          <p:cNvGrpSpPr/>
          <p:nvPr/>
        </p:nvGrpSpPr>
        <p:grpSpPr>
          <a:xfrm>
            <a:off x="91500" y="102900"/>
            <a:ext cx="8961000" cy="4937700"/>
            <a:chOff x="91500" y="102900"/>
            <a:chExt cx="8961000" cy="4937700"/>
          </a:xfrm>
        </p:grpSpPr>
        <p:sp>
          <p:nvSpPr>
            <p:cNvPr id="379" name="Google Shape;379;p22"/>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2"/>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2"/>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2" name="Google Shape;382;p22"/>
          <p:cNvSpPr txBox="1">
            <a:spLocks noGrp="1"/>
          </p:cNvSpPr>
          <p:nvPr>
            <p:ph type="subTitle" idx="1"/>
          </p:nvPr>
        </p:nvSpPr>
        <p:spPr>
          <a:xfrm>
            <a:off x="720000" y="2545229"/>
            <a:ext cx="17079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83" name="Google Shape;383;p22"/>
          <p:cNvSpPr txBox="1">
            <a:spLocks noGrp="1"/>
          </p:cNvSpPr>
          <p:nvPr>
            <p:ph type="subTitle" idx="2"/>
          </p:nvPr>
        </p:nvSpPr>
        <p:spPr>
          <a:xfrm>
            <a:off x="720000" y="2889532"/>
            <a:ext cx="17079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84" name="Google Shape;384;p22"/>
          <p:cNvSpPr txBox="1">
            <a:spLocks noGrp="1"/>
          </p:cNvSpPr>
          <p:nvPr>
            <p:ph type="subTitle" idx="3"/>
          </p:nvPr>
        </p:nvSpPr>
        <p:spPr>
          <a:xfrm>
            <a:off x="2718700" y="2545229"/>
            <a:ext cx="17079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85" name="Google Shape;385;p22"/>
          <p:cNvSpPr txBox="1">
            <a:spLocks noGrp="1"/>
          </p:cNvSpPr>
          <p:nvPr>
            <p:ph type="subTitle" idx="4"/>
          </p:nvPr>
        </p:nvSpPr>
        <p:spPr>
          <a:xfrm>
            <a:off x="2718700" y="2889532"/>
            <a:ext cx="17079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86" name="Google Shape;386;p22"/>
          <p:cNvSpPr txBox="1">
            <a:spLocks noGrp="1"/>
          </p:cNvSpPr>
          <p:nvPr>
            <p:ph type="subTitle" idx="5"/>
          </p:nvPr>
        </p:nvSpPr>
        <p:spPr>
          <a:xfrm>
            <a:off x="4717400" y="2545229"/>
            <a:ext cx="17079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87" name="Google Shape;387;p22"/>
          <p:cNvSpPr txBox="1">
            <a:spLocks noGrp="1"/>
          </p:cNvSpPr>
          <p:nvPr>
            <p:ph type="subTitle" idx="6"/>
          </p:nvPr>
        </p:nvSpPr>
        <p:spPr>
          <a:xfrm>
            <a:off x="4717400" y="2889532"/>
            <a:ext cx="17079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88" name="Google Shape;388;p22"/>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
        <p:nvSpPr>
          <p:cNvPr id="389" name="Google Shape;389;p22"/>
          <p:cNvSpPr txBox="1">
            <a:spLocks noGrp="1"/>
          </p:cNvSpPr>
          <p:nvPr>
            <p:ph type="subTitle" idx="7"/>
          </p:nvPr>
        </p:nvSpPr>
        <p:spPr>
          <a:xfrm>
            <a:off x="6716100" y="2545229"/>
            <a:ext cx="17079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390" name="Google Shape;390;p22"/>
          <p:cNvSpPr txBox="1">
            <a:spLocks noGrp="1"/>
          </p:cNvSpPr>
          <p:nvPr>
            <p:ph type="subTitle" idx="8"/>
          </p:nvPr>
        </p:nvSpPr>
        <p:spPr>
          <a:xfrm>
            <a:off x="6716100" y="2889532"/>
            <a:ext cx="17079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91" name="Google Shape;391;p22"/>
          <p:cNvSpPr/>
          <p:nvPr/>
        </p:nvSpPr>
        <p:spPr>
          <a:xfrm>
            <a:off x="1764050" y="4257225"/>
            <a:ext cx="7197000" cy="691800"/>
          </a:xfrm>
          <a:prstGeom prst="rect">
            <a:avLst/>
          </a:pr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2"/>
          <p:cNvSpPr/>
          <p:nvPr/>
        </p:nvSpPr>
        <p:spPr>
          <a:xfrm>
            <a:off x="742032" y="4390325"/>
            <a:ext cx="7814615" cy="458415"/>
          </a:xfrm>
          <a:custGeom>
            <a:avLst/>
            <a:gdLst/>
            <a:ahLst/>
            <a:cxnLst/>
            <a:rect l="l" t="t" r="r" b="b"/>
            <a:pathLst>
              <a:path w="256049" h="17245" extrusionOk="0">
                <a:moveTo>
                  <a:pt x="196196" y="1"/>
                </a:moveTo>
                <a:cubicBezTo>
                  <a:pt x="159773" y="1"/>
                  <a:pt x="133362" y="2178"/>
                  <a:pt x="106892" y="4070"/>
                </a:cubicBezTo>
                <a:cubicBezTo>
                  <a:pt x="106013" y="4121"/>
                  <a:pt x="105884" y="5026"/>
                  <a:pt x="106763" y="5181"/>
                </a:cubicBezTo>
                <a:cubicBezTo>
                  <a:pt x="112114" y="6138"/>
                  <a:pt x="117362" y="7611"/>
                  <a:pt x="122428" y="9602"/>
                </a:cubicBezTo>
                <a:cubicBezTo>
                  <a:pt x="124238" y="10325"/>
                  <a:pt x="123643" y="12212"/>
                  <a:pt x="121601" y="12316"/>
                </a:cubicBezTo>
                <a:cubicBezTo>
                  <a:pt x="105658" y="13021"/>
                  <a:pt x="90547" y="13385"/>
                  <a:pt x="76255" y="13385"/>
                </a:cubicBezTo>
                <a:cubicBezTo>
                  <a:pt x="71683" y="13385"/>
                  <a:pt x="67196" y="13347"/>
                  <a:pt x="62791" y="13272"/>
                </a:cubicBezTo>
                <a:cubicBezTo>
                  <a:pt x="60956" y="13246"/>
                  <a:pt x="58940" y="13169"/>
                  <a:pt x="57932" y="11721"/>
                </a:cubicBezTo>
                <a:cubicBezTo>
                  <a:pt x="57415" y="10972"/>
                  <a:pt x="57337" y="10015"/>
                  <a:pt x="57725" y="9214"/>
                </a:cubicBezTo>
                <a:cubicBezTo>
                  <a:pt x="58061" y="8490"/>
                  <a:pt x="58578" y="7870"/>
                  <a:pt x="59198" y="7378"/>
                </a:cubicBezTo>
                <a:cubicBezTo>
                  <a:pt x="60155" y="6629"/>
                  <a:pt x="59457" y="5336"/>
                  <a:pt x="58112" y="5310"/>
                </a:cubicBezTo>
                <a:cubicBezTo>
                  <a:pt x="52812" y="5238"/>
                  <a:pt x="47620" y="5202"/>
                  <a:pt x="42533" y="5202"/>
                </a:cubicBezTo>
                <a:cubicBezTo>
                  <a:pt x="27628" y="5202"/>
                  <a:pt x="13630" y="5508"/>
                  <a:pt x="466" y="6086"/>
                </a:cubicBezTo>
                <a:cubicBezTo>
                  <a:pt x="285" y="9705"/>
                  <a:pt x="1" y="12988"/>
                  <a:pt x="802" y="16529"/>
                </a:cubicBezTo>
                <a:cubicBezTo>
                  <a:pt x="1082" y="16529"/>
                  <a:pt x="1361" y="16529"/>
                  <a:pt x="1641" y="16529"/>
                </a:cubicBezTo>
                <a:cubicBezTo>
                  <a:pt x="26413" y="16529"/>
                  <a:pt x="50611" y="17244"/>
                  <a:pt x="81883" y="17244"/>
                </a:cubicBezTo>
                <a:cubicBezTo>
                  <a:pt x="99800" y="17244"/>
                  <a:pt x="120040" y="17009"/>
                  <a:pt x="144039" y="16271"/>
                </a:cubicBezTo>
                <a:cubicBezTo>
                  <a:pt x="147141" y="16271"/>
                  <a:pt x="148123" y="13427"/>
                  <a:pt x="145332" y="12471"/>
                </a:cubicBezTo>
                <a:lnTo>
                  <a:pt x="145254" y="12445"/>
                </a:lnTo>
                <a:cubicBezTo>
                  <a:pt x="142514" y="11514"/>
                  <a:pt x="139205" y="11514"/>
                  <a:pt x="137060" y="9782"/>
                </a:cubicBezTo>
                <a:cubicBezTo>
                  <a:pt x="136232" y="9110"/>
                  <a:pt x="135922" y="8180"/>
                  <a:pt x="136413" y="7378"/>
                </a:cubicBezTo>
                <a:cubicBezTo>
                  <a:pt x="137189" y="6112"/>
                  <a:pt x="139257" y="6008"/>
                  <a:pt x="141066" y="5982"/>
                </a:cubicBezTo>
                <a:lnTo>
                  <a:pt x="255661" y="4328"/>
                </a:lnTo>
                <a:cubicBezTo>
                  <a:pt x="255816" y="3501"/>
                  <a:pt x="255894" y="2596"/>
                  <a:pt x="256049" y="1743"/>
                </a:cubicBezTo>
                <a:cubicBezTo>
                  <a:pt x="233110" y="493"/>
                  <a:pt x="213521" y="1"/>
                  <a:pt x="196196" y="1"/>
                </a:cubicBezTo>
                <a:close/>
              </a:path>
            </a:pathLst>
          </a:custGeom>
          <a:gradFill>
            <a:gsLst>
              <a:gs pos="0">
                <a:srgbClr val="FFFFFF">
                  <a:alpha val="0"/>
                  <a:alpha val="35330"/>
                </a:srgbClr>
              </a:gs>
              <a:gs pos="100000">
                <a:srgbClr val="FFFFFF">
                  <a:alpha val="35294"/>
                  <a:alpha val="3533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2"/>
          <p:cNvSpPr/>
          <p:nvPr/>
        </p:nvSpPr>
        <p:spPr>
          <a:xfrm>
            <a:off x="5904275" y="866225"/>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4" name="Google Shape;394;p22"/>
          <p:cNvGrpSpPr/>
          <p:nvPr/>
        </p:nvGrpSpPr>
        <p:grpSpPr>
          <a:xfrm>
            <a:off x="7549125" y="352600"/>
            <a:ext cx="1288825" cy="852025"/>
            <a:chOff x="2947575" y="399575"/>
            <a:chExt cx="1288825" cy="852025"/>
          </a:xfrm>
        </p:grpSpPr>
        <p:sp>
          <p:nvSpPr>
            <p:cNvPr id="395" name="Google Shape;395;p22"/>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2"/>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2"/>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2"/>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2"/>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2"/>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1" name="Google Shape;401;p22"/>
          <p:cNvSpPr/>
          <p:nvPr/>
        </p:nvSpPr>
        <p:spPr>
          <a:xfrm>
            <a:off x="2887313" y="4150175"/>
            <a:ext cx="979375" cy="458400"/>
          </a:xfrm>
          <a:custGeom>
            <a:avLst/>
            <a:gdLst/>
            <a:ahLst/>
            <a:cxnLst/>
            <a:rect l="l" t="t" r="r" b="b"/>
            <a:pathLst>
              <a:path w="39175" h="18336" extrusionOk="0">
                <a:moveTo>
                  <a:pt x="38803" y="1"/>
                </a:moveTo>
                <a:cubicBezTo>
                  <a:pt x="38762" y="1"/>
                  <a:pt x="38718" y="11"/>
                  <a:pt x="38673" y="33"/>
                </a:cubicBezTo>
                <a:cubicBezTo>
                  <a:pt x="34072" y="2334"/>
                  <a:pt x="29832" y="5333"/>
                  <a:pt x="26162" y="8952"/>
                </a:cubicBezTo>
                <a:cubicBezTo>
                  <a:pt x="25231" y="9882"/>
                  <a:pt x="24326" y="10839"/>
                  <a:pt x="23473" y="11821"/>
                </a:cubicBezTo>
                <a:cubicBezTo>
                  <a:pt x="23059" y="10994"/>
                  <a:pt x="22775" y="10089"/>
                  <a:pt x="22672" y="9158"/>
                </a:cubicBezTo>
                <a:cubicBezTo>
                  <a:pt x="23525" y="8435"/>
                  <a:pt x="23964" y="7349"/>
                  <a:pt x="23887" y="6237"/>
                </a:cubicBezTo>
                <a:cubicBezTo>
                  <a:pt x="23861" y="5565"/>
                  <a:pt x="23551" y="4971"/>
                  <a:pt x="23008" y="4583"/>
                </a:cubicBezTo>
                <a:cubicBezTo>
                  <a:pt x="22694" y="4394"/>
                  <a:pt x="22322" y="4320"/>
                  <a:pt x="21940" y="4320"/>
                </a:cubicBezTo>
                <a:cubicBezTo>
                  <a:pt x="21693" y="4320"/>
                  <a:pt x="21442" y="4351"/>
                  <a:pt x="21198" y="4402"/>
                </a:cubicBezTo>
                <a:cubicBezTo>
                  <a:pt x="20655" y="4454"/>
                  <a:pt x="20138" y="4686"/>
                  <a:pt x="19699" y="5048"/>
                </a:cubicBezTo>
                <a:cubicBezTo>
                  <a:pt x="19363" y="5436"/>
                  <a:pt x="19156" y="5927"/>
                  <a:pt x="19156" y="6444"/>
                </a:cubicBezTo>
                <a:cubicBezTo>
                  <a:pt x="19130" y="6987"/>
                  <a:pt x="19156" y="7504"/>
                  <a:pt x="19259" y="7995"/>
                </a:cubicBezTo>
                <a:cubicBezTo>
                  <a:pt x="17941" y="9520"/>
                  <a:pt x="16985" y="11356"/>
                  <a:pt x="16519" y="13294"/>
                </a:cubicBezTo>
                <a:lnTo>
                  <a:pt x="2508" y="13294"/>
                </a:lnTo>
                <a:lnTo>
                  <a:pt x="1" y="13501"/>
                </a:lnTo>
                <a:cubicBezTo>
                  <a:pt x="1" y="13501"/>
                  <a:pt x="5610" y="17224"/>
                  <a:pt x="9591" y="18335"/>
                </a:cubicBezTo>
                <a:lnTo>
                  <a:pt x="30143" y="18335"/>
                </a:lnTo>
                <a:cubicBezTo>
                  <a:pt x="33038" y="17094"/>
                  <a:pt x="35726" y="15388"/>
                  <a:pt x="38079" y="13320"/>
                </a:cubicBezTo>
                <a:lnTo>
                  <a:pt x="24455" y="13320"/>
                </a:lnTo>
                <a:cubicBezTo>
                  <a:pt x="24171" y="12984"/>
                  <a:pt x="23938" y="12648"/>
                  <a:pt x="23732" y="12286"/>
                </a:cubicBezTo>
                <a:cubicBezTo>
                  <a:pt x="27015" y="8460"/>
                  <a:pt x="30866" y="5177"/>
                  <a:pt x="35157" y="2567"/>
                </a:cubicBezTo>
                <a:cubicBezTo>
                  <a:pt x="36372" y="1791"/>
                  <a:pt x="37639" y="1119"/>
                  <a:pt x="38932" y="473"/>
                </a:cubicBezTo>
                <a:cubicBezTo>
                  <a:pt x="39174" y="340"/>
                  <a:pt x="39040" y="1"/>
                  <a:pt x="38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2"/>
          <p:cNvSpPr/>
          <p:nvPr/>
        </p:nvSpPr>
        <p:spPr>
          <a:xfrm rot="1799601">
            <a:off x="7819292" y="-1047593"/>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CUSTOM_4_1_1">
    <p:spTree>
      <p:nvGrpSpPr>
        <p:cNvPr id="1" name="Shape 403"/>
        <p:cNvGrpSpPr/>
        <p:nvPr/>
      </p:nvGrpSpPr>
      <p:grpSpPr>
        <a:xfrm>
          <a:off x="0" y="0"/>
          <a:ext cx="0" cy="0"/>
          <a:chOff x="0" y="0"/>
          <a:chExt cx="0" cy="0"/>
        </a:xfrm>
      </p:grpSpPr>
      <p:grpSp>
        <p:nvGrpSpPr>
          <p:cNvPr id="404" name="Google Shape;404;p23"/>
          <p:cNvGrpSpPr/>
          <p:nvPr/>
        </p:nvGrpSpPr>
        <p:grpSpPr>
          <a:xfrm>
            <a:off x="91500" y="102900"/>
            <a:ext cx="8961000" cy="4937700"/>
            <a:chOff x="91500" y="102900"/>
            <a:chExt cx="8961000" cy="4937700"/>
          </a:xfrm>
        </p:grpSpPr>
        <p:sp>
          <p:nvSpPr>
            <p:cNvPr id="405" name="Google Shape;405;p23"/>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3"/>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3"/>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8" name="Google Shape;408;p23"/>
          <p:cNvSpPr txBox="1">
            <a:spLocks noGrp="1"/>
          </p:cNvSpPr>
          <p:nvPr>
            <p:ph type="subTitle" idx="1"/>
          </p:nvPr>
        </p:nvSpPr>
        <p:spPr>
          <a:xfrm>
            <a:off x="5668750" y="2471283"/>
            <a:ext cx="2641500" cy="371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09" name="Google Shape;409;p23"/>
          <p:cNvSpPr txBox="1">
            <a:spLocks noGrp="1"/>
          </p:cNvSpPr>
          <p:nvPr>
            <p:ph type="subTitle" idx="2"/>
          </p:nvPr>
        </p:nvSpPr>
        <p:spPr>
          <a:xfrm>
            <a:off x="5668750" y="2763588"/>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10" name="Google Shape;410;p23"/>
          <p:cNvSpPr txBox="1">
            <a:spLocks noGrp="1"/>
          </p:cNvSpPr>
          <p:nvPr>
            <p:ph type="subTitle" idx="3"/>
          </p:nvPr>
        </p:nvSpPr>
        <p:spPr>
          <a:xfrm>
            <a:off x="5668750" y="1347471"/>
            <a:ext cx="2641500" cy="371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11" name="Google Shape;411;p23"/>
          <p:cNvSpPr txBox="1">
            <a:spLocks noGrp="1"/>
          </p:cNvSpPr>
          <p:nvPr>
            <p:ph type="subTitle" idx="4"/>
          </p:nvPr>
        </p:nvSpPr>
        <p:spPr>
          <a:xfrm>
            <a:off x="5668750" y="1639776"/>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12" name="Google Shape;412;p23"/>
          <p:cNvSpPr txBox="1">
            <a:spLocks noGrp="1"/>
          </p:cNvSpPr>
          <p:nvPr>
            <p:ph type="subTitle" idx="5"/>
          </p:nvPr>
        </p:nvSpPr>
        <p:spPr>
          <a:xfrm>
            <a:off x="5668750" y="3595095"/>
            <a:ext cx="2641500" cy="3714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13" name="Google Shape;413;p23"/>
          <p:cNvSpPr txBox="1">
            <a:spLocks noGrp="1"/>
          </p:cNvSpPr>
          <p:nvPr>
            <p:ph type="subTitle" idx="6"/>
          </p:nvPr>
        </p:nvSpPr>
        <p:spPr>
          <a:xfrm>
            <a:off x="5668750" y="3887400"/>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14" name="Google Shape;414;p23"/>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200"/>
              <a:buFont typeface="Fredoka One"/>
              <a:buNone/>
              <a:defRPr sz="3200"/>
            </a:lvl1pPr>
            <a:lvl2pPr lvl="1" algn="ctr" rtl="0">
              <a:spcBef>
                <a:spcPts val="0"/>
              </a:spcBef>
              <a:spcAft>
                <a:spcPts val="0"/>
              </a:spcAft>
              <a:buSzPts val="3600"/>
              <a:buFont typeface="Fredoka One"/>
              <a:buNone/>
              <a:defRPr sz="3600">
                <a:latin typeface="Fredoka One"/>
                <a:ea typeface="Fredoka One"/>
                <a:cs typeface="Fredoka One"/>
                <a:sym typeface="Fredoka One"/>
              </a:defRPr>
            </a:lvl2pPr>
            <a:lvl3pPr lvl="2" algn="ctr" rtl="0">
              <a:spcBef>
                <a:spcPts val="0"/>
              </a:spcBef>
              <a:spcAft>
                <a:spcPts val="0"/>
              </a:spcAft>
              <a:buSzPts val="3600"/>
              <a:buFont typeface="Fredoka One"/>
              <a:buNone/>
              <a:defRPr sz="3600">
                <a:latin typeface="Fredoka One"/>
                <a:ea typeface="Fredoka One"/>
                <a:cs typeface="Fredoka One"/>
                <a:sym typeface="Fredoka One"/>
              </a:defRPr>
            </a:lvl3pPr>
            <a:lvl4pPr lvl="3" algn="ctr" rtl="0">
              <a:spcBef>
                <a:spcPts val="0"/>
              </a:spcBef>
              <a:spcAft>
                <a:spcPts val="0"/>
              </a:spcAft>
              <a:buSzPts val="3600"/>
              <a:buFont typeface="Fredoka One"/>
              <a:buNone/>
              <a:defRPr sz="3600">
                <a:latin typeface="Fredoka One"/>
                <a:ea typeface="Fredoka One"/>
                <a:cs typeface="Fredoka One"/>
                <a:sym typeface="Fredoka One"/>
              </a:defRPr>
            </a:lvl4pPr>
            <a:lvl5pPr lvl="4" algn="ctr" rtl="0">
              <a:spcBef>
                <a:spcPts val="0"/>
              </a:spcBef>
              <a:spcAft>
                <a:spcPts val="0"/>
              </a:spcAft>
              <a:buSzPts val="3600"/>
              <a:buFont typeface="Fredoka One"/>
              <a:buNone/>
              <a:defRPr sz="3600">
                <a:latin typeface="Fredoka One"/>
                <a:ea typeface="Fredoka One"/>
                <a:cs typeface="Fredoka One"/>
                <a:sym typeface="Fredoka One"/>
              </a:defRPr>
            </a:lvl5pPr>
            <a:lvl6pPr lvl="5" algn="ctr" rtl="0">
              <a:spcBef>
                <a:spcPts val="0"/>
              </a:spcBef>
              <a:spcAft>
                <a:spcPts val="0"/>
              </a:spcAft>
              <a:buSzPts val="3600"/>
              <a:buFont typeface="Fredoka One"/>
              <a:buNone/>
              <a:defRPr sz="3600">
                <a:latin typeface="Fredoka One"/>
                <a:ea typeface="Fredoka One"/>
                <a:cs typeface="Fredoka One"/>
                <a:sym typeface="Fredoka One"/>
              </a:defRPr>
            </a:lvl6pPr>
            <a:lvl7pPr lvl="6" algn="ctr" rtl="0">
              <a:spcBef>
                <a:spcPts val="0"/>
              </a:spcBef>
              <a:spcAft>
                <a:spcPts val="0"/>
              </a:spcAft>
              <a:buSzPts val="3600"/>
              <a:buFont typeface="Fredoka One"/>
              <a:buNone/>
              <a:defRPr sz="3600">
                <a:latin typeface="Fredoka One"/>
                <a:ea typeface="Fredoka One"/>
                <a:cs typeface="Fredoka One"/>
                <a:sym typeface="Fredoka One"/>
              </a:defRPr>
            </a:lvl7pPr>
            <a:lvl8pPr lvl="7" algn="ctr" rtl="0">
              <a:spcBef>
                <a:spcPts val="0"/>
              </a:spcBef>
              <a:spcAft>
                <a:spcPts val="0"/>
              </a:spcAft>
              <a:buSzPts val="3600"/>
              <a:buFont typeface="Fredoka One"/>
              <a:buNone/>
              <a:defRPr sz="3600">
                <a:latin typeface="Fredoka One"/>
                <a:ea typeface="Fredoka One"/>
                <a:cs typeface="Fredoka One"/>
                <a:sym typeface="Fredoka One"/>
              </a:defRPr>
            </a:lvl8pPr>
            <a:lvl9pPr lvl="8" algn="ctr" rtl="0">
              <a:spcBef>
                <a:spcPts val="0"/>
              </a:spcBef>
              <a:spcAft>
                <a:spcPts val="0"/>
              </a:spcAft>
              <a:buSzPts val="3600"/>
              <a:buFont typeface="Fredoka One"/>
              <a:buNone/>
              <a:defRPr sz="3600">
                <a:latin typeface="Fredoka One"/>
                <a:ea typeface="Fredoka One"/>
                <a:cs typeface="Fredoka One"/>
                <a:sym typeface="Fredoka One"/>
              </a:defRPr>
            </a:lvl9pPr>
          </a:lstStyle>
          <a:p>
            <a:endParaRPr/>
          </a:p>
        </p:txBody>
      </p:sp>
      <p:sp>
        <p:nvSpPr>
          <p:cNvPr id="415" name="Google Shape;415;p23"/>
          <p:cNvSpPr txBox="1">
            <a:spLocks noGrp="1"/>
          </p:cNvSpPr>
          <p:nvPr>
            <p:ph type="subTitle" idx="7"/>
          </p:nvPr>
        </p:nvSpPr>
        <p:spPr>
          <a:xfrm>
            <a:off x="1739500" y="1347471"/>
            <a:ext cx="2641500" cy="371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16" name="Google Shape;416;p23"/>
          <p:cNvSpPr txBox="1">
            <a:spLocks noGrp="1"/>
          </p:cNvSpPr>
          <p:nvPr>
            <p:ph type="subTitle" idx="8"/>
          </p:nvPr>
        </p:nvSpPr>
        <p:spPr>
          <a:xfrm>
            <a:off x="1739500" y="1639776"/>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17" name="Google Shape;417;p23"/>
          <p:cNvSpPr txBox="1">
            <a:spLocks noGrp="1"/>
          </p:cNvSpPr>
          <p:nvPr>
            <p:ph type="subTitle" idx="9"/>
          </p:nvPr>
        </p:nvSpPr>
        <p:spPr>
          <a:xfrm>
            <a:off x="1739500" y="2471283"/>
            <a:ext cx="2641500" cy="371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18" name="Google Shape;418;p23"/>
          <p:cNvSpPr txBox="1">
            <a:spLocks noGrp="1"/>
          </p:cNvSpPr>
          <p:nvPr>
            <p:ph type="subTitle" idx="13"/>
          </p:nvPr>
        </p:nvSpPr>
        <p:spPr>
          <a:xfrm>
            <a:off x="1739500" y="2763588"/>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19" name="Google Shape;419;p23"/>
          <p:cNvSpPr txBox="1">
            <a:spLocks noGrp="1"/>
          </p:cNvSpPr>
          <p:nvPr>
            <p:ph type="subTitle" idx="14"/>
          </p:nvPr>
        </p:nvSpPr>
        <p:spPr>
          <a:xfrm>
            <a:off x="1739500" y="3595095"/>
            <a:ext cx="2641500" cy="371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1pPr>
            <a:lvl2pPr lvl="1"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2pPr>
            <a:lvl3pPr lvl="2"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3pPr>
            <a:lvl4pPr lvl="3"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4pPr>
            <a:lvl5pPr lvl="4"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5pPr>
            <a:lvl6pPr lvl="5"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6pPr>
            <a:lvl7pPr lvl="6"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7pPr>
            <a:lvl8pPr lvl="7"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8pPr>
            <a:lvl9pPr lvl="8" rtl="0">
              <a:lnSpc>
                <a:spcPct val="100000"/>
              </a:lnSpc>
              <a:spcBef>
                <a:spcPts val="0"/>
              </a:spcBef>
              <a:spcAft>
                <a:spcPts val="0"/>
              </a:spcAft>
              <a:buNone/>
              <a:defRPr sz="2400">
                <a:solidFill>
                  <a:schemeClr val="accent5"/>
                </a:solidFill>
                <a:latin typeface="Anek Devanagari SemiBold"/>
                <a:ea typeface="Anek Devanagari SemiBold"/>
                <a:cs typeface="Anek Devanagari SemiBold"/>
                <a:sym typeface="Anek Devanagari SemiBold"/>
              </a:defRPr>
            </a:lvl9pPr>
          </a:lstStyle>
          <a:p>
            <a:endParaRPr/>
          </a:p>
        </p:txBody>
      </p:sp>
      <p:sp>
        <p:nvSpPr>
          <p:cNvPr id="420" name="Google Shape;420;p23"/>
          <p:cNvSpPr txBox="1">
            <a:spLocks noGrp="1"/>
          </p:cNvSpPr>
          <p:nvPr>
            <p:ph type="subTitle" idx="15"/>
          </p:nvPr>
        </p:nvSpPr>
        <p:spPr>
          <a:xfrm>
            <a:off x="1739500" y="3887400"/>
            <a:ext cx="2641500" cy="69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421" name="Google Shape;421;p23"/>
          <p:cNvSpPr txBox="1">
            <a:spLocks noGrp="1"/>
          </p:cNvSpPr>
          <p:nvPr>
            <p:ph type="title" idx="16" hasCustomPrompt="1"/>
          </p:nvPr>
        </p:nvSpPr>
        <p:spPr>
          <a:xfrm>
            <a:off x="4784972" y="1541508"/>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2" name="Google Shape;422;p23"/>
          <p:cNvSpPr txBox="1">
            <a:spLocks noGrp="1"/>
          </p:cNvSpPr>
          <p:nvPr>
            <p:ph type="title" idx="17" hasCustomPrompt="1"/>
          </p:nvPr>
        </p:nvSpPr>
        <p:spPr>
          <a:xfrm>
            <a:off x="4784972" y="2665320"/>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3" name="Google Shape;423;p23"/>
          <p:cNvSpPr txBox="1">
            <a:spLocks noGrp="1"/>
          </p:cNvSpPr>
          <p:nvPr>
            <p:ph type="title" idx="18" hasCustomPrompt="1"/>
          </p:nvPr>
        </p:nvSpPr>
        <p:spPr>
          <a:xfrm>
            <a:off x="844722" y="1541508"/>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4" name="Google Shape;424;p23"/>
          <p:cNvSpPr txBox="1">
            <a:spLocks noGrp="1"/>
          </p:cNvSpPr>
          <p:nvPr>
            <p:ph type="title" idx="19" hasCustomPrompt="1"/>
          </p:nvPr>
        </p:nvSpPr>
        <p:spPr>
          <a:xfrm>
            <a:off x="844722" y="2665320"/>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5" name="Google Shape;425;p23"/>
          <p:cNvSpPr txBox="1">
            <a:spLocks noGrp="1"/>
          </p:cNvSpPr>
          <p:nvPr>
            <p:ph type="title" idx="20" hasCustomPrompt="1"/>
          </p:nvPr>
        </p:nvSpPr>
        <p:spPr>
          <a:xfrm>
            <a:off x="844722" y="3789132"/>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6" name="Google Shape;426;p23"/>
          <p:cNvSpPr txBox="1">
            <a:spLocks noGrp="1"/>
          </p:cNvSpPr>
          <p:nvPr>
            <p:ph type="title" idx="21" hasCustomPrompt="1"/>
          </p:nvPr>
        </p:nvSpPr>
        <p:spPr>
          <a:xfrm>
            <a:off x="4784972" y="3789132"/>
            <a:ext cx="768000" cy="52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200"/>
              <a:buNone/>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427" name="Google Shape;427;p23"/>
          <p:cNvSpPr/>
          <p:nvPr/>
        </p:nvSpPr>
        <p:spPr>
          <a:xfrm rot="10800000">
            <a:off x="6828875" y="69255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8" name="Google Shape;428;p23"/>
          <p:cNvGrpSpPr/>
          <p:nvPr/>
        </p:nvGrpSpPr>
        <p:grpSpPr>
          <a:xfrm>
            <a:off x="6614463" y="335575"/>
            <a:ext cx="2223750" cy="696250"/>
            <a:chOff x="2250625" y="399575"/>
            <a:chExt cx="2223750" cy="696250"/>
          </a:xfrm>
        </p:grpSpPr>
        <p:sp>
          <p:nvSpPr>
            <p:cNvPr id="429" name="Google Shape;429;p23"/>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3"/>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3"/>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3"/>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3"/>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3"/>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3"/>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3"/>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7" name="Google Shape;437;p23"/>
          <p:cNvSpPr/>
          <p:nvPr/>
        </p:nvSpPr>
        <p:spPr>
          <a:xfrm rot="1799601">
            <a:off x="8177067" y="-870218"/>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5_3_2">
    <p:spTree>
      <p:nvGrpSpPr>
        <p:cNvPr id="1" name="Shape 438"/>
        <p:cNvGrpSpPr/>
        <p:nvPr/>
      </p:nvGrpSpPr>
      <p:grpSpPr>
        <a:xfrm>
          <a:off x="0" y="0"/>
          <a:ext cx="0" cy="0"/>
          <a:chOff x="0" y="0"/>
          <a:chExt cx="0" cy="0"/>
        </a:xfrm>
      </p:grpSpPr>
      <p:grpSp>
        <p:nvGrpSpPr>
          <p:cNvPr id="439" name="Google Shape;439;p24"/>
          <p:cNvGrpSpPr/>
          <p:nvPr/>
        </p:nvGrpSpPr>
        <p:grpSpPr>
          <a:xfrm>
            <a:off x="91500" y="102900"/>
            <a:ext cx="8961000" cy="4937700"/>
            <a:chOff x="91500" y="102900"/>
            <a:chExt cx="8961000" cy="4937700"/>
          </a:xfrm>
        </p:grpSpPr>
        <p:sp>
          <p:nvSpPr>
            <p:cNvPr id="440" name="Google Shape;440;p24"/>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4"/>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4"/>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24"/>
          <p:cNvSpPr txBox="1">
            <a:spLocks noGrp="1"/>
          </p:cNvSpPr>
          <p:nvPr>
            <p:ph type="title" hasCustomPrompt="1"/>
          </p:nvPr>
        </p:nvSpPr>
        <p:spPr>
          <a:xfrm>
            <a:off x="820836" y="3241000"/>
            <a:ext cx="2574000" cy="7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
        <p:nvSpPr>
          <p:cNvPr id="444" name="Google Shape;444;p24"/>
          <p:cNvSpPr txBox="1">
            <a:spLocks noGrp="1"/>
          </p:cNvSpPr>
          <p:nvPr>
            <p:ph type="subTitle" idx="1"/>
          </p:nvPr>
        </p:nvSpPr>
        <p:spPr>
          <a:xfrm>
            <a:off x="820846" y="4066266"/>
            <a:ext cx="2574000" cy="4383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445" name="Google Shape;445;p24"/>
          <p:cNvSpPr txBox="1">
            <a:spLocks noGrp="1"/>
          </p:cNvSpPr>
          <p:nvPr>
            <p:ph type="title" idx="2" hasCustomPrompt="1"/>
          </p:nvPr>
        </p:nvSpPr>
        <p:spPr>
          <a:xfrm>
            <a:off x="3284997" y="1617875"/>
            <a:ext cx="2574000" cy="745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5"/>
              </a:buClr>
              <a:buSzPts val="5000"/>
              <a:buNone/>
              <a:defRPr sz="50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
        <p:nvSpPr>
          <p:cNvPr id="446" name="Google Shape;446;p24"/>
          <p:cNvSpPr txBox="1">
            <a:spLocks noGrp="1"/>
          </p:cNvSpPr>
          <p:nvPr>
            <p:ph type="subTitle" idx="3"/>
          </p:nvPr>
        </p:nvSpPr>
        <p:spPr>
          <a:xfrm>
            <a:off x="3285003" y="2443141"/>
            <a:ext cx="2574000" cy="4383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447" name="Google Shape;447;p24"/>
          <p:cNvSpPr txBox="1">
            <a:spLocks noGrp="1"/>
          </p:cNvSpPr>
          <p:nvPr>
            <p:ph type="title" idx="4" hasCustomPrompt="1"/>
          </p:nvPr>
        </p:nvSpPr>
        <p:spPr>
          <a:xfrm>
            <a:off x="5749162" y="3241000"/>
            <a:ext cx="2574000" cy="745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5000"/>
              <a:buNone/>
              <a:defRPr sz="5000"/>
            </a:lvl1pPr>
            <a:lvl2pPr lvl="1" rtl="0">
              <a:spcBef>
                <a:spcPts val="0"/>
              </a:spcBef>
              <a:spcAft>
                <a:spcPts val="0"/>
              </a:spcAft>
              <a:buClr>
                <a:schemeClr val="accent4"/>
              </a:buClr>
              <a:buSzPts val="5000"/>
              <a:buNone/>
              <a:defRPr sz="5000">
                <a:solidFill>
                  <a:schemeClr val="accent4"/>
                </a:solidFill>
              </a:defRPr>
            </a:lvl2pPr>
            <a:lvl3pPr lvl="2" rtl="0">
              <a:spcBef>
                <a:spcPts val="0"/>
              </a:spcBef>
              <a:spcAft>
                <a:spcPts val="0"/>
              </a:spcAft>
              <a:buClr>
                <a:schemeClr val="accent4"/>
              </a:buClr>
              <a:buSzPts val="5000"/>
              <a:buNone/>
              <a:defRPr sz="5000">
                <a:solidFill>
                  <a:schemeClr val="accent4"/>
                </a:solidFill>
              </a:defRPr>
            </a:lvl3pPr>
            <a:lvl4pPr lvl="3" rtl="0">
              <a:spcBef>
                <a:spcPts val="0"/>
              </a:spcBef>
              <a:spcAft>
                <a:spcPts val="0"/>
              </a:spcAft>
              <a:buClr>
                <a:schemeClr val="accent4"/>
              </a:buClr>
              <a:buSzPts val="5000"/>
              <a:buNone/>
              <a:defRPr sz="5000">
                <a:solidFill>
                  <a:schemeClr val="accent4"/>
                </a:solidFill>
              </a:defRPr>
            </a:lvl4pPr>
            <a:lvl5pPr lvl="4" rtl="0">
              <a:spcBef>
                <a:spcPts val="0"/>
              </a:spcBef>
              <a:spcAft>
                <a:spcPts val="0"/>
              </a:spcAft>
              <a:buClr>
                <a:schemeClr val="accent4"/>
              </a:buClr>
              <a:buSzPts val="5000"/>
              <a:buNone/>
              <a:defRPr sz="5000">
                <a:solidFill>
                  <a:schemeClr val="accent4"/>
                </a:solidFill>
              </a:defRPr>
            </a:lvl5pPr>
            <a:lvl6pPr lvl="5" rtl="0">
              <a:spcBef>
                <a:spcPts val="0"/>
              </a:spcBef>
              <a:spcAft>
                <a:spcPts val="0"/>
              </a:spcAft>
              <a:buClr>
                <a:schemeClr val="accent4"/>
              </a:buClr>
              <a:buSzPts val="5000"/>
              <a:buNone/>
              <a:defRPr sz="5000">
                <a:solidFill>
                  <a:schemeClr val="accent4"/>
                </a:solidFill>
              </a:defRPr>
            </a:lvl6pPr>
            <a:lvl7pPr lvl="6" rtl="0">
              <a:spcBef>
                <a:spcPts val="0"/>
              </a:spcBef>
              <a:spcAft>
                <a:spcPts val="0"/>
              </a:spcAft>
              <a:buClr>
                <a:schemeClr val="accent4"/>
              </a:buClr>
              <a:buSzPts val="5000"/>
              <a:buNone/>
              <a:defRPr sz="5000">
                <a:solidFill>
                  <a:schemeClr val="accent4"/>
                </a:solidFill>
              </a:defRPr>
            </a:lvl7pPr>
            <a:lvl8pPr lvl="7" rtl="0">
              <a:spcBef>
                <a:spcPts val="0"/>
              </a:spcBef>
              <a:spcAft>
                <a:spcPts val="0"/>
              </a:spcAft>
              <a:buClr>
                <a:schemeClr val="accent4"/>
              </a:buClr>
              <a:buSzPts val="5000"/>
              <a:buNone/>
              <a:defRPr sz="5000">
                <a:solidFill>
                  <a:schemeClr val="accent4"/>
                </a:solidFill>
              </a:defRPr>
            </a:lvl8pPr>
            <a:lvl9pPr lvl="8" rtl="0">
              <a:spcBef>
                <a:spcPts val="0"/>
              </a:spcBef>
              <a:spcAft>
                <a:spcPts val="0"/>
              </a:spcAft>
              <a:buClr>
                <a:schemeClr val="accent4"/>
              </a:buClr>
              <a:buSzPts val="5000"/>
              <a:buNone/>
              <a:defRPr sz="5000">
                <a:solidFill>
                  <a:schemeClr val="accent4"/>
                </a:solidFill>
              </a:defRPr>
            </a:lvl9pPr>
          </a:lstStyle>
          <a:p>
            <a:r>
              <a:t>xx%</a:t>
            </a:r>
          </a:p>
        </p:txBody>
      </p:sp>
      <p:sp>
        <p:nvSpPr>
          <p:cNvPr id="448" name="Google Shape;448;p24"/>
          <p:cNvSpPr txBox="1">
            <a:spLocks noGrp="1"/>
          </p:cNvSpPr>
          <p:nvPr>
            <p:ph type="subTitle" idx="5"/>
          </p:nvPr>
        </p:nvSpPr>
        <p:spPr>
          <a:xfrm>
            <a:off x="5749164" y="4066266"/>
            <a:ext cx="2574000" cy="4383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449" name="Google Shape;449;p24"/>
          <p:cNvSpPr/>
          <p:nvPr/>
        </p:nvSpPr>
        <p:spPr>
          <a:xfrm rot="10800000">
            <a:off x="182850" y="1358500"/>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4"/>
          <p:cNvSpPr/>
          <p:nvPr/>
        </p:nvSpPr>
        <p:spPr>
          <a:xfrm rot="10800000">
            <a:off x="6828875" y="79085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1" name="Google Shape;451;p24"/>
          <p:cNvGrpSpPr/>
          <p:nvPr/>
        </p:nvGrpSpPr>
        <p:grpSpPr>
          <a:xfrm>
            <a:off x="6566988" y="446713"/>
            <a:ext cx="2184825" cy="839025"/>
            <a:chOff x="1704275" y="256800"/>
            <a:chExt cx="2184825" cy="839025"/>
          </a:xfrm>
        </p:grpSpPr>
        <p:sp>
          <p:nvSpPr>
            <p:cNvPr id="452" name="Google Shape;452;p24"/>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4"/>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4"/>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4"/>
            <p:cNvSpPr/>
            <p:nvPr/>
          </p:nvSpPr>
          <p:spPr>
            <a:xfrm>
              <a:off x="1704275" y="256800"/>
              <a:ext cx="113850" cy="53950"/>
            </a:xfrm>
            <a:custGeom>
              <a:avLst/>
              <a:gdLst/>
              <a:ahLst/>
              <a:cxnLst/>
              <a:rect l="l" t="t" r="r" b="b"/>
              <a:pathLst>
                <a:path w="4554" h="2158" extrusionOk="0">
                  <a:moveTo>
                    <a:pt x="4553" y="0"/>
                  </a:moveTo>
                  <a:lnTo>
                    <a:pt x="4553" y="0"/>
                  </a:lnTo>
                  <a:cubicBezTo>
                    <a:pt x="4320" y="280"/>
                    <a:pt x="3970" y="467"/>
                    <a:pt x="3596" y="560"/>
                  </a:cubicBezTo>
                  <a:cubicBezTo>
                    <a:pt x="3176" y="631"/>
                    <a:pt x="2779" y="841"/>
                    <a:pt x="2475" y="1144"/>
                  </a:cubicBezTo>
                  <a:cubicBezTo>
                    <a:pt x="2405" y="1214"/>
                    <a:pt x="2312" y="1284"/>
                    <a:pt x="2195" y="1331"/>
                  </a:cubicBezTo>
                  <a:cubicBezTo>
                    <a:pt x="2005" y="1271"/>
                    <a:pt x="1806" y="1241"/>
                    <a:pt x="1608" y="1241"/>
                  </a:cubicBezTo>
                  <a:cubicBezTo>
                    <a:pt x="1344" y="1241"/>
                    <a:pt x="1081" y="1294"/>
                    <a:pt x="841" y="1401"/>
                  </a:cubicBezTo>
                  <a:cubicBezTo>
                    <a:pt x="701" y="1424"/>
                    <a:pt x="561" y="1436"/>
                    <a:pt x="421" y="1436"/>
                  </a:cubicBezTo>
                  <a:cubicBezTo>
                    <a:pt x="281" y="1436"/>
                    <a:pt x="141" y="1424"/>
                    <a:pt x="0" y="1401"/>
                  </a:cubicBezTo>
                  <a:lnTo>
                    <a:pt x="0" y="1401"/>
                  </a:lnTo>
                  <a:cubicBezTo>
                    <a:pt x="172" y="1588"/>
                    <a:pt x="457" y="1629"/>
                    <a:pt x="718" y="1629"/>
                  </a:cubicBezTo>
                  <a:cubicBezTo>
                    <a:pt x="849" y="1629"/>
                    <a:pt x="973" y="1619"/>
                    <a:pt x="1074" y="1611"/>
                  </a:cubicBezTo>
                  <a:cubicBezTo>
                    <a:pt x="1118" y="1605"/>
                    <a:pt x="1164" y="1602"/>
                    <a:pt x="1210" y="1602"/>
                  </a:cubicBezTo>
                  <a:cubicBezTo>
                    <a:pt x="1336" y="1602"/>
                    <a:pt x="1468" y="1624"/>
                    <a:pt x="1588" y="1658"/>
                  </a:cubicBezTo>
                  <a:cubicBezTo>
                    <a:pt x="1565" y="1705"/>
                    <a:pt x="1541" y="1751"/>
                    <a:pt x="1541" y="1798"/>
                  </a:cubicBezTo>
                  <a:cubicBezTo>
                    <a:pt x="1448" y="1821"/>
                    <a:pt x="1378" y="1868"/>
                    <a:pt x="1308" y="1915"/>
                  </a:cubicBezTo>
                  <a:cubicBezTo>
                    <a:pt x="1425" y="1915"/>
                    <a:pt x="1565" y="1938"/>
                    <a:pt x="1682" y="1985"/>
                  </a:cubicBezTo>
                  <a:cubicBezTo>
                    <a:pt x="1911" y="2113"/>
                    <a:pt x="2078" y="2157"/>
                    <a:pt x="2213" y="2157"/>
                  </a:cubicBezTo>
                  <a:cubicBezTo>
                    <a:pt x="2519" y="2157"/>
                    <a:pt x="2665" y="1932"/>
                    <a:pt x="3006" y="1932"/>
                  </a:cubicBezTo>
                  <a:cubicBezTo>
                    <a:pt x="3037" y="1932"/>
                    <a:pt x="3071" y="1934"/>
                    <a:pt x="3106" y="1938"/>
                  </a:cubicBezTo>
                  <a:lnTo>
                    <a:pt x="3129" y="1938"/>
                  </a:lnTo>
                  <a:cubicBezTo>
                    <a:pt x="3174" y="1945"/>
                    <a:pt x="3218" y="1948"/>
                    <a:pt x="3262" y="1948"/>
                  </a:cubicBezTo>
                  <a:cubicBezTo>
                    <a:pt x="3514" y="1948"/>
                    <a:pt x="3744" y="1837"/>
                    <a:pt x="3923" y="1658"/>
                  </a:cubicBezTo>
                  <a:lnTo>
                    <a:pt x="3923" y="1658"/>
                  </a:lnTo>
                  <a:cubicBezTo>
                    <a:pt x="3666" y="1681"/>
                    <a:pt x="3433" y="1705"/>
                    <a:pt x="3176" y="1705"/>
                  </a:cubicBezTo>
                  <a:cubicBezTo>
                    <a:pt x="3059" y="1658"/>
                    <a:pt x="2896" y="1238"/>
                    <a:pt x="3573" y="911"/>
                  </a:cubicBezTo>
                  <a:cubicBezTo>
                    <a:pt x="3970" y="701"/>
                    <a:pt x="4320" y="374"/>
                    <a:pt x="4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4"/>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4"/>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4"/>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4"/>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0" name="Google Shape;460;p24"/>
          <p:cNvGrpSpPr/>
          <p:nvPr/>
        </p:nvGrpSpPr>
        <p:grpSpPr>
          <a:xfrm flipH="1">
            <a:off x="392188" y="933938"/>
            <a:ext cx="1662750" cy="935275"/>
            <a:chOff x="4249800" y="848600"/>
            <a:chExt cx="1662750" cy="935275"/>
          </a:xfrm>
        </p:grpSpPr>
        <p:sp>
          <p:nvSpPr>
            <p:cNvPr id="461" name="Google Shape;461;p24"/>
            <p:cNvSpPr/>
            <p:nvPr/>
          </p:nvSpPr>
          <p:spPr>
            <a:xfrm>
              <a:off x="4954925" y="1296250"/>
              <a:ext cx="223775" cy="109375"/>
            </a:xfrm>
            <a:custGeom>
              <a:avLst/>
              <a:gdLst/>
              <a:ahLst/>
              <a:cxnLst/>
              <a:rect l="l" t="t" r="r" b="b"/>
              <a:pathLst>
                <a:path w="8951" h="4375" extrusionOk="0">
                  <a:moveTo>
                    <a:pt x="8551" y="1"/>
                  </a:moveTo>
                  <a:cubicBezTo>
                    <a:pt x="8512" y="1"/>
                    <a:pt x="8471" y="9"/>
                    <a:pt x="8429" y="29"/>
                  </a:cubicBezTo>
                  <a:lnTo>
                    <a:pt x="8219" y="122"/>
                  </a:lnTo>
                  <a:cubicBezTo>
                    <a:pt x="7238" y="449"/>
                    <a:pt x="6375" y="1033"/>
                    <a:pt x="5744" y="1850"/>
                  </a:cubicBezTo>
                  <a:cubicBezTo>
                    <a:pt x="5627" y="2037"/>
                    <a:pt x="5464" y="2177"/>
                    <a:pt x="5277" y="2317"/>
                  </a:cubicBezTo>
                  <a:cubicBezTo>
                    <a:pt x="5207" y="2363"/>
                    <a:pt x="5137" y="2363"/>
                    <a:pt x="5067" y="2363"/>
                  </a:cubicBezTo>
                  <a:cubicBezTo>
                    <a:pt x="4842" y="2329"/>
                    <a:pt x="4615" y="2312"/>
                    <a:pt x="4390" y="2312"/>
                  </a:cubicBezTo>
                  <a:cubicBezTo>
                    <a:pt x="3540" y="2312"/>
                    <a:pt x="2700" y="2551"/>
                    <a:pt x="1962" y="2994"/>
                  </a:cubicBezTo>
                  <a:cubicBezTo>
                    <a:pt x="1471" y="3248"/>
                    <a:pt x="557" y="3276"/>
                    <a:pt x="175" y="3276"/>
                  </a:cubicBezTo>
                  <a:cubicBezTo>
                    <a:pt x="66" y="3276"/>
                    <a:pt x="1" y="3274"/>
                    <a:pt x="0" y="3274"/>
                  </a:cubicBezTo>
                  <a:lnTo>
                    <a:pt x="0" y="3274"/>
                  </a:lnTo>
                  <a:cubicBezTo>
                    <a:pt x="311" y="3552"/>
                    <a:pt x="729" y="3644"/>
                    <a:pt x="1160" y="3644"/>
                  </a:cubicBezTo>
                  <a:cubicBezTo>
                    <a:pt x="1670" y="3644"/>
                    <a:pt x="2200" y="3515"/>
                    <a:pt x="2592" y="3414"/>
                  </a:cubicBezTo>
                  <a:cubicBezTo>
                    <a:pt x="2802" y="3362"/>
                    <a:pt x="3039" y="3335"/>
                    <a:pt x="3272" y="3335"/>
                  </a:cubicBezTo>
                  <a:cubicBezTo>
                    <a:pt x="3349" y="3335"/>
                    <a:pt x="3427" y="3338"/>
                    <a:pt x="3503" y="3344"/>
                  </a:cubicBezTo>
                  <a:cubicBezTo>
                    <a:pt x="3643" y="3367"/>
                    <a:pt x="3760" y="3484"/>
                    <a:pt x="3760" y="3648"/>
                  </a:cubicBezTo>
                  <a:cubicBezTo>
                    <a:pt x="3760" y="3671"/>
                    <a:pt x="3760" y="3694"/>
                    <a:pt x="3760" y="3718"/>
                  </a:cubicBezTo>
                  <a:cubicBezTo>
                    <a:pt x="3573" y="3741"/>
                    <a:pt x="3246" y="4068"/>
                    <a:pt x="3246" y="4068"/>
                  </a:cubicBezTo>
                  <a:cubicBezTo>
                    <a:pt x="3316" y="4062"/>
                    <a:pt x="3387" y="4059"/>
                    <a:pt x="3460" y="4059"/>
                  </a:cubicBezTo>
                  <a:cubicBezTo>
                    <a:pt x="3678" y="4059"/>
                    <a:pt x="3905" y="4085"/>
                    <a:pt x="4133" y="4138"/>
                  </a:cubicBezTo>
                  <a:cubicBezTo>
                    <a:pt x="4587" y="4308"/>
                    <a:pt x="4938" y="4375"/>
                    <a:pt x="5223" y="4375"/>
                  </a:cubicBezTo>
                  <a:cubicBezTo>
                    <a:pt x="6226" y="4375"/>
                    <a:pt x="6417" y="3549"/>
                    <a:pt x="7472" y="3531"/>
                  </a:cubicBezTo>
                  <a:lnTo>
                    <a:pt x="7565" y="3531"/>
                  </a:lnTo>
                  <a:cubicBezTo>
                    <a:pt x="7682" y="3531"/>
                    <a:pt x="7822" y="3507"/>
                    <a:pt x="7962" y="3484"/>
                  </a:cubicBezTo>
                  <a:cubicBezTo>
                    <a:pt x="8337" y="3418"/>
                    <a:pt x="8254" y="2895"/>
                    <a:pt x="7910" y="2895"/>
                  </a:cubicBezTo>
                  <a:cubicBezTo>
                    <a:pt x="7889" y="2895"/>
                    <a:pt x="7868" y="2896"/>
                    <a:pt x="7845" y="2900"/>
                  </a:cubicBezTo>
                  <a:lnTo>
                    <a:pt x="7589" y="2900"/>
                  </a:lnTo>
                  <a:cubicBezTo>
                    <a:pt x="7285" y="2854"/>
                    <a:pt x="6748" y="1943"/>
                    <a:pt x="8242" y="893"/>
                  </a:cubicBezTo>
                  <a:cubicBezTo>
                    <a:pt x="8406" y="776"/>
                    <a:pt x="8569" y="659"/>
                    <a:pt x="8709" y="519"/>
                  </a:cubicBezTo>
                  <a:cubicBezTo>
                    <a:pt x="8951"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4"/>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4"/>
            <p:cNvSpPr/>
            <p:nvPr/>
          </p:nvSpPr>
          <p:spPr>
            <a:xfrm>
              <a:off x="4449300" y="1672450"/>
              <a:ext cx="332575" cy="111425"/>
            </a:xfrm>
            <a:custGeom>
              <a:avLst/>
              <a:gdLst/>
              <a:ahLst/>
              <a:cxnLst/>
              <a:rect l="l" t="t" r="r" b="b"/>
              <a:pathLst>
                <a:path w="13303" h="4457" extrusionOk="0">
                  <a:moveTo>
                    <a:pt x="12900" y="1"/>
                  </a:moveTo>
                  <a:cubicBezTo>
                    <a:pt x="12869" y="1"/>
                    <a:pt x="12836" y="6"/>
                    <a:pt x="12801" y="17"/>
                  </a:cubicBezTo>
                  <a:cubicBezTo>
                    <a:pt x="12427" y="64"/>
                    <a:pt x="12054" y="87"/>
                    <a:pt x="11680" y="87"/>
                  </a:cubicBezTo>
                  <a:cubicBezTo>
                    <a:pt x="11516" y="76"/>
                    <a:pt x="11352" y="71"/>
                    <a:pt x="11189" y="71"/>
                  </a:cubicBezTo>
                  <a:cubicBezTo>
                    <a:pt x="9888" y="71"/>
                    <a:pt x="8618" y="401"/>
                    <a:pt x="7477" y="1044"/>
                  </a:cubicBezTo>
                  <a:cubicBezTo>
                    <a:pt x="7197" y="1231"/>
                    <a:pt x="6870" y="1348"/>
                    <a:pt x="6543" y="1418"/>
                  </a:cubicBezTo>
                  <a:cubicBezTo>
                    <a:pt x="6473" y="1418"/>
                    <a:pt x="6403" y="1418"/>
                    <a:pt x="6333" y="1371"/>
                  </a:cubicBezTo>
                  <a:cubicBezTo>
                    <a:pt x="5046" y="608"/>
                    <a:pt x="3900" y="440"/>
                    <a:pt x="2982" y="440"/>
                  </a:cubicBezTo>
                  <a:cubicBezTo>
                    <a:pt x="2551" y="440"/>
                    <a:pt x="2171" y="477"/>
                    <a:pt x="1850" y="507"/>
                  </a:cubicBezTo>
                  <a:cubicBezTo>
                    <a:pt x="1407" y="507"/>
                    <a:pt x="963" y="460"/>
                    <a:pt x="520" y="344"/>
                  </a:cubicBezTo>
                  <a:cubicBezTo>
                    <a:pt x="479" y="328"/>
                    <a:pt x="440" y="321"/>
                    <a:pt x="404" y="321"/>
                  </a:cubicBezTo>
                  <a:cubicBezTo>
                    <a:pt x="112" y="321"/>
                    <a:pt x="0" y="779"/>
                    <a:pt x="333" y="904"/>
                  </a:cubicBezTo>
                  <a:cubicBezTo>
                    <a:pt x="1010" y="1161"/>
                    <a:pt x="1710" y="1324"/>
                    <a:pt x="2434" y="1418"/>
                  </a:cubicBezTo>
                  <a:cubicBezTo>
                    <a:pt x="2901" y="1488"/>
                    <a:pt x="3368" y="1628"/>
                    <a:pt x="3788" y="1861"/>
                  </a:cubicBezTo>
                  <a:cubicBezTo>
                    <a:pt x="3952" y="1931"/>
                    <a:pt x="3998" y="2118"/>
                    <a:pt x="3905" y="2258"/>
                  </a:cubicBezTo>
                  <a:lnTo>
                    <a:pt x="3905" y="2305"/>
                  </a:lnTo>
                  <a:cubicBezTo>
                    <a:pt x="3858" y="2375"/>
                    <a:pt x="3765" y="2445"/>
                    <a:pt x="3672" y="2445"/>
                  </a:cubicBezTo>
                  <a:cubicBezTo>
                    <a:pt x="3415" y="2492"/>
                    <a:pt x="3181" y="2562"/>
                    <a:pt x="2948" y="2655"/>
                  </a:cubicBezTo>
                  <a:cubicBezTo>
                    <a:pt x="3345" y="2772"/>
                    <a:pt x="3742" y="2935"/>
                    <a:pt x="4092" y="3192"/>
                  </a:cubicBezTo>
                  <a:lnTo>
                    <a:pt x="4115" y="3216"/>
                  </a:lnTo>
                  <a:cubicBezTo>
                    <a:pt x="5032" y="4058"/>
                    <a:pt x="5686" y="4274"/>
                    <a:pt x="6257" y="4274"/>
                  </a:cubicBezTo>
                  <a:cubicBezTo>
                    <a:pt x="6858" y="4274"/>
                    <a:pt x="7367" y="4034"/>
                    <a:pt x="7991" y="4034"/>
                  </a:cubicBezTo>
                  <a:cubicBezTo>
                    <a:pt x="8254" y="4034"/>
                    <a:pt x="8536" y="4076"/>
                    <a:pt x="8855" y="4196"/>
                  </a:cubicBezTo>
                  <a:lnTo>
                    <a:pt x="8972" y="4243"/>
                  </a:lnTo>
                  <a:cubicBezTo>
                    <a:pt x="9337" y="4384"/>
                    <a:pt x="9720" y="4456"/>
                    <a:pt x="10104" y="4456"/>
                  </a:cubicBezTo>
                  <a:cubicBezTo>
                    <a:pt x="10358" y="4456"/>
                    <a:pt x="10612" y="4425"/>
                    <a:pt x="10863" y="4360"/>
                  </a:cubicBezTo>
                  <a:cubicBezTo>
                    <a:pt x="11252" y="4337"/>
                    <a:pt x="11237" y="3775"/>
                    <a:pt x="10862" y="3775"/>
                  </a:cubicBezTo>
                  <a:cubicBezTo>
                    <a:pt x="10855" y="3775"/>
                    <a:pt x="10847" y="3775"/>
                    <a:pt x="10839" y="3776"/>
                  </a:cubicBezTo>
                  <a:cubicBezTo>
                    <a:pt x="10326" y="3729"/>
                    <a:pt x="9836" y="3612"/>
                    <a:pt x="9345" y="3449"/>
                  </a:cubicBezTo>
                  <a:cubicBezTo>
                    <a:pt x="8948" y="3192"/>
                    <a:pt x="8738" y="1698"/>
                    <a:pt x="11283" y="1138"/>
                  </a:cubicBezTo>
                  <a:cubicBezTo>
                    <a:pt x="11867" y="1021"/>
                    <a:pt x="12427" y="811"/>
                    <a:pt x="12964" y="577"/>
                  </a:cubicBezTo>
                  <a:cubicBezTo>
                    <a:pt x="13303" y="471"/>
                    <a:pt x="13200" y="1"/>
                    <a:pt x="1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4"/>
            <p:cNvSpPr/>
            <p:nvPr/>
          </p:nvSpPr>
          <p:spPr>
            <a:xfrm>
              <a:off x="5579925" y="1461750"/>
              <a:ext cx="332625" cy="111450"/>
            </a:xfrm>
            <a:custGeom>
              <a:avLst/>
              <a:gdLst/>
              <a:ahLst/>
              <a:cxnLst/>
              <a:rect l="l" t="t" r="r" b="b"/>
              <a:pathLst>
                <a:path w="13305" h="4458" extrusionOk="0">
                  <a:moveTo>
                    <a:pt x="12897" y="1"/>
                  </a:moveTo>
                  <a:cubicBezTo>
                    <a:pt x="12867" y="1"/>
                    <a:pt x="12835" y="6"/>
                    <a:pt x="12801" y="16"/>
                  </a:cubicBezTo>
                  <a:cubicBezTo>
                    <a:pt x="12521" y="69"/>
                    <a:pt x="12241" y="95"/>
                    <a:pt x="11961" y="95"/>
                  </a:cubicBezTo>
                  <a:cubicBezTo>
                    <a:pt x="11867" y="95"/>
                    <a:pt x="11774" y="92"/>
                    <a:pt x="11680" y="86"/>
                  </a:cubicBezTo>
                  <a:cubicBezTo>
                    <a:pt x="11517" y="76"/>
                    <a:pt x="11353" y="71"/>
                    <a:pt x="11190" y="71"/>
                  </a:cubicBezTo>
                  <a:cubicBezTo>
                    <a:pt x="9889" y="71"/>
                    <a:pt x="8619" y="400"/>
                    <a:pt x="7478" y="1043"/>
                  </a:cubicBezTo>
                  <a:cubicBezTo>
                    <a:pt x="7198" y="1230"/>
                    <a:pt x="6871" y="1370"/>
                    <a:pt x="6544" y="1417"/>
                  </a:cubicBezTo>
                  <a:cubicBezTo>
                    <a:pt x="6523" y="1424"/>
                    <a:pt x="6503" y="1427"/>
                    <a:pt x="6482" y="1427"/>
                  </a:cubicBezTo>
                  <a:cubicBezTo>
                    <a:pt x="6433" y="1427"/>
                    <a:pt x="6383" y="1410"/>
                    <a:pt x="6334" y="1394"/>
                  </a:cubicBezTo>
                  <a:cubicBezTo>
                    <a:pt x="5040" y="611"/>
                    <a:pt x="3889" y="440"/>
                    <a:pt x="2969" y="440"/>
                  </a:cubicBezTo>
                  <a:cubicBezTo>
                    <a:pt x="2544" y="440"/>
                    <a:pt x="2168" y="477"/>
                    <a:pt x="1851" y="506"/>
                  </a:cubicBezTo>
                  <a:cubicBezTo>
                    <a:pt x="1794" y="509"/>
                    <a:pt x="1736" y="511"/>
                    <a:pt x="1679" y="511"/>
                  </a:cubicBezTo>
                  <a:cubicBezTo>
                    <a:pt x="1293" y="511"/>
                    <a:pt x="906" y="445"/>
                    <a:pt x="520" y="343"/>
                  </a:cubicBezTo>
                  <a:cubicBezTo>
                    <a:pt x="479" y="328"/>
                    <a:pt x="440" y="321"/>
                    <a:pt x="404" y="321"/>
                  </a:cubicBezTo>
                  <a:cubicBezTo>
                    <a:pt x="112" y="321"/>
                    <a:pt x="1" y="779"/>
                    <a:pt x="333" y="903"/>
                  </a:cubicBezTo>
                  <a:cubicBezTo>
                    <a:pt x="1010" y="1160"/>
                    <a:pt x="1711" y="1324"/>
                    <a:pt x="2435" y="1417"/>
                  </a:cubicBezTo>
                  <a:cubicBezTo>
                    <a:pt x="2902" y="1487"/>
                    <a:pt x="3368" y="1651"/>
                    <a:pt x="3789" y="1861"/>
                  </a:cubicBezTo>
                  <a:cubicBezTo>
                    <a:pt x="3929" y="1954"/>
                    <a:pt x="3999" y="2117"/>
                    <a:pt x="3906" y="2281"/>
                  </a:cubicBezTo>
                  <a:cubicBezTo>
                    <a:pt x="3906" y="2281"/>
                    <a:pt x="3906" y="2304"/>
                    <a:pt x="3906" y="2304"/>
                  </a:cubicBezTo>
                  <a:cubicBezTo>
                    <a:pt x="3859" y="2398"/>
                    <a:pt x="3765" y="2444"/>
                    <a:pt x="3672" y="2468"/>
                  </a:cubicBezTo>
                  <a:cubicBezTo>
                    <a:pt x="3415" y="2491"/>
                    <a:pt x="3182" y="2561"/>
                    <a:pt x="2948" y="2655"/>
                  </a:cubicBezTo>
                  <a:cubicBezTo>
                    <a:pt x="3345" y="2771"/>
                    <a:pt x="3742" y="2958"/>
                    <a:pt x="4092" y="3192"/>
                  </a:cubicBezTo>
                  <a:lnTo>
                    <a:pt x="4116" y="3215"/>
                  </a:lnTo>
                  <a:cubicBezTo>
                    <a:pt x="5033" y="4067"/>
                    <a:pt x="5688" y="4284"/>
                    <a:pt x="6259" y="4284"/>
                  </a:cubicBezTo>
                  <a:cubicBezTo>
                    <a:pt x="6855" y="4284"/>
                    <a:pt x="7359" y="4048"/>
                    <a:pt x="7976" y="4048"/>
                  </a:cubicBezTo>
                  <a:cubicBezTo>
                    <a:pt x="8243" y="4048"/>
                    <a:pt x="8530" y="4092"/>
                    <a:pt x="8855" y="4219"/>
                  </a:cubicBezTo>
                  <a:lnTo>
                    <a:pt x="8972" y="4266"/>
                  </a:lnTo>
                  <a:cubicBezTo>
                    <a:pt x="9332" y="4390"/>
                    <a:pt x="9708" y="4457"/>
                    <a:pt x="10086" y="4457"/>
                  </a:cubicBezTo>
                  <a:cubicBezTo>
                    <a:pt x="10346" y="4457"/>
                    <a:pt x="10606" y="4425"/>
                    <a:pt x="10863" y="4359"/>
                  </a:cubicBezTo>
                  <a:cubicBezTo>
                    <a:pt x="11260" y="4359"/>
                    <a:pt x="11237" y="3775"/>
                    <a:pt x="10840" y="3775"/>
                  </a:cubicBezTo>
                  <a:cubicBezTo>
                    <a:pt x="10326" y="3729"/>
                    <a:pt x="9836" y="3635"/>
                    <a:pt x="9346" y="3448"/>
                  </a:cubicBezTo>
                  <a:cubicBezTo>
                    <a:pt x="8949" y="3215"/>
                    <a:pt x="8739" y="1721"/>
                    <a:pt x="11284" y="1137"/>
                  </a:cubicBezTo>
                  <a:cubicBezTo>
                    <a:pt x="11867" y="1020"/>
                    <a:pt x="12428" y="833"/>
                    <a:pt x="12965" y="577"/>
                  </a:cubicBezTo>
                  <a:cubicBezTo>
                    <a:pt x="13304" y="492"/>
                    <a:pt x="13200" y="1"/>
                    <a:pt x="128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4"/>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CUSTOM_29">
    <p:spTree>
      <p:nvGrpSpPr>
        <p:cNvPr id="1" name="Shape 491"/>
        <p:cNvGrpSpPr/>
        <p:nvPr/>
      </p:nvGrpSpPr>
      <p:grpSpPr>
        <a:xfrm>
          <a:off x="0" y="0"/>
          <a:ext cx="0" cy="0"/>
          <a:chOff x="0" y="0"/>
          <a:chExt cx="0" cy="0"/>
        </a:xfrm>
      </p:grpSpPr>
      <p:grpSp>
        <p:nvGrpSpPr>
          <p:cNvPr id="492" name="Google Shape;492;p26"/>
          <p:cNvGrpSpPr/>
          <p:nvPr/>
        </p:nvGrpSpPr>
        <p:grpSpPr>
          <a:xfrm>
            <a:off x="91500" y="102900"/>
            <a:ext cx="8961000" cy="4937700"/>
            <a:chOff x="91500" y="102900"/>
            <a:chExt cx="8961000" cy="4937700"/>
          </a:xfrm>
        </p:grpSpPr>
        <p:sp>
          <p:nvSpPr>
            <p:cNvPr id="493" name="Google Shape;493;p26"/>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6"/>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6"/>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6" name="Google Shape;496;p26"/>
          <p:cNvSpPr txBox="1">
            <a:spLocks noGrp="1"/>
          </p:cNvSpPr>
          <p:nvPr>
            <p:ph type="subTitle" idx="1"/>
          </p:nvPr>
        </p:nvSpPr>
        <p:spPr>
          <a:xfrm>
            <a:off x="2211150" y="2680517"/>
            <a:ext cx="4721700" cy="946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1600"/>
            </a:lvl1pPr>
            <a:lvl2pPr lvl="1" algn="ctr" rtl="0">
              <a:spcBef>
                <a:spcPts val="0"/>
              </a:spcBef>
              <a:spcAft>
                <a:spcPts val="0"/>
              </a:spcAft>
              <a:buNone/>
              <a:defRPr sz="1600"/>
            </a:lvl2pPr>
            <a:lvl3pPr lvl="2" algn="ctr" rtl="0">
              <a:spcBef>
                <a:spcPts val="0"/>
              </a:spcBef>
              <a:spcAft>
                <a:spcPts val="0"/>
              </a:spcAft>
              <a:buNone/>
              <a:defRPr sz="1600"/>
            </a:lvl3pPr>
            <a:lvl4pPr lvl="3" algn="ctr" rtl="0">
              <a:spcBef>
                <a:spcPts val="0"/>
              </a:spcBef>
              <a:spcAft>
                <a:spcPts val="0"/>
              </a:spcAft>
              <a:buNone/>
              <a:defRPr sz="1600"/>
            </a:lvl4pPr>
            <a:lvl5pPr lvl="4" algn="ctr" rtl="0">
              <a:spcBef>
                <a:spcPts val="0"/>
              </a:spcBef>
              <a:spcAft>
                <a:spcPts val="0"/>
              </a:spcAft>
              <a:buNone/>
              <a:defRPr sz="1600"/>
            </a:lvl5pPr>
            <a:lvl6pPr lvl="5" algn="ctr" rtl="0">
              <a:spcBef>
                <a:spcPts val="0"/>
              </a:spcBef>
              <a:spcAft>
                <a:spcPts val="0"/>
              </a:spcAft>
              <a:buNone/>
              <a:defRPr sz="1600"/>
            </a:lvl6pPr>
            <a:lvl7pPr lvl="6" algn="ctr" rtl="0">
              <a:spcBef>
                <a:spcPts val="0"/>
              </a:spcBef>
              <a:spcAft>
                <a:spcPts val="0"/>
              </a:spcAft>
              <a:buNone/>
              <a:defRPr sz="1600"/>
            </a:lvl7pPr>
            <a:lvl8pPr lvl="7" algn="ctr" rtl="0">
              <a:spcBef>
                <a:spcPts val="0"/>
              </a:spcBef>
              <a:spcAft>
                <a:spcPts val="0"/>
              </a:spcAft>
              <a:buNone/>
              <a:defRPr sz="1600"/>
            </a:lvl8pPr>
            <a:lvl9pPr lvl="8" algn="ctr" rtl="0">
              <a:spcBef>
                <a:spcPts val="0"/>
              </a:spcBef>
              <a:spcAft>
                <a:spcPts val="0"/>
              </a:spcAft>
              <a:buNone/>
              <a:defRPr sz="1600"/>
            </a:lvl9pPr>
          </a:lstStyle>
          <a:p>
            <a:endParaRPr/>
          </a:p>
        </p:txBody>
      </p:sp>
      <p:sp>
        <p:nvSpPr>
          <p:cNvPr id="497" name="Google Shape;497;p26"/>
          <p:cNvSpPr txBox="1">
            <a:spLocks noGrp="1"/>
          </p:cNvSpPr>
          <p:nvPr>
            <p:ph type="title"/>
          </p:nvPr>
        </p:nvSpPr>
        <p:spPr>
          <a:xfrm>
            <a:off x="2211150" y="1361166"/>
            <a:ext cx="4721700" cy="1245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500"/>
              <a:buNone/>
              <a:defRPr sz="8500"/>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grpSp>
        <p:nvGrpSpPr>
          <p:cNvPr id="498" name="Google Shape;498;p26"/>
          <p:cNvGrpSpPr/>
          <p:nvPr/>
        </p:nvGrpSpPr>
        <p:grpSpPr>
          <a:xfrm>
            <a:off x="182850" y="932300"/>
            <a:ext cx="8778300" cy="1639450"/>
            <a:chOff x="182850" y="932300"/>
            <a:chExt cx="8778300" cy="1639450"/>
          </a:xfrm>
        </p:grpSpPr>
        <p:sp>
          <p:nvSpPr>
            <p:cNvPr id="499" name="Google Shape;499;p26"/>
            <p:cNvSpPr/>
            <p:nvPr/>
          </p:nvSpPr>
          <p:spPr>
            <a:xfrm rot="10800000">
              <a:off x="182850" y="2191600"/>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6"/>
            <p:cNvSpPr/>
            <p:nvPr/>
          </p:nvSpPr>
          <p:spPr>
            <a:xfrm rot="10800000">
              <a:off x="6828875" y="93230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1" name="Google Shape;501;p26"/>
          <p:cNvGrpSpPr/>
          <p:nvPr/>
        </p:nvGrpSpPr>
        <p:grpSpPr>
          <a:xfrm>
            <a:off x="7462450" y="556219"/>
            <a:ext cx="1276600" cy="586575"/>
            <a:chOff x="4177425" y="557400"/>
            <a:chExt cx="1276600" cy="586575"/>
          </a:xfrm>
        </p:grpSpPr>
        <p:sp>
          <p:nvSpPr>
            <p:cNvPr id="502" name="Google Shape;502;p26"/>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6"/>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6"/>
            <p:cNvSpPr/>
            <p:nvPr/>
          </p:nvSpPr>
          <p:spPr>
            <a:xfrm>
              <a:off x="5317400" y="1059800"/>
              <a:ext cx="136625" cy="84175"/>
            </a:xfrm>
            <a:custGeom>
              <a:avLst/>
              <a:gdLst/>
              <a:ahLst/>
              <a:cxnLst/>
              <a:rect l="l" t="t" r="r" b="b"/>
              <a:pathLst>
                <a:path w="5465" h="3367" extrusionOk="0">
                  <a:moveTo>
                    <a:pt x="2435" y="0"/>
                  </a:moveTo>
                  <a:cubicBezTo>
                    <a:pt x="1609" y="0"/>
                    <a:pt x="491" y="614"/>
                    <a:pt x="491" y="614"/>
                  </a:cubicBezTo>
                  <a:cubicBezTo>
                    <a:pt x="491" y="614"/>
                    <a:pt x="651" y="573"/>
                    <a:pt x="796" y="573"/>
                  </a:cubicBezTo>
                  <a:cubicBezTo>
                    <a:pt x="917" y="573"/>
                    <a:pt x="1028" y="602"/>
                    <a:pt x="1028" y="708"/>
                  </a:cubicBezTo>
                  <a:cubicBezTo>
                    <a:pt x="1028" y="871"/>
                    <a:pt x="1" y="1665"/>
                    <a:pt x="187" y="3066"/>
                  </a:cubicBezTo>
                  <a:cubicBezTo>
                    <a:pt x="176" y="3267"/>
                    <a:pt x="320" y="3367"/>
                    <a:pt x="468" y="3367"/>
                  </a:cubicBezTo>
                  <a:cubicBezTo>
                    <a:pt x="612" y="3367"/>
                    <a:pt x="760" y="3273"/>
                    <a:pt x="771" y="3089"/>
                  </a:cubicBezTo>
                  <a:cubicBezTo>
                    <a:pt x="865" y="2599"/>
                    <a:pt x="1098" y="2132"/>
                    <a:pt x="1425" y="1758"/>
                  </a:cubicBezTo>
                  <a:cubicBezTo>
                    <a:pt x="1612" y="1548"/>
                    <a:pt x="1822" y="1385"/>
                    <a:pt x="2055" y="1245"/>
                  </a:cubicBezTo>
                  <a:cubicBezTo>
                    <a:pt x="2102" y="1221"/>
                    <a:pt x="2149" y="1210"/>
                    <a:pt x="2195" y="1210"/>
                  </a:cubicBezTo>
                  <a:cubicBezTo>
                    <a:pt x="2242" y="1210"/>
                    <a:pt x="2289" y="1221"/>
                    <a:pt x="2335" y="1245"/>
                  </a:cubicBezTo>
                  <a:cubicBezTo>
                    <a:pt x="2539" y="1346"/>
                    <a:pt x="2795" y="1413"/>
                    <a:pt x="3043" y="1413"/>
                  </a:cubicBezTo>
                  <a:cubicBezTo>
                    <a:pt x="3080" y="1413"/>
                    <a:pt x="3116" y="1411"/>
                    <a:pt x="3153" y="1408"/>
                  </a:cubicBezTo>
                  <a:cubicBezTo>
                    <a:pt x="3223" y="1408"/>
                    <a:pt x="3293" y="1385"/>
                    <a:pt x="3363" y="1361"/>
                  </a:cubicBezTo>
                  <a:cubicBezTo>
                    <a:pt x="3392" y="1356"/>
                    <a:pt x="3421" y="1353"/>
                    <a:pt x="3450" y="1353"/>
                  </a:cubicBezTo>
                  <a:cubicBezTo>
                    <a:pt x="3536" y="1353"/>
                    <a:pt x="3620" y="1379"/>
                    <a:pt x="3690" y="1431"/>
                  </a:cubicBezTo>
                  <a:cubicBezTo>
                    <a:pt x="4040" y="1828"/>
                    <a:pt x="4460" y="2109"/>
                    <a:pt x="4927" y="2319"/>
                  </a:cubicBezTo>
                  <a:cubicBezTo>
                    <a:pt x="4972" y="2341"/>
                    <a:pt x="5016" y="2351"/>
                    <a:pt x="5058" y="2351"/>
                  </a:cubicBezTo>
                  <a:cubicBezTo>
                    <a:pt x="5284" y="2351"/>
                    <a:pt x="5454" y="2072"/>
                    <a:pt x="5277" y="1875"/>
                  </a:cubicBezTo>
                  <a:cubicBezTo>
                    <a:pt x="5114" y="1618"/>
                    <a:pt x="4927" y="1361"/>
                    <a:pt x="4717" y="1128"/>
                  </a:cubicBezTo>
                  <a:cubicBezTo>
                    <a:pt x="4577" y="988"/>
                    <a:pt x="4624" y="754"/>
                    <a:pt x="4810" y="661"/>
                  </a:cubicBezTo>
                  <a:cubicBezTo>
                    <a:pt x="5067" y="544"/>
                    <a:pt x="5301" y="381"/>
                    <a:pt x="5464" y="171"/>
                  </a:cubicBezTo>
                  <a:lnTo>
                    <a:pt x="5464" y="171"/>
                  </a:lnTo>
                  <a:cubicBezTo>
                    <a:pt x="5464" y="171"/>
                    <a:pt x="4768" y="297"/>
                    <a:pt x="4062" y="297"/>
                  </a:cubicBezTo>
                  <a:cubicBezTo>
                    <a:pt x="3634" y="297"/>
                    <a:pt x="3201" y="251"/>
                    <a:pt x="2919" y="101"/>
                  </a:cubicBezTo>
                  <a:cubicBezTo>
                    <a:pt x="2781" y="30"/>
                    <a:pt x="2615" y="0"/>
                    <a:pt x="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6"/>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26"/>
          <p:cNvGrpSpPr/>
          <p:nvPr/>
        </p:nvGrpSpPr>
        <p:grpSpPr>
          <a:xfrm flipH="1">
            <a:off x="404950" y="572131"/>
            <a:ext cx="2184825" cy="554750"/>
            <a:chOff x="1704275" y="256800"/>
            <a:chExt cx="2184825" cy="554750"/>
          </a:xfrm>
        </p:grpSpPr>
        <p:sp>
          <p:nvSpPr>
            <p:cNvPr id="507" name="Google Shape;507;p26"/>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6"/>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6"/>
            <p:cNvSpPr/>
            <p:nvPr/>
          </p:nvSpPr>
          <p:spPr>
            <a:xfrm>
              <a:off x="1704275" y="256800"/>
              <a:ext cx="113850" cy="53950"/>
            </a:xfrm>
            <a:custGeom>
              <a:avLst/>
              <a:gdLst/>
              <a:ahLst/>
              <a:cxnLst/>
              <a:rect l="l" t="t" r="r" b="b"/>
              <a:pathLst>
                <a:path w="4554" h="2158" extrusionOk="0">
                  <a:moveTo>
                    <a:pt x="4553" y="0"/>
                  </a:moveTo>
                  <a:lnTo>
                    <a:pt x="4553" y="0"/>
                  </a:lnTo>
                  <a:cubicBezTo>
                    <a:pt x="4320" y="280"/>
                    <a:pt x="3970" y="467"/>
                    <a:pt x="3596" y="560"/>
                  </a:cubicBezTo>
                  <a:cubicBezTo>
                    <a:pt x="3176" y="631"/>
                    <a:pt x="2779" y="841"/>
                    <a:pt x="2475" y="1144"/>
                  </a:cubicBezTo>
                  <a:cubicBezTo>
                    <a:pt x="2405" y="1214"/>
                    <a:pt x="2312" y="1284"/>
                    <a:pt x="2195" y="1331"/>
                  </a:cubicBezTo>
                  <a:cubicBezTo>
                    <a:pt x="2005" y="1271"/>
                    <a:pt x="1806" y="1241"/>
                    <a:pt x="1608" y="1241"/>
                  </a:cubicBezTo>
                  <a:cubicBezTo>
                    <a:pt x="1344" y="1241"/>
                    <a:pt x="1081" y="1294"/>
                    <a:pt x="841" y="1401"/>
                  </a:cubicBezTo>
                  <a:cubicBezTo>
                    <a:pt x="701" y="1424"/>
                    <a:pt x="561" y="1436"/>
                    <a:pt x="421" y="1436"/>
                  </a:cubicBezTo>
                  <a:cubicBezTo>
                    <a:pt x="281" y="1436"/>
                    <a:pt x="141" y="1424"/>
                    <a:pt x="0" y="1401"/>
                  </a:cubicBezTo>
                  <a:lnTo>
                    <a:pt x="0" y="1401"/>
                  </a:lnTo>
                  <a:cubicBezTo>
                    <a:pt x="172" y="1588"/>
                    <a:pt x="457" y="1629"/>
                    <a:pt x="718" y="1629"/>
                  </a:cubicBezTo>
                  <a:cubicBezTo>
                    <a:pt x="849" y="1629"/>
                    <a:pt x="973" y="1619"/>
                    <a:pt x="1074" y="1611"/>
                  </a:cubicBezTo>
                  <a:cubicBezTo>
                    <a:pt x="1118" y="1605"/>
                    <a:pt x="1164" y="1602"/>
                    <a:pt x="1210" y="1602"/>
                  </a:cubicBezTo>
                  <a:cubicBezTo>
                    <a:pt x="1336" y="1602"/>
                    <a:pt x="1468" y="1624"/>
                    <a:pt x="1588" y="1658"/>
                  </a:cubicBezTo>
                  <a:cubicBezTo>
                    <a:pt x="1565" y="1705"/>
                    <a:pt x="1541" y="1751"/>
                    <a:pt x="1541" y="1798"/>
                  </a:cubicBezTo>
                  <a:cubicBezTo>
                    <a:pt x="1448" y="1821"/>
                    <a:pt x="1378" y="1868"/>
                    <a:pt x="1308" y="1915"/>
                  </a:cubicBezTo>
                  <a:cubicBezTo>
                    <a:pt x="1425" y="1915"/>
                    <a:pt x="1565" y="1938"/>
                    <a:pt x="1682" y="1985"/>
                  </a:cubicBezTo>
                  <a:cubicBezTo>
                    <a:pt x="1911" y="2113"/>
                    <a:pt x="2078" y="2157"/>
                    <a:pt x="2213" y="2157"/>
                  </a:cubicBezTo>
                  <a:cubicBezTo>
                    <a:pt x="2519" y="2157"/>
                    <a:pt x="2665" y="1932"/>
                    <a:pt x="3006" y="1932"/>
                  </a:cubicBezTo>
                  <a:cubicBezTo>
                    <a:pt x="3037" y="1932"/>
                    <a:pt x="3071" y="1934"/>
                    <a:pt x="3106" y="1938"/>
                  </a:cubicBezTo>
                  <a:lnTo>
                    <a:pt x="3129" y="1938"/>
                  </a:lnTo>
                  <a:cubicBezTo>
                    <a:pt x="3174" y="1945"/>
                    <a:pt x="3218" y="1948"/>
                    <a:pt x="3262" y="1948"/>
                  </a:cubicBezTo>
                  <a:cubicBezTo>
                    <a:pt x="3514" y="1948"/>
                    <a:pt x="3744" y="1837"/>
                    <a:pt x="3923" y="1658"/>
                  </a:cubicBezTo>
                  <a:lnTo>
                    <a:pt x="3923" y="1658"/>
                  </a:lnTo>
                  <a:cubicBezTo>
                    <a:pt x="3666" y="1681"/>
                    <a:pt x="3433" y="1705"/>
                    <a:pt x="3176" y="1705"/>
                  </a:cubicBezTo>
                  <a:cubicBezTo>
                    <a:pt x="3059" y="1658"/>
                    <a:pt x="2896" y="1238"/>
                    <a:pt x="3573" y="911"/>
                  </a:cubicBezTo>
                  <a:cubicBezTo>
                    <a:pt x="3970" y="701"/>
                    <a:pt x="4320" y="374"/>
                    <a:pt x="4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6"/>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6"/>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6"/>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 name="Google Shape;513;p26"/>
          <p:cNvGrpSpPr/>
          <p:nvPr/>
        </p:nvGrpSpPr>
        <p:grpSpPr>
          <a:xfrm>
            <a:off x="182850" y="3997925"/>
            <a:ext cx="8778300" cy="951144"/>
            <a:chOff x="182850" y="3997925"/>
            <a:chExt cx="8778300" cy="951144"/>
          </a:xfrm>
        </p:grpSpPr>
        <p:grpSp>
          <p:nvGrpSpPr>
            <p:cNvPr id="514" name="Google Shape;514;p26"/>
            <p:cNvGrpSpPr/>
            <p:nvPr/>
          </p:nvGrpSpPr>
          <p:grpSpPr>
            <a:xfrm>
              <a:off x="182850" y="4257234"/>
              <a:ext cx="8778300" cy="691834"/>
              <a:chOff x="182850" y="4456325"/>
              <a:chExt cx="8778300" cy="492900"/>
            </a:xfrm>
          </p:grpSpPr>
          <p:sp>
            <p:nvSpPr>
              <p:cNvPr id="515" name="Google Shape;515;p26"/>
              <p:cNvSpPr/>
              <p:nvPr/>
            </p:nvSpPr>
            <p:spPr>
              <a:xfrm>
                <a:off x="182850" y="4456325"/>
                <a:ext cx="8778300" cy="492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6"/>
              <p:cNvSpPr/>
              <p:nvPr/>
            </p:nvSpPr>
            <p:spPr>
              <a:xfrm>
                <a:off x="586959" y="4527803"/>
                <a:ext cx="8374083" cy="349944"/>
              </a:xfrm>
              <a:custGeom>
                <a:avLst/>
                <a:gdLst/>
                <a:ahLst/>
                <a:cxnLst/>
                <a:rect l="l" t="t" r="r" b="b"/>
                <a:pathLst>
                  <a:path w="256049" h="17245" extrusionOk="0">
                    <a:moveTo>
                      <a:pt x="196196" y="1"/>
                    </a:moveTo>
                    <a:cubicBezTo>
                      <a:pt x="159773" y="1"/>
                      <a:pt x="133362" y="2178"/>
                      <a:pt x="106892" y="4070"/>
                    </a:cubicBezTo>
                    <a:cubicBezTo>
                      <a:pt x="106013" y="4121"/>
                      <a:pt x="105884" y="5026"/>
                      <a:pt x="106763" y="5181"/>
                    </a:cubicBezTo>
                    <a:cubicBezTo>
                      <a:pt x="112114" y="6138"/>
                      <a:pt x="117362" y="7611"/>
                      <a:pt x="122428" y="9602"/>
                    </a:cubicBezTo>
                    <a:cubicBezTo>
                      <a:pt x="124238" y="10325"/>
                      <a:pt x="123643" y="12212"/>
                      <a:pt x="121601" y="12316"/>
                    </a:cubicBezTo>
                    <a:cubicBezTo>
                      <a:pt x="105658" y="13021"/>
                      <a:pt x="90547" y="13385"/>
                      <a:pt x="76255" y="13385"/>
                    </a:cubicBezTo>
                    <a:cubicBezTo>
                      <a:pt x="71683" y="13385"/>
                      <a:pt x="67196" y="13347"/>
                      <a:pt x="62791" y="13272"/>
                    </a:cubicBezTo>
                    <a:cubicBezTo>
                      <a:pt x="60956" y="13246"/>
                      <a:pt x="58940" y="13169"/>
                      <a:pt x="57932" y="11721"/>
                    </a:cubicBezTo>
                    <a:cubicBezTo>
                      <a:pt x="57415" y="10972"/>
                      <a:pt x="57337" y="10015"/>
                      <a:pt x="57725" y="9214"/>
                    </a:cubicBezTo>
                    <a:cubicBezTo>
                      <a:pt x="58061" y="8490"/>
                      <a:pt x="58578" y="7870"/>
                      <a:pt x="59198" y="7378"/>
                    </a:cubicBezTo>
                    <a:cubicBezTo>
                      <a:pt x="60155" y="6629"/>
                      <a:pt x="59457" y="5336"/>
                      <a:pt x="58112" y="5310"/>
                    </a:cubicBezTo>
                    <a:cubicBezTo>
                      <a:pt x="52812" y="5238"/>
                      <a:pt x="47620" y="5202"/>
                      <a:pt x="42533" y="5202"/>
                    </a:cubicBezTo>
                    <a:cubicBezTo>
                      <a:pt x="27628" y="5202"/>
                      <a:pt x="13630" y="5508"/>
                      <a:pt x="466" y="6086"/>
                    </a:cubicBezTo>
                    <a:cubicBezTo>
                      <a:pt x="285" y="9705"/>
                      <a:pt x="1" y="12988"/>
                      <a:pt x="802" y="16529"/>
                    </a:cubicBezTo>
                    <a:cubicBezTo>
                      <a:pt x="1082" y="16529"/>
                      <a:pt x="1361" y="16529"/>
                      <a:pt x="1641" y="16529"/>
                    </a:cubicBezTo>
                    <a:cubicBezTo>
                      <a:pt x="26413" y="16529"/>
                      <a:pt x="50611" y="17244"/>
                      <a:pt x="81883" y="17244"/>
                    </a:cubicBezTo>
                    <a:cubicBezTo>
                      <a:pt x="99800" y="17244"/>
                      <a:pt x="120040" y="17009"/>
                      <a:pt x="144039" y="16271"/>
                    </a:cubicBezTo>
                    <a:cubicBezTo>
                      <a:pt x="147141" y="16271"/>
                      <a:pt x="148123" y="13427"/>
                      <a:pt x="145332" y="12471"/>
                    </a:cubicBezTo>
                    <a:lnTo>
                      <a:pt x="145254" y="12445"/>
                    </a:lnTo>
                    <a:cubicBezTo>
                      <a:pt x="142514" y="11514"/>
                      <a:pt x="139205" y="11514"/>
                      <a:pt x="137060" y="9782"/>
                    </a:cubicBezTo>
                    <a:cubicBezTo>
                      <a:pt x="136232" y="9110"/>
                      <a:pt x="135922" y="8180"/>
                      <a:pt x="136413" y="7378"/>
                    </a:cubicBezTo>
                    <a:cubicBezTo>
                      <a:pt x="137189" y="6112"/>
                      <a:pt x="139257" y="6008"/>
                      <a:pt x="141066" y="5982"/>
                    </a:cubicBezTo>
                    <a:lnTo>
                      <a:pt x="255661" y="4328"/>
                    </a:lnTo>
                    <a:cubicBezTo>
                      <a:pt x="255816" y="3501"/>
                      <a:pt x="255894" y="2596"/>
                      <a:pt x="256049" y="1743"/>
                    </a:cubicBezTo>
                    <a:cubicBezTo>
                      <a:pt x="233110" y="493"/>
                      <a:pt x="213521" y="1"/>
                      <a:pt x="196196" y="1"/>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7" name="Google Shape;517;p26"/>
            <p:cNvSpPr/>
            <p:nvPr/>
          </p:nvSpPr>
          <p:spPr>
            <a:xfrm>
              <a:off x="4082313" y="3997925"/>
              <a:ext cx="979375" cy="458400"/>
            </a:xfrm>
            <a:custGeom>
              <a:avLst/>
              <a:gdLst/>
              <a:ahLst/>
              <a:cxnLst/>
              <a:rect l="l" t="t" r="r" b="b"/>
              <a:pathLst>
                <a:path w="39175" h="18336" extrusionOk="0">
                  <a:moveTo>
                    <a:pt x="38803" y="1"/>
                  </a:moveTo>
                  <a:cubicBezTo>
                    <a:pt x="38762" y="1"/>
                    <a:pt x="38718" y="11"/>
                    <a:pt x="38673" y="33"/>
                  </a:cubicBezTo>
                  <a:cubicBezTo>
                    <a:pt x="34072" y="2334"/>
                    <a:pt x="29832" y="5333"/>
                    <a:pt x="26162" y="8952"/>
                  </a:cubicBezTo>
                  <a:cubicBezTo>
                    <a:pt x="25231" y="9882"/>
                    <a:pt x="24326" y="10839"/>
                    <a:pt x="23473" y="11821"/>
                  </a:cubicBezTo>
                  <a:cubicBezTo>
                    <a:pt x="23059" y="10994"/>
                    <a:pt x="22775" y="10089"/>
                    <a:pt x="22672" y="9158"/>
                  </a:cubicBezTo>
                  <a:cubicBezTo>
                    <a:pt x="23525" y="8435"/>
                    <a:pt x="23964" y="7349"/>
                    <a:pt x="23887" y="6237"/>
                  </a:cubicBezTo>
                  <a:cubicBezTo>
                    <a:pt x="23861" y="5565"/>
                    <a:pt x="23551" y="4971"/>
                    <a:pt x="23008" y="4583"/>
                  </a:cubicBezTo>
                  <a:cubicBezTo>
                    <a:pt x="22694" y="4394"/>
                    <a:pt x="22322" y="4320"/>
                    <a:pt x="21940" y="4320"/>
                  </a:cubicBezTo>
                  <a:cubicBezTo>
                    <a:pt x="21693" y="4320"/>
                    <a:pt x="21442" y="4351"/>
                    <a:pt x="21198" y="4402"/>
                  </a:cubicBezTo>
                  <a:cubicBezTo>
                    <a:pt x="20655" y="4454"/>
                    <a:pt x="20138" y="4686"/>
                    <a:pt x="19699" y="5048"/>
                  </a:cubicBezTo>
                  <a:cubicBezTo>
                    <a:pt x="19363" y="5436"/>
                    <a:pt x="19156" y="5927"/>
                    <a:pt x="19156" y="6444"/>
                  </a:cubicBezTo>
                  <a:cubicBezTo>
                    <a:pt x="19130" y="6987"/>
                    <a:pt x="19156" y="7504"/>
                    <a:pt x="19259" y="7995"/>
                  </a:cubicBezTo>
                  <a:cubicBezTo>
                    <a:pt x="17941" y="9520"/>
                    <a:pt x="16985" y="11356"/>
                    <a:pt x="16519" y="13294"/>
                  </a:cubicBezTo>
                  <a:lnTo>
                    <a:pt x="2508" y="13294"/>
                  </a:lnTo>
                  <a:lnTo>
                    <a:pt x="1" y="13501"/>
                  </a:lnTo>
                  <a:cubicBezTo>
                    <a:pt x="1" y="13501"/>
                    <a:pt x="5610" y="17224"/>
                    <a:pt x="9591" y="18335"/>
                  </a:cubicBezTo>
                  <a:lnTo>
                    <a:pt x="30143" y="18335"/>
                  </a:lnTo>
                  <a:cubicBezTo>
                    <a:pt x="33038" y="17094"/>
                    <a:pt x="35726" y="15388"/>
                    <a:pt x="38079" y="13320"/>
                  </a:cubicBezTo>
                  <a:lnTo>
                    <a:pt x="24455" y="13320"/>
                  </a:lnTo>
                  <a:cubicBezTo>
                    <a:pt x="24171" y="12984"/>
                    <a:pt x="23938" y="12648"/>
                    <a:pt x="23732" y="12286"/>
                  </a:cubicBezTo>
                  <a:cubicBezTo>
                    <a:pt x="27015" y="8460"/>
                    <a:pt x="30866" y="5177"/>
                    <a:pt x="35157" y="2567"/>
                  </a:cubicBezTo>
                  <a:cubicBezTo>
                    <a:pt x="36372" y="1791"/>
                    <a:pt x="37639" y="1119"/>
                    <a:pt x="38932" y="473"/>
                  </a:cubicBezTo>
                  <a:cubicBezTo>
                    <a:pt x="39174" y="340"/>
                    <a:pt x="39040" y="1"/>
                    <a:pt x="38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8" name="Google Shape;518;p26"/>
          <p:cNvSpPr/>
          <p:nvPr/>
        </p:nvSpPr>
        <p:spPr>
          <a:xfrm rot="1799290">
            <a:off x="7365289" y="-1457652"/>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CUSTOM_17">
    <p:spTree>
      <p:nvGrpSpPr>
        <p:cNvPr id="1" name="Shape 519"/>
        <p:cNvGrpSpPr/>
        <p:nvPr/>
      </p:nvGrpSpPr>
      <p:grpSpPr>
        <a:xfrm>
          <a:off x="0" y="0"/>
          <a:ext cx="0" cy="0"/>
          <a:chOff x="0" y="0"/>
          <a:chExt cx="0" cy="0"/>
        </a:xfrm>
      </p:grpSpPr>
      <p:grpSp>
        <p:nvGrpSpPr>
          <p:cNvPr id="520" name="Google Shape;520;p27"/>
          <p:cNvGrpSpPr/>
          <p:nvPr/>
        </p:nvGrpSpPr>
        <p:grpSpPr>
          <a:xfrm>
            <a:off x="91500" y="102900"/>
            <a:ext cx="8961000" cy="4937700"/>
            <a:chOff x="91500" y="102900"/>
            <a:chExt cx="8961000" cy="4937700"/>
          </a:xfrm>
        </p:grpSpPr>
        <p:sp>
          <p:nvSpPr>
            <p:cNvPr id="521" name="Google Shape;521;p27"/>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7"/>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7"/>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4" name="Google Shape;524;p27"/>
          <p:cNvSpPr txBox="1">
            <a:spLocks noGrp="1"/>
          </p:cNvSpPr>
          <p:nvPr>
            <p:ph type="body" idx="1"/>
          </p:nvPr>
        </p:nvSpPr>
        <p:spPr>
          <a:xfrm>
            <a:off x="720000" y="1771675"/>
            <a:ext cx="4266000" cy="24168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17500" rtl="0">
              <a:spcBef>
                <a:spcPts val="1000"/>
              </a:spcBef>
              <a:spcAft>
                <a:spcPts val="0"/>
              </a:spcAft>
              <a:buSzPts val="1400"/>
              <a:buChar char="○"/>
              <a:defRPr sz="1600"/>
            </a:lvl2pPr>
            <a:lvl3pPr marL="1371600" lvl="2" indent="-317500" rtl="0">
              <a:spcBef>
                <a:spcPts val="0"/>
              </a:spcBef>
              <a:spcAft>
                <a:spcPts val="0"/>
              </a:spcAft>
              <a:buSzPts val="1400"/>
              <a:buChar char="■"/>
              <a:defRPr sz="1600"/>
            </a:lvl3pPr>
            <a:lvl4pPr marL="1828800" lvl="3" indent="-317500" rtl="0">
              <a:spcBef>
                <a:spcPts val="0"/>
              </a:spcBef>
              <a:spcAft>
                <a:spcPts val="0"/>
              </a:spcAft>
              <a:buSzPts val="1400"/>
              <a:buChar char="●"/>
              <a:defRPr sz="1600"/>
            </a:lvl4pPr>
            <a:lvl5pPr marL="2286000" lvl="4" indent="-317500" rtl="0">
              <a:spcBef>
                <a:spcPts val="0"/>
              </a:spcBef>
              <a:spcAft>
                <a:spcPts val="0"/>
              </a:spcAft>
              <a:buSzPts val="1400"/>
              <a:buChar char="○"/>
              <a:defRPr sz="1600"/>
            </a:lvl5pPr>
            <a:lvl6pPr marL="2743200" lvl="5" indent="-317500" rtl="0">
              <a:spcBef>
                <a:spcPts val="0"/>
              </a:spcBef>
              <a:spcAft>
                <a:spcPts val="0"/>
              </a:spcAft>
              <a:buSzPts val="1400"/>
              <a:buChar char="■"/>
              <a:defRPr sz="1600"/>
            </a:lvl6pPr>
            <a:lvl7pPr marL="3200400" lvl="6" indent="-317500" rtl="0">
              <a:spcBef>
                <a:spcPts val="0"/>
              </a:spcBef>
              <a:spcAft>
                <a:spcPts val="0"/>
              </a:spcAft>
              <a:buSzPts val="1400"/>
              <a:buChar char="●"/>
              <a:defRPr sz="1600"/>
            </a:lvl7pPr>
            <a:lvl8pPr marL="3657600" lvl="7" indent="-317500" rtl="0">
              <a:spcBef>
                <a:spcPts val="0"/>
              </a:spcBef>
              <a:spcAft>
                <a:spcPts val="0"/>
              </a:spcAft>
              <a:buSzPts val="1400"/>
              <a:buChar char="○"/>
              <a:defRPr sz="1600"/>
            </a:lvl8pPr>
            <a:lvl9pPr marL="4114800" lvl="8" indent="-317500" rtl="0">
              <a:spcBef>
                <a:spcPts val="0"/>
              </a:spcBef>
              <a:spcAft>
                <a:spcPts val="0"/>
              </a:spcAft>
              <a:buSzPts val="1400"/>
              <a:buChar char="■"/>
              <a:defRPr sz="1600"/>
            </a:lvl9pPr>
          </a:lstStyle>
          <a:p>
            <a:endParaRPr/>
          </a:p>
        </p:txBody>
      </p:sp>
      <p:sp>
        <p:nvSpPr>
          <p:cNvPr id="525" name="Google Shape;525;p27"/>
          <p:cNvSpPr txBox="1">
            <a:spLocks noGrp="1"/>
          </p:cNvSpPr>
          <p:nvPr>
            <p:ph type="title"/>
          </p:nvPr>
        </p:nvSpPr>
        <p:spPr>
          <a:xfrm>
            <a:off x="720000" y="387600"/>
            <a:ext cx="4266000" cy="1091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526" name="Google Shape;526;p27"/>
          <p:cNvGrpSpPr/>
          <p:nvPr/>
        </p:nvGrpSpPr>
        <p:grpSpPr>
          <a:xfrm>
            <a:off x="720000" y="3214937"/>
            <a:ext cx="8288611" cy="1734309"/>
            <a:chOff x="720000" y="3214937"/>
            <a:chExt cx="8288611" cy="1734309"/>
          </a:xfrm>
        </p:grpSpPr>
        <p:sp>
          <p:nvSpPr>
            <p:cNvPr id="527" name="Google Shape;527;p27"/>
            <p:cNvSpPr/>
            <p:nvPr/>
          </p:nvSpPr>
          <p:spPr>
            <a:xfrm>
              <a:off x="4171464" y="3214937"/>
              <a:ext cx="4792140" cy="1734309"/>
            </a:xfrm>
            <a:custGeom>
              <a:avLst/>
              <a:gdLst/>
              <a:ahLst/>
              <a:cxnLst/>
              <a:rect l="l" t="t" r="r" b="b"/>
              <a:pathLst>
                <a:path w="162901" h="58955" extrusionOk="0">
                  <a:moveTo>
                    <a:pt x="133132" y="0"/>
                  </a:moveTo>
                  <a:lnTo>
                    <a:pt x="118259" y="7308"/>
                  </a:lnTo>
                  <a:lnTo>
                    <a:pt x="106795" y="18982"/>
                  </a:lnTo>
                  <a:lnTo>
                    <a:pt x="83821" y="26267"/>
                  </a:lnTo>
                  <a:lnTo>
                    <a:pt x="56176" y="44945"/>
                  </a:lnTo>
                  <a:lnTo>
                    <a:pt x="26711" y="49919"/>
                  </a:lnTo>
                  <a:lnTo>
                    <a:pt x="1" y="58954"/>
                  </a:lnTo>
                  <a:lnTo>
                    <a:pt x="162901" y="58954"/>
                  </a:lnTo>
                  <a:lnTo>
                    <a:pt x="162901" y="304"/>
                  </a:lnTo>
                  <a:lnTo>
                    <a:pt x="133132" y="0"/>
                  </a:lnTo>
                  <a:close/>
                </a:path>
              </a:pathLst>
            </a:custGeom>
            <a:gradFill>
              <a:gsLst>
                <a:gs pos="0">
                  <a:schemeClr val="dk2"/>
                </a:gs>
                <a:gs pos="100000">
                  <a:srgbClr val="A9814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8" name="Google Shape;528;p27"/>
            <p:cNvGrpSpPr/>
            <p:nvPr/>
          </p:nvGrpSpPr>
          <p:grpSpPr>
            <a:xfrm>
              <a:off x="720000" y="4456325"/>
              <a:ext cx="8288611" cy="492919"/>
              <a:chOff x="720000" y="4456325"/>
              <a:chExt cx="8288611" cy="492919"/>
            </a:xfrm>
          </p:grpSpPr>
          <p:sp>
            <p:nvSpPr>
              <p:cNvPr id="529" name="Google Shape;529;p27"/>
              <p:cNvSpPr/>
              <p:nvPr/>
            </p:nvSpPr>
            <p:spPr>
              <a:xfrm>
                <a:off x="720000" y="4456325"/>
                <a:ext cx="8288611" cy="492919"/>
              </a:xfrm>
              <a:custGeom>
                <a:avLst/>
                <a:gdLst/>
                <a:ahLst/>
                <a:cxnLst/>
                <a:rect l="l" t="t" r="r" b="b"/>
                <a:pathLst>
                  <a:path w="233482" h="86973" extrusionOk="0">
                    <a:moveTo>
                      <a:pt x="0" y="0"/>
                    </a:moveTo>
                    <a:lnTo>
                      <a:pt x="233482" y="0"/>
                    </a:lnTo>
                    <a:lnTo>
                      <a:pt x="233482" y="86972"/>
                    </a:lnTo>
                    <a:lnTo>
                      <a:pt x="0" y="86972"/>
                    </a:ln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7"/>
              <p:cNvSpPr/>
              <p:nvPr/>
            </p:nvSpPr>
            <p:spPr>
              <a:xfrm>
                <a:off x="2492361" y="4456325"/>
                <a:ext cx="6516250" cy="345775"/>
              </a:xfrm>
              <a:custGeom>
                <a:avLst/>
                <a:gdLst/>
                <a:ahLst/>
                <a:cxnLst/>
                <a:rect l="l" t="t" r="r" b="b"/>
                <a:pathLst>
                  <a:path w="260650" h="13831" extrusionOk="0">
                    <a:moveTo>
                      <a:pt x="259745" y="1"/>
                    </a:moveTo>
                    <a:lnTo>
                      <a:pt x="117852" y="1939"/>
                    </a:lnTo>
                    <a:cubicBezTo>
                      <a:pt x="116896" y="1939"/>
                      <a:pt x="116560" y="3025"/>
                      <a:pt x="117413" y="3387"/>
                    </a:cubicBezTo>
                    <a:lnTo>
                      <a:pt x="123488" y="6050"/>
                    </a:lnTo>
                    <a:cubicBezTo>
                      <a:pt x="124341" y="6411"/>
                      <a:pt x="124030" y="7497"/>
                      <a:pt x="123048" y="7497"/>
                    </a:cubicBezTo>
                    <a:cubicBezTo>
                      <a:pt x="94637" y="7858"/>
                      <a:pt x="66213" y="8042"/>
                      <a:pt x="37785" y="8042"/>
                    </a:cubicBezTo>
                    <a:cubicBezTo>
                      <a:pt x="25423" y="8042"/>
                      <a:pt x="13061" y="8007"/>
                      <a:pt x="698" y="7937"/>
                    </a:cubicBezTo>
                    <a:cubicBezTo>
                      <a:pt x="517" y="9488"/>
                      <a:pt x="181" y="11142"/>
                      <a:pt x="0" y="12693"/>
                    </a:cubicBezTo>
                    <a:cubicBezTo>
                      <a:pt x="86883" y="13055"/>
                      <a:pt x="173767" y="13417"/>
                      <a:pt x="260650" y="13831"/>
                    </a:cubicBezTo>
                    <a:cubicBezTo>
                      <a:pt x="260495" y="9152"/>
                      <a:pt x="259874" y="4680"/>
                      <a:pt x="259745" y="1"/>
                    </a:cubicBezTo>
                    <a:close/>
                  </a:path>
                </a:pathLst>
              </a:custGeom>
              <a:gradFill>
                <a:gsLst>
                  <a:gs pos="0">
                    <a:srgbClr val="FFFFFF">
                      <a:alpha val="0"/>
                      <a:alpha val="35330"/>
                    </a:srgbClr>
                  </a:gs>
                  <a:gs pos="100000">
                    <a:srgbClr val="FFFFFF">
                      <a:alpha val="35294"/>
                      <a:alpha val="3533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31" name="Google Shape;531;p27"/>
          <p:cNvSpPr/>
          <p:nvPr/>
        </p:nvSpPr>
        <p:spPr>
          <a:xfrm>
            <a:off x="6493025" y="2418288"/>
            <a:ext cx="2468121" cy="306933"/>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7"/>
          <p:cNvSpPr/>
          <p:nvPr/>
        </p:nvSpPr>
        <p:spPr>
          <a:xfrm flipH="1">
            <a:off x="7144021" y="1401563"/>
            <a:ext cx="1817125" cy="296012"/>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3" name="Google Shape;533;p27"/>
          <p:cNvGrpSpPr/>
          <p:nvPr/>
        </p:nvGrpSpPr>
        <p:grpSpPr>
          <a:xfrm>
            <a:off x="6601250" y="1401563"/>
            <a:ext cx="1822750" cy="852025"/>
            <a:chOff x="2651625" y="399575"/>
            <a:chExt cx="1822750" cy="852025"/>
          </a:xfrm>
        </p:grpSpPr>
        <p:sp>
          <p:nvSpPr>
            <p:cNvPr id="534" name="Google Shape;534;p27"/>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7"/>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7"/>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7"/>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7"/>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7"/>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7"/>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27"/>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2" name="Google Shape;542;p27"/>
          <p:cNvGrpSpPr/>
          <p:nvPr/>
        </p:nvGrpSpPr>
        <p:grpSpPr>
          <a:xfrm>
            <a:off x="6962491" y="-1352100"/>
            <a:ext cx="3346400" cy="4480175"/>
            <a:chOff x="6962491" y="-1352100"/>
            <a:chExt cx="3346400" cy="4480175"/>
          </a:xfrm>
        </p:grpSpPr>
        <p:sp>
          <p:nvSpPr>
            <p:cNvPr id="543" name="Google Shape;543;p27"/>
            <p:cNvSpPr/>
            <p:nvPr/>
          </p:nvSpPr>
          <p:spPr>
            <a:xfrm rot="1799601">
              <a:off x="8716592" y="-1233368"/>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7"/>
            <p:cNvSpPr/>
            <p:nvPr/>
          </p:nvSpPr>
          <p:spPr>
            <a:xfrm rot="1799601">
              <a:off x="8065692" y="-1534243"/>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20">
    <p:spTree>
      <p:nvGrpSpPr>
        <p:cNvPr id="1" name="Shape 609"/>
        <p:cNvGrpSpPr/>
        <p:nvPr/>
      </p:nvGrpSpPr>
      <p:grpSpPr>
        <a:xfrm>
          <a:off x="0" y="0"/>
          <a:ext cx="0" cy="0"/>
          <a:chOff x="0" y="0"/>
          <a:chExt cx="0" cy="0"/>
        </a:xfrm>
      </p:grpSpPr>
      <p:grpSp>
        <p:nvGrpSpPr>
          <p:cNvPr id="610" name="Google Shape;610;p31"/>
          <p:cNvGrpSpPr/>
          <p:nvPr/>
        </p:nvGrpSpPr>
        <p:grpSpPr>
          <a:xfrm>
            <a:off x="91500" y="102900"/>
            <a:ext cx="8961000" cy="4937700"/>
            <a:chOff x="91500" y="102900"/>
            <a:chExt cx="8961000" cy="4937700"/>
          </a:xfrm>
        </p:grpSpPr>
        <p:sp>
          <p:nvSpPr>
            <p:cNvPr id="611" name="Google Shape;611;p31"/>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31"/>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31"/>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4" name="Google Shape;614;p31"/>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
        <p:nvSpPr>
          <p:cNvPr id="615" name="Google Shape;615;p31"/>
          <p:cNvSpPr/>
          <p:nvPr/>
        </p:nvSpPr>
        <p:spPr>
          <a:xfrm rot="1799601">
            <a:off x="8519567" y="205457"/>
            <a:ext cx="489098" cy="4543587"/>
          </a:xfrm>
          <a:prstGeom prst="rect">
            <a:avLst/>
          </a:prstGeom>
          <a:gradFill>
            <a:gsLst>
              <a:gs pos="0">
                <a:srgbClr val="F8D39F">
                  <a:alpha val="3568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1"/>
          <p:cNvSpPr/>
          <p:nvPr/>
        </p:nvSpPr>
        <p:spPr>
          <a:xfrm rot="10800000" flipH="1">
            <a:off x="182850" y="4436576"/>
            <a:ext cx="1768296" cy="288092"/>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7" name="Google Shape;617;p31"/>
          <p:cNvGrpSpPr/>
          <p:nvPr/>
        </p:nvGrpSpPr>
        <p:grpSpPr>
          <a:xfrm flipH="1">
            <a:off x="293467" y="4121493"/>
            <a:ext cx="854738" cy="695597"/>
            <a:chOff x="4033522" y="640981"/>
            <a:chExt cx="939582" cy="764644"/>
          </a:xfrm>
        </p:grpSpPr>
        <p:sp>
          <p:nvSpPr>
            <p:cNvPr id="618" name="Google Shape;618;p31"/>
            <p:cNvSpPr/>
            <p:nvPr/>
          </p:nvSpPr>
          <p:spPr>
            <a:xfrm>
              <a:off x="4033522" y="1296250"/>
              <a:ext cx="223775" cy="109375"/>
            </a:xfrm>
            <a:custGeom>
              <a:avLst/>
              <a:gdLst/>
              <a:ahLst/>
              <a:cxnLst/>
              <a:rect l="l" t="t" r="r" b="b"/>
              <a:pathLst>
                <a:path w="8951" h="4375" extrusionOk="0">
                  <a:moveTo>
                    <a:pt x="8551" y="1"/>
                  </a:moveTo>
                  <a:cubicBezTo>
                    <a:pt x="8512" y="1"/>
                    <a:pt x="8471" y="9"/>
                    <a:pt x="8429" y="29"/>
                  </a:cubicBezTo>
                  <a:lnTo>
                    <a:pt x="8219" y="122"/>
                  </a:lnTo>
                  <a:cubicBezTo>
                    <a:pt x="7238" y="449"/>
                    <a:pt x="6375" y="1033"/>
                    <a:pt x="5744" y="1850"/>
                  </a:cubicBezTo>
                  <a:cubicBezTo>
                    <a:pt x="5627" y="2037"/>
                    <a:pt x="5464" y="2177"/>
                    <a:pt x="5277" y="2317"/>
                  </a:cubicBezTo>
                  <a:cubicBezTo>
                    <a:pt x="5207" y="2363"/>
                    <a:pt x="5137" y="2363"/>
                    <a:pt x="5067" y="2363"/>
                  </a:cubicBezTo>
                  <a:cubicBezTo>
                    <a:pt x="4842" y="2329"/>
                    <a:pt x="4615" y="2312"/>
                    <a:pt x="4390" y="2312"/>
                  </a:cubicBezTo>
                  <a:cubicBezTo>
                    <a:pt x="3540" y="2312"/>
                    <a:pt x="2700" y="2551"/>
                    <a:pt x="1962" y="2994"/>
                  </a:cubicBezTo>
                  <a:cubicBezTo>
                    <a:pt x="1471" y="3248"/>
                    <a:pt x="557" y="3276"/>
                    <a:pt x="175" y="3276"/>
                  </a:cubicBezTo>
                  <a:cubicBezTo>
                    <a:pt x="66" y="3276"/>
                    <a:pt x="1" y="3274"/>
                    <a:pt x="0" y="3274"/>
                  </a:cubicBezTo>
                  <a:lnTo>
                    <a:pt x="0" y="3274"/>
                  </a:lnTo>
                  <a:cubicBezTo>
                    <a:pt x="311" y="3552"/>
                    <a:pt x="729" y="3644"/>
                    <a:pt x="1160" y="3644"/>
                  </a:cubicBezTo>
                  <a:cubicBezTo>
                    <a:pt x="1670" y="3644"/>
                    <a:pt x="2200" y="3515"/>
                    <a:pt x="2592" y="3414"/>
                  </a:cubicBezTo>
                  <a:cubicBezTo>
                    <a:pt x="2802" y="3362"/>
                    <a:pt x="3039" y="3335"/>
                    <a:pt x="3272" y="3335"/>
                  </a:cubicBezTo>
                  <a:cubicBezTo>
                    <a:pt x="3349" y="3335"/>
                    <a:pt x="3427" y="3338"/>
                    <a:pt x="3503" y="3344"/>
                  </a:cubicBezTo>
                  <a:cubicBezTo>
                    <a:pt x="3643" y="3367"/>
                    <a:pt x="3760" y="3484"/>
                    <a:pt x="3760" y="3648"/>
                  </a:cubicBezTo>
                  <a:cubicBezTo>
                    <a:pt x="3760" y="3671"/>
                    <a:pt x="3760" y="3694"/>
                    <a:pt x="3760" y="3718"/>
                  </a:cubicBezTo>
                  <a:cubicBezTo>
                    <a:pt x="3573" y="3741"/>
                    <a:pt x="3246" y="4068"/>
                    <a:pt x="3246" y="4068"/>
                  </a:cubicBezTo>
                  <a:cubicBezTo>
                    <a:pt x="3316" y="4062"/>
                    <a:pt x="3387" y="4059"/>
                    <a:pt x="3460" y="4059"/>
                  </a:cubicBezTo>
                  <a:cubicBezTo>
                    <a:pt x="3678" y="4059"/>
                    <a:pt x="3905" y="4085"/>
                    <a:pt x="4133" y="4138"/>
                  </a:cubicBezTo>
                  <a:cubicBezTo>
                    <a:pt x="4587" y="4308"/>
                    <a:pt x="4938" y="4375"/>
                    <a:pt x="5223" y="4375"/>
                  </a:cubicBezTo>
                  <a:cubicBezTo>
                    <a:pt x="6226" y="4375"/>
                    <a:pt x="6417" y="3549"/>
                    <a:pt x="7472" y="3531"/>
                  </a:cubicBezTo>
                  <a:lnTo>
                    <a:pt x="7565" y="3531"/>
                  </a:lnTo>
                  <a:cubicBezTo>
                    <a:pt x="7682" y="3531"/>
                    <a:pt x="7822" y="3507"/>
                    <a:pt x="7962" y="3484"/>
                  </a:cubicBezTo>
                  <a:cubicBezTo>
                    <a:pt x="8337" y="3418"/>
                    <a:pt x="8254" y="2895"/>
                    <a:pt x="7910" y="2895"/>
                  </a:cubicBezTo>
                  <a:cubicBezTo>
                    <a:pt x="7889" y="2895"/>
                    <a:pt x="7868" y="2896"/>
                    <a:pt x="7845" y="2900"/>
                  </a:cubicBezTo>
                  <a:lnTo>
                    <a:pt x="7589" y="2900"/>
                  </a:lnTo>
                  <a:cubicBezTo>
                    <a:pt x="7285" y="2854"/>
                    <a:pt x="6748" y="1943"/>
                    <a:pt x="8242" y="893"/>
                  </a:cubicBezTo>
                  <a:cubicBezTo>
                    <a:pt x="8406" y="776"/>
                    <a:pt x="8569" y="659"/>
                    <a:pt x="8709" y="519"/>
                  </a:cubicBezTo>
                  <a:cubicBezTo>
                    <a:pt x="8951"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1"/>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1"/>
            <p:cNvSpPr/>
            <p:nvPr/>
          </p:nvSpPr>
          <p:spPr>
            <a:xfrm>
              <a:off x="4836480" y="640981"/>
              <a:ext cx="136625" cy="84175"/>
            </a:xfrm>
            <a:custGeom>
              <a:avLst/>
              <a:gdLst/>
              <a:ahLst/>
              <a:cxnLst/>
              <a:rect l="l" t="t" r="r" b="b"/>
              <a:pathLst>
                <a:path w="5465" h="3367" extrusionOk="0">
                  <a:moveTo>
                    <a:pt x="2435" y="0"/>
                  </a:moveTo>
                  <a:cubicBezTo>
                    <a:pt x="1609" y="0"/>
                    <a:pt x="491" y="614"/>
                    <a:pt x="491" y="614"/>
                  </a:cubicBezTo>
                  <a:cubicBezTo>
                    <a:pt x="491" y="614"/>
                    <a:pt x="651" y="573"/>
                    <a:pt x="796" y="573"/>
                  </a:cubicBezTo>
                  <a:cubicBezTo>
                    <a:pt x="917" y="573"/>
                    <a:pt x="1028" y="602"/>
                    <a:pt x="1028" y="708"/>
                  </a:cubicBezTo>
                  <a:cubicBezTo>
                    <a:pt x="1028" y="871"/>
                    <a:pt x="1" y="1665"/>
                    <a:pt x="187" y="3066"/>
                  </a:cubicBezTo>
                  <a:cubicBezTo>
                    <a:pt x="176" y="3267"/>
                    <a:pt x="320" y="3367"/>
                    <a:pt x="468" y="3367"/>
                  </a:cubicBezTo>
                  <a:cubicBezTo>
                    <a:pt x="612" y="3367"/>
                    <a:pt x="760" y="3273"/>
                    <a:pt x="771" y="3089"/>
                  </a:cubicBezTo>
                  <a:cubicBezTo>
                    <a:pt x="865" y="2599"/>
                    <a:pt x="1098" y="2132"/>
                    <a:pt x="1425" y="1758"/>
                  </a:cubicBezTo>
                  <a:cubicBezTo>
                    <a:pt x="1612" y="1548"/>
                    <a:pt x="1822" y="1385"/>
                    <a:pt x="2055" y="1245"/>
                  </a:cubicBezTo>
                  <a:cubicBezTo>
                    <a:pt x="2102" y="1221"/>
                    <a:pt x="2149" y="1210"/>
                    <a:pt x="2195" y="1210"/>
                  </a:cubicBezTo>
                  <a:cubicBezTo>
                    <a:pt x="2242" y="1210"/>
                    <a:pt x="2289" y="1221"/>
                    <a:pt x="2335" y="1245"/>
                  </a:cubicBezTo>
                  <a:cubicBezTo>
                    <a:pt x="2539" y="1346"/>
                    <a:pt x="2795" y="1413"/>
                    <a:pt x="3043" y="1413"/>
                  </a:cubicBezTo>
                  <a:cubicBezTo>
                    <a:pt x="3080" y="1413"/>
                    <a:pt x="3116" y="1411"/>
                    <a:pt x="3153" y="1408"/>
                  </a:cubicBezTo>
                  <a:cubicBezTo>
                    <a:pt x="3223" y="1408"/>
                    <a:pt x="3293" y="1385"/>
                    <a:pt x="3363" y="1361"/>
                  </a:cubicBezTo>
                  <a:cubicBezTo>
                    <a:pt x="3392" y="1356"/>
                    <a:pt x="3421" y="1353"/>
                    <a:pt x="3450" y="1353"/>
                  </a:cubicBezTo>
                  <a:cubicBezTo>
                    <a:pt x="3536" y="1353"/>
                    <a:pt x="3620" y="1379"/>
                    <a:pt x="3690" y="1431"/>
                  </a:cubicBezTo>
                  <a:cubicBezTo>
                    <a:pt x="4040" y="1828"/>
                    <a:pt x="4460" y="2109"/>
                    <a:pt x="4927" y="2319"/>
                  </a:cubicBezTo>
                  <a:cubicBezTo>
                    <a:pt x="4972" y="2341"/>
                    <a:pt x="5016" y="2351"/>
                    <a:pt x="5058" y="2351"/>
                  </a:cubicBezTo>
                  <a:cubicBezTo>
                    <a:pt x="5284" y="2351"/>
                    <a:pt x="5454" y="2072"/>
                    <a:pt x="5277" y="1875"/>
                  </a:cubicBezTo>
                  <a:cubicBezTo>
                    <a:pt x="5114" y="1618"/>
                    <a:pt x="4927" y="1361"/>
                    <a:pt x="4717" y="1128"/>
                  </a:cubicBezTo>
                  <a:cubicBezTo>
                    <a:pt x="4577" y="988"/>
                    <a:pt x="4624" y="754"/>
                    <a:pt x="4810" y="661"/>
                  </a:cubicBezTo>
                  <a:cubicBezTo>
                    <a:pt x="5067" y="544"/>
                    <a:pt x="5301" y="381"/>
                    <a:pt x="5464" y="171"/>
                  </a:cubicBezTo>
                  <a:lnTo>
                    <a:pt x="5464" y="171"/>
                  </a:lnTo>
                  <a:cubicBezTo>
                    <a:pt x="5464" y="171"/>
                    <a:pt x="4768" y="297"/>
                    <a:pt x="4062" y="297"/>
                  </a:cubicBezTo>
                  <a:cubicBezTo>
                    <a:pt x="3634" y="297"/>
                    <a:pt x="3201" y="251"/>
                    <a:pt x="2919" y="101"/>
                  </a:cubicBezTo>
                  <a:cubicBezTo>
                    <a:pt x="2781" y="30"/>
                    <a:pt x="2615" y="0"/>
                    <a:pt x="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1"/>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anks">
  <p:cSld name="CUSTOM_12_3">
    <p:spTree>
      <p:nvGrpSpPr>
        <p:cNvPr id="1" name="Shape 634"/>
        <p:cNvGrpSpPr/>
        <p:nvPr/>
      </p:nvGrpSpPr>
      <p:grpSpPr>
        <a:xfrm>
          <a:off x="0" y="0"/>
          <a:ext cx="0" cy="0"/>
          <a:chOff x="0" y="0"/>
          <a:chExt cx="0" cy="0"/>
        </a:xfrm>
      </p:grpSpPr>
      <p:grpSp>
        <p:nvGrpSpPr>
          <p:cNvPr id="635" name="Google Shape;635;p33"/>
          <p:cNvGrpSpPr/>
          <p:nvPr/>
        </p:nvGrpSpPr>
        <p:grpSpPr>
          <a:xfrm>
            <a:off x="91500" y="102900"/>
            <a:ext cx="8961000" cy="4937700"/>
            <a:chOff x="91500" y="102900"/>
            <a:chExt cx="8961000" cy="4937700"/>
          </a:xfrm>
        </p:grpSpPr>
        <p:sp>
          <p:nvSpPr>
            <p:cNvPr id="636" name="Google Shape;636;p33"/>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33"/>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33"/>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9" name="Google Shape;639;p33"/>
          <p:cNvSpPr/>
          <p:nvPr/>
        </p:nvSpPr>
        <p:spPr>
          <a:xfrm rot="1799290">
            <a:off x="6039664" y="-2132927"/>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33"/>
          <p:cNvSpPr txBox="1">
            <a:spLocks noGrp="1"/>
          </p:cNvSpPr>
          <p:nvPr>
            <p:ph type="title"/>
          </p:nvPr>
        </p:nvSpPr>
        <p:spPr>
          <a:xfrm>
            <a:off x="722375" y="1450268"/>
            <a:ext cx="4263900" cy="9729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5500"/>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41" name="Google Shape;641;p33"/>
          <p:cNvSpPr txBox="1">
            <a:spLocks noGrp="1"/>
          </p:cNvSpPr>
          <p:nvPr>
            <p:ph type="subTitle" idx="1"/>
          </p:nvPr>
        </p:nvSpPr>
        <p:spPr>
          <a:xfrm>
            <a:off x="722375" y="2432911"/>
            <a:ext cx="4263900" cy="1017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642" name="Google Shape;642;p33"/>
          <p:cNvSpPr/>
          <p:nvPr/>
        </p:nvSpPr>
        <p:spPr>
          <a:xfrm>
            <a:off x="820800" y="3528225"/>
            <a:ext cx="8140500" cy="1421100"/>
          </a:xfrm>
          <a:prstGeom prst="rect">
            <a:avLst/>
          </a:prstGeom>
          <a:gradFill>
            <a:gsLst>
              <a:gs pos="0">
                <a:srgbClr val="FFFFFF">
                  <a:alpha val="0"/>
                </a:srgbClr>
              </a:gs>
              <a:gs pos="58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3"/>
          <p:cNvSpPr txBox="1"/>
          <p:nvPr/>
        </p:nvSpPr>
        <p:spPr>
          <a:xfrm>
            <a:off x="722375" y="3582194"/>
            <a:ext cx="4263900" cy="659700"/>
          </a:xfrm>
          <a:prstGeom prst="rect">
            <a:avLst/>
          </a:prstGeom>
          <a:noFill/>
          <a:ln>
            <a:noFill/>
          </a:ln>
        </p:spPr>
        <p:txBody>
          <a:bodyPr spcFirstLastPara="1" wrap="square" lIns="91425" tIns="91425" rIns="91425" bIns="91425" anchor="ctr" anchorCtr="0">
            <a:noAutofit/>
          </a:bodyPr>
          <a:lstStyle/>
          <a:p>
            <a:pPr marL="0" lvl="0" indent="0" algn="l" rtl="0">
              <a:spcBef>
                <a:spcPts val="300"/>
              </a:spcBef>
              <a:spcAft>
                <a:spcPts val="0"/>
              </a:spcAft>
              <a:buNone/>
            </a:pPr>
            <a:r>
              <a:rPr lang="es" sz="1200">
                <a:solidFill>
                  <a:schemeClr val="dk1"/>
                </a:solidFill>
                <a:latin typeface="Montserrat Medium"/>
                <a:ea typeface="Montserrat Medium"/>
                <a:cs typeface="Montserrat Medium"/>
                <a:sym typeface="Montserrat Medium"/>
              </a:rPr>
              <a:t>CRÉDITOS: Esta plantilla para presentaciones es una creación de </a:t>
            </a:r>
            <a:r>
              <a:rPr lang="es" sz="1200" b="1">
                <a:solidFill>
                  <a:schemeClr val="dk1"/>
                </a:solidFill>
                <a:uFill>
                  <a:noFill/>
                </a:uFill>
                <a:latin typeface="Montserrat"/>
                <a:ea typeface="Montserrat"/>
                <a:cs typeface="Montserrat"/>
                <a:sym typeface="Montserrat"/>
                <a:hlinkClick r:id="rId2">
                  <a:extLst>
                    <a:ext uri="{A12FA001-AC4F-418D-AE19-62706E023703}">
                      <ahyp:hlinkClr xmlns:ahyp="http://schemas.microsoft.com/office/drawing/2018/hyperlinkcolor" xmlns="" val="tx"/>
                    </a:ext>
                  </a:extLst>
                </a:hlinkClick>
              </a:rPr>
              <a:t>Slidesgo</a:t>
            </a:r>
            <a:r>
              <a:rPr lang="es" sz="1200">
                <a:solidFill>
                  <a:schemeClr val="dk1"/>
                </a:solidFill>
                <a:latin typeface="Montserrat Medium"/>
                <a:ea typeface="Montserrat Medium"/>
                <a:cs typeface="Montserrat Medium"/>
                <a:sym typeface="Montserrat Medium"/>
              </a:rPr>
              <a:t>, e incluye iconos de </a:t>
            </a:r>
            <a:r>
              <a:rPr lang="es" sz="1200" b="1">
                <a:solidFill>
                  <a:schemeClr val="dk1"/>
                </a:solidFill>
                <a:uFill>
                  <a:noFill/>
                </a:uFill>
                <a:latin typeface="Montserrat"/>
                <a:ea typeface="Montserrat"/>
                <a:cs typeface="Montserrat"/>
                <a:sym typeface="Montserrat"/>
                <a:hlinkClick r:id="rId3">
                  <a:extLst>
                    <a:ext uri="{A12FA001-AC4F-418D-AE19-62706E023703}">
                      <ahyp:hlinkClr xmlns:ahyp="http://schemas.microsoft.com/office/drawing/2018/hyperlinkcolor" xmlns="" val="tx"/>
                    </a:ext>
                  </a:extLst>
                </a:hlinkClick>
              </a:rPr>
              <a:t>Flaticon</a:t>
            </a:r>
            <a:r>
              <a:rPr lang="es" sz="1200">
                <a:solidFill>
                  <a:schemeClr val="dk1"/>
                </a:solidFill>
                <a:latin typeface="Montserrat Medium"/>
                <a:ea typeface="Montserrat Medium"/>
                <a:cs typeface="Montserrat Medium"/>
                <a:sym typeface="Montserrat Medium"/>
              </a:rPr>
              <a:t>, infografías e imágenes de </a:t>
            </a:r>
            <a:r>
              <a:rPr lang="es" sz="1200" b="1">
                <a:solidFill>
                  <a:schemeClr val="dk1"/>
                </a:solidFill>
                <a:uFill>
                  <a:noFill/>
                </a:uFill>
                <a:latin typeface="Montserrat"/>
                <a:ea typeface="Montserrat"/>
                <a:cs typeface="Montserrat"/>
                <a:sym typeface="Montserrat"/>
                <a:hlinkClick r:id="rId4">
                  <a:extLst>
                    <a:ext uri="{A12FA001-AC4F-418D-AE19-62706E023703}">
                      <ahyp:hlinkClr xmlns:ahyp="http://schemas.microsoft.com/office/drawing/2018/hyperlinkcolor" xmlns="" val="tx"/>
                    </a:ext>
                  </a:extLst>
                </a:hlinkClick>
              </a:rPr>
              <a:t>Freepik</a:t>
            </a:r>
            <a:endParaRPr sz="1200" b="1">
              <a:solidFill>
                <a:schemeClr val="dk1"/>
              </a:solidFill>
              <a:latin typeface="Montserrat"/>
              <a:ea typeface="Montserrat"/>
              <a:cs typeface="Montserrat"/>
              <a:sym typeface="Montserrat"/>
            </a:endParaRPr>
          </a:p>
        </p:txBody>
      </p:sp>
      <p:sp>
        <p:nvSpPr>
          <p:cNvPr id="644" name="Google Shape;644;p33"/>
          <p:cNvSpPr/>
          <p:nvPr/>
        </p:nvSpPr>
        <p:spPr>
          <a:xfrm>
            <a:off x="5904275" y="732050"/>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5" name="Google Shape;645;p33"/>
          <p:cNvGrpSpPr/>
          <p:nvPr/>
        </p:nvGrpSpPr>
        <p:grpSpPr>
          <a:xfrm>
            <a:off x="5602300" y="519125"/>
            <a:ext cx="2819325" cy="694200"/>
            <a:chOff x="2250625" y="557400"/>
            <a:chExt cx="2819325" cy="694200"/>
          </a:xfrm>
        </p:grpSpPr>
        <p:sp>
          <p:nvSpPr>
            <p:cNvPr id="646" name="Google Shape;646;p33"/>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33"/>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3"/>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3"/>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3"/>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3"/>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3"/>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3"/>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3"/>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3"/>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24">
    <p:spTree>
      <p:nvGrpSpPr>
        <p:cNvPr id="1" name="Shape 656"/>
        <p:cNvGrpSpPr/>
        <p:nvPr/>
      </p:nvGrpSpPr>
      <p:grpSpPr>
        <a:xfrm>
          <a:off x="0" y="0"/>
          <a:ext cx="0" cy="0"/>
          <a:chOff x="0" y="0"/>
          <a:chExt cx="0" cy="0"/>
        </a:xfrm>
      </p:grpSpPr>
      <p:grpSp>
        <p:nvGrpSpPr>
          <p:cNvPr id="657" name="Google Shape;657;p34"/>
          <p:cNvGrpSpPr/>
          <p:nvPr/>
        </p:nvGrpSpPr>
        <p:grpSpPr>
          <a:xfrm>
            <a:off x="91500" y="102900"/>
            <a:ext cx="8961000" cy="4937700"/>
            <a:chOff x="91500" y="102900"/>
            <a:chExt cx="8961000" cy="4937700"/>
          </a:xfrm>
        </p:grpSpPr>
        <p:sp>
          <p:nvSpPr>
            <p:cNvPr id="658" name="Google Shape;658;p34"/>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4"/>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4"/>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1" name="Google Shape;661;p34"/>
          <p:cNvSpPr/>
          <p:nvPr/>
        </p:nvSpPr>
        <p:spPr>
          <a:xfrm>
            <a:off x="5912550" y="431575"/>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2" name="Google Shape;662;p34"/>
          <p:cNvGrpSpPr/>
          <p:nvPr/>
        </p:nvGrpSpPr>
        <p:grpSpPr>
          <a:xfrm>
            <a:off x="6831513" y="539500"/>
            <a:ext cx="1828550" cy="421200"/>
            <a:chOff x="2060550" y="390350"/>
            <a:chExt cx="1828550" cy="421200"/>
          </a:xfrm>
        </p:grpSpPr>
        <p:sp>
          <p:nvSpPr>
            <p:cNvPr id="663" name="Google Shape;663;p34"/>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34"/>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34"/>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4"/>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4"/>
            <p:cNvSpPr/>
            <p:nvPr/>
          </p:nvSpPr>
          <p:spPr>
            <a:xfrm>
              <a:off x="2060550" y="390350"/>
              <a:ext cx="136600" cy="84400"/>
            </a:xfrm>
            <a:custGeom>
              <a:avLst/>
              <a:gdLst/>
              <a:ahLst/>
              <a:cxnLst/>
              <a:rect l="l" t="t" r="r" b="b"/>
              <a:pathLst>
                <a:path w="5464" h="3376" extrusionOk="0">
                  <a:moveTo>
                    <a:pt x="2411" y="0"/>
                  </a:moveTo>
                  <a:cubicBezTo>
                    <a:pt x="1585" y="0"/>
                    <a:pt x="467" y="614"/>
                    <a:pt x="467" y="614"/>
                  </a:cubicBezTo>
                  <a:cubicBezTo>
                    <a:pt x="467" y="614"/>
                    <a:pt x="616" y="582"/>
                    <a:pt x="757" y="582"/>
                  </a:cubicBezTo>
                  <a:cubicBezTo>
                    <a:pt x="884" y="582"/>
                    <a:pt x="1004" y="608"/>
                    <a:pt x="1004" y="707"/>
                  </a:cubicBezTo>
                  <a:cubicBezTo>
                    <a:pt x="1004" y="894"/>
                    <a:pt x="0" y="1665"/>
                    <a:pt x="164" y="3066"/>
                  </a:cubicBezTo>
                  <a:cubicBezTo>
                    <a:pt x="164" y="3270"/>
                    <a:pt x="318" y="3375"/>
                    <a:pt x="468" y="3375"/>
                  </a:cubicBezTo>
                  <a:cubicBezTo>
                    <a:pt x="610" y="3375"/>
                    <a:pt x="747" y="3282"/>
                    <a:pt x="747" y="3089"/>
                  </a:cubicBezTo>
                  <a:cubicBezTo>
                    <a:pt x="864" y="2599"/>
                    <a:pt x="1074" y="2132"/>
                    <a:pt x="1401" y="1758"/>
                  </a:cubicBezTo>
                  <a:cubicBezTo>
                    <a:pt x="1588" y="1548"/>
                    <a:pt x="1798" y="1385"/>
                    <a:pt x="2032" y="1244"/>
                  </a:cubicBezTo>
                  <a:cubicBezTo>
                    <a:pt x="2078" y="1221"/>
                    <a:pt x="2125" y="1209"/>
                    <a:pt x="2172" y="1209"/>
                  </a:cubicBezTo>
                  <a:cubicBezTo>
                    <a:pt x="2218" y="1209"/>
                    <a:pt x="2265" y="1221"/>
                    <a:pt x="2312" y="1244"/>
                  </a:cubicBezTo>
                  <a:cubicBezTo>
                    <a:pt x="2569" y="1385"/>
                    <a:pt x="2849" y="1431"/>
                    <a:pt x="3129" y="1431"/>
                  </a:cubicBezTo>
                  <a:cubicBezTo>
                    <a:pt x="3199" y="1408"/>
                    <a:pt x="3269" y="1408"/>
                    <a:pt x="3339" y="1385"/>
                  </a:cubicBezTo>
                  <a:cubicBezTo>
                    <a:pt x="3378" y="1369"/>
                    <a:pt x="3417" y="1361"/>
                    <a:pt x="3455" y="1361"/>
                  </a:cubicBezTo>
                  <a:cubicBezTo>
                    <a:pt x="3531" y="1361"/>
                    <a:pt x="3604" y="1392"/>
                    <a:pt x="3666" y="1455"/>
                  </a:cubicBezTo>
                  <a:cubicBezTo>
                    <a:pt x="4016" y="1828"/>
                    <a:pt x="4436" y="2132"/>
                    <a:pt x="4927" y="2318"/>
                  </a:cubicBezTo>
                  <a:cubicBezTo>
                    <a:pt x="4967" y="2335"/>
                    <a:pt x="5007" y="2343"/>
                    <a:pt x="5045" y="2343"/>
                  </a:cubicBezTo>
                  <a:cubicBezTo>
                    <a:pt x="5271" y="2343"/>
                    <a:pt x="5434" y="2071"/>
                    <a:pt x="5254" y="1852"/>
                  </a:cubicBezTo>
                  <a:cubicBezTo>
                    <a:pt x="5090" y="1618"/>
                    <a:pt x="4903" y="1361"/>
                    <a:pt x="4717" y="1151"/>
                  </a:cubicBezTo>
                  <a:cubicBezTo>
                    <a:pt x="4553" y="1011"/>
                    <a:pt x="4600" y="754"/>
                    <a:pt x="4787" y="684"/>
                  </a:cubicBezTo>
                  <a:cubicBezTo>
                    <a:pt x="5043" y="567"/>
                    <a:pt x="5277" y="404"/>
                    <a:pt x="5464" y="194"/>
                  </a:cubicBezTo>
                  <a:lnTo>
                    <a:pt x="5464" y="194"/>
                  </a:lnTo>
                  <a:cubicBezTo>
                    <a:pt x="5464" y="194"/>
                    <a:pt x="4806" y="305"/>
                    <a:pt x="4116" y="305"/>
                  </a:cubicBezTo>
                  <a:cubicBezTo>
                    <a:pt x="3665" y="305"/>
                    <a:pt x="3200" y="257"/>
                    <a:pt x="2895" y="100"/>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4"/>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9" name="Google Shape;669;p34"/>
          <p:cNvSpPr/>
          <p:nvPr/>
        </p:nvSpPr>
        <p:spPr>
          <a:xfrm rot="1800192">
            <a:off x="8348037" y="-1795289"/>
            <a:ext cx="610741"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4"/>
          <p:cNvSpPr/>
          <p:nvPr/>
        </p:nvSpPr>
        <p:spPr>
          <a:xfrm rot="10800000">
            <a:off x="182850" y="4266250"/>
            <a:ext cx="3056875" cy="380150"/>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1" name="Google Shape;671;p34"/>
          <p:cNvGrpSpPr/>
          <p:nvPr/>
        </p:nvGrpSpPr>
        <p:grpSpPr>
          <a:xfrm>
            <a:off x="374538" y="3804900"/>
            <a:ext cx="892525" cy="989950"/>
            <a:chOff x="4177425" y="237950"/>
            <a:chExt cx="892525" cy="989950"/>
          </a:xfrm>
        </p:grpSpPr>
        <p:sp>
          <p:nvSpPr>
            <p:cNvPr id="672" name="Google Shape;672;p34"/>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4"/>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4"/>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4"/>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4"/>
            <p:cNvSpPr/>
            <p:nvPr/>
          </p:nvSpPr>
          <p:spPr>
            <a:xfrm>
              <a:off x="4462164" y="237950"/>
              <a:ext cx="136600" cy="84400"/>
            </a:xfrm>
            <a:custGeom>
              <a:avLst/>
              <a:gdLst/>
              <a:ahLst/>
              <a:cxnLst/>
              <a:rect l="l" t="t" r="r" b="b"/>
              <a:pathLst>
                <a:path w="5464" h="3376" extrusionOk="0">
                  <a:moveTo>
                    <a:pt x="2411" y="0"/>
                  </a:moveTo>
                  <a:cubicBezTo>
                    <a:pt x="1585" y="0"/>
                    <a:pt x="467" y="614"/>
                    <a:pt x="467" y="614"/>
                  </a:cubicBezTo>
                  <a:cubicBezTo>
                    <a:pt x="467" y="614"/>
                    <a:pt x="616" y="582"/>
                    <a:pt x="757" y="582"/>
                  </a:cubicBezTo>
                  <a:cubicBezTo>
                    <a:pt x="884" y="582"/>
                    <a:pt x="1004" y="608"/>
                    <a:pt x="1004" y="707"/>
                  </a:cubicBezTo>
                  <a:cubicBezTo>
                    <a:pt x="1004" y="894"/>
                    <a:pt x="0" y="1665"/>
                    <a:pt x="164" y="3066"/>
                  </a:cubicBezTo>
                  <a:cubicBezTo>
                    <a:pt x="164" y="3270"/>
                    <a:pt x="318" y="3375"/>
                    <a:pt x="468" y="3375"/>
                  </a:cubicBezTo>
                  <a:cubicBezTo>
                    <a:pt x="610" y="3375"/>
                    <a:pt x="747" y="3282"/>
                    <a:pt x="747" y="3089"/>
                  </a:cubicBezTo>
                  <a:cubicBezTo>
                    <a:pt x="864" y="2599"/>
                    <a:pt x="1074" y="2132"/>
                    <a:pt x="1401" y="1758"/>
                  </a:cubicBezTo>
                  <a:cubicBezTo>
                    <a:pt x="1588" y="1548"/>
                    <a:pt x="1798" y="1385"/>
                    <a:pt x="2032" y="1244"/>
                  </a:cubicBezTo>
                  <a:cubicBezTo>
                    <a:pt x="2078" y="1221"/>
                    <a:pt x="2125" y="1209"/>
                    <a:pt x="2172" y="1209"/>
                  </a:cubicBezTo>
                  <a:cubicBezTo>
                    <a:pt x="2218" y="1209"/>
                    <a:pt x="2265" y="1221"/>
                    <a:pt x="2312" y="1244"/>
                  </a:cubicBezTo>
                  <a:cubicBezTo>
                    <a:pt x="2569" y="1385"/>
                    <a:pt x="2849" y="1431"/>
                    <a:pt x="3129" y="1431"/>
                  </a:cubicBezTo>
                  <a:cubicBezTo>
                    <a:pt x="3199" y="1408"/>
                    <a:pt x="3269" y="1408"/>
                    <a:pt x="3339" y="1385"/>
                  </a:cubicBezTo>
                  <a:cubicBezTo>
                    <a:pt x="3378" y="1369"/>
                    <a:pt x="3417" y="1361"/>
                    <a:pt x="3455" y="1361"/>
                  </a:cubicBezTo>
                  <a:cubicBezTo>
                    <a:pt x="3531" y="1361"/>
                    <a:pt x="3604" y="1392"/>
                    <a:pt x="3666" y="1455"/>
                  </a:cubicBezTo>
                  <a:cubicBezTo>
                    <a:pt x="4016" y="1828"/>
                    <a:pt x="4436" y="2132"/>
                    <a:pt x="4927" y="2318"/>
                  </a:cubicBezTo>
                  <a:cubicBezTo>
                    <a:pt x="4967" y="2335"/>
                    <a:pt x="5007" y="2343"/>
                    <a:pt x="5045" y="2343"/>
                  </a:cubicBezTo>
                  <a:cubicBezTo>
                    <a:pt x="5271" y="2343"/>
                    <a:pt x="5434" y="2071"/>
                    <a:pt x="5254" y="1852"/>
                  </a:cubicBezTo>
                  <a:cubicBezTo>
                    <a:pt x="5090" y="1618"/>
                    <a:pt x="4903" y="1361"/>
                    <a:pt x="4717" y="1151"/>
                  </a:cubicBezTo>
                  <a:cubicBezTo>
                    <a:pt x="4553" y="1011"/>
                    <a:pt x="4600" y="754"/>
                    <a:pt x="4787" y="684"/>
                  </a:cubicBezTo>
                  <a:cubicBezTo>
                    <a:pt x="5043" y="567"/>
                    <a:pt x="5277" y="404"/>
                    <a:pt x="5464" y="194"/>
                  </a:cubicBezTo>
                  <a:lnTo>
                    <a:pt x="5464" y="194"/>
                  </a:lnTo>
                  <a:cubicBezTo>
                    <a:pt x="5464" y="194"/>
                    <a:pt x="4806" y="305"/>
                    <a:pt x="4116" y="305"/>
                  </a:cubicBezTo>
                  <a:cubicBezTo>
                    <a:pt x="3665" y="305"/>
                    <a:pt x="3200" y="257"/>
                    <a:pt x="2895" y="100"/>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244"/>
        <p:cNvGrpSpPr/>
        <p:nvPr/>
      </p:nvGrpSpPr>
      <p:grpSpPr>
        <a:xfrm>
          <a:off x="0" y="0"/>
          <a:ext cx="0" cy="0"/>
          <a:chOff x="0" y="0"/>
          <a:chExt cx="0" cy="0"/>
        </a:xfrm>
      </p:grpSpPr>
      <p:grpSp>
        <p:nvGrpSpPr>
          <p:cNvPr id="245" name="Google Shape;245;p16"/>
          <p:cNvGrpSpPr/>
          <p:nvPr/>
        </p:nvGrpSpPr>
        <p:grpSpPr>
          <a:xfrm>
            <a:off x="91500" y="102900"/>
            <a:ext cx="8961000" cy="4937700"/>
            <a:chOff x="91500" y="102900"/>
            <a:chExt cx="8961000" cy="4937700"/>
          </a:xfrm>
        </p:grpSpPr>
        <p:sp>
          <p:nvSpPr>
            <p:cNvPr id="246" name="Google Shape;246;p16"/>
            <p:cNvSpPr/>
            <p:nvPr/>
          </p:nvSpPr>
          <p:spPr>
            <a:xfrm>
              <a:off x="91500" y="102900"/>
              <a:ext cx="8961000" cy="4937700"/>
            </a:xfrm>
            <a:prstGeom prst="roundRect">
              <a:avLst>
                <a:gd name="adj" fmla="val 1758"/>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6"/>
            <p:cNvSpPr/>
            <p:nvPr/>
          </p:nvSpPr>
          <p:spPr>
            <a:xfrm>
              <a:off x="137100" y="148650"/>
              <a:ext cx="8869800" cy="4846200"/>
            </a:xfrm>
            <a:prstGeom prst="roundRect">
              <a:avLst>
                <a:gd name="adj" fmla="val 1758"/>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6"/>
            <p:cNvSpPr/>
            <p:nvPr/>
          </p:nvSpPr>
          <p:spPr>
            <a:xfrm>
              <a:off x="182850" y="194250"/>
              <a:ext cx="8778300" cy="4755000"/>
            </a:xfrm>
            <a:prstGeom prst="roundRect">
              <a:avLst>
                <a:gd name="adj" fmla="val 1758"/>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 name="Google Shape;249;p16"/>
          <p:cNvSpPr/>
          <p:nvPr/>
        </p:nvSpPr>
        <p:spPr>
          <a:xfrm>
            <a:off x="6168077" y="539488"/>
            <a:ext cx="2793067" cy="347343"/>
          </a:xfrm>
          <a:custGeom>
            <a:avLst/>
            <a:gdLst/>
            <a:ahLst/>
            <a:cxnLst/>
            <a:rect l="l" t="t" r="r" b="b"/>
            <a:pathLst>
              <a:path w="122275" h="15206" extrusionOk="0">
                <a:moveTo>
                  <a:pt x="28975" y="0"/>
                </a:moveTo>
                <a:cubicBezTo>
                  <a:pt x="28742" y="0"/>
                  <a:pt x="28532" y="47"/>
                  <a:pt x="28345" y="164"/>
                </a:cubicBezTo>
                <a:lnTo>
                  <a:pt x="22812" y="3433"/>
                </a:lnTo>
                <a:cubicBezTo>
                  <a:pt x="22648" y="3526"/>
                  <a:pt x="22438" y="3596"/>
                  <a:pt x="22228" y="3596"/>
                </a:cubicBezTo>
                <a:lnTo>
                  <a:pt x="1588" y="4740"/>
                </a:lnTo>
                <a:cubicBezTo>
                  <a:pt x="24" y="4810"/>
                  <a:pt x="0" y="7122"/>
                  <a:pt x="1565" y="7262"/>
                </a:cubicBezTo>
                <a:lnTo>
                  <a:pt x="52907" y="11324"/>
                </a:lnTo>
                <a:cubicBezTo>
                  <a:pt x="53865" y="11394"/>
                  <a:pt x="54402" y="12468"/>
                  <a:pt x="53888" y="13262"/>
                </a:cubicBezTo>
                <a:cubicBezTo>
                  <a:pt x="53327" y="14115"/>
                  <a:pt x="53953" y="15205"/>
                  <a:pt x="54935" y="15205"/>
                </a:cubicBezTo>
                <a:cubicBezTo>
                  <a:pt x="54975" y="15205"/>
                  <a:pt x="55015" y="15204"/>
                  <a:pt x="55055" y="15200"/>
                </a:cubicBezTo>
                <a:lnTo>
                  <a:pt x="121107" y="10250"/>
                </a:lnTo>
                <a:cubicBezTo>
                  <a:pt x="121761" y="10204"/>
                  <a:pt x="122275" y="9643"/>
                  <a:pt x="122275" y="8989"/>
                </a:cubicBezTo>
                <a:lnTo>
                  <a:pt x="122275" y="1261"/>
                </a:lnTo>
                <a:cubicBezTo>
                  <a:pt x="122275" y="561"/>
                  <a:pt x="121714" y="0"/>
                  <a:pt x="121014" y="0"/>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6"/>
          <p:cNvSpPr/>
          <p:nvPr/>
        </p:nvSpPr>
        <p:spPr>
          <a:xfrm rot="1799290">
            <a:off x="6039664" y="-2132927"/>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6"/>
          <p:cNvSpPr/>
          <p:nvPr/>
        </p:nvSpPr>
        <p:spPr>
          <a:xfrm rot="1799290">
            <a:off x="7365289" y="-1457652"/>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6"/>
          <p:cNvSpPr txBox="1">
            <a:spLocks noGrp="1"/>
          </p:cNvSpPr>
          <p:nvPr>
            <p:ph type="title"/>
          </p:nvPr>
        </p:nvSpPr>
        <p:spPr>
          <a:xfrm>
            <a:off x="1558200" y="2036085"/>
            <a:ext cx="6027600" cy="8850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7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endParaRPr/>
          </a:p>
        </p:txBody>
      </p:sp>
      <p:sp>
        <p:nvSpPr>
          <p:cNvPr id="253" name="Google Shape;253;p16"/>
          <p:cNvSpPr txBox="1">
            <a:spLocks noGrp="1"/>
          </p:cNvSpPr>
          <p:nvPr>
            <p:ph type="title" idx="2" hasCustomPrompt="1"/>
          </p:nvPr>
        </p:nvSpPr>
        <p:spPr>
          <a:xfrm>
            <a:off x="3915450" y="732697"/>
            <a:ext cx="1313100" cy="92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254" name="Google Shape;254;p16"/>
          <p:cNvSpPr txBox="1">
            <a:spLocks noGrp="1"/>
          </p:cNvSpPr>
          <p:nvPr>
            <p:ph type="subTitle" idx="1"/>
          </p:nvPr>
        </p:nvSpPr>
        <p:spPr>
          <a:xfrm>
            <a:off x="1558200" y="2881692"/>
            <a:ext cx="6027600" cy="450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lvl2pPr>
            <a:lvl3pPr lvl="2" algn="ctr" rtl="0">
              <a:lnSpc>
                <a:spcPct val="100000"/>
              </a:lnSpc>
              <a:spcBef>
                <a:spcPts val="0"/>
              </a:spcBef>
              <a:spcAft>
                <a:spcPts val="0"/>
              </a:spcAft>
              <a:buNone/>
              <a:defRPr sz="1600"/>
            </a:lvl3pPr>
            <a:lvl4pPr lvl="3" algn="ctr" rtl="0">
              <a:lnSpc>
                <a:spcPct val="100000"/>
              </a:lnSpc>
              <a:spcBef>
                <a:spcPts val="0"/>
              </a:spcBef>
              <a:spcAft>
                <a:spcPts val="0"/>
              </a:spcAft>
              <a:buNone/>
              <a:defRPr sz="1600"/>
            </a:lvl4pPr>
            <a:lvl5pPr lvl="4" algn="ctr" rtl="0">
              <a:lnSpc>
                <a:spcPct val="100000"/>
              </a:lnSpc>
              <a:spcBef>
                <a:spcPts val="0"/>
              </a:spcBef>
              <a:spcAft>
                <a:spcPts val="0"/>
              </a:spcAft>
              <a:buNone/>
              <a:defRPr sz="1600"/>
            </a:lvl5pPr>
            <a:lvl6pPr lvl="5" algn="ctr" rtl="0">
              <a:lnSpc>
                <a:spcPct val="100000"/>
              </a:lnSpc>
              <a:spcBef>
                <a:spcPts val="0"/>
              </a:spcBef>
              <a:spcAft>
                <a:spcPts val="0"/>
              </a:spcAft>
              <a:buNone/>
              <a:defRPr sz="1600"/>
            </a:lvl6pPr>
            <a:lvl7pPr lvl="6" algn="ctr" rtl="0">
              <a:lnSpc>
                <a:spcPct val="100000"/>
              </a:lnSpc>
              <a:spcBef>
                <a:spcPts val="0"/>
              </a:spcBef>
              <a:spcAft>
                <a:spcPts val="0"/>
              </a:spcAft>
              <a:buNone/>
              <a:defRPr sz="1600"/>
            </a:lvl7pPr>
            <a:lvl8pPr lvl="7" algn="ctr" rtl="0">
              <a:lnSpc>
                <a:spcPct val="100000"/>
              </a:lnSpc>
              <a:spcBef>
                <a:spcPts val="0"/>
              </a:spcBef>
              <a:spcAft>
                <a:spcPts val="0"/>
              </a:spcAft>
              <a:buNone/>
              <a:defRPr sz="1600"/>
            </a:lvl8pPr>
            <a:lvl9pPr lvl="8" algn="ctr" rtl="0">
              <a:lnSpc>
                <a:spcPct val="100000"/>
              </a:lnSpc>
              <a:spcBef>
                <a:spcPts val="0"/>
              </a:spcBef>
              <a:spcAft>
                <a:spcPts val="0"/>
              </a:spcAft>
              <a:buNone/>
              <a:defRPr sz="1600"/>
            </a:lvl9pPr>
          </a:lstStyle>
          <a:p>
            <a:endParaRPr/>
          </a:p>
        </p:txBody>
      </p:sp>
      <p:grpSp>
        <p:nvGrpSpPr>
          <p:cNvPr id="255" name="Google Shape;255;p16"/>
          <p:cNvGrpSpPr/>
          <p:nvPr/>
        </p:nvGrpSpPr>
        <p:grpSpPr>
          <a:xfrm>
            <a:off x="182850" y="4456325"/>
            <a:ext cx="8778300" cy="492900"/>
            <a:chOff x="182850" y="4456325"/>
            <a:chExt cx="8778300" cy="492900"/>
          </a:xfrm>
        </p:grpSpPr>
        <p:sp>
          <p:nvSpPr>
            <p:cNvPr id="256" name="Google Shape;256;p16"/>
            <p:cNvSpPr/>
            <p:nvPr/>
          </p:nvSpPr>
          <p:spPr>
            <a:xfrm>
              <a:off x="182850" y="4456325"/>
              <a:ext cx="8778300" cy="492900"/>
            </a:xfrm>
            <a:prstGeom prst="roundRect">
              <a:avLst>
                <a:gd name="adj" fmla="val 1713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7" name="Google Shape;257;p16"/>
            <p:cNvGrpSpPr/>
            <p:nvPr/>
          </p:nvGrpSpPr>
          <p:grpSpPr>
            <a:xfrm>
              <a:off x="3471036" y="4554288"/>
              <a:ext cx="4431859" cy="253452"/>
              <a:chOff x="1305157" y="3764928"/>
              <a:chExt cx="3272435" cy="195943"/>
            </a:xfrm>
          </p:grpSpPr>
          <p:sp>
            <p:nvSpPr>
              <p:cNvPr id="258" name="Google Shape;258;p16"/>
              <p:cNvSpPr/>
              <p:nvPr/>
            </p:nvSpPr>
            <p:spPr>
              <a:xfrm flipH="1">
                <a:off x="2626894" y="3764928"/>
                <a:ext cx="870645" cy="93920"/>
              </a:xfrm>
              <a:custGeom>
                <a:avLst/>
                <a:gdLst/>
                <a:ahLst/>
                <a:cxnLst/>
                <a:rect l="l" t="t" r="r" b="b"/>
                <a:pathLst>
                  <a:path w="13970" h="1507" extrusionOk="0">
                    <a:moveTo>
                      <a:pt x="12890" y="1"/>
                    </a:moveTo>
                    <a:cubicBezTo>
                      <a:pt x="12764" y="1"/>
                      <a:pt x="12639" y="51"/>
                      <a:pt x="12513" y="76"/>
                    </a:cubicBezTo>
                    <a:lnTo>
                      <a:pt x="12212" y="76"/>
                    </a:lnTo>
                    <a:cubicBezTo>
                      <a:pt x="12011" y="76"/>
                      <a:pt x="11786" y="126"/>
                      <a:pt x="11585" y="176"/>
                    </a:cubicBezTo>
                    <a:cubicBezTo>
                      <a:pt x="11409" y="252"/>
                      <a:pt x="11233" y="277"/>
                      <a:pt x="11058" y="277"/>
                    </a:cubicBezTo>
                    <a:cubicBezTo>
                      <a:pt x="10882" y="277"/>
                      <a:pt x="10737" y="170"/>
                      <a:pt x="10574" y="170"/>
                    </a:cubicBezTo>
                    <a:cubicBezTo>
                      <a:pt x="10528" y="170"/>
                      <a:pt x="10480" y="179"/>
                      <a:pt x="10430" y="201"/>
                    </a:cubicBezTo>
                    <a:cubicBezTo>
                      <a:pt x="10204" y="277"/>
                      <a:pt x="10079" y="402"/>
                      <a:pt x="9878" y="452"/>
                    </a:cubicBezTo>
                    <a:cubicBezTo>
                      <a:pt x="9543" y="557"/>
                      <a:pt x="9191" y="609"/>
                      <a:pt x="8836" y="609"/>
                    </a:cubicBezTo>
                    <a:cubicBezTo>
                      <a:pt x="8765" y="609"/>
                      <a:pt x="8694" y="607"/>
                      <a:pt x="8623" y="603"/>
                    </a:cubicBezTo>
                    <a:cubicBezTo>
                      <a:pt x="8171" y="603"/>
                      <a:pt x="7694" y="603"/>
                      <a:pt x="7243" y="578"/>
                    </a:cubicBezTo>
                    <a:cubicBezTo>
                      <a:pt x="7142" y="553"/>
                      <a:pt x="7042" y="540"/>
                      <a:pt x="6945" y="540"/>
                    </a:cubicBezTo>
                    <a:cubicBezTo>
                      <a:pt x="6847" y="540"/>
                      <a:pt x="6753" y="553"/>
                      <a:pt x="6665" y="578"/>
                    </a:cubicBezTo>
                    <a:cubicBezTo>
                      <a:pt x="6414" y="678"/>
                      <a:pt x="6138" y="728"/>
                      <a:pt x="5887" y="754"/>
                    </a:cubicBezTo>
                    <a:cubicBezTo>
                      <a:pt x="5781" y="736"/>
                      <a:pt x="5687" y="718"/>
                      <a:pt x="5597" y="718"/>
                    </a:cubicBezTo>
                    <a:cubicBezTo>
                      <a:pt x="5559" y="718"/>
                      <a:pt x="5523" y="721"/>
                      <a:pt x="5486" y="728"/>
                    </a:cubicBezTo>
                    <a:cubicBezTo>
                      <a:pt x="5310" y="754"/>
                      <a:pt x="5134" y="779"/>
                      <a:pt x="4984" y="804"/>
                    </a:cubicBezTo>
                    <a:cubicBezTo>
                      <a:pt x="4356" y="904"/>
                      <a:pt x="3729" y="854"/>
                      <a:pt x="3101" y="904"/>
                    </a:cubicBezTo>
                    <a:cubicBezTo>
                      <a:pt x="2775" y="929"/>
                      <a:pt x="2424" y="904"/>
                      <a:pt x="2097" y="979"/>
                    </a:cubicBezTo>
                    <a:cubicBezTo>
                      <a:pt x="1872" y="1005"/>
                      <a:pt x="1671" y="1030"/>
                      <a:pt x="1445" y="1055"/>
                    </a:cubicBezTo>
                    <a:cubicBezTo>
                      <a:pt x="1194" y="1055"/>
                      <a:pt x="968" y="1105"/>
                      <a:pt x="717" y="1105"/>
                    </a:cubicBezTo>
                    <a:cubicBezTo>
                      <a:pt x="700" y="1105"/>
                      <a:pt x="655" y="1104"/>
                      <a:pt x="595" y="1104"/>
                    </a:cubicBezTo>
                    <a:cubicBezTo>
                      <a:pt x="386" y="1104"/>
                      <a:pt x="0" y="1119"/>
                      <a:pt x="39" y="1256"/>
                    </a:cubicBezTo>
                    <a:cubicBezTo>
                      <a:pt x="322" y="1283"/>
                      <a:pt x="609" y="1291"/>
                      <a:pt x="897" y="1291"/>
                    </a:cubicBezTo>
                    <a:cubicBezTo>
                      <a:pt x="1451" y="1291"/>
                      <a:pt x="2011" y="1259"/>
                      <a:pt x="2563" y="1259"/>
                    </a:cubicBezTo>
                    <a:cubicBezTo>
                      <a:pt x="2795" y="1259"/>
                      <a:pt x="3024" y="1264"/>
                      <a:pt x="3252" y="1281"/>
                    </a:cubicBezTo>
                    <a:cubicBezTo>
                      <a:pt x="3980" y="1356"/>
                      <a:pt x="4683" y="1507"/>
                      <a:pt x="5410" y="1507"/>
                    </a:cubicBezTo>
                    <a:cubicBezTo>
                      <a:pt x="6113" y="1507"/>
                      <a:pt x="6816" y="1356"/>
                      <a:pt x="7519" y="1356"/>
                    </a:cubicBezTo>
                    <a:cubicBezTo>
                      <a:pt x="8648" y="1356"/>
                      <a:pt x="9803" y="1306"/>
                      <a:pt x="10932" y="1306"/>
                    </a:cubicBezTo>
                    <a:cubicBezTo>
                      <a:pt x="11284" y="1306"/>
                      <a:pt x="11635" y="1281"/>
                      <a:pt x="11986" y="1281"/>
                    </a:cubicBezTo>
                    <a:cubicBezTo>
                      <a:pt x="12187" y="1293"/>
                      <a:pt x="12382" y="1299"/>
                      <a:pt x="12573" y="1299"/>
                    </a:cubicBezTo>
                    <a:cubicBezTo>
                      <a:pt x="12764" y="1299"/>
                      <a:pt x="12953" y="1293"/>
                      <a:pt x="13141" y="1281"/>
                    </a:cubicBezTo>
                    <a:cubicBezTo>
                      <a:pt x="13283" y="1263"/>
                      <a:pt x="13412" y="1245"/>
                      <a:pt x="13547" y="1245"/>
                    </a:cubicBezTo>
                    <a:cubicBezTo>
                      <a:pt x="13603" y="1245"/>
                      <a:pt x="13659" y="1248"/>
                      <a:pt x="13718" y="1256"/>
                    </a:cubicBezTo>
                    <a:cubicBezTo>
                      <a:pt x="13969" y="1256"/>
                      <a:pt x="13919" y="1055"/>
                      <a:pt x="13869" y="854"/>
                    </a:cubicBezTo>
                    <a:lnTo>
                      <a:pt x="13894" y="804"/>
                    </a:lnTo>
                    <a:lnTo>
                      <a:pt x="13417" y="352"/>
                    </a:lnTo>
                    <a:cubicBezTo>
                      <a:pt x="13317" y="252"/>
                      <a:pt x="13040" y="1"/>
                      <a:pt x="12890"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p:nvPr/>
            </p:nvSpPr>
            <p:spPr>
              <a:xfrm flipH="1">
                <a:off x="1305157" y="3858786"/>
                <a:ext cx="1490754" cy="75348"/>
              </a:xfrm>
              <a:custGeom>
                <a:avLst/>
                <a:gdLst/>
                <a:ahLst/>
                <a:cxnLst/>
                <a:rect l="l" t="t" r="r" b="b"/>
                <a:pathLst>
                  <a:path w="23920" h="1209" extrusionOk="0">
                    <a:moveTo>
                      <a:pt x="3665" y="1"/>
                    </a:moveTo>
                    <a:cubicBezTo>
                      <a:pt x="3665" y="1"/>
                      <a:pt x="0" y="402"/>
                      <a:pt x="1632" y="603"/>
                    </a:cubicBezTo>
                    <a:cubicBezTo>
                      <a:pt x="3288" y="829"/>
                      <a:pt x="7179" y="954"/>
                      <a:pt x="5121" y="1130"/>
                    </a:cubicBezTo>
                    <a:cubicBezTo>
                      <a:pt x="4443" y="1189"/>
                      <a:pt x="5486" y="1208"/>
                      <a:pt x="7256" y="1208"/>
                    </a:cubicBezTo>
                    <a:cubicBezTo>
                      <a:pt x="10796" y="1208"/>
                      <a:pt x="17243" y="1130"/>
                      <a:pt x="18649" y="1130"/>
                    </a:cubicBezTo>
                    <a:cubicBezTo>
                      <a:pt x="20732" y="1130"/>
                      <a:pt x="15060" y="829"/>
                      <a:pt x="17118" y="603"/>
                    </a:cubicBezTo>
                    <a:cubicBezTo>
                      <a:pt x="19151" y="402"/>
                      <a:pt x="23920" y="1"/>
                      <a:pt x="23920"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6"/>
              <p:cNvSpPr/>
              <p:nvPr/>
            </p:nvSpPr>
            <p:spPr>
              <a:xfrm flipH="1">
                <a:off x="2961694" y="3907273"/>
                <a:ext cx="1615898" cy="53597"/>
              </a:xfrm>
              <a:custGeom>
                <a:avLst/>
                <a:gdLst/>
                <a:ahLst/>
                <a:cxnLst/>
                <a:rect l="l" t="t" r="r" b="b"/>
                <a:pathLst>
                  <a:path w="25928" h="860" extrusionOk="0">
                    <a:moveTo>
                      <a:pt x="3967" y="1"/>
                    </a:moveTo>
                    <a:cubicBezTo>
                      <a:pt x="3967" y="1"/>
                      <a:pt x="1" y="277"/>
                      <a:pt x="1783" y="427"/>
                    </a:cubicBezTo>
                    <a:cubicBezTo>
                      <a:pt x="3565" y="603"/>
                      <a:pt x="7782" y="678"/>
                      <a:pt x="5548" y="804"/>
                    </a:cubicBezTo>
                    <a:cubicBezTo>
                      <a:pt x="4803" y="846"/>
                      <a:pt x="5930" y="860"/>
                      <a:pt x="7848" y="860"/>
                    </a:cubicBezTo>
                    <a:cubicBezTo>
                      <a:pt x="11683" y="860"/>
                      <a:pt x="18683" y="804"/>
                      <a:pt x="20205" y="804"/>
                    </a:cubicBezTo>
                    <a:cubicBezTo>
                      <a:pt x="22464" y="804"/>
                      <a:pt x="16340" y="578"/>
                      <a:pt x="18549" y="427"/>
                    </a:cubicBezTo>
                    <a:cubicBezTo>
                      <a:pt x="20733" y="302"/>
                      <a:pt x="25928" y="1"/>
                      <a:pt x="25928"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1" name="Google Shape;261;p16"/>
          <p:cNvSpPr/>
          <p:nvPr/>
        </p:nvSpPr>
        <p:spPr>
          <a:xfrm>
            <a:off x="182850" y="122790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2" name="Google Shape;262;p16"/>
          <p:cNvGrpSpPr/>
          <p:nvPr/>
        </p:nvGrpSpPr>
        <p:grpSpPr>
          <a:xfrm>
            <a:off x="402819" y="732700"/>
            <a:ext cx="1638475" cy="696250"/>
            <a:chOff x="2250625" y="399575"/>
            <a:chExt cx="1638475" cy="696250"/>
          </a:xfrm>
        </p:grpSpPr>
        <p:sp>
          <p:nvSpPr>
            <p:cNvPr id="263" name="Google Shape;263;p16"/>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6"/>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6"/>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6"/>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3752500" y="727675"/>
              <a:ext cx="136600" cy="83875"/>
            </a:xfrm>
            <a:custGeom>
              <a:avLst/>
              <a:gdLst/>
              <a:ahLst/>
              <a:cxnLst/>
              <a:rect l="l" t="t" r="r" b="b"/>
              <a:pathLst>
                <a:path w="5464" h="3355" extrusionOk="0">
                  <a:moveTo>
                    <a:pt x="2411" y="0"/>
                  </a:moveTo>
                  <a:cubicBezTo>
                    <a:pt x="1585" y="0"/>
                    <a:pt x="467" y="614"/>
                    <a:pt x="467" y="614"/>
                  </a:cubicBezTo>
                  <a:cubicBezTo>
                    <a:pt x="467" y="614"/>
                    <a:pt x="622" y="582"/>
                    <a:pt x="769" y="582"/>
                  </a:cubicBezTo>
                  <a:cubicBezTo>
                    <a:pt x="902" y="582"/>
                    <a:pt x="1028" y="608"/>
                    <a:pt x="1028" y="708"/>
                  </a:cubicBezTo>
                  <a:cubicBezTo>
                    <a:pt x="1028" y="871"/>
                    <a:pt x="0" y="1665"/>
                    <a:pt x="187" y="3066"/>
                  </a:cubicBezTo>
                  <a:cubicBezTo>
                    <a:pt x="175" y="3255"/>
                    <a:pt x="320" y="3355"/>
                    <a:pt x="468" y="3355"/>
                  </a:cubicBezTo>
                  <a:cubicBezTo>
                    <a:pt x="612" y="3355"/>
                    <a:pt x="759" y="3261"/>
                    <a:pt x="771" y="3066"/>
                  </a:cubicBezTo>
                  <a:cubicBezTo>
                    <a:pt x="864" y="2575"/>
                    <a:pt x="1098" y="2132"/>
                    <a:pt x="1424" y="1758"/>
                  </a:cubicBezTo>
                  <a:cubicBezTo>
                    <a:pt x="1588" y="1548"/>
                    <a:pt x="1821" y="1385"/>
                    <a:pt x="2055" y="1245"/>
                  </a:cubicBezTo>
                  <a:cubicBezTo>
                    <a:pt x="2096" y="1217"/>
                    <a:pt x="2145" y="1206"/>
                    <a:pt x="2197" y="1206"/>
                  </a:cubicBezTo>
                  <a:cubicBezTo>
                    <a:pt x="2234" y="1206"/>
                    <a:pt x="2273" y="1212"/>
                    <a:pt x="2312" y="1221"/>
                  </a:cubicBezTo>
                  <a:cubicBezTo>
                    <a:pt x="2536" y="1344"/>
                    <a:pt x="2778" y="1412"/>
                    <a:pt x="3022" y="1412"/>
                  </a:cubicBezTo>
                  <a:cubicBezTo>
                    <a:pt x="3058" y="1412"/>
                    <a:pt x="3093" y="1411"/>
                    <a:pt x="3129" y="1408"/>
                  </a:cubicBezTo>
                  <a:cubicBezTo>
                    <a:pt x="3199" y="1408"/>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8" y="2327"/>
                  </a:cubicBezTo>
                  <a:cubicBezTo>
                    <a:pt x="5283" y="2327"/>
                    <a:pt x="5454" y="2048"/>
                    <a:pt x="5277" y="1852"/>
                  </a:cubicBezTo>
                  <a:cubicBezTo>
                    <a:pt x="5090" y="1595"/>
                    <a:pt x="4903" y="1361"/>
                    <a:pt x="4717" y="1151"/>
                  </a:cubicBezTo>
                  <a:cubicBezTo>
                    <a:pt x="4576" y="988"/>
                    <a:pt x="4623" y="754"/>
                    <a:pt x="4810" y="661"/>
                  </a:cubicBezTo>
                  <a:cubicBezTo>
                    <a:pt x="5043" y="544"/>
                    <a:pt x="5277" y="381"/>
                    <a:pt x="5464" y="194"/>
                  </a:cubicBezTo>
                  <a:lnTo>
                    <a:pt x="5464" y="194"/>
                  </a:lnTo>
                  <a:cubicBezTo>
                    <a:pt x="5464" y="194"/>
                    <a:pt x="4806" y="305"/>
                    <a:pt x="4116" y="305"/>
                  </a:cubicBezTo>
                  <a:cubicBezTo>
                    <a:pt x="3665" y="305"/>
                    <a:pt x="3200" y="257"/>
                    <a:pt x="2895" y="101"/>
                  </a:cubicBezTo>
                  <a:cubicBezTo>
                    <a:pt x="2758"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16"/>
          <p:cNvGrpSpPr/>
          <p:nvPr/>
        </p:nvGrpSpPr>
        <p:grpSpPr>
          <a:xfrm>
            <a:off x="7208331" y="468725"/>
            <a:ext cx="1532850" cy="694200"/>
            <a:chOff x="3537100" y="557400"/>
            <a:chExt cx="1532850" cy="694200"/>
          </a:xfrm>
        </p:grpSpPr>
        <p:sp>
          <p:nvSpPr>
            <p:cNvPr id="269" name="Google Shape;269;p16"/>
            <p:cNvSpPr/>
            <p:nvPr/>
          </p:nvSpPr>
          <p:spPr>
            <a:xfrm>
              <a:off x="4533500" y="1118800"/>
              <a:ext cx="223775" cy="109100"/>
            </a:xfrm>
            <a:custGeom>
              <a:avLst/>
              <a:gdLst/>
              <a:ahLst/>
              <a:cxnLst/>
              <a:rect l="l" t="t" r="r" b="b"/>
              <a:pathLst>
                <a:path w="8951" h="4364" extrusionOk="0">
                  <a:moveTo>
                    <a:pt x="8551" y="1"/>
                  </a:moveTo>
                  <a:cubicBezTo>
                    <a:pt x="8512" y="1"/>
                    <a:pt x="8471" y="9"/>
                    <a:pt x="8429" y="29"/>
                  </a:cubicBezTo>
                  <a:cubicBezTo>
                    <a:pt x="8359" y="52"/>
                    <a:pt x="8289" y="75"/>
                    <a:pt x="8219" y="122"/>
                  </a:cubicBezTo>
                  <a:cubicBezTo>
                    <a:pt x="7238" y="449"/>
                    <a:pt x="6374" y="1033"/>
                    <a:pt x="5744" y="1850"/>
                  </a:cubicBezTo>
                  <a:cubicBezTo>
                    <a:pt x="5627" y="2013"/>
                    <a:pt x="5464" y="2177"/>
                    <a:pt x="5277" y="2317"/>
                  </a:cubicBezTo>
                  <a:cubicBezTo>
                    <a:pt x="5207" y="2340"/>
                    <a:pt x="5137" y="2364"/>
                    <a:pt x="5067" y="2364"/>
                  </a:cubicBezTo>
                  <a:cubicBezTo>
                    <a:pt x="4841" y="2329"/>
                    <a:pt x="4615" y="2312"/>
                    <a:pt x="4389" y="2312"/>
                  </a:cubicBezTo>
                  <a:cubicBezTo>
                    <a:pt x="3539" y="2312"/>
                    <a:pt x="2699" y="2551"/>
                    <a:pt x="1961" y="2994"/>
                  </a:cubicBezTo>
                  <a:cubicBezTo>
                    <a:pt x="1471" y="3248"/>
                    <a:pt x="557" y="3276"/>
                    <a:pt x="175" y="3276"/>
                  </a:cubicBezTo>
                  <a:cubicBezTo>
                    <a:pt x="66" y="3276"/>
                    <a:pt x="0" y="3274"/>
                    <a:pt x="0" y="3274"/>
                  </a:cubicBezTo>
                  <a:lnTo>
                    <a:pt x="0" y="3274"/>
                  </a:lnTo>
                  <a:cubicBezTo>
                    <a:pt x="305" y="3548"/>
                    <a:pt x="714" y="3636"/>
                    <a:pt x="1138" y="3636"/>
                  </a:cubicBezTo>
                  <a:cubicBezTo>
                    <a:pt x="1655" y="3636"/>
                    <a:pt x="2194" y="3504"/>
                    <a:pt x="2592" y="3414"/>
                  </a:cubicBezTo>
                  <a:cubicBezTo>
                    <a:pt x="2802" y="3362"/>
                    <a:pt x="3038" y="3335"/>
                    <a:pt x="3271" y="3335"/>
                  </a:cubicBezTo>
                  <a:cubicBezTo>
                    <a:pt x="3349" y="3335"/>
                    <a:pt x="3426" y="3338"/>
                    <a:pt x="3502" y="3344"/>
                  </a:cubicBezTo>
                  <a:cubicBezTo>
                    <a:pt x="3642" y="3344"/>
                    <a:pt x="3759" y="3484"/>
                    <a:pt x="3759" y="3648"/>
                  </a:cubicBezTo>
                  <a:cubicBezTo>
                    <a:pt x="3759" y="3671"/>
                    <a:pt x="3759" y="3694"/>
                    <a:pt x="3759" y="3718"/>
                  </a:cubicBezTo>
                  <a:cubicBezTo>
                    <a:pt x="3572" y="3741"/>
                    <a:pt x="3245" y="4068"/>
                    <a:pt x="3245" y="4068"/>
                  </a:cubicBezTo>
                  <a:cubicBezTo>
                    <a:pt x="3321" y="4062"/>
                    <a:pt x="3397" y="4059"/>
                    <a:pt x="3475" y="4059"/>
                  </a:cubicBezTo>
                  <a:cubicBezTo>
                    <a:pt x="3688" y="4059"/>
                    <a:pt x="3911" y="4081"/>
                    <a:pt x="4133" y="4115"/>
                  </a:cubicBezTo>
                  <a:cubicBezTo>
                    <a:pt x="4598" y="4294"/>
                    <a:pt x="4954" y="4364"/>
                    <a:pt x="5242" y="4364"/>
                  </a:cubicBezTo>
                  <a:cubicBezTo>
                    <a:pt x="6229" y="4364"/>
                    <a:pt x="6424" y="3549"/>
                    <a:pt x="7471" y="3531"/>
                  </a:cubicBezTo>
                  <a:lnTo>
                    <a:pt x="7565" y="3531"/>
                  </a:lnTo>
                  <a:cubicBezTo>
                    <a:pt x="7682" y="3508"/>
                    <a:pt x="7822" y="3508"/>
                    <a:pt x="7962" y="3484"/>
                  </a:cubicBezTo>
                  <a:cubicBezTo>
                    <a:pt x="8329" y="3398"/>
                    <a:pt x="8256" y="2891"/>
                    <a:pt x="7928" y="2891"/>
                  </a:cubicBezTo>
                  <a:cubicBezTo>
                    <a:pt x="7902" y="2891"/>
                    <a:pt x="7874" y="2894"/>
                    <a:pt x="7845" y="2901"/>
                  </a:cubicBezTo>
                  <a:lnTo>
                    <a:pt x="7588" y="2901"/>
                  </a:lnTo>
                  <a:cubicBezTo>
                    <a:pt x="7285" y="2831"/>
                    <a:pt x="6748" y="1920"/>
                    <a:pt x="8242" y="893"/>
                  </a:cubicBezTo>
                  <a:cubicBezTo>
                    <a:pt x="8405" y="776"/>
                    <a:pt x="8569" y="659"/>
                    <a:pt x="8709" y="519"/>
                  </a:cubicBezTo>
                  <a:cubicBezTo>
                    <a:pt x="8950" y="338"/>
                    <a:pt x="8793" y="1"/>
                    <a:pt x="8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6"/>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6"/>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6"/>
            <p:cNvSpPr/>
            <p:nvPr/>
          </p:nvSpPr>
          <p:spPr>
            <a:xfrm>
              <a:off x="4932750" y="891700"/>
              <a:ext cx="137200" cy="84400"/>
            </a:xfrm>
            <a:custGeom>
              <a:avLst/>
              <a:gdLst/>
              <a:ahLst/>
              <a:cxnLst/>
              <a:rect l="l" t="t" r="r" b="b"/>
              <a:pathLst>
                <a:path w="5488" h="3376" extrusionOk="0">
                  <a:moveTo>
                    <a:pt x="2434" y="0"/>
                  </a:moveTo>
                  <a:cubicBezTo>
                    <a:pt x="1608" y="0"/>
                    <a:pt x="491" y="614"/>
                    <a:pt x="491" y="614"/>
                  </a:cubicBezTo>
                  <a:cubicBezTo>
                    <a:pt x="491" y="614"/>
                    <a:pt x="639" y="582"/>
                    <a:pt x="780" y="582"/>
                  </a:cubicBezTo>
                  <a:cubicBezTo>
                    <a:pt x="907" y="582"/>
                    <a:pt x="1028" y="608"/>
                    <a:pt x="1028" y="707"/>
                  </a:cubicBezTo>
                  <a:cubicBezTo>
                    <a:pt x="1028" y="871"/>
                    <a:pt x="0" y="1665"/>
                    <a:pt x="187" y="3066"/>
                  </a:cubicBezTo>
                  <a:cubicBezTo>
                    <a:pt x="175" y="3270"/>
                    <a:pt x="324" y="3375"/>
                    <a:pt x="474" y="3375"/>
                  </a:cubicBezTo>
                  <a:cubicBezTo>
                    <a:pt x="616" y="3375"/>
                    <a:pt x="759" y="3282"/>
                    <a:pt x="771" y="3089"/>
                  </a:cubicBezTo>
                  <a:cubicBezTo>
                    <a:pt x="864" y="2599"/>
                    <a:pt x="1098" y="2155"/>
                    <a:pt x="1424" y="1758"/>
                  </a:cubicBezTo>
                  <a:cubicBezTo>
                    <a:pt x="1611" y="1571"/>
                    <a:pt x="1821" y="1408"/>
                    <a:pt x="2055" y="1268"/>
                  </a:cubicBezTo>
                  <a:cubicBezTo>
                    <a:pt x="2098" y="1239"/>
                    <a:pt x="2159" y="1219"/>
                    <a:pt x="2222" y="1219"/>
                  </a:cubicBezTo>
                  <a:cubicBezTo>
                    <a:pt x="2260" y="1219"/>
                    <a:pt x="2299" y="1227"/>
                    <a:pt x="2335" y="1244"/>
                  </a:cubicBezTo>
                  <a:cubicBezTo>
                    <a:pt x="2569" y="1385"/>
                    <a:pt x="2849" y="1431"/>
                    <a:pt x="3152" y="1431"/>
                  </a:cubicBezTo>
                  <a:cubicBezTo>
                    <a:pt x="3222" y="1408"/>
                    <a:pt x="3292" y="1408"/>
                    <a:pt x="3362" y="1385"/>
                  </a:cubicBezTo>
                  <a:cubicBezTo>
                    <a:pt x="3401" y="1369"/>
                    <a:pt x="3440" y="1361"/>
                    <a:pt x="3477" y="1361"/>
                  </a:cubicBezTo>
                  <a:cubicBezTo>
                    <a:pt x="3552" y="1361"/>
                    <a:pt x="3619" y="1392"/>
                    <a:pt x="3666" y="1455"/>
                  </a:cubicBezTo>
                  <a:cubicBezTo>
                    <a:pt x="4016" y="1828"/>
                    <a:pt x="4436" y="2132"/>
                    <a:pt x="4927" y="2318"/>
                  </a:cubicBezTo>
                  <a:cubicBezTo>
                    <a:pt x="4971" y="2341"/>
                    <a:pt x="5015" y="2351"/>
                    <a:pt x="5056" y="2351"/>
                  </a:cubicBezTo>
                  <a:cubicBezTo>
                    <a:pt x="5277" y="2351"/>
                    <a:pt x="5434" y="2071"/>
                    <a:pt x="5277" y="1875"/>
                  </a:cubicBezTo>
                  <a:cubicBezTo>
                    <a:pt x="5113" y="1618"/>
                    <a:pt x="4927" y="1385"/>
                    <a:pt x="4717" y="1151"/>
                  </a:cubicBezTo>
                  <a:cubicBezTo>
                    <a:pt x="4576" y="1011"/>
                    <a:pt x="4623" y="754"/>
                    <a:pt x="4810" y="684"/>
                  </a:cubicBezTo>
                  <a:cubicBezTo>
                    <a:pt x="5067" y="567"/>
                    <a:pt x="5300" y="404"/>
                    <a:pt x="5487" y="194"/>
                  </a:cubicBezTo>
                  <a:lnTo>
                    <a:pt x="5487" y="194"/>
                  </a:lnTo>
                  <a:cubicBezTo>
                    <a:pt x="5487" y="194"/>
                    <a:pt x="4812" y="315"/>
                    <a:pt x="4116" y="315"/>
                  </a:cubicBezTo>
                  <a:cubicBezTo>
                    <a:pt x="3668" y="315"/>
                    <a:pt x="3211" y="265"/>
                    <a:pt x="2919" y="100"/>
                  </a:cubicBezTo>
                  <a:cubicBezTo>
                    <a:pt x="2781" y="29"/>
                    <a:pt x="2615" y="0"/>
                    <a:pt x="2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6"/>
            <p:cNvSpPr/>
            <p:nvPr/>
          </p:nvSpPr>
          <p:spPr>
            <a:xfrm>
              <a:off x="4099225" y="1167775"/>
              <a:ext cx="137175" cy="83825"/>
            </a:xfrm>
            <a:custGeom>
              <a:avLst/>
              <a:gdLst/>
              <a:ahLst/>
              <a:cxnLst/>
              <a:rect l="l" t="t" r="r" b="b"/>
              <a:pathLst>
                <a:path w="5487" h="3353" extrusionOk="0">
                  <a:moveTo>
                    <a:pt x="2434" y="1"/>
                  </a:moveTo>
                  <a:cubicBezTo>
                    <a:pt x="1608" y="1"/>
                    <a:pt x="490" y="615"/>
                    <a:pt x="490" y="615"/>
                  </a:cubicBezTo>
                  <a:cubicBezTo>
                    <a:pt x="490" y="615"/>
                    <a:pt x="650" y="573"/>
                    <a:pt x="795" y="573"/>
                  </a:cubicBezTo>
                  <a:cubicBezTo>
                    <a:pt x="916" y="573"/>
                    <a:pt x="1027" y="602"/>
                    <a:pt x="1027" y="708"/>
                  </a:cubicBezTo>
                  <a:cubicBezTo>
                    <a:pt x="1027" y="872"/>
                    <a:pt x="0" y="1665"/>
                    <a:pt x="187" y="3043"/>
                  </a:cubicBezTo>
                  <a:cubicBezTo>
                    <a:pt x="175" y="3247"/>
                    <a:pt x="324" y="3353"/>
                    <a:pt x="474" y="3353"/>
                  </a:cubicBezTo>
                  <a:cubicBezTo>
                    <a:pt x="616" y="3353"/>
                    <a:pt x="759" y="3259"/>
                    <a:pt x="771" y="3066"/>
                  </a:cubicBezTo>
                  <a:cubicBezTo>
                    <a:pt x="864" y="2576"/>
                    <a:pt x="1097" y="2109"/>
                    <a:pt x="1424" y="1735"/>
                  </a:cubicBezTo>
                  <a:cubicBezTo>
                    <a:pt x="1611" y="1549"/>
                    <a:pt x="1821" y="1362"/>
                    <a:pt x="2055" y="1245"/>
                  </a:cubicBezTo>
                  <a:cubicBezTo>
                    <a:pt x="2112" y="1216"/>
                    <a:pt x="2170" y="1196"/>
                    <a:pt x="2228" y="1196"/>
                  </a:cubicBezTo>
                  <a:cubicBezTo>
                    <a:pt x="2264" y="1196"/>
                    <a:pt x="2299" y="1204"/>
                    <a:pt x="2335" y="1222"/>
                  </a:cubicBezTo>
                  <a:cubicBezTo>
                    <a:pt x="2568" y="1362"/>
                    <a:pt x="2872" y="1409"/>
                    <a:pt x="3152" y="1409"/>
                  </a:cubicBezTo>
                  <a:cubicBezTo>
                    <a:pt x="3222" y="1385"/>
                    <a:pt x="3292" y="1385"/>
                    <a:pt x="3362" y="1362"/>
                  </a:cubicBezTo>
                  <a:cubicBezTo>
                    <a:pt x="3401" y="1346"/>
                    <a:pt x="3440" y="1339"/>
                    <a:pt x="3478" y="1339"/>
                  </a:cubicBezTo>
                  <a:cubicBezTo>
                    <a:pt x="3554" y="1339"/>
                    <a:pt x="3627" y="1370"/>
                    <a:pt x="3689" y="1432"/>
                  </a:cubicBezTo>
                  <a:cubicBezTo>
                    <a:pt x="4016" y="1805"/>
                    <a:pt x="4460" y="2109"/>
                    <a:pt x="4926" y="2296"/>
                  </a:cubicBezTo>
                  <a:cubicBezTo>
                    <a:pt x="4967" y="2313"/>
                    <a:pt x="5006" y="2320"/>
                    <a:pt x="5044" y="2320"/>
                  </a:cubicBezTo>
                  <a:cubicBezTo>
                    <a:pt x="5271" y="2320"/>
                    <a:pt x="5437" y="2049"/>
                    <a:pt x="5277" y="1829"/>
                  </a:cubicBezTo>
                  <a:cubicBezTo>
                    <a:pt x="5113" y="1595"/>
                    <a:pt x="4926" y="1339"/>
                    <a:pt x="4716" y="1128"/>
                  </a:cubicBezTo>
                  <a:cubicBezTo>
                    <a:pt x="4576" y="988"/>
                    <a:pt x="4623" y="731"/>
                    <a:pt x="4810" y="661"/>
                  </a:cubicBezTo>
                  <a:cubicBezTo>
                    <a:pt x="5067" y="545"/>
                    <a:pt x="5300" y="381"/>
                    <a:pt x="5487" y="171"/>
                  </a:cubicBezTo>
                  <a:lnTo>
                    <a:pt x="5487" y="171"/>
                  </a:lnTo>
                  <a:cubicBezTo>
                    <a:pt x="5487" y="171"/>
                    <a:pt x="4782" y="298"/>
                    <a:pt x="4069" y="298"/>
                  </a:cubicBezTo>
                  <a:cubicBezTo>
                    <a:pt x="3636" y="298"/>
                    <a:pt x="3201" y="251"/>
                    <a:pt x="2919" y="101"/>
                  </a:cubicBezTo>
                  <a:cubicBezTo>
                    <a:pt x="2781" y="30"/>
                    <a:pt x="2614"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6"/>
            <p:cNvSpPr/>
            <p:nvPr/>
          </p:nvSpPr>
          <p:spPr>
            <a:xfrm>
              <a:off x="4249800" y="848600"/>
              <a:ext cx="224575" cy="109925"/>
            </a:xfrm>
            <a:custGeom>
              <a:avLst/>
              <a:gdLst/>
              <a:ahLst/>
              <a:cxnLst/>
              <a:rect l="l" t="t" r="r" b="b"/>
              <a:pathLst>
                <a:path w="8983" h="4397" extrusionOk="0">
                  <a:moveTo>
                    <a:pt x="8563" y="0"/>
                  </a:moveTo>
                  <a:cubicBezTo>
                    <a:pt x="8513" y="0"/>
                    <a:pt x="8460" y="15"/>
                    <a:pt x="8406" y="50"/>
                  </a:cubicBezTo>
                  <a:cubicBezTo>
                    <a:pt x="8336" y="73"/>
                    <a:pt x="8266" y="97"/>
                    <a:pt x="8219" y="120"/>
                  </a:cubicBezTo>
                  <a:cubicBezTo>
                    <a:pt x="7239" y="470"/>
                    <a:pt x="6375" y="1077"/>
                    <a:pt x="5745" y="1871"/>
                  </a:cubicBezTo>
                  <a:cubicBezTo>
                    <a:pt x="5628" y="2058"/>
                    <a:pt x="5464" y="2221"/>
                    <a:pt x="5278" y="2338"/>
                  </a:cubicBezTo>
                  <a:cubicBezTo>
                    <a:pt x="5226" y="2372"/>
                    <a:pt x="5175" y="2394"/>
                    <a:pt x="5124" y="2394"/>
                  </a:cubicBezTo>
                  <a:cubicBezTo>
                    <a:pt x="5105" y="2394"/>
                    <a:pt x="5086" y="2391"/>
                    <a:pt x="5067" y="2385"/>
                  </a:cubicBezTo>
                  <a:cubicBezTo>
                    <a:pt x="4853" y="2357"/>
                    <a:pt x="4637" y="2343"/>
                    <a:pt x="4422" y="2343"/>
                  </a:cubicBezTo>
                  <a:cubicBezTo>
                    <a:pt x="3561" y="2343"/>
                    <a:pt x="2709" y="2567"/>
                    <a:pt x="1962" y="3015"/>
                  </a:cubicBezTo>
                  <a:cubicBezTo>
                    <a:pt x="1411" y="3301"/>
                    <a:pt x="323" y="3319"/>
                    <a:pt x="59" y="3319"/>
                  </a:cubicBezTo>
                  <a:cubicBezTo>
                    <a:pt x="22" y="3319"/>
                    <a:pt x="1" y="3319"/>
                    <a:pt x="1" y="3319"/>
                  </a:cubicBezTo>
                  <a:lnTo>
                    <a:pt x="1" y="3319"/>
                  </a:lnTo>
                  <a:cubicBezTo>
                    <a:pt x="309" y="3585"/>
                    <a:pt x="725" y="3671"/>
                    <a:pt x="1154" y="3671"/>
                  </a:cubicBezTo>
                  <a:cubicBezTo>
                    <a:pt x="1666" y="3671"/>
                    <a:pt x="2199" y="3548"/>
                    <a:pt x="2593" y="3459"/>
                  </a:cubicBezTo>
                  <a:cubicBezTo>
                    <a:pt x="2803" y="3406"/>
                    <a:pt x="3026" y="3380"/>
                    <a:pt x="3262" y="3380"/>
                  </a:cubicBezTo>
                  <a:cubicBezTo>
                    <a:pt x="3341" y="3380"/>
                    <a:pt x="3421" y="3383"/>
                    <a:pt x="3503" y="3389"/>
                  </a:cubicBezTo>
                  <a:cubicBezTo>
                    <a:pt x="3643" y="3389"/>
                    <a:pt x="3760" y="3505"/>
                    <a:pt x="3760" y="3669"/>
                  </a:cubicBezTo>
                  <a:cubicBezTo>
                    <a:pt x="3760" y="3692"/>
                    <a:pt x="3760" y="3716"/>
                    <a:pt x="3760" y="3762"/>
                  </a:cubicBezTo>
                  <a:cubicBezTo>
                    <a:pt x="3573" y="3786"/>
                    <a:pt x="3246" y="4112"/>
                    <a:pt x="3246" y="4112"/>
                  </a:cubicBezTo>
                  <a:cubicBezTo>
                    <a:pt x="3346" y="4096"/>
                    <a:pt x="3448" y="4088"/>
                    <a:pt x="3552" y="4088"/>
                  </a:cubicBezTo>
                  <a:cubicBezTo>
                    <a:pt x="3741" y="4088"/>
                    <a:pt x="3937" y="4114"/>
                    <a:pt x="4133" y="4159"/>
                  </a:cubicBezTo>
                  <a:cubicBezTo>
                    <a:pt x="4588" y="4330"/>
                    <a:pt x="4938" y="4396"/>
                    <a:pt x="5223" y="4396"/>
                  </a:cubicBezTo>
                  <a:cubicBezTo>
                    <a:pt x="6227" y="4396"/>
                    <a:pt x="6417" y="3570"/>
                    <a:pt x="7472" y="3552"/>
                  </a:cubicBezTo>
                  <a:lnTo>
                    <a:pt x="7566" y="3552"/>
                  </a:lnTo>
                  <a:cubicBezTo>
                    <a:pt x="7682" y="3552"/>
                    <a:pt x="7822" y="3529"/>
                    <a:pt x="7963" y="3505"/>
                  </a:cubicBezTo>
                  <a:cubicBezTo>
                    <a:pt x="8315" y="3439"/>
                    <a:pt x="8231" y="2916"/>
                    <a:pt x="7907" y="2916"/>
                  </a:cubicBezTo>
                  <a:cubicBezTo>
                    <a:pt x="7887" y="2916"/>
                    <a:pt x="7867" y="2918"/>
                    <a:pt x="7846" y="2922"/>
                  </a:cubicBezTo>
                  <a:cubicBezTo>
                    <a:pt x="7799" y="2933"/>
                    <a:pt x="7752" y="2939"/>
                    <a:pt x="7709" y="2939"/>
                  </a:cubicBezTo>
                  <a:cubicBezTo>
                    <a:pt x="7665" y="2939"/>
                    <a:pt x="7624" y="2933"/>
                    <a:pt x="7589" y="2922"/>
                  </a:cubicBezTo>
                  <a:cubicBezTo>
                    <a:pt x="7262" y="2875"/>
                    <a:pt x="6748" y="1964"/>
                    <a:pt x="8219" y="914"/>
                  </a:cubicBezTo>
                  <a:cubicBezTo>
                    <a:pt x="8406" y="797"/>
                    <a:pt x="8546" y="680"/>
                    <a:pt x="8710" y="540"/>
                  </a:cubicBezTo>
                  <a:cubicBezTo>
                    <a:pt x="8983" y="384"/>
                    <a:pt x="8816" y="0"/>
                    <a:pt x="8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192173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4EAC-9E74-22EE-7BFC-BFAE563EB68E}"/>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7E606E2C-9B5D-DD19-1B01-05FB5E47AC3E}"/>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16A22BE3-957E-C4EF-02F3-A0CEBB8CAF27}"/>
              </a:ext>
            </a:extLst>
          </p:cNvPr>
          <p:cNvSpPr>
            <a:spLocks noGrp="1"/>
          </p:cNvSpPr>
          <p:nvPr>
            <p:ph type="dt" sz="half" idx="10"/>
          </p:nvPr>
        </p:nvSpPr>
        <p:spPr/>
        <p:txBody>
          <a:bodyPr/>
          <a:lstStyle/>
          <a:p>
            <a:pPr defTabSz="685800">
              <a:buClrTx/>
            </a:pPr>
            <a:fld id="{1868B0CE-818C-4380-82B7-29791C7B25EB}" type="datetimeFigureOut">
              <a:rPr lang="en-US" kern="1200" smtClean="0">
                <a:solidFill>
                  <a:prstClr val="black">
                    <a:tint val="75000"/>
                  </a:prstClr>
                </a:solidFill>
                <a:latin typeface="Calibri" panose="020F0502020204030204"/>
                <a:ea typeface="+mn-ea"/>
                <a:cs typeface="+mn-cs"/>
              </a:rPr>
              <a:pPr defTabSz="685800">
                <a:buClrTx/>
              </a:pPr>
              <a:t>2/26/2026</a:t>
            </a:fld>
            <a:endParaRPr lang="en-US" kern="1200">
              <a:solidFill>
                <a:prstClr val="black">
                  <a:tint val="75000"/>
                </a:prstClr>
              </a:solidFill>
              <a:latin typeface="Calibri" panose="020F0502020204030204"/>
              <a:ea typeface="+mn-ea"/>
              <a:cs typeface="+mn-cs"/>
            </a:endParaRPr>
          </a:p>
        </p:txBody>
      </p:sp>
      <p:sp>
        <p:nvSpPr>
          <p:cNvPr id="5" name="Footer Placeholder 4">
            <a:extLst>
              <a:ext uri="{FF2B5EF4-FFF2-40B4-BE49-F238E27FC236}">
                <a16:creationId xmlns:a16="http://schemas.microsoft.com/office/drawing/2014/main" id="{9A545949-4926-4EC2-A0AF-ED8B30D1B066}"/>
              </a:ext>
            </a:extLst>
          </p:cNvPr>
          <p:cNvSpPr>
            <a:spLocks noGrp="1"/>
          </p:cNvSpPr>
          <p:nvPr>
            <p:ph type="ftr" sz="quarter" idx="11"/>
          </p:nvPr>
        </p:nvSpPr>
        <p:spPr/>
        <p:txBody>
          <a:bodyPr/>
          <a:lstStyle/>
          <a:p>
            <a:pPr defTabSz="685800">
              <a:buClrTx/>
            </a:pPr>
            <a:endParaRPr lang="en-US" kern="1200">
              <a:solidFill>
                <a:prstClr val="black">
                  <a:tint val="75000"/>
                </a:prstClr>
              </a:solidFill>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19BF57E3-9BE9-733D-DC08-2D3E1BE1B242}"/>
              </a:ext>
            </a:extLst>
          </p:cNvPr>
          <p:cNvSpPr>
            <a:spLocks noGrp="1"/>
          </p:cNvSpPr>
          <p:nvPr>
            <p:ph type="sldNum" sz="quarter" idx="12"/>
          </p:nvPr>
        </p:nvSpPr>
        <p:spPr/>
        <p:txBody>
          <a:bodyPr/>
          <a:lstStyle/>
          <a:p>
            <a:pPr defTabSz="685800">
              <a:buClrTx/>
            </a:pPr>
            <a:fld id="{4E6FFAEB-81D4-4FC8-AB64-3EAC53E506E8}" type="slidenum">
              <a:rPr lang="en-US" kern="1200" smtClean="0">
                <a:solidFill>
                  <a:prstClr val="black">
                    <a:tint val="75000"/>
                  </a:prstClr>
                </a:solidFill>
                <a:latin typeface="Calibri" panose="020F0502020204030204"/>
                <a:ea typeface="+mn-ea"/>
                <a:cs typeface="+mn-cs"/>
              </a:rPr>
              <a:pPr defTabSz="685800">
                <a:buClrTx/>
              </a:pPr>
              <a:t>‹#›</a:t>
            </a:fld>
            <a:endParaRPr lang="en-US" kern="1200">
              <a:solidFill>
                <a:prstClr val="black">
                  <a:tint val="75000"/>
                </a:prstClr>
              </a:solidFill>
              <a:latin typeface="Calibri" panose="020F0502020204030204"/>
              <a:ea typeface="+mn-ea"/>
              <a:cs typeface="+mn-cs"/>
            </a:endParaRPr>
          </a:p>
        </p:txBody>
      </p:sp>
    </p:spTree>
    <p:extLst>
      <p:ext uri="{BB962C8B-B14F-4D97-AF65-F5344CB8AC3E}">
        <p14:creationId xmlns:p14="http://schemas.microsoft.com/office/powerpoint/2010/main" val="2765726577"/>
      </p:ext>
    </p:extLst>
  </p:cSld>
  <p:clrMapOvr>
    <a:masterClrMapping/>
  </p:clrMapOvr>
  <p:transition spd="med">
    <p:randomBar dir="vert"/>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8E226-8B84-0152-0BCD-AB24A923B94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CF5312-E778-FB74-8351-7AA042DF7D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9086AB-A123-D7C3-05EE-989280B85D68}"/>
              </a:ext>
            </a:extLst>
          </p:cNvPr>
          <p:cNvSpPr>
            <a:spLocks noGrp="1"/>
          </p:cNvSpPr>
          <p:nvPr>
            <p:ph type="dt" sz="half" idx="10"/>
          </p:nvPr>
        </p:nvSpPr>
        <p:spPr/>
        <p:txBody>
          <a:bodyPr/>
          <a:lstStyle/>
          <a:p>
            <a:pPr defTabSz="685800">
              <a:buClrTx/>
            </a:pPr>
            <a:fld id="{1868B0CE-818C-4380-82B7-29791C7B25EB}" type="datetimeFigureOut">
              <a:rPr lang="en-US" kern="1200" smtClean="0">
                <a:solidFill>
                  <a:prstClr val="black">
                    <a:tint val="75000"/>
                  </a:prstClr>
                </a:solidFill>
                <a:latin typeface="Calibri" panose="020F0502020204030204"/>
                <a:ea typeface="+mn-ea"/>
                <a:cs typeface="+mn-cs"/>
              </a:rPr>
              <a:pPr defTabSz="685800">
                <a:buClrTx/>
              </a:pPr>
              <a:t>2/26/2026</a:t>
            </a:fld>
            <a:endParaRPr lang="en-US" kern="1200">
              <a:solidFill>
                <a:prstClr val="black">
                  <a:tint val="75000"/>
                </a:prstClr>
              </a:solidFill>
              <a:latin typeface="Calibri" panose="020F0502020204030204"/>
              <a:ea typeface="+mn-ea"/>
              <a:cs typeface="+mn-cs"/>
            </a:endParaRPr>
          </a:p>
        </p:txBody>
      </p:sp>
      <p:sp>
        <p:nvSpPr>
          <p:cNvPr id="5" name="Footer Placeholder 4">
            <a:extLst>
              <a:ext uri="{FF2B5EF4-FFF2-40B4-BE49-F238E27FC236}">
                <a16:creationId xmlns:a16="http://schemas.microsoft.com/office/drawing/2014/main" id="{BE6B1CCA-BA4F-7C7E-2D86-2AA5F64726C4}"/>
              </a:ext>
            </a:extLst>
          </p:cNvPr>
          <p:cNvSpPr>
            <a:spLocks noGrp="1"/>
          </p:cNvSpPr>
          <p:nvPr>
            <p:ph type="ftr" sz="quarter" idx="11"/>
          </p:nvPr>
        </p:nvSpPr>
        <p:spPr/>
        <p:txBody>
          <a:bodyPr/>
          <a:lstStyle/>
          <a:p>
            <a:pPr defTabSz="685800">
              <a:buClrTx/>
            </a:pPr>
            <a:endParaRPr lang="en-US" kern="1200">
              <a:solidFill>
                <a:prstClr val="black">
                  <a:tint val="75000"/>
                </a:prstClr>
              </a:solidFill>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5CA9108A-8E4A-8CDF-FB4E-4C032961488B}"/>
              </a:ext>
            </a:extLst>
          </p:cNvPr>
          <p:cNvSpPr>
            <a:spLocks noGrp="1"/>
          </p:cNvSpPr>
          <p:nvPr>
            <p:ph type="sldNum" sz="quarter" idx="12"/>
          </p:nvPr>
        </p:nvSpPr>
        <p:spPr/>
        <p:txBody>
          <a:bodyPr/>
          <a:lstStyle/>
          <a:p>
            <a:pPr defTabSz="685800">
              <a:buClrTx/>
            </a:pPr>
            <a:fld id="{4E6FFAEB-81D4-4FC8-AB64-3EAC53E506E8}" type="slidenum">
              <a:rPr lang="en-US" kern="1200" smtClean="0">
                <a:solidFill>
                  <a:prstClr val="black">
                    <a:tint val="75000"/>
                  </a:prstClr>
                </a:solidFill>
                <a:latin typeface="Calibri" panose="020F0502020204030204"/>
                <a:ea typeface="+mn-ea"/>
                <a:cs typeface="+mn-cs"/>
              </a:rPr>
              <a:pPr defTabSz="685800">
                <a:buClrTx/>
              </a:pPr>
              <a:t>‹#›</a:t>
            </a:fld>
            <a:endParaRPr lang="en-US" kern="1200">
              <a:solidFill>
                <a:prstClr val="black">
                  <a:tint val="75000"/>
                </a:prstClr>
              </a:solidFill>
              <a:latin typeface="Calibri" panose="020F0502020204030204"/>
              <a:ea typeface="+mn-ea"/>
              <a:cs typeface="+mn-cs"/>
            </a:endParaRPr>
          </a:p>
        </p:txBody>
      </p:sp>
    </p:spTree>
    <p:extLst>
      <p:ext uri="{BB962C8B-B14F-4D97-AF65-F5344CB8AC3E}">
        <p14:creationId xmlns:p14="http://schemas.microsoft.com/office/powerpoint/2010/main" val="1985384480"/>
      </p:ext>
    </p:extLst>
  </p:cSld>
  <p:clrMapOvr>
    <a:masterClrMapping/>
  </p:clrMapOvr>
  <p:transition spd="med">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7600"/>
            <a:ext cx="7704000" cy="592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Anek Devanagari SemiBold"/>
              <a:buNone/>
              <a:defRPr sz="3200">
                <a:solidFill>
                  <a:schemeClr val="dk1"/>
                </a:solidFill>
                <a:latin typeface="Anek Devanagari SemiBold"/>
                <a:ea typeface="Anek Devanagari SemiBold"/>
                <a:cs typeface="Anek Devanagari SemiBold"/>
                <a:sym typeface="Anek Devanagari SemiBold"/>
              </a:defRPr>
            </a:lvl1pPr>
            <a:lvl2pPr lvl="1"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2pPr>
            <a:lvl3pPr lvl="2"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3pPr>
            <a:lvl4pPr lvl="3"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4pPr>
            <a:lvl5pPr lvl="4"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5pPr>
            <a:lvl6pPr lvl="5"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6pPr>
            <a:lvl7pPr lvl="6"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7pPr>
            <a:lvl8pPr lvl="7"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8pPr>
            <a:lvl9pPr lvl="8" algn="ctr" rtl="0">
              <a:spcBef>
                <a:spcPts val="0"/>
              </a:spcBef>
              <a:spcAft>
                <a:spcPts val="0"/>
              </a:spcAft>
              <a:buClr>
                <a:schemeClr val="dk1"/>
              </a:buClr>
              <a:buSzPts val="3600"/>
              <a:buFont typeface="Anek Devanagari SemiBold"/>
              <a:buNone/>
              <a:defRPr sz="3600">
                <a:solidFill>
                  <a:schemeClr val="dk1"/>
                </a:solidFill>
                <a:latin typeface="Anek Devanagari SemiBold"/>
                <a:ea typeface="Anek Devanagari SemiBold"/>
                <a:cs typeface="Anek Devanagari SemiBold"/>
                <a:sym typeface="Anek Devanagari SemiBold"/>
              </a:defRPr>
            </a:lvl9pPr>
          </a:lstStyle>
          <a:p>
            <a:endParaRPr/>
          </a:p>
        </p:txBody>
      </p:sp>
      <p:sp>
        <p:nvSpPr>
          <p:cNvPr id="7" name="Google Shape;7;p1"/>
          <p:cNvSpPr txBox="1">
            <a:spLocks noGrp="1"/>
          </p:cNvSpPr>
          <p:nvPr>
            <p:ph type="body" idx="1"/>
          </p:nvPr>
        </p:nvSpPr>
        <p:spPr>
          <a:xfrm>
            <a:off x="720000" y="1300850"/>
            <a:ext cx="7704000" cy="32679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1pPr>
            <a:lvl2pPr marL="914400" lvl="1"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2pPr>
            <a:lvl3pPr marL="1371600" lvl="2"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3pPr>
            <a:lvl4pPr marL="1828800" lvl="3"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4pPr>
            <a:lvl5pPr marL="2286000" lvl="4"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5pPr>
            <a:lvl6pPr marL="2743200" lvl="5"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6pPr>
            <a:lvl7pPr marL="3200400" lvl="6"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7pPr>
            <a:lvl8pPr marL="3657600" lvl="7"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8pPr>
            <a:lvl9pPr marL="4114800" lvl="8" indent="-317500">
              <a:lnSpc>
                <a:spcPct val="100000"/>
              </a:lnSpc>
              <a:spcBef>
                <a:spcPts val="0"/>
              </a:spcBef>
              <a:spcAft>
                <a:spcPts val="0"/>
              </a:spcAft>
              <a:buClr>
                <a:schemeClr val="dk1"/>
              </a:buClr>
              <a:buSzPts val="1400"/>
              <a:buFont typeface="Montserrat Medium"/>
              <a:buChar char="■"/>
              <a:defRPr>
                <a:solidFill>
                  <a:schemeClr val="dk1"/>
                </a:solidFill>
                <a:latin typeface="Montserrat Medium"/>
                <a:ea typeface="Montserrat Medium"/>
                <a:cs typeface="Montserrat Medium"/>
                <a:sym typeface="Montserrat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6" r:id="rId3"/>
    <p:sldLayoutId id="2147483658" r:id="rId4"/>
    <p:sldLayoutId id="2147483659" r:id="rId5"/>
    <p:sldLayoutId id="2147483660" r:id="rId6"/>
    <p:sldLayoutId id="2147483661" r:id="rId7"/>
    <p:sldLayoutId id="2147483665" r:id="rId8"/>
    <p:sldLayoutId id="2147483666" r:id="rId9"/>
    <p:sldLayoutId id="2147483668" r:id="rId10"/>
    <p:sldLayoutId id="2147483669" r:id="rId11"/>
    <p:sldLayoutId id="2147483670" r:id="rId12"/>
    <p:sldLayoutId id="2147483672" r:id="rId13"/>
    <p:sldLayoutId id="2147483673" r:id="rId14"/>
    <p:sldLayoutId id="2147483677" r:id="rId15"/>
    <p:sldLayoutId id="2147483679" r:id="rId16"/>
    <p:sldLayoutId id="2147483680" r:id="rId17"/>
    <p:sldLayoutId id="2147483688"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49">
          <p15:clr>
            <a:srgbClr val="EA4335"/>
          </p15:clr>
        </p15:guide>
        <p15:guide id="2" pos="5311">
          <p15:clr>
            <a:srgbClr val="EA4335"/>
          </p15:clr>
        </p15:guide>
        <p15:guide id="3" orient="horz" pos="340">
          <p15:clr>
            <a:srgbClr val="EA4335"/>
          </p15:clr>
        </p15:guide>
        <p15:guide id="4" orient="horz" pos="2903">
          <p15:clr>
            <a:srgbClr val="EA4335"/>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CEE168-FBA7-0633-3531-87C8BFD66D30}"/>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5656CC8-1B45-875B-AAFB-DC68D08F66FE}"/>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0C1785-0EC1-92ED-122B-8426DBABB384}"/>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1868B0CE-818C-4380-82B7-29791C7B25EB}" type="datetimeFigureOut">
              <a:rPr lang="en-US" smtClean="0"/>
              <a:t>2/26/2026</a:t>
            </a:fld>
            <a:endParaRPr lang="en-US"/>
          </a:p>
        </p:txBody>
      </p:sp>
      <p:sp>
        <p:nvSpPr>
          <p:cNvPr id="5" name="Footer Placeholder 4">
            <a:extLst>
              <a:ext uri="{FF2B5EF4-FFF2-40B4-BE49-F238E27FC236}">
                <a16:creationId xmlns:a16="http://schemas.microsoft.com/office/drawing/2014/main" id="{E52F4CC7-49A8-F3F7-9A61-AE337CB826D1}"/>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3FD390D-E50B-76F7-202C-7B2E2F054CC7}"/>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E6FFAEB-81D4-4FC8-AB64-3EAC53E506E8}" type="slidenum">
              <a:rPr lang="en-US" smtClean="0"/>
              <a:t>‹#›</a:t>
            </a:fld>
            <a:endParaRPr lang="en-US"/>
          </a:p>
        </p:txBody>
      </p:sp>
    </p:spTree>
    <p:extLst>
      <p:ext uri="{BB962C8B-B14F-4D97-AF65-F5344CB8AC3E}">
        <p14:creationId xmlns:p14="http://schemas.microsoft.com/office/powerpoint/2010/main" val="108075301"/>
      </p:ext>
    </p:extLst>
  </p:cSld>
  <p:clrMap bg1="lt1" tx1="dk1" bg2="lt2" tx2="dk2" accent1="accent1" accent2="accent2" accent3="accent3" accent4="accent4" accent5="accent5" accent6="accent6" hlink="hlink" folHlink="folHlink"/>
  <p:sldLayoutIdLst>
    <p:sldLayoutId id="2147483686" r:id="rId1"/>
    <p:sldLayoutId id="2147483687" r:id="rId2"/>
  </p:sldLayoutIdLst>
  <p:transition spd="med">
    <p:randomBar dir="vert"/>
  </p:transition>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1.xml"/><Relationship Id="rId5" Type="http://schemas.openxmlformats.org/officeDocument/2006/relationships/image" Target="../media/image19.jpeg"/><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9.xml"/><Relationship Id="rId4" Type="http://schemas.openxmlformats.org/officeDocument/2006/relationships/image" Target="../media/image45.sv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1.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13.svg"/></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6.jp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8.xml"/><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2.png"/><Relationship Id="rId4" Type="http://schemas.openxmlformats.org/officeDocument/2006/relationships/notesSlide" Target="../notesSlides/notesSlide40.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48.png"/><Relationship Id="rId4" Type="http://schemas.openxmlformats.org/officeDocument/2006/relationships/notesSlide" Target="../notesSlides/notesSlide44.xml"/></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49.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slide" Target="slide52.xml"/><Relationship Id="rId7" Type="http://schemas.openxmlformats.org/officeDocument/2006/relationships/slide" Target="slide54.xml"/><Relationship Id="rId12" Type="http://schemas.openxmlformats.org/officeDocument/2006/relationships/image" Target="../media/image59.png"/><Relationship Id="rId2" Type="http://schemas.openxmlformats.org/officeDocument/2006/relationships/slide" Target="slide58.xml"/><Relationship Id="rId1" Type="http://schemas.openxmlformats.org/officeDocument/2006/relationships/slideLayout" Target="../slideLayouts/slideLayout20.xml"/><Relationship Id="rId6" Type="http://schemas.openxmlformats.org/officeDocument/2006/relationships/image" Target="../media/image56.png"/><Relationship Id="rId11" Type="http://schemas.openxmlformats.org/officeDocument/2006/relationships/slide" Target="slide56.xml"/><Relationship Id="rId5" Type="http://schemas.openxmlformats.org/officeDocument/2006/relationships/slide" Target="slide53.xml"/><Relationship Id="rId10" Type="http://schemas.openxmlformats.org/officeDocument/2006/relationships/image" Target="../media/image58.png"/><Relationship Id="rId4" Type="http://schemas.openxmlformats.org/officeDocument/2006/relationships/image" Target="../media/image55.png"/><Relationship Id="rId9" Type="http://schemas.openxmlformats.org/officeDocument/2006/relationships/slide" Target="slide55.xml"/></Relationships>
</file>

<file path=ppt/slides/_rels/slide5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 Target="slide51.xml"/><Relationship Id="rId1" Type="http://schemas.openxmlformats.org/officeDocument/2006/relationships/slideLayout" Target="../slideLayouts/slideLayout19.xml"/><Relationship Id="rId4" Type="http://schemas.openxmlformats.org/officeDocument/2006/relationships/image" Target="../media/image109.svg"/></Relationships>
</file>

<file path=ppt/slides/_rels/slide5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 Target="slide51.xml"/><Relationship Id="rId1" Type="http://schemas.openxmlformats.org/officeDocument/2006/relationships/slideLayout" Target="../slideLayouts/slideLayout19.xml"/><Relationship Id="rId4" Type="http://schemas.openxmlformats.org/officeDocument/2006/relationships/image" Target="../media/image109.svg"/></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 Target="slide51.xml"/><Relationship Id="rId1" Type="http://schemas.openxmlformats.org/officeDocument/2006/relationships/slideLayout" Target="../slideLayouts/slideLayout19.xml"/><Relationship Id="rId4" Type="http://schemas.openxmlformats.org/officeDocument/2006/relationships/image" Target="../media/image109.svg"/></Relationships>
</file>

<file path=ppt/slides/_rels/slide5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 Target="slide51.xml"/><Relationship Id="rId1" Type="http://schemas.openxmlformats.org/officeDocument/2006/relationships/slideLayout" Target="../slideLayouts/slideLayout19.xml"/><Relationship Id="rId4" Type="http://schemas.openxmlformats.org/officeDocument/2006/relationships/image" Target="../media/image109.sv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61.png"/></Relationships>
</file>

<file path=ppt/slides/_rels/slide5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 Target="slide51.xml"/><Relationship Id="rId1" Type="http://schemas.openxmlformats.org/officeDocument/2006/relationships/slideLayout" Target="../slideLayouts/slideLayout19.xml"/><Relationship Id="rId4" Type="http://schemas.openxmlformats.org/officeDocument/2006/relationships/image" Target="../media/image109.svg"/></Relationships>
</file>

<file path=ppt/slides/_rels/slide5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8" name="Google Shape;708;p39"/>
          <p:cNvSpPr/>
          <p:nvPr/>
        </p:nvSpPr>
        <p:spPr>
          <a:xfrm rot="1799290">
            <a:off x="6039664" y="-2132927"/>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1" name="Google Shape;711;p39"/>
          <p:cNvGrpSpPr/>
          <p:nvPr/>
        </p:nvGrpSpPr>
        <p:grpSpPr>
          <a:xfrm>
            <a:off x="5669169" y="537289"/>
            <a:ext cx="2986342" cy="605527"/>
            <a:chOff x="5973969" y="537289"/>
            <a:chExt cx="2986342" cy="605527"/>
          </a:xfrm>
        </p:grpSpPr>
        <p:sp>
          <p:nvSpPr>
            <p:cNvPr id="712" name="Google Shape;712;p39"/>
            <p:cNvSpPr/>
            <p:nvPr/>
          </p:nvSpPr>
          <p:spPr>
            <a:xfrm>
              <a:off x="8762199" y="876185"/>
              <a:ext cx="198112" cy="78270"/>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9"/>
            <p:cNvSpPr/>
            <p:nvPr/>
          </p:nvSpPr>
          <p:spPr>
            <a:xfrm>
              <a:off x="7375666" y="1018914"/>
              <a:ext cx="253186" cy="123901"/>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9"/>
            <p:cNvSpPr/>
            <p:nvPr/>
          </p:nvSpPr>
          <p:spPr>
            <a:xfrm>
              <a:off x="6589924" y="1040701"/>
              <a:ext cx="210598" cy="100649"/>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9"/>
            <p:cNvSpPr/>
            <p:nvPr/>
          </p:nvSpPr>
          <p:spPr>
            <a:xfrm>
              <a:off x="5973969" y="537289"/>
              <a:ext cx="128354" cy="60823"/>
            </a:xfrm>
            <a:custGeom>
              <a:avLst/>
              <a:gdLst/>
              <a:ahLst/>
              <a:cxnLst/>
              <a:rect l="l" t="t" r="r" b="b"/>
              <a:pathLst>
                <a:path w="4554" h="2158" extrusionOk="0">
                  <a:moveTo>
                    <a:pt x="4553" y="0"/>
                  </a:moveTo>
                  <a:lnTo>
                    <a:pt x="4553" y="0"/>
                  </a:lnTo>
                  <a:cubicBezTo>
                    <a:pt x="4320" y="280"/>
                    <a:pt x="3970" y="467"/>
                    <a:pt x="3596" y="560"/>
                  </a:cubicBezTo>
                  <a:cubicBezTo>
                    <a:pt x="3176" y="631"/>
                    <a:pt x="2779" y="841"/>
                    <a:pt x="2475" y="1144"/>
                  </a:cubicBezTo>
                  <a:cubicBezTo>
                    <a:pt x="2405" y="1214"/>
                    <a:pt x="2312" y="1284"/>
                    <a:pt x="2195" y="1331"/>
                  </a:cubicBezTo>
                  <a:cubicBezTo>
                    <a:pt x="2005" y="1271"/>
                    <a:pt x="1806" y="1241"/>
                    <a:pt x="1608" y="1241"/>
                  </a:cubicBezTo>
                  <a:cubicBezTo>
                    <a:pt x="1344" y="1241"/>
                    <a:pt x="1081" y="1294"/>
                    <a:pt x="841" y="1401"/>
                  </a:cubicBezTo>
                  <a:cubicBezTo>
                    <a:pt x="701" y="1424"/>
                    <a:pt x="561" y="1436"/>
                    <a:pt x="421" y="1436"/>
                  </a:cubicBezTo>
                  <a:cubicBezTo>
                    <a:pt x="281" y="1436"/>
                    <a:pt x="141" y="1424"/>
                    <a:pt x="0" y="1401"/>
                  </a:cubicBezTo>
                  <a:lnTo>
                    <a:pt x="0" y="1401"/>
                  </a:lnTo>
                  <a:cubicBezTo>
                    <a:pt x="172" y="1588"/>
                    <a:pt x="457" y="1629"/>
                    <a:pt x="718" y="1629"/>
                  </a:cubicBezTo>
                  <a:cubicBezTo>
                    <a:pt x="849" y="1629"/>
                    <a:pt x="973" y="1619"/>
                    <a:pt x="1074" y="1611"/>
                  </a:cubicBezTo>
                  <a:cubicBezTo>
                    <a:pt x="1118" y="1605"/>
                    <a:pt x="1164" y="1602"/>
                    <a:pt x="1210" y="1602"/>
                  </a:cubicBezTo>
                  <a:cubicBezTo>
                    <a:pt x="1336" y="1602"/>
                    <a:pt x="1468" y="1624"/>
                    <a:pt x="1588" y="1658"/>
                  </a:cubicBezTo>
                  <a:cubicBezTo>
                    <a:pt x="1565" y="1705"/>
                    <a:pt x="1541" y="1751"/>
                    <a:pt x="1541" y="1798"/>
                  </a:cubicBezTo>
                  <a:cubicBezTo>
                    <a:pt x="1448" y="1821"/>
                    <a:pt x="1378" y="1868"/>
                    <a:pt x="1308" y="1915"/>
                  </a:cubicBezTo>
                  <a:cubicBezTo>
                    <a:pt x="1425" y="1915"/>
                    <a:pt x="1565" y="1938"/>
                    <a:pt x="1682" y="1985"/>
                  </a:cubicBezTo>
                  <a:cubicBezTo>
                    <a:pt x="1911" y="2113"/>
                    <a:pt x="2078" y="2157"/>
                    <a:pt x="2213" y="2157"/>
                  </a:cubicBezTo>
                  <a:cubicBezTo>
                    <a:pt x="2519" y="2157"/>
                    <a:pt x="2665" y="1932"/>
                    <a:pt x="3006" y="1932"/>
                  </a:cubicBezTo>
                  <a:cubicBezTo>
                    <a:pt x="3037" y="1932"/>
                    <a:pt x="3071" y="1934"/>
                    <a:pt x="3106" y="1938"/>
                  </a:cubicBezTo>
                  <a:lnTo>
                    <a:pt x="3129" y="1938"/>
                  </a:lnTo>
                  <a:cubicBezTo>
                    <a:pt x="3174" y="1945"/>
                    <a:pt x="3218" y="1948"/>
                    <a:pt x="3262" y="1948"/>
                  </a:cubicBezTo>
                  <a:cubicBezTo>
                    <a:pt x="3514" y="1948"/>
                    <a:pt x="3744" y="1837"/>
                    <a:pt x="3923" y="1658"/>
                  </a:cubicBezTo>
                  <a:lnTo>
                    <a:pt x="3923" y="1658"/>
                  </a:lnTo>
                  <a:cubicBezTo>
                    <a:pt x="3666" y="1681"/>
                    <a:pt x="3433" y="1705"/>
                    <a:pt x="3176" y="1705"/>
                  </a:cubicBezTo>
                  <a:cubicBezTo>
                    <a:pt x="3059" y="1658"/>
                    <a:pt x="2896" y="1238"/>
                    <a:pt x="3573" y="911"/>
                  </a:cubicBezTo>
                  <a:cubicBezTo>
                    <a:pt x="3970" y="701"/>
                    <a:pt x="4320" y="374"/>
                    <a:pt x="4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9"/>
            <p:cNvSpPr/>
            <p:nvPr/>
          </p:nvSpPr>
          <p:spPr>
            <a:xfrm>
              <a:off x="7042012" y="712317"/>
              <a:ext cx="197436" cy="78777"/>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9"/>
            <p:cNvSpPr/>
            <p:nvPr/>
          </p:nvSpPr>
          <p:spPr>
            <a:xfrm>
              <a:off x="7828401" y="698253"/>
              <a:ext cx="154031" cy="94645"/>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8" name="Google Shape;718;p39"/>
          <p:cNvGrpSpPr/>
          <p:nvPr/>
        </p:nvGrpSpPr>
        <p:grpSpPr>
          <a:xfrm>
            <a:off x="4406636" y="1396318"/>
            <a:ext cx="6501273" cy="4151157"/>
            <a:chOff x="4406636" y="1396318"/>
            <a:chExt cx="6501273" cy="4151157"/>
          </a:xfrm>
        </p:grpSpPr>
        <p:grpSp>
          <p:nvGrpSpPr>
            <p:cNvPr id="719" name="Google Shape;719;p39"/>
            <p:cNvGrpSpPr/>
            <p:nvPr/>
          </p:nvGrpSpPr>
          <p:grpSpPr>
            <a:xfrm>
              <a:off x="5313857" y="1396318"/>
              <a:ext cx="5594052" cy="3060353"/>
              <a:chOff x="3429665" y="866225"/>
              <a:chExt cx="4845852" cy="2651034"/>
            </a:xfrm>
          </p:grpSpPr>
          <p:sp>
            <p:nvSpPr>
              <p:cNvPr id="720" name="Google Shape;720;p39"/>
              <p:cNvSpPr/>
              <p:nvPr/>
            </p:nvSpPr>
            <p:spPr>
              <a:xfrm>
                <a:off x="3429665" y="866225"/>
                <a:ext cx="4397787" cy="2576398"/>
              </a:xfrm>
              <a:custGeom>
                <a:avLst/>
                <a:gdLst/>
                <a:ahLst/>
                <a:cxnLst/>
                <a:rect l="l" t="t" r="r" b="b"/>
                <a:pathLst>
                  <a:path w="67993" h="39833" extrusionOk="0">
                    <a:moveTo>
                      <a:pt x="67140" y="38326"/>
                    </a:moveTo>
                    <a:cubicBezTo>
                      <a:pt x="66663" y="39832"/>
                      <a:pt x="64554" y="39456"/>
                      <a:pt x="63375" y="39456"/>
                    </a:cubicBezTo>
                    <a:lnTo>
                      <a:pt x="62747" y="39456"/>
                    </a:lnTo>
                    <a:cubicBezTo>
                      <a:pt x="60664" y="39330"/>
                      <a:pt x="58556" y="39004"/>
                      <a:pt x="56523" y="38477"/>
                    </a:cubicBezTo>
                    <a:cubicBezTo>
                      <a:pt x="54690" y="38050"/>
                      <a:pt x="52708" y="37849"/>
                      <a:pt x="50850" y="37573"/>
                    </a:cubicBezTo>
                    <a:cubicBezTo>
                      <a:pt x="48591" y="37247"/>
                      <a:pt x="46408" y="38402"/>
                      <a:pt x="44099" y="38100"/>
                    </a:cubicBezTo>
                    <a:cubicBezTo>
                      <a:pt x="39430" y="37523"/>
                      <a:pt x="34712" y="37473"/>
                      <a:pt x="30018" y="37975"/>
                    </a:cubicBezTo>
                    <a:cubicBezTo>
                      <a:pt x="27910" y="38151"/>
                      <a:pt x="25802" y="38226"/>
                      <a:pt x="23693" y="38201"/>
                    </a:cubicBezTo>
                    <a:cubicBezTo>
                      <a:pt x="22162" y="38201"/>
                      <a:pt x="20682" y="38452"/>
                      <a:pt x="19151" y="38452"/>
                    </a:cubicBezTo>
                    <a:cubicBezTo>
                      <a:pt x="14557" y="38452"/>
                      <a:pt x="10090" y="37849"/>
                      <a:pt x="5547" y="37473"/>
                    </a:cubicBezTo>
                    <a:cubicBezTo>
                      <a:pt x="4091" y="37348"/>
                      <a:pt x="2560" y="37222"/>
                      <a:pt x="1255" y="36519"/>
                    </a:cubicBezTo>
                    <a:cubicBezTo>
                      <a:pt x="101" y="35917"/>
                      <a:pt x="0" y="35214"/>
                      <a:pt x="0" y="34009"/>
                    </a:cubicBezTo>
                    <a:cubicBezTo>
                      <a:pt x="0" y="32930"/>
                      <a:pt x="0" y="32127"/>
                      <a:pt x="477" y="31198"/>
                    </a:cubicBezTo>
                    <a:cubicBezTo>
                      <a:pt x="929" y="30370"/>
                      <a:pt x="1431" y="29567"/>
                      <a:pt x="1983" y="28814"/>
                    </a:cubicBezTo>
                    <a:cubicBezTo>
                      <a:pt x="2083" y="28688"/>
                      <a:pt x="2159" y="28563"/>
                      <a:pt x="2259" y="28412"/>
                    </a:cubicBezTo>
                    <a:cubicBezTo>
                      <a:pt x="3414" y="26655"/>
                      <a:pt x="4920" y="25350"/>
                      <a:pt x="6978" y="25024"/>
                    </a:cubicBezTo>
                    <a:cubicBezTo>
                      <a:pt x="8032" y="24823"/>
                      <a:pt x="8634" y="24171"/>
                      <a:pt x="9513" y="23518"/>
                    </a:cubicBezTo>
                    <a:cubicBezTo>
                      <a:pt x="10441" y="22815"/>
                      <a:pt x="11470" y="22439"/>
                      <a:pt x="12424" y="21711"/>
                    </a:cubicBezTo>
                    <a:cubicBezTo>
                      <a:pt x="13303" y="21008"/>
                      <a:pt x="14306" y="20205"/>
                      <a:pt x="15336" y="19778"/>
                    </a:cubicBezTo>
                    <a:cubicBezTo>
                      <a:pt x="16339" y="19402"/>
                      <a:pt x="17268" y="18900"/>
                      <a:pt x="18147" y="18323"/>
                    </a:cubicBezTo>
                    <a:cubicBezTo>
                      <a:pt x="19075" y="17695"/>
                      <a:pt x="20129" y="17193"/>
                      <a:pt x="20933" y="16415"/>
                    </a:cubicBezTo>
                    <a:cubicBezTo>
                      <a:pt x="21510" y="15813"/>
                      <a:pt x="22087" y="15135"/>
                      <a:pt x="22815" y="14633"/>
                    </a:cubicBezTo>
                    <a:cubicBezTo>
                      <a:pt x="24321" y="13629"/>
                      <a:pt x="25049" y="11973"/>
                      <a:pt x="25626" y="10291"/>
                    </a:cubicBezTo>
                    <a:cubicBezTo>
                      <a:pt x="25802" y="9789"/>
                      <a:pt x="25977" y="9237"/>
                      <a:pt x="26505" y="8936"/>
                    </a:cubicBezTo>
                    <a:cubicBezTo>
                      <a:pt x="26981" y="8660"/>
                      <a:pt x="27433" y="8760"/>
                      <a:pt x="27860" y="8233"/>
                    </a:cubicBezTo>
                    <a:cubicBezTo>
                      <a:pt x="28939" y="6953"/>
                      <a:pt x="29115" y="5271"/>
                      <a:pt x="30043" y="3916"/>
                    </a:cubicBezTo>
                    <a:cubicBezTo>
                      <a:pt x="31022" y="2510"/>
                      <a:pt x="32327" y="1356"/>
                      <a:pt x="33808" y="503"/>
                    </a:cubicBezTo>
                    <a:cubicBezTo>
                      <a:pt x="34561" y="126"/>
                      <a:pt x="35440" y="1"/>
                      <a:pt x="36268" y="151"/>
                    </a:cubicBezTo>
                    <a:cubicBezTo>
                      <a:pt x="36444" y="176"/>
                      <a:pt x="36619" y="252"/>
                      <a:pt x="36770" y="327"/>
                    </a:cubicBezTo>
                    <a:cubicBezTo>
                      <a:pt x="37648" y="804"/>
                      <a:pt x="38376" y="1507"/>
                      <a:pt x="38878" y="2360"/>
                    </a:cubicBezTo>
                    <a:cubicBezTo>
                      <a:pt x="39205" y="2887"/>
                      <a:pt x="39255" y="3514"/>
                      <a:pt x="39506" y="4041"/>
                    </a:cubicBezTo>
                    <a:cubicBezTo>
                      <a:pt x="39957" y="4995"/>
                      <a:pt x="40459" y="4418"/>
                      <a:pt x="41037" y="4995"/>
                    </a:cubicBezTo>
                    <a:cubicBezTo>
                      <a:pt x="41162" y="5121"/>
                      <a:pt x="41037" y="5522"/>
                      <a:pt x="41187" y="5723"/>
                    </a:cubicBezTo>
                    <a:cubicBezTo>
                      <a:pt x="41388" y="5999"/>
                      <a:pt x="41413" y="5849"/>
                      <a:pt x="41689" y="5974"/>
                    </a:cubicBezTo>
                    <a:cubicBezTo>
                      <a:pt x="41965" y="6125"/>
                      <a:pt x="42091" y="5949"/>
                      <a:pt x="42367" y="6200"/>
                    </a:cubicBezTo>
                    <a:cubicBezTo>
                      <a:pt x="42492" y="6325"/>
                      <a:pt x="42518" y="6551"/>
                      <a:pt x="42618" y="6702"/>
                    </a:cubicBezTo>
                    <a:cubicBezTo>
                      <a:pt x="42844" y="7078"/>
                      <a:pt x="43120" y="7480"/>
                      <a:pt x="43371" y="7856"/>
                    </a:cubicBezTo>
                    <a:cubicBezTo>
                      <a:pt x="43522" y="8107"/>
                      <a:pt x="43848" y="8911"/>
                      <a:pt x="44049" y="9061"/>
                    </a:cubicBezTo>
                    <a:cubicBezTo>
                      <a:pt x="44776" y="9563"/>
                      <a:pt x="45906" y="8961"/>
                      <a:pt x="46734" y="9563"/>
                    </a:cubicBezTo>
                    <a:cubicBezTo>
                      <a:pt x="47713" y="10291"/>
                      <a:pt x="47914" y="10893"/>
                      <a:pt x="49294" y="10919"/>
                    </a:cubicBezTo>
                    <a:cubicBezTo>
                      <a:pt x="50373" y="10944"/>
                      <a:pt x="51252" y="10919"/>
                      <a:pt x="52206" y="11345"/>
                    </a:cubicBezTo>
                    <a:cubicBezTo>
                      <a:pt x="53159" y="11747"/>
                      <a:pt x="53737" y="12224"/>
                      <a:pt x="54741" y="12324"/>
                    </a:cubicBezTo>
                    <a:cubicBezTo>
                      <a:pt x="55318" y="12374"/>
                      <a:pt x="55720" y="12249"/>
                      <a:pt x="56171" y="12575"/>
                    </a:cubicBezTo>
                    <a:cubicBezTo>
                      <a:pt x="56473" y="12776"/>
                      <a:pt x="56673" y="13428"/>
                      <a:pt x="57025" y="13554"/>
                    </a:cubicBezTo>
                    <a:cubicBezTo>
                      <a:pt x="57401" y="13704"/>
                      <a:pt x="58104" y="13428"/>
                      <a:pt x="58556" y="13454"/>
                    </a:cubicBezTo>
                    <a:cubicBezTo>
                      <a:pt x="58982" y="13428"/>
                      <a:pt x="59434" y="13604"/>
                      <a:pt x="59710" y="13930"/>
                    </a:cubicBezTo>
                    <a:cubicBezTo>
                      <a:pt x="60388" y="14583"/>
                      <a:pt x="61066" y="15085"/>
                      <a:pt x="61743" y="15712"/>
                    </a:cubicBezTo>
                    <a:cubicBezTo>
                      <a:pt x="62295" y="16214"/>
                      <a:pt x="62873" y="16716"/>
                      <a:pt x="63400" y="17243"/>
                    </a:cubicBezTo>
                    <a:cubicBezTo>
                      <a:pt x="64052" y="17871"/>
                      <a:pt x="64705" y="18498"/>
                      <a:pt x="65282" y="19126"/>
                    </a:cubicBezTo>
                    <a:cubicBezTo>
                      <a:pt x="66663" y="20607"/>
                      <a:pt x="66989" y="22489"/>
                      <a:pt x="67390" y="24346"/>
                    </a:cubicBezTo>
                    <a:cubicBezTo>
                      <a:pt x="67993" y="27157"/>
                      <a:pt x="67918" y="30947"/>
                      <a:pt x="66813" y="33633"/>
                    </a:cubicBezTo>
                    <a:cubicBezTo>
                      <a:pt x="66838" y="33859"/>
                      <a:pt x="67114" y="33658"/>
                      <a:pt x="67165" y="33608"/>
                    </a:cubicBezTo>
                    <a:lnTo>
                      <a:pt x="67165" y="34411"/>
                    </a:lnTo>
                    <a:cubicBezTo>
                      <a:pt x="66110" y="35515"/>
                      <a:pt x="67516" y="37122"/>
                      <a:pt x="67140" y="38326"/>
                    </a:cubicBezTo>
                    <a:close/>
                  </a:path>
                </a:pathLst>
              </a:cu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9"/>
              <p:cNvSpPr/>
              <p:nvPr/>
            </p:nvSpPr>
            <p:spPr>
              <a:xfrm>
                <a:off x="7741325" y="2341885"/>
                <a:ext cx="534192" cy="850736"/>
              </a:xfrm>
              <a:custGeom>
                <a:avLst/>
                <a:gdLst/>
                <a:ahLst/>
                <a:cxnLst/>
                <a:rect l="l" t="t" r="r" b="b"/>
                <a:pathLst>
                  <a:path w="8259" h="13153" extrusionOk="0">
                    <a:moveTo>
                      <a:pt x="7907" y="9362"/>
                    </a:moveTo>
                    <a:cubicBezTo>
                      <a:pt x="7681" y="8860"/>
                      <a:pt x="7380" y="8408"/>
                      <a:pt x="7104" y="7957"/>
                    </a:cubicBezTo>
                    <a:cubicBezTo>
                      <a:pt x="6476" y="6902"/>
                      <a:pt x="6075" y="5597"/>
                      <a:pt x="5547" y="4468"/>
                    </a:cubicBezTo>
                    <a:cubicBezTo>
                      <a:pt x="4995" y="3288"/>
                      <a:pt x="4694" y="2008"/>
                      <a:pt x="3339" y="1582"/>
                    </a:cubicBezTo>
                    <a:cubicBezTo>
                      <a:pt x="2410" y="1280"/>
                      <a:pt x="1055" y="904"/>
                      <a:pt x="377" y="0"/>
                    </a:cubicBezTo>
                    <a:cubicBezTo>
                      <a:pt x="503" y="527"/>
                      <a:pt x="603" y="1029"/>
                      <a:pt x="728" y="1556"/>
                    </a:cubicBezTo>
                    <a:cubicBezTo>
                      <a:pt x="1306" y="4342"/>
                      <a:pt x="1256" y="8132"/>
                      <a:pt x="126" y="10818"/>
                    </a:cubicBezTo>
                    <a:cubicBezTo>
                      <a:pt x="176" y="11069"/>
                      <a:pt x="452" y="10843"/>
                      <a:pt x="503" y="10793"/>
                    </a:cubicBezTo>
                    <a:lnTo>
                      <a:pt x="503" y="11596"/>
                    </a:lnTo>
                    <a:cubicBezTo>
                      <a:pt x="126" y="12023"/>
                      <a:pt x="1" y="12600"/>
                      <a:pt x="151" y="13152"/>
                    </a:cubicBezTo>
                    <a:cubicBezTo>
                      <a:pt x="854" y="13077"/>
                      <a:pt x="1532" y="12951"/>
                      <a:pt x="2209" y="12750"/>
                    </a:cubicBezTo>
                    <a:cubicBezTo>
                      <a:pt x="3138" y="12424"/>
                      <a:pt x="3966" y="11922"/>
                      <a:pt x="4920" y="11696"/>
                    </a:cubicBezTo>
                    <a:cubicBezTo>
                      <a:pt x="5723" y="11496"/>
                      <a:pt x="6501" y="11219"/>
                      <a:pt x="7204" y="10793"/>
                    </a:cubicBezTo>
                    <a:cubicBezTo>
                      <a:pt x="7957" y="10366"/>
                      <a:pt x="8258" y="10140"/>
                      <a:pt x="7907" y="936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9"/>
              <p:cNvSpPr/>
              <p:nvPr/>
            </p:nvSpPr>
            <p:spPr>
              <a:xfrm>
                <a:off x="7327377" y="2017195"/>
                <a:ext cx="241968" cy="1237070"/>
              </a:xfrm>
              <a:custGeom>
                <a:avLst/>
                <a:gdLst/>
                <a:ahLst/>
                <a:cxnLst/>
                <a:rect l="l" t="t" r="r" b="b"/>
                <a:pathLst>
                  <a:path w="3741" h="19126" extrusionOk="0">
                    <a:moveTo>
                      <a:pt x="502" y="16415"/>
                    </a:moveTo>
                    <a:lnTo>
                      <a:pt x="502" y="16415"/>
                    </a:lnTo>
                    <a:cubicBezTo>
                      <a:pt x="954" y="16842"/>
                      <a:pt x="1029" y="17269"/>
                      <a:pt x="1029" y="18021"/>
                    </a:cubicBezTo>
                    <a:lnTo>
                      <a:pt x="678" y="17018"/>
                    </a:lnTo>
                    <a:cubicBezTo>
                      <a:pt x="628" y="16817"/>
                      <a:pt x="553" y="16616"/>
                      <a:pt x="502" y="16415"/>
                    </a:cubicBezTo>
                    <a:close/>
                    <a:moveTo>
                      <a:pt x="3213" y="1"/>
                    </a:moveTo>
                    <a:cubicBezTo>
                      <a:pt x="2937" y="151"/>
                      <a:pt x="2636" y="754"/>
                      <a:pt x="2510" y="979"/>
                    </a:cubicBezTo>
                    <a:cubicBezTo>
                      <a:pt x="2234" y="1456"/>
                      <a:pt x="2184" y="2008"/>
                      <a:pt x="2033" y="2510"/>
                    </a:cubicBezTo>
                    <a:cubicBezTo>
                      <a:pt x="1632" y="3690"/>
                      <a:pt x="1130" y="4895"/>
                      <a:pt x="804" y="6074"/>
                    </a:cubicBezTo>
                    <a:cubicBezTo>
                      <a:pt x="427" y="7430"/>
                      <a:pt x="728" y="8936"/>
                      <a:pt x="427" y="10316"/>
                    </a:cubicBezTo>
                    <a:cubicBezTo>
                      <a:pt x="226" y="11144"/>
                      <a:pt x="176" y="11998"/>
                      <a:pt x="51" y="12826"/>
                    </a:cubicBezTo>
                    <a:cubicBezTo>
                      <a:pt x="26" y="12977"/>
                      <a:pt x="26" y="13127"/>
                      <a:pt x="0" y="13278"/>
                    </a:cubicBezTo>
                    <a:cubicBezTo>
                      <a:pt x="101" y="14332"/>
                      <a:pt x="277" y="15386"/>
                      <a:pt x="502" y="16415"/>
                    </a:cubicBezTo>
                    <a:cubicBezTo>
                      <a:pt x="452" y="16365"/>
                      <a:pt x="402" y="16315"/>
                      <a:pt x="352" y="16265"/>
                    </a:cubicBezTo>
                    <a:cubicBezTo>
                      <a:pt x="277" y="16214"/>
                      <a:pt x="201" y="16139"/>
                      <a:pt x="126" y="16089"/>
                    </a:cubicBezTo>
                    <a:lnTo>
                      <a:pt x="126" y="16089"/>
                    </a:lnTo>
                    <a:cubicBezTo>
                      <a:pt x="251" y="16440"/>
                      <a:pt x="402" y="16792"/>
                      <a:pt x="528" y="17093"/>
                    </a:cubicBezTo>
                    <a:cubicBezTo>
                      <a:pt x="678" y="17419"/>
                      <a:pt x="778" y="17770"/>
                      <a:pt x="829" y="18122"/>
                    </a:cubicBezTo>
                    <a:cubicBezTo>
                      <a:pt x="904" y="18448"/>
                      <a:pt x="929" y="18774"/>
                      <a:pt x="954" y="19126"/>
                    </a:cubicBezTo>
                    <a:lnTo>
                      <a:pt x="1406" y="18749"/>
                    </a:lnTo>
                    <a:cubicBezTo>
                      <a:pt x="1506" y="18348"/>
                      <a:pt x="1632" y="17971"/>
                      <a:pt x="1782" y="17595"/>
                    </a:cubicBezTo>
                    <a:cubicBezTo>
                      <a:pt x="2059" y="16691"/>
                      <a:pt x="2284" y="15763"/>
                      <a:pt x="2410" y="14809"/>
                    </a:cubicBezTo>
                    <a:cubicBezTo>
                      <a:pt x="2611" y="13579"/>
                      <a:pt x="2686" y="12349"/>
                      <a:pt x="2661" y="11119"/>
                    </a:cubicBezTo>
                    <a:cubicBezTo>
                      <a:pt x="2661" y="9764"/>
                      <a:pt x="3138" y="8333"/>
                      <a:pt x="3464" y="7028"/>
                    </a:cubicBezTo>
                    <a:cubicBezTo>
                      <a:pt x="3615" y="6451"/>
                      <a:pt x="3690" y="5874"/>
                      <a:pt x="3740" y="5271"/>
                    </a:cubicBezTo>
                    <a:cubicBezTo>
                      <a:pt x="3514" y="3941"/>
                      <a:pt x="3590" y="2510"/>
                      <a:pt x="3389" y="1205"/>
                    </a:cubicBezTo>
                    <a:cubicBezTo>
                      <a:pt x="3339" y="804"/>
                      <a:pt x="3263" y="402"/>
                      <a:pt x="3213" y="1"/>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9"/>
              <p:cNvSpPr/>
              <p:nvPr/>
            </p:nvSpPr>
            <p:spPr>
              <a:xfrm>
                <a:off x="7033538" y="1750974"/>
                <a:ext cx="198115" cy="1315009"/>
              </a:xfrm>
              <a:custGeom>
                <a:avLst/>
                <a:gdLst/>
                <a:ahLst/>
                <a:cxnLst/>
                <a:rect l="l" t="t" r="r" b="b"/>
                <a:pathLst>
                  <a:path w="3063" h="20331" extrusionOk="0">
                    <a:moveTo>
                      <a:pt x="352" y="0"/>
                    </a:moveTo>
                    <a:cubicBezTo>
                      <a:pt x="327" y="201"/>
                      <a:pt x="327" y="402"/>
                      <a:pt x="327" y="628"/>
                    </a:cubicBezTo>
                    <a:cubicBezTo>
                      <a:pt x="703" y="2586"/>
                      <a:pt x="728" y="4593"/>
                      <a:pt x="402" y="6576"/>
                    </a:cubicBezTo>
                    <a:cubicBezTo>
                      <a:pt x="402" y="6677"/>
                      <a:pt x="377" y="6802"/>
                      <a:pt x="352" y="6903"/>
                    </a:cubicBezTo>
                    <a:cubicBezTo>
                      <a:pt x="327" y="7580"/>
                      <a:pt x="302" y="8283"/>
                      <a:pt x="252" y="8961"/>
                    </a:cubicBezTo>
                    <a:lnTo>
                      <a:pt x="252" y="10316"/>
                    </a:lnTo>
                    <a:cubicBezTo>
                      <a:pt x="252" y="11496"/>
                      <a:pt x="277" y="12675"/>
                      <a:pt x="252" y="13855"/>
                    </a:cubicBezTo>
                    <a:cubicBezTo>
                      <a:pt x="226" y="14733"/>
                      <a:pt x="76" y="15737"/>
                      <a:pt x="1" y="16666"/>
                    </a:cubicBezTo>
                    <a:cubicBezTo>
                      <a:pt x="51" y="16867"/>
                      <a:pt x="101" y="17068"/>
                      <a:pt x="101" y="17268"/>
                    </a:cubicBezTo>
                    <a:cubicBezTo>
                      <a:pt x="553" y="17770"/>
                      <a:pt x="1055" y="18222"/>
                      <a:pt x="1532" y="18674"/>
                    </a:cubicBezTo>
                    <a:cubicBezTo>
                      <a:pt x="1933" y="19050"/>
                      <a:pt x="2084" y="19477"/>
                      <a:pt x="2485" y="19828"/>
                    </a:cubicBezTo>
                    <a:cubicBezTo>
                      <a:pt x="2661" y="20004"/>
                      <a:pt x="2962" y="20130"/>
                      <a:pt x="3063" y="20330"/>
                    </a:cubicBezTo>
                    <a:lnTo>
                      <a:pt x="2937" y="19251"/>
                    </a:lnTo>
                    <a:cubicBezTo>
                      <a:pt x="3063" y="19025"/>
                      <a:pt x="2962" y="18774"/>
                      <a:pt x="2937" y="18523"/>
                    </a:cubicBezTo>
                    <a:cubicBezTo>
                      <a:pt x="2887" y="17896"/>
                      <a:pt x="2937" y="17268"/>
                      <a:pt x="2862" y="16641"/>
                    </a:cubicBezTo>
                    <a:cubicBezTo>
                      <a:pt x="2761" y="15612"/>
                      <a:pt x="2586" y="14583"/>
                      <a:pt x="2536" y="13554"/>
                    </a:cubicBezTo>
                    <a:cubicBezTo>
                      <a:pt x="2510" y="12801"/>
                      <a:pt x="2510" y="12073"/>
                      <a:pt x="2485" y="11320"/>
                    </a:cubicBezTo>
                    <a:cubicBezTo>
                      <a:pt x="2435" y="10969"/>
                      <a:pt x="2385" y="10617"/>
                      <a:pt x="2335" y="10291"/>
                    </a:cubicBezTo>
                    <a:cubicBezTo>
                      <a:pt x="2084" y="8810"/>
                      <a:pt x="2034" y="7329"/>
                      <a:pt x="2184" y="5848"/>
                    </a:cubicBezTo>
                    <a:cubicBezTo>
                      <a:pt x="2209" y="5673"/>
                      <a:pt x="2259" y="5497"/>
                      <a:pt x="2310" y="5346"/>
                    </a:cubicBezTo>
                    <a:cubicBezTo>
                      <a:pt x="2335" y="4945"/>
                      <a:pt x="2360" y="4543"/>
                      <a:pt x="2385" y="4167"/>
                    </a:cubicBezTo>
                    <a:cubicBezTo>
                      <a:pt x="2536" y="3062"/>
                      <a:pt x="2561" y="1958"/>
                      <a:pt x="2485" y="879"/>
                    </a:cubicBezTo>
                    <a:lnTo>
                      <a:pt x="2485" y="879"/>
                    </a:lnTo>
                    <a:cubicBezTo>
                      <a:pt x="1707" y="1531"/>
                      <a:pt x="2008" y="2962"/>
                      <a:pt x="1356" y="3765"/>
                    </a:cubicBezTo>
                    <a:cubicBezTo>
                      <a:pt x="703" y="2711"/>
                      <a:pt x="1331" y="929"/>
                      <a:pt x="352"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9"/>
              <p:cNvSpPr/>
              <p:nvPr/>
            </p:nvSpPr>
            <p:spPr>
              <a:xfrm>
                <a:off x="6848490" y="2013961"/>
                <a:ext cx="157496" cy="839352"/>
              </a:xfrm>
              <a:custGeom>
                <a:avLst/>
                <a:gdLst/>
                <a:ahLst/>
                <a:cxnLst/>
                <a:rect l="l" t="t" r="r" b="b"/>
                <a:pathLst>
                  <a:path w="2435" h="12977" extrusionOk="0">
                    <a:moveTo>
                      <a:pt x="2435" y="0"/>
                    </a:moveTo>
                    <a:cubicBezTo>
                      <a:pt x="2159" y="427"/>
                      <a:pt x="1908" y="854"/>
                      <a:pt x="1707" y="1331"/>
                    </a:cubicBezTo>
                    <a:cubicBezTo>
                      <a:pt x="1531" y="1807"/>
                      <a:pt x="1280" y="2259"/>
                      <a:pt x="1080" y="2736"/>
                    </a:cubicBezTo>
                    <a:cubicBezTo>
                      <a:pt x="778" y="3364"/>
                      <a:pt x="527" y="4016"/>
                      <a:pt x="352" y="4669"/>
                    </a:cubicBezTo>
                    <a:cubicBezTo>
                      <a:pt x="201" y="5397"/>
                      <a:pt x="126" y="6099"/>
                      <a:pt x="101" y="6827"/>
                    </a:cubicBezTo>
                    <a:cubicBezTo>
                      <a:pt x="0" y="8107"/>
                      <a:pt x="25" y="9412"/>
                      <a:pt x="176" y="10692"/>
                    </a:cubicBezTo>
                    <a:cubicBezTo>
                      <a:pt x="276" y="11471"/>
                      <a:pt x="251" y="12274"/>
                      <a:pt x="628" y="12976"/>
                    </a:cubicBezTo>
                    <a:lnTo>
                      <a:pt x="728" y="12650"/>
                    </a:lnTo>
                    <a:cubicBezTo>
                      <a:pt x="854" y="12449"/>
                      <a:pt x="904" y="12198"/>
                      <a:pt x="879" y="11972"/>
                    </a:cubicBezTo>
                    <a:cubicBezTo>
                      <a:pt x="904" y="11345"/>
                      <a:pt x="979" y="10743"/>
                      <a:pt x="1105" y="10140"/>
                    </a:cubicBezTo>
                    <a:cubicBezTo>
                      <a:pt x="1230" y="9337"/>
                      <a:pt x="1105" y="8559"/>
                      <a:pt x="1180" y="7781"/>
                    </a:cubicBezTo>
                    <a:cubicBezTo>
                      <a:pt x="1280" y="6827"/>
                      <a:pt x="1456" y="5899"/>
                      <a:pt x="1682" y="4970"/>
                    </a:cubicBezTo>
                    <a:cubicBezTo>
                      <a:pt x="1933" y="4142"/>
                      <a:pt x="2109" y="3263"/>
                      <a:pt x="2184" y="2385"/>
                    </a:cubicBezTo>
                    <a:cubicBezTo>
                      <a:pt x="2209" y="1933"/>
                      <a:pt x="2360" y="1406"/>
                      <a:pt x="2435" y="904"/>
                    </a:cubicBezTo>
                    <a:lnTo>
                      <a:pt x="2435" y="0"/>
                    </a:ln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9"/>
              <p:cNvSpPr/>
              <p:nvPr/>
            </p:nvSpPr>
            <p:spPr>
              <a:xfrm>
                <a:off x="6814404" y="1718505"/>
                <a:ext cx="115324" cy="548745"/>
              </a:xfrm>
              <a:custGeom>
                <a:avLst/>
                <a:gdLst/>
                <a:ahLst/>
                <a:cxnLst/>
                <a:rect l="l" t="t" r="r" b="b"/>
                <a:pathLst>
                  <a:path w="1783" h="8484" extrusionOk="0">
                    <a:moveTo>
                      <a:pt x="1782" y="0"/>
                    </a:moveTo>
                    <a:lnTo>
                      <a:pt x="1581" y="126"/>
                    </a:lnTo>
                    <a:cubicBezTo>
                      <a:pt x="1305" y="377"/>
                      <a:pt x="1330" y="804"/>
                      <a:pt x="1255" y="1130"/>
                    </a:cubicBezTo>
                    <a:cubicBezTo>
                      <a:pt x="1155" y="1431"/>
                      <a:pt x="1079" y="1757"/>
                      <a:pt x="1029" y="2084"/>
                    </a:cubicBezTo>
                    <a:cubicBezTo>
                      <a:pt x="954" y="2811"/>
                      <a:pt x="954" y="3539"/>
                      <a:pt x="828" y="4242"/>
                    </a:cubicBezTo>
                    <a:cubicBezTo>
                      <a:pt x="728" y="4945"/>
                      <a:pt x="527" y="5597"/>
                      <a:pt x="452" y="6325"/>
                    </a:cubicBezTo>
                    <a:cubicBezTo>
                      <a:pt x="427" y="6677"/>
                      <a:pt x="326" y="7003"/>
                      <a:pt x="251" y="7354"/>
                    </a:cubicBezTo>
                    <a:cubicBezTo>
                      <a:pt x="201" y="7681"/>
                      <a:pt x="0" y="8158"/>
                      <a:pt x="75" y="8484"/>
                    </a:cubicBezTo>
                    <a:cubicBezTo>
                      <a:pt x="502" y="8183"/>
                      <a:pt x="577" y="7455"/>
                      <a:pt x="753" y="7003"/>
                    </a:cubicBezTo>
                    <a:cubicBezTo>
                      <a:pt x="954" y="6501"/>
                      <a:pt x="1105" y="5974"/>
                      <a:pt x="1205" y="5447"/>
                    </a:cubicBezTo>
                    <a:cubicBezTo>
                      <a:pt x="1330" y="4844"/>
                      <a:pt x="1406" y="4217"/>
                      <a:pt x="1456" y="3590"/>
                    </a:cubicBezTo>
                    <a:cubicBezTo>
                      <a:pt x="1481" y="2887"/>
                      <a:pt x="1531" y="2209"/>
                      <a:pt x="1607" y="1506"/>
                    </a:cubicBezTo>
                    <a:cubicBezTo>
                      <a:pt x="1632" y="1155"/>
                      <a:pt x="1556" y="226"/>
                      <a:pt x="1782"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9"/>
              <p:cNvSpPr/>
              <p:nvPr/>
            </p:nvSpPr>
            <p:spPr>
              <a:xfrm>
                <a:off x="6621207" y="1585916"/>
                <a:ext cx="189965" cy="665622"/>
              </a:xfrm>
              <a:custGeom>
                <a:avLst/>
                <a:gdLst/>
                <a:ahLst/>
                <a:cxnLst/>
                <a:rect l="l" t="t" r="r" b="b"/>
                <a:pathLst>
                  <a:path w="2937" h="10291" extrusionOk="0">
                    <a:moveTo>
                      <a:pt x="1456" y="0"/>
                    </a:moveTo>
                    <a:cubicBezTo>
                      <a:pt x="1128" y="109"/>
                      <a:pt x="781" y="181"/>
                      <a:pt x="432" y="181"/>
                    </a:cubicBezTo>
                    <a:cubicBezTo>
                      <a:pt x="380" y="181"/>
                      <a:pt x="328" y="179"/>
                      <a:pt x="277" y="176"/>
                    </a:cubicBezTo>
                    <a:cubicBezTo>
                      <a:pt x="101" y="577"/>
                      <a:pt x="0" y="1004"/>
                      <a:pt x="26" y="1431"/>
                    </a:cubicBezTo>
                    <a:cubicBezTo>
                      <a:pt x="51" y="1832"/>
                      <a:pt x="277" y="2259"/>
                      <a:pt x="327" y="2686"/>
                    </a:cubicBezTo>
                    <a:cubicBezTo>
                      <a:pt x="427" y="3489"/>
                      <a:pt x="753" y="4242"/>
                      <a:pt x="829" y="5020"/>
                    </a:cubicBezTo>
                    <a:cubicBezTo>
                      <a:pt x="1004" y="6777"/>
                      <a:pt x="1456" y="8534"/>
                      <a:pt x="1481" y="10290"/>
                    </a:cubicBezTo>
                    <a:cubicBezTo>
                      <a:pt x="1908" y="9763"/>
                      <a:pt x="1707" y="8709"/>
                      <a:pt x="1833" y="8082"/>
                    </a:cubicBezTo>
                    <a:cubicBezTo>
                      <a:pt x="1983" y="7254"/>
                      <a:pt x="1958" y="6375"/>
                      <a:pt x="2234" y="5547"/>
                    </a:cubicBezTo>
                    <a:cubicBezTo>
                      <a:pt x="2485" y="4719"/>
                      <a:pt x="2711" y="3890"/>
                      <a:pt x="2862" y="3062"/>
                    </a:cubicBezTo>
                    <a:cubicBezTo>
                      <a:pt x="2937" y="2660"/>
                      <a:pt x="2937" y="2234"/>
                      <a:pt x="2912" y="1807"/>
                    </a:cubicBezTo>
                    <a:cubicBezTo>
                      <a:pt x="2912" y="1581"/>
                      <a:pt x="2862" y="602"/>
                      <a:pt x="2736" y="477"/>
                    </a:cubicBezTo>
                    <a:lnTo>
                      <a:pt x="2736" y="402"/>
                    </a:lnTo>
                    <a:cubicBezTo>
                      <a:pt x="2485" y="1155"/>
                      <a:pt x="2485" y="1933"/>
                      <a:pt x="2410" y="2761"/>
                    </a:cubicBezTo>
                    <a:cubicBezTo>
                      <a:pt x="2360" y="3137"/>
                      <a:pt x="2259" y="5070"/>
                      <a:pt x="1782" y="5095"/>
                    </a:cubicBezTo>
                    <a:cubicBezTo>
                      <a:pt x="1557" y="4317"/>
                      <a:pt x="1732" y="3313"/>
                      <a:pt x="1657" y="2510"/>
                    </a:cubicBezTo>
                    <a:cubicBezTo>
                      <a:pt x="1557" y="2083"/>
                      <a:pt x="1506" y="1682"/>
                      <a:pt x="1456" y="1255"/>
                    </a:cubicBezTo>
                    <a:cubicBezTo>
                      <a:pt x="1481" y="828"/>
                      <a:pt x="1481" y="402"/>
                      <a:pt x="1456"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9"/>
              <p:cNvSpPr/>
              <p:nvPr/>
            </p:nvSpPr>
            <p:spPr>
              <a:xfrm>
                <a:off x="6346836" y="1465893"/>
                <a:ext cx="217584" cy="719177"/>
              </a:xfrm>
              <a:custGeom>
                <a:avLst/>
                <a:gdLst/>
                <a:ahLst/>
                <a:cxnLst/>
                <a:rect l="l" t="t" r="r" b="b"/>
                <a:pathLst>
                  <a:path w="3364" h="11119" extrusionOk="0">
                    <a:moveTo>
                      <a:pt x="1" y="0"/>
                    </a:moveTo>
                    <a:lnTo>
                      <a:pt x="1" y="0"/>
                    </a:lnTo>
                    <a:cubicBezTo>
                      <a:pt x="76" y="226"/>
                      <a:pt x="202" y="452"/>
                      <a:pt x="277" y="703"/>
                    </a:cubicBezTo>
                    <a:cubicBezTo>
                      <a:pt x="327" y="929"/>
                      <a:pt x="327" y="1205"/>
                      <a:pt x="402" y="1456"/>
                    </a:cubicBezTo>
                    <a:cubicBezTo>
                      <a:pt x="553" y="2033"/>
                      <a:pt x="603" y="2635"/>
                      <a:pt x="704" y="3238"/>
                    </a:cubicBezTo>
                    <a:cubicBezTo>
                      <a:pt x="879" y="4166"/>
                      <a:pt x="929" y="5196"/>
                      <a:pt x="1030" y="6149"/>
                    </a:cubicBezTo>
                    <a:cubicBezTo>
                      <a:pt x="1130" y="7128"/>
                      <a:pt x="1507" y="8057"/>
                      <a:pt x="2109" y="8860"/>
                    </a:cubicBezTo>
                    <a:lnTo>
                      <a:pt x="2159" y="8960"/>
                    </a:lnTo>
                    <a:cubicBezTo>
                      <a:pt x="2184" y="8885"/>
                      <a:pt x="2209" y="8835"/>
                      <a:pt x="2235" y="8785"/>
                    </a:cubicBezTo>
                    <a:cubicBezTo>
                      <a:pt x="2511" y="9061"/>
                      <a:pt x="2611" y="9588"/>
                      <a:pt x="2762" y="9964"/>
                    </a:cubicBezTo>
                    <a:cubicBezTo>
                      <a:pt x="2937" y="10366"/>
                      <a:pt x="3088" y="10742"/>
                      <a:pt x="3264" y="11119"/>
                    </a:cubicBezTo>
                    <a:lnTo>
                      <a:pt x="3364" y="10642"/>
                    </a:lnTo>
                    <a:cubicBezTo>
                      <a:pt x="3013" y="9462"/>
                      <a:pt x="3113" y="8082"/>
                      <a:pt x="2711" y="6902"/>
                    </a:cubicBezTo>
                    <a:cubicBezTo>
                      <a:pt x="2410" y="5999"/>
                      <a:pt x="2235" y="5070"/>
                      <a:pt x="2159" y="4116"/>
                    </a:cubicBezTo>
                    <a:cubicBezTo>
                      <a:pt x="2109" y="3213"/>
                      <a:pt x="2084" y="2184"/>
                      <a:pt x="1858" y="1330"/>
                    </a:cubicBezTo>
                    <a:cubicBezTo>
                      <a:pt x="1733" y="954"/>
                      <a:pt x="1482" y="602"/>
                      <a:pt x="1155" y="377"/>
                    </a:cubicBezTo>
                    <a:cubicBezTo>
                      <a:pt x="1030" y="226"/>
                      <a:pt x="879" y="126"/>
                      <a:pt x="704" y="50"/>
                    </a:cubicBezTo>
                    <a:cubicBezTo>
                      <a:pt x="662" y="41"/>
                      <a:pt x="620" y="38"/>
                      <a:pt x="577" y="38"/>
                    </a:cubicBezTo>
                    <a:cubicBezTo>
                      <a:pt x="470" y="38"/>
                      <a:pt x="361" y="58"/>
                      <a:pt x="252" y="58"/>
                    </a:cubicBezTo>
                    <a:cubicBezTo>
                      <a:pt x="167" y="58"/>
                      <a:pt x="82" y="45"/>
                      <a:pt x="1"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9"/>
              <p:cNvSpPr/>
              <p:nvPr/>
            </p:nvSpPr>
            <p:spPr>
              <a:xfrm>
                <a:off x="3556242" y="871981"/>
                <a:ext cx="2331261" cy="2200349"/>
              </a:xfrm>
              <a:custGeom>
                <a:avLst/>
                <a:gdLst/>
                <a:ahLst/>
                <a:cxnLst/>
                <a:rect l="l" t="t" r="r" b="b"/>
                <a:pathLst>
                  <a:path w="36043" h="34019" extrusionOk="0">
                    <a:moveTo>
                      <a:pt x="33580" y="1"/>
                    </a:moveTo>
                    <a:cubicBezTo>
                      <a:pt x="32974" y="1"/>
                      <a:pt x="32374" y="147"/>
                      <a:pt x="31826" y="439"/>
                    </a:cubicBezTo>
                    <a:cubicBezTo>
                      <a:pt x="30345" y="1267"/>
                      <a:pt x="29040" y="2421"/>
                      <a:pt x="28061" y="3827"/>
                    </a:cubicBezTo>
                    <a:cubicBezTo>
                      <a:pt x="27158" y="5182"/>
                      <a:pt x="26982" y="6864"/>
                      <a:pt x="25878" y="8169"/>
                    </a:cubicBezTo>
                    <a:cubicBezTo>
                      <a:pt x="25451" y="8671"/>
                      <a:pt x="24999" y="8571"/>
                      <a:pt x="24522" y="8847"/>
                    </a:cubicBezTo>
                    <a:cubicBezTo>
                      <a:pt x="23995" y="9148"/>
                      <a:pt x="23820" y="9700"/>
                      <a:pt x="23644" y="10202"/>
                    </a:cubicBezTo>
                    <a:cubicBezTo>
                      <a:pt x="23067" y="11884"/>
                      <a:pt x="22339" y="13540"/>
                      <a:pt x="20833" y="14569"/>
                    </a:cubicBezTo>
                    <a:cubicBezTo>
                      <a:pt x="20080" y="15046"/>
                      <a:pt x="19528" y="15749"/>
                      <a:pt x="18950" y="16326"/>
                    </a:cubicBezTo>
                    <a:cubicBezTo>
                      <a:pt x="18147" y="17129"/>
                      <a:pt x="17093" y="17606"/>
                      <a:pt x="16165" y="18234"/>
                    </a:cubicBezTo>
                    <a:cubicBezTo>
                      <a:pt x="15286" y="18811"/>
                      <a:pt x="14357" y="19313"/>
                      <a:pt x="13353" y="19689"/>
                    </a:cubicBezTo>
                    <a:cubicBezTo>
                      <a:pt x="12324" y="20116"/>
                      <a:pt x="11320" y="20944"/>
                      <a:pt x="10442" y="21622"/>
                    </a:cubicBezTo>
                    <a:cubicBezTo>
                      <a:pt x="9488" y="22375"/>
                      <a:pt x="8459" y="22726"/>
                      <a:pt x="7531" y="23429"/>
                    </a:cubicBezTo>
                    <a:cubicBezTo>
                      <a:pt x="6652" y="24057"/>
                      <a:pt x="6050" y="24759"/>
                      <a:pt x="4996" y="24935"/>
                    </a:cubicBezTo>
                    <a:cubicBezTo>
                      <a:pt x="2937" y="25286"/>
                      <a:pt x="1432" y="26566"/>
                      <a:pt x="277" y="28348"/>
                    </a:cubicBezTo>
                    <a:cubicBezTo>
                      <a:pt x="177" y="28474"/>
                      <a:pt x="101" y="28599"/>
                      <a:pt x="1" y="28725"/>
                    </a:cubicBezTo>
                    <a:cubicBezTo>
                      <a:pt x="76" y="29403"/>
                      <a:pt x="277" y="30030"/>
                      <a:pt x="603" y="30632"/>
                    </a:cubicBezTo>
                    <a:cubicBezTo>
                      <a:pt x="1005" y="31185"/>
                      <a:pt x="1432" y="31712"/>
                      <a:pt x="1908" y="32214"/>
                    </a:cubicBezTo>
                    <a:cubicBezTo>
                      <a:pt x="2285" y="32640"/>
                      <a:pt x="2611" y="33243"/>
                      <a:pt x="3063" y="33594"/>
                    </a:cubicBezTo>
                    <a:cubicBezTo>
                      <a:pt x="3440" y="33880"/>
                      <a:pt x="3797" y="34018"/>
                      <a:pt x="4165" y="34018"/>
                    </a:cubicBezTo>
                    <a:cubicBezTo>
                      <a:pt x="4508" y="34018"/>
                      <a:pt x="4860" y="33899"/>
                      <a:pt x="5247" y="33669"/>
                    </a:cubicBezTo>
                    <a:cubicBezTo>
                      <a:pt x="5774" y="33368"/>
                      <a:pt x="6100" y="32615"/>
                      <a:pt x="6577" y="32163"/>
                    </a:cubicBezTo>
                    <a:cubicBezTo>
                      <a:pt x="7254" y="31561"/>
                      <a:pt x="8032" y="31034"/>
                      <a:pt x="8861" y="30607"/>
                    </a:cubicBezTo>
                    <a:cubicBezTo>
                      <a:pt x="10593" y="29603"/>
                      <a:pt x="12099" y="28374"/>
                      <a:pt x="14056" y="27771"/>
                    </a:cubicBezTo>
                    <a:cubicBezTo>
                      <a:pt x="14709" y="27520"/>
                      <a:pt x="15336" y="27219"/>
                      <a:pt x="15939" y="26868"/>
                    </a:cubicBezTo>
                    <a:cubicBezTo>
                      <a:pt x="16516" y="26566"/>
                      <a:pt x="17194" y="26592"/>
                      <a:pt x="17796" y="26366"/>
                    </a:cubicBezTo>
                    <a:cubicBezTo>
                      <a:pt x="18373" y="26165"/>
                      <a:pt x="19001" y="26039"/>
                      <a:pt x="19628" y="25864"/>
                    </a:cubicBezTo>
                    <a:cubicBezTo>
                      <a:pt x="21059" y="25512"/>
                      <a:pt x="22113" y="24609"/>
                      <a:pt x="23418" y="23981"/>
                    </a:cubicBezTo>
                    <a:cubicBezTo>
                      <a:pt x="24171" y="23630"/>
                      <a:pt x="25049" y="23354"/>
                      <a:pt x="25702" y="22827"/>
                    </a:cubicBezTo>
                    <a:cubicBezTo>
                      <a:pt x="26330" y="22275"/>
                      <a:pt x="27082" y="21722"/>
                      <a:pt x="27635" y="21070"/>
                    </a:cubicBezTo>
                    <a:cubicBezTo>
                      <a:pt x="28036" y="20593"/>
                      <a:pt x="28388" y="20066"/>
                      <a:pt x="28689" y="19539"/>
                    </a:cubicBezTo>
                    <a:cubicBezTo>
                      <a:pt x="28915" y="19087"/>
                      <a:pt x="29065" y="18635"/>
                      <a:pt x="29115" y="18158"/>
                    </a:cubicBezTo>
                    <a:cubicBezTo>
                      <a:pt x="29241" y="16979"/>
                      <a:pt x="29617" y="15849"/>
                      <a:pt x="30220" y="14845"/>
                    </a:cubicBezTo>
                    <a:cubicBezTo>
                      <a:pt x="30546" y="14343"/>
                      <a:pt x="30948" y="13866"/>
                      <a:pt x="31425" y="13490"/>
                    </a:cubicBezTo>
                    <a:cubicBezTo>
                      <a:pt x="31876" y="13114"/>
                      <a:pt x="32378" y="12787"/>
                      <a:pt x="32680" y="12235"/>
                    </a:cubicBezTo>
                    <a:cubicBezTo>
                      <a:pt x="32931" y="11758"/>
                      <a:pt x="32855" y="11231"/>
                      <a:pt x="32931" y="10729"/>
                    </a:cubicBezTo>
                    <a:cubicBezTo>
                      <a:pt x="33006" y="10051"/>
                      <a:pt x="33106" y="9399"/>
                      <a:pt x="33257" y="8746"/>
                    </a:cubicBezTo>
                    <a:cubicBezTo>
                      <a:pt x="33432" y="8144"/>
                      <a:pt x="33784" y="7592"/>
                      <a:pt x="34286" y="7165"/>
                    </a:cubicBezTo>
                    <a:cubicBezTo>
                      <a:pt x="34612" y="6914"/>
                      <a:pt x="34964" y="6713"/>
                      <a:pt x="35290" y="6462"/>
                    </a:cubicBezTo>
                    <a:cubicBezTo>
                      <a:pt x="35440" y="6337"/>
                      <a:pt x="35566" y="6236"/>
                      <a:pt x="35691" y="6111"/>
                    </a:cubicBezTo>
                    <a:cubicBezTo>
                      <a:pt x="36043" y="5709"/>
                      <a:pt x="35942" y="5057"/>
                      <a:pt x="35917" y="4505"/>
                    </a:cubicBezTo>
                    <a:cubicBezTo>
                      <a:pt x="35892" y="3476"/>
                      <a:pt x="35390" y="2723"/>
                      <a:pt x="35089" y="1794"/>
                    </a:cubicBezTo>
                    <a:cubicBezTo>
                      <a:pt x="34938" y="1267"/>
                      <a:pt x="34838" y="765"/>
                      <a:pt x="34788" y="238"/>
                    </a:cubicBezTo>
                    <a:cubicBezTo>
                      <a:pt x="34612" y="163"/>
                      <a:pt x="34436" y="87"/>
                      <a:pt x="34261" y="62"/>
                    </a:cubicBezTo>
                    <a:cubicBezTo>
                      <a:pt x="34035" y="21"/>
                      <a:pt x="33807" y="1"/>
                      <a:pt x="33580" y="1"/>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9"/>
              <p:cNvSpPr/>
              <p:nvPr/>
            </p:nvSpPr>
            <p:spPr>
              <a:xfrm>
                <a:off x="6100084" y="1671419"/>
                <a:ext cx="181880" cy="845820"/>
              </a:xfrm>
              <a:custGeom>
                <a:avLst/>
                <a:gdLst/>
                <a:ahLst/>
                <a:cxnLst/>
                <a:rect l="l" t="t" r="r" b="b"/>
                <a:pathLst>
                  <a:path w="2812" h="13077" extrusionOk="0">
                    <a:moveTo>
                      <a:pt x="2260" y="1"/>
                    </a:moveTo>
                    <a:lnTo>
                      <a:pt x="2260" y="1"/>
                    </a:lnTo>
                    <a:cubicBezTo>
                      <a:pt x="2034" y="628"/>
                      <a:pt x="1883" y="1255"/>
                      <a:pt x="1758" y="1908"/>
                    </a:cubicBezTo>
                    <a:cubicBezTo>
                      <a:pt x="1707" y="2209"/>
                      <a:pt x="1607" y="2485"/>
                      <a:pt x="1482" y="2761"/>
                    </a:cubicBezTo>
                    <a:cubicBezTo>
                      <a:pt x="1356" y="3012"/>
                      <a:pt x="1130" y="3188"/>
                      <a:pt x="1055" y="3439"/>
                    </a:cubicBezTo>
                    <a:cubicBezTo>
                      <a:pt x="929" y="3941"/>
                      <a:pt x="1306" y="4594"/>
                      <a:pt x="1306" y="5121"/>
                    </a:cubicBezTo>
                    <a:cubicBezTo>
                      <a:pt x="1306" y="5598"/>
                      <a:pt x="1456" y="6401"/>
                      <a:pt x="1231" y="6777"/>
                    </a:cubicBezTo>
                    <a:cubicBezTo>
                      <a:pt x="1055" y="6175"/>
                      <a:pt x="904" y="5572"/>
                      <a:pt x="804" y="4970"/>
                    </a:cubicBezTo>
                    <a:cubicBezTo>
                      <a:pt x="703" y="4468"/>
                      <a:pt x="578" y="3414"/>
                      <a:pt x="252" y="3113"/>
                    </a:cubicBezTo>
                    <a:cubicBezTo>
                      <a:pt x="1" y="3489"/>
                      <a:pt x="126" y="4318"/>
                      <a:pt x="151" y="4769"/>
                    </a:cubicBezTo>
                    <a:cubicBezTo>
                      <a:pt x="202" y="5271"/>
                      <a:pt x="227" y="5798"/>
                      <a:pt x="302" y="6300"/>
                    </a:cubicBezTo>
                    <a:cubicBezTo>
                      <a:pt x="452" y="7129"/>
                      <a:pt x="478" y="7982"/>
                      <a:pt x="352" y="8810"/>
                    </a:cubicBezTo>
                    <a:cubicBezTo>
                      <a:pt x="402" y="10140"/>
                      <a:pt x="352" y="11471"/>
                      <a:pt x="352" y="12801"/>
                    </a:cubicBezTo>
                    <a:cubicBezTo>
                      <a:pt x="427" y="12801"/>
                      <a:pt x="504" y="12800"/>
                      <a:pt x="580" y="12800"/>
                    </a:cubicBezTo>
                    <a:cubicBezTo>
                      <a:pt x="1038" y="12800"/>
                      <a:pt x="1496" y="12819"/>
                      <a:pt x="1733" y="13077"/>
                    </a:cubicBezTo>
                    <a:lnTo>
                      <a:pt x="1933" y="12249"/>
                    </a:lnTo>
                    <a:cubicBezTo>
                      <a:pt x="1557" y="11144"/>
                      <a:pt x="1431" y="9940"/>
                      <a:pt x="1507" y="8785"/>
                    </a:cubicBezTo>
                    <a:cubicBezTo>
                      <a:pt x="1563" y="8770"/>
                      <a:pt x="1616" y="8763"/>
                      <a:pt x="1665" y="8763"/>
                    </a:cubicBezTo>
                    <a:cubicBezTo>
                      <a:pt x="2105" y="8763"/>
                      <a:pt x="2305" y="9328"/>
                      <a:pt x="2485" y="9915"/>
                    </a:cubicBezTo>
                    <a:cubicBezTo>
                      <a:pt x="2561" y="9538"/>
                      <a:pt x="2611" y="9136"/>
                      <a:pt x="2686" y="8760"/>
                    </a:cubicBezTo>
                    <a:cubicBezTo>
                      <a:pt x="2812" y="7781"/>
                      <a:pt x="2812" y="6777"/>
                      <a:pt x="2686" y="5798"/>
                    </a:cubicBezTo>
                    <a:cubicBezTo>
                      <a:pt x="2536" y="4820"/>
                      <a:pt x="2485" y="3841"/>
                      <a:pt x="2511" y="2837"/>
                    </a:cubicBezTo>
                    <a:cubicBezTo>
                      <a:pt x="2511" y="2360"/>
                      <a:pt x="2511" y="1883"/>
                      <a:pt x="2435" y="1406"/>
                    </a:cubicBezTo>
                    <a:cubicBezTo>
                      <a:pt x="2360" y="979"/>
                      <a:pt x="2184" y="452"/>
                      <a:pt x="2260" y="1"/>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9"/>
              <p:cNvSpPr/>
              <p:nvPr/>
            </p:nvSpPr>
            <p:spPr>
              <a:xfrm>
                <a:off x="5413383" y="1289940"/>
                <a:ext cx="659219" cy="1938395"/>
              </a:xfrm>
              <a:custGeom>
                <a:avLst/>
                <a:gdLst/>
                <a:ahLst/>
                <a:cxnLst/>
                <a:rect l="l" t="t" r="r" b="b"/>
                <a:pathLst>
                  <a:path w="10192" h="29969" extrusionOk="0">
                    <a:moveTo>
                      <a:pt x="6602" y="0"/>
                    </a:moveTo>
                    <a:cubicBezTo>
                      <a:pt x="6301" y="251"/>
                      <a:pt x="5924" y="452"/>
                      <a:pt x="5598" y="728"/>
                    </a:cubicBezTo>
                    <a:cubicBezTo>
                      <a:pt x="5096" y="1130"/>
                      <a:pt x="4745" y="1682"/>
                      <a:pt x="4569" y="2309"/>
                    </a:cubicBezTo>
                    <a:cubicBezTo>
                      <a:pt x="4393" y="2962"/>
                      <a:pt x="4293" y="3615"/>
                      <a:pt x="4243" y="4267"/>
                    </a:cubicBezTo>
                    <a:cubicBezTo>
                      <a:pt x="4167" y="4794"/>
                      <a:pt x="4218" y="5321"/>
                      <a:pt x="3992" y="5798"/>
                    </a:cubicBezTo>
                    <a:cubicBezTo>
                      <a:pt x="3690" y="6325"/>
                      <a:pt x="3163" y="6652"/>
                      <a:pt x="2737" y="7053"/>
                    </a:cubicBezTo>
                    <a:cubicBezTo>
                      <a:pt x="2260" y="7430"/>
                      <a:pt x="1858" y="7881"/>
                      <a:pt x="1532" y="8383"/>
                    </a:cubicBezTo>
                    <a:cubicBezTo>
                      <a:pt x="930" y="9387"/>
                      <a:pt x="553" y="10517"/>
                      <a:pt x="428" y="11696"/>
                    </a:cubicBezTo>
                    <a:cubicBezTo>
                      <a:pt x="377" y="12173"/>
                      <a:pt x="227" y="12650"/>
                      <a:pt x="1" y="13077"/>
                    </a:cubicBezTo>
                    <a:cubicBezTo>
                      <a:pt x="76" y="13152"/>
                      <a:pt x="152" y="13227"/>
                      <a:pt x="227" y="13303"/>
                    </a:cubicBezTo>
                    <a:cubicBezTo>
                      <a:pt x="679" y="13905"/>
                      <a:pt x="1005" y="14558"/>
                      <a:pt x="1381" y="15185"/>
                    </a:cubicBezTo>
                    <a:cubicBezTo>
                      <a:pt x="1783" y="15787"/>
                      <a:pt x="2360" y="16415"/>
                      <a:pt x="2737" y="17093"/>
                    </a:cubicBezTo>
                    <a:cubicBezTo>
                      <a:pt x="3163" y="17871"/>
                      <a:pt x="3439" y="18724"/>
                      <a:pt x="3916" y="19452"/>
                    </a:cubicBezTo>
                    <a:cubicBezTo>
                      <a:pt x="4619" y="20456"/>
                      <a:pt x="5221" y="21485"/>
                      <a:pt x="5774" y="22539"/>
                    </a:cubicBezTo>
                    <a:cubicBezTo>
                      <a:pt x="6251" y="23593"/>
                      <a:pt x="6577" y="24723"/>
                      <a:pt x="7129" y="25727"/>
                    </a:cubicBezTo>
                    <a:cubicBezTo>
                      <a:pt x="7405" y="26229"/>
                      <a:pt x="7681" y="26680"/>
                      <a:pt x="7982" y="27157"/>
                    </a:cubicBezTo>
                    <a:cubicBezTo>
                      <a:pt x="8359" y="27785"/>
                      <a:pt x="8660" y="28513"/>
                      <a:pt x="9087" y="29040"/>
                    </a:cubicBezTo>
                    <a:cubicBezTo>
                      <a:pt x="9388" y="29466"/>
                      <a:pt x="9815" y="29617"/>
                      <a:pt x="10191" y="29968"/>
                    </a:cubicBezTo>
                    <a:lnTo>
                      <a:pt x="10191" y="29366"/>
                    </a:lnTo>
                    <a:cubicBezTo>
                      <a:pt x="10191" y="28011"/>
                      <a:pt x="9564" y="26555"/>
                      <a:pt x="9237" y="25250"/>
                    </a:cubicBezTo>
                    <a:cubicBezTo>
                      <a:pt x="8911" y="24045"/>
                      <a:pt x="8660" y="22790"/>
                      <a:pt x="8459" y="21585"/>
                    </a:cubicBezTo>
                    <a:cubicBezTo>
                      <a:pt x="8033" y="19201"/>
                      <a:pt x="8007" y="16766"/>
                      <a:pt x="7631" y="14407"/>
                    </a:cubicBezTo>
                    <a:cubicBezTo>
                      <a:pt x="7355" y="12650"/>
                      <a:pt x="6928" y="10868"/>
                      <a:pt x="6778" y="9111"/>
                    </a:cubicBezTo>
                    <a:cubicBezTo>
                      <a:pt x="6702" y="8233"/>
                      <a:pt x="6602" y="7379"/>
                      <a:pt x="6527" y="6551"/>
                    </a:cubicBezTo>
                    <a:cubicBezTo>
                      <a:pt x="6451" y="5698"/>
                      <a:pt x="6727" y="4844"/>
                      <a:pt x="6727" y="4016"/>
                    </a:cubicBezTo>
                    <a:cubicBezTo>
                      <a:pt x="6727" y="3163"/>
                      <a:pt x="6853" y="2309"/>
                      <a:pt x="6727" y="1481"/>
                    </a:cubicBezTo>
                    <a:cubicBezTo>
                      <a:pt x="6652" y="1054"/>
                      <a:pt x="6677" y="628"/>
                      <a:pt x="6627" y="226"/>
                    </a:cubicBezTo>
                    <a:cubicBezTo>
                      <a:pt x="6627" y="151"/>
                      <a:pt x="6627" y="76"/>
                      <a:pt x="6602" y="0"/>
                    </a:cubicBezTo>
                    <a:close/>
                  </a:path>
                </a:pathLst>
              </a:custGeom>
              <a:gradFill>
                <a:gsLst>
                  <a:gs pos="0">
                    <a:schemeClr val="accent4"/>
                  </a:gs>
                  <a:gs pos="100000">
                    <a:srgbClr val="F8D39F">
                      <a:alpha val="47843"/>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9"/>
              <p:cNvSpPr/>
              <p:nvPr/>
            </p:nvSpPr>
            <p:spPr>
              <a:xfrm>
                <a:off x="7488105" y="1983109"/>
                <a:ext cx="339311" cy="1459504"/>
              </a:xfrm>
              <a:custGeom>
                <a:avLst/>
                <a:gdLst/>
                <a:ahLst/>
                <a:cxnLst/>
                <a:rect l="l" t="t" r="r" b="b"/>
                <a:pathLst>
                  <a:path w="5246" h="22565" extrusionOk="0">
                    <a:moveTo>
                      <a:pt x="4418" y="17143"/>
                    </a:moveTo>
                    <a:lnTo>
                      <a:pt x="4418" y="16365"/>
                    </a:lnTo>
                    <a:cubicBezTo>
                      <a:pt x="4342" y="16415"/>
                      <a:pt x="4091" y="16616"/>
                      <a:pt x="4041" y="16390"/>
                    </a:cubicBezTo>
                    <a:cubicBezTo>
                      <a:pt x="5171" y="13704"/>
                      <a:pt x="5246" y="9915"/>
                      <a:pt x="4643" y="7129"/>
                    </a:cubicBezTo>
                    <a:cubicBezTo>
                      <a:pt x="4543" y="6601"/>
                      <a:pt x="4418" y="6100"/>
                      <a:pt x="4292" y="5572"/>
                    </a:cubicBezTo>
                    <a:cubicBezTo>
                      <a:pt x="3991" y="4242"/>
                      <a:pt x="3539" y="2962"/>
                      <a:pt x="2535" y="1883"/>
                    </a:cubicBezTo>
                    <a:cubicBezTo>
                      <a:pt x="1933" y="1230"/>
                      <a:pt x="1280" y="603"/>
                      <a:pt x="653" y="1"/>
                    </a:cubicBezTo>
                    <a:cubicBezTo>
                      <a:pt x="678" y="201"/>
                      <a:pt x="703" y="377"/>
                      <a:pt x="728" y="553"/>
                    </a:cubicBezTo>
                    <a:cubicBezTo>
                      <a:pt x="778" y="954"/>
                      <a:pt x="854" y="1356"/>
                      <a:pt x="904" y="1757"/>
                    </a:cubicBezTo>
                    <a:cubicBezTo>
                      <a:pt x="1105" y="3063"/>
                      <a:pt x="1029" y="4493"/>
                      <a:pt x="1255" y="5823"/>
                    </a:cubicBezTo>
                    <a:lnTo>
                      <a:pt x="1255" y="5823"/>
                    </a:lnTo>
                    <a:cubicBezTo>
                      <a:pt x="1682" y="8509"/>
                      <a:pt x="2259" y="11245"/>
                      <a:pt x="2008" y="14106"/>
                    </a:cubicBezTo>
                    <a:cubicBezTo>
                      <a:pt x="1958" y="14733"/>
                      <a:pt x="1883" y="15461"/>
                      <a:pt x="1757" y="16114"/>
                    </a:cubicBezTo>
                    <a:cubicBezTo>
                      <a:pt x="1632" y="16817"/>
                      <a:pt x="1406" y="17469"/>
                      <a:pt x="1255" y="18147"/>
                    </a:cubicBezTo>
                    <a:cubicBezTo>
                      <a:pt x="1105" y="18925"/>
                      <a:pt x="954" y="19728"/>
                      <a:pt x="753" y="20506"/>
                    </a:cubicBezTo>
                    <a:cubicBezTo>
                      <a:pt x="603" y="21109"/>
                      <a:pt x="352" y="21661"/>
                      <a:pt x="0" y="22188"/>
                    </a:cubicBezTo>
                    <a:lnTo>
                      <a:pt x="603" y="22188"/>
                    </a:lnTo>
                    <a:cubicBezTo>
                      <a:pt x="1807" y="22188"/>
                      <a:pt x="3916" y="22564"/>
                      <a:pt x="4367" y="21058"/>
                    </a:cubicBezTo>
                    <a:cubicBezTo>
                      <a:pt x="4618" y="20356"/>
                      <a:pt x="4217" y="19477"/>
                      <a:pt x="4066" y="18699"/>
                    </a:cubicBezTo>
                    <a:cubicBezTo>
                      <a:pt x="3916" y="18147"/>
                      <a:pt x="4041" y="17570"/>
                      <a:pt x="4418" y="17143"/>
                    </a:cubicBezTo>
                    <a:close/>
                  </a:path>
                </a:pathLst>
              </a:custGeom>
              <a:gradFill>
                <a:gsLst>
                  <a:gs pos="0">
                    <a:schemeClr val="accent4"/>
                  </a:gs>
                  <a:gs pos="100000">
                    <a:srgbClr val="F8D39F">
                      <a:alpha val="47843"/>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9"/>
              <p:cNvSpPr/>
              <p:nvPr/>
            </p:nvSpPr>
            <p:spPr>
              <a:xfrm>
                <a:off x="7166648" y="1806146"/>
                <a:ext cx="193264" cy="1272838"/>
              </a:xfrm>
              <a:custGeom>
                <a:avLst/>
                <a:gdLst/>
                <a:ahLst/>
                <a:cxnLst/>
                <a:rect l="l" t="t" r="r" b="b"/>
                <a:pathLst>
                  <a:path w="2988" h="19679" extrusionOk="0">
                    <a:moveTo>
                      <a:pt x="2987" y="19678"/>
                    </a:moveTo>
                    <a:cubicBezTo>
                      <a:pt x="2762" y="18649"/>
                      <a:pt x="2586" y="17595"/>
                      <a:pt x="2485" y="16541"/>
                    </a:cubicBezTo>
                    <a:lnTo>
                      <a:pt x="2485" y="16541"/>
                    </a:lnTo>
                    <a:cubicBezTo>
                      <a:pt x="2335" y="15512"/>
                      <a:pt x="1883" y="14483"/>
                      <a:pt x="1808" y="13454"/>
                    </a:cubicBezTo>
                    <a:cubicBezTo>
                      <a:pt x="1707" y="11672"/>
                      <a:pt x="1230" y="10065"/>
                      <a:pt x="1230" y="8283"/>
                    </a:cubicBezTo>
                    <a:cubicBezTo>
                      <a:pt x="1230" y="5598"/>
                      <a:pt x="1682" y="2636"/>
                      <a:pt x="1130" y="1"/>
                    </a:cubicBezTo>
                    <a:cubicBezTo>
                      <a:pt x="703" y="704"/>
                      <a:pt x="678" y="1632"/>
                      <a:pt x="553" y="2435"/>
                    </a:cubicBezTo>
                    <a:cubicBezTo>
                      <a:pt x="478" y="2862"/>
                      <a:pt x="503" y="3264"/>
                      <a:pt x="478" y="3715"/>
                    </a:cubicBezTo>
                    <a:cubicBezTo>
                      <a:pt x="427" y="3966"/>
                      <a:pt x="352" y="4242"/>
                      <a:pt x="252" y="4468"/>
                    </a:cubicBezTo>
                    <a:cubicBezTo>
                      <a:pt x="201" y="4644"/>
                      <a:pt x="151" y="4820"/>
                      <a:pt x="126" y="4970"/>
                    </a:cubicBezTo>
                    <a:cubicBezTo>
                      <a:pt x="1" y="6476"/>
                      <a:pt x="51" y="7957"/>
                      <a:pt x="302" y="9438"/>
                    </a:cubicBezTo>
                    <a:cubicBezTo>
                      <a:pt x="352" y="9789"/>
                      <a:pt x="402" y="10141"/>
                      <a:pt x="427" y="10492"/>
                    </a:cubicBezTo>
                    <a:cubicBezTo>
                      <a:pt x="628" y="11973"/>
                      <a:pt x="754" y="13504"/>
                      <a:pt x="1030" y="14960"/>
                    </a:cubicBezTo>
                    <a:cubicBezTo>
                      <a:pt x="1356" y="16591"/>
                      <a:pt x="1356" y="18197"/>
                      <a:pt x="2611" y="19352"/>
                    </a:cubicBezTo>
                    <a:cubicBezTo>
                      <a:pt x="2686" y="19427"/>
                      <a:pt x="2736" y="19477"/>
                      <a:pt x="2812" y="19553"/>
                    </a:cubicBezTo>
                    <a:cubicBezTo>
                      <a:pt x="2887" y="19603"/>
                      <a:pt x="2937" y="19653"/>
                      <a:pt x="2987" y="19678"/>
                    </a:cubicBezTo>
                    <a:close/>
                  </a:path>
                </a:pathLst>
              </a:custGeom>
              <a:gradFill>
                <a:gsLst>
                  <a:gs pos="0">
                    <a:schemeClr val="accent4"/>
                  </a:gs>
                  <a:gs pos="100000">
                    <a:srgbClr val="F8D39F">
                      <a:alpha val="47843"/>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9"/>
              <p:cNvSpPr/>
              <p:nvPr/>
            </p:nvSpPr>
            <p:spPr>
              <a:xfrm>
                <a:off x="6999452" y="1757442"/>
                <a:ext cx="81238" cy="1073171"/>
              </a:xfrm>
              <a:custGeom>
                <a:avLst/>
                <a:gdLst/>
                <a:ahLst/>
                <a:cxnLst/>
                <a:rect l="l" t="t" r="r" b="b"/>
                <a:pathLst>
                  <a:path w="1256" h="16592" extrusionOk="0">
                    <a:moveTo>
                      <a:pt x="427" y="16240"/>
                    </a:moveTo>
                    <a:cubicBezTo>
                      <a:pt x="452" y="16365"/>
                      <a:pt x="502" y="16466"/>
                      <a:pt x="528" y="16591"/>
                    </a:cubicBezTo>
                    <a:cubicBezTo>
                      <a:pt x="603" y="15637"/>
                      <a:pt x="753" y="14658"/>
                      <a:pt x="779" y="13755"/>
                    </a:cubicBezTo>
                    <a:cubicBezTo>
                      <a:pt x="804" y="12600"/>
                      <a:pt x="779" y="11421"/>
                      <a:pt x="779" y="10241"/>
                    </a:cubicBezTo>
                    <a:lnTo>
                      <a:pt x="779" y="8861"/>
                    </a:lnTo>
                    <a:cubicBezTo>
                      <a:pt x="779" y="8183"/>
                      <a:pt x="804" y="7505"/>
                      <a:pt x="879" y="6803"/>
                    </a:cubicBezTo>
                    <a:cubicBezTo>
                      <a:pt x="879" y="6702"/>
                      <a:pt x="929" y="6602"/>
                      <a:pt x="929" y="6501"/>
                    </a:cubicBezTo>
                    <a:cubicBezTo>
                      <a:pt x="1255" y="4519"/>
                      <a:pt x="1230" y="2511"/>
                      <a:pt x="854" y="528"/>
                    </a:cubicBezTo>
                    <a:cubicBezTo>
                      <a:pt x="804" y="352"/>
                      <a:pt x="779" y="176"/>
                      <a:pt x="753" y="1"/>
                    </a:cubicBezTo>
                    <a:cubicBezTo>
                      <a:pt x="101" y="1105"/>
                      <a:pt x="101" y="2586"/>
                      <a:pt x="101" y="3891"/>
                    </a:cubicBezTo>
                    <a:lnTo>
                      <a:pt x="101" y="3966"/>
                    </a:lnTo>
                    <a:lnTo>
                      <a:pt x="101" y="4895"/>
                    </a:lnTo>
                    <a:cubicBezTo>
                      <a:pt x="126" y="6401"/>
                      <a:pt x="201" y="7882"/>
                      <a:pt x="176" y="9413"/>
                    </a:cubicBezTo>
                    <a:cubicBezTo>
                      <a:pt x="151" y="10316"/>
                      <a:pt x="0" y="11195"/>
                      <a:pt x="0" y="12098"/>
                    </a:cubicBezTo>
                    <a:cubicBezTo>
                      <a:pt x="0" y="12500"/>
                      <a:pt x="26" y="12927"/>
                      <a:pt x="51" y="13328"/>
                    </a:cubicBezTo>
                    <a:cubicBezTo>
                      <a:pt x="51" y="13629"/>
                      <a:pt x="76" y="13956"/>
                      <a:pt x="76" y="14282"/>
                    </a:cubicBezTo>
                    <a:cubicBezTo>
                      <a:pt x="126" y="14935"/>
                      <a:pt x="226" y="15587"/>
                      <a:pt x="427" y="16240"/>
                    </a:cubicBezTo>
                    <a:close/>
                  </a:path>
                </a:pathLst>
              </a:custGeom>
              <a:gradFill>
                <a:gsLst>
                  <a:gs pos="0">
                    <a:schemeClr val="accent4"/>
                  </a:gs>
                  <a:gs pos="100000">
                    <a:srgbClr val="F8D39F">
                      <a:alpha val="47843"/>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9"/>
              <p:cNvSpPr/>
              <p:nvPr/>
            </p:nvSpPr>
            <p:spPr>
              <a:xfrm>
                <a:off x="5963740" y="1374346"/>
                <a:ext cx="164028" cy="1246836"/>
              </a:xfrm>
              <a:custGeom>
                <a:avLst/>
                <a:gdLst/>
                <a:ahLst/>
                <a:cxnLst/>
                <a:rect l="l" t="t" r="r" b="b"/>
                <a:pathLst>
                  <a:path w="2536" h="19277" extrusionOk="0">
                    <a:moveTo>
                      <a:pt x="2460" y="13403"/>
                    </a:moveTo>
                    <a:cubicBezTo>
                      <a:pt x="2460" y="13152"/>
                      <a:pt x="2435" y="12926"/>
                      <a:pt x="2410" y="12700"/>
                    </a:cubicBezTo>
                    <a:cubicBezTo>
                      <a:pt x="2284" y="11169"/>
                      <a:pt x="1908" y="9689"/>
                      <a:pt x="1657" y="8183"/>
                    </a:cubicBezTo>
                    <a:cubicBezTo>
                      <a:pt x="1431" y="6777"/>
                      <a:pt x="1306" y="5296"/>
                      <a:pt x="1004" y="3891"/>
                    </a:cubicBezTo>
                    <a:cubicBezTo>
                      <a:pt x="854" y="3163"/>
                      <a:pt x="954" y="2435"/>
                      <a:pt x="904" y="1682"/>
                    </a:cubicBezTo>
                    <a:cubicBezTo>
                      <a:pt x="879" y="1255"/>
                      <a:pt x="703" y="251"/>
                      <a:pt x="327" y="0"/>
                    </a:cubicBezTo>
                    <a:cubicBezTo>
                      <a:pt x="0" y="2837"/>
                      <a:pt x="402" y="5623"/>
                      <a:pt x="402" y="8459"/>
                    </a:cubicBezTo>
                    <a:cubicBezTo>
                      <a:pt x="402" y="9162"/>
                      <a:pt x="377" y="9864"/>
                      <a:pt x="302" y="10567"/>
                    </a:cubicBezTo>
                    <a:cubicBezTo>
                      <a:pt x="251" y="11320"/>
                      <a:pt x="502" y="11897"/>
                      <a:pt x="753" y="12600"/>
                    </a:cubicBezTo>
                    <a:cubicBezTo>
                      <a:pt x="1130" y="13654"/>
                      <a:pt x="1406" y="14733"/>
                      <a:pt x="1632" y="15838"/>
                    </a:cubicBezTo>
                    <a:cubicBezTo>
                      <a:pt x="1707" y="16189"/>
                      <a:pt x="1782" y="16541"/>
                      <a:pt x="1858" y="16892"/>
                    </a:cubicBezTo>
                    <a:cubicBezTo>
                      <a:pt x="1883" y="17017"/>
                      <a:pt x="1908" y="17168"/>
                      <a:pt x="1958" y="17319"/>
                    </a:cubicBezTo>
                    <a:cubicBezTo>
                      <a:pt x="2008" y="17519"/>
                      <a:pt x="2059" y="17720"/>
                      <a:pt x="2134" y="17946"/>
                    </a:cubicBezTo>
                    <a:cubicBezTo>
                      <a:pt x="2310" y="18398"/>
                      <a:pt x="2335" y="18850"/>
                      <a:pt x="2510" y="19276"/>
                    </a:cubicBezTo>
                    <a:lnTo>
                      <a:pt x="2510" y="18599"/>
                    </a:lnTo>
                    <a:cubicBezTo>
                      <a:pt x="2485" y="18197"/>
                      <a:pt x="2460" y="17795"/>
                      <a:pt x="2460" y="17394"/>
                    </a:cubicBezTo>
                    <a:cubicBezTo>
                      <a:pt x="2460" y="16064"/>
                      <a:pt x="2535" y="14708"/>
                      <a:pt x="2460" y="13403"/>
                    </a:cubicBezTo>
                    <a:close/>
                  </a:path>
                </a:pathLst>
              </a:custGeom>
              <a:gradFill>
                <a:gsLst>
                  <a:gs pos="0">
                    <a:schemeClr val="accent4"/>
                  </a:gs>
                  <a:gs pos="100000">
                    <a:srgbClr val="F8D39F">
                      <a:alpha val="47843"/>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9"/>
              <p:cNvSpPr/>
              <p:nvPr/>
            </p:nvSpPr>
            <p:spPr>
              <a:xfrm>
                <a:off x="6356603" y="1927937"/>
                <a:ext cx="1269539" cy="1219218"/>
              </a:xfrm>
              <a:custGeom>
                <a:avLst/>
                <a:gdLst/>
                <a:ahLst/>
                <a:cxnLst/>
                <a:rect l="l" t="t" r="r" b="b"/>
                <a:pathLst>
                  <a:path w="19628" h="18850" extrusionOk="0">
                    <a:moveTo>
                      <a:pt x="25" y="0"/>
                    </a:moveTo>
                    <a:lnTo>
                      <a:pt x="25" y="0"/>
                    </a:lnTo>
                    <a:cubicBezTo>
                      <a:pt x="0" y="552"/>
                      <a:pt x="51" y="1130"/>
                      <a:pt x="176" y="1682"/>
                    </a:cubicBezTo>
                    <a:cubicBezTo>
                      <a:pt x="502" y="3087"/>
                      <a:pt x="653" y="4543"/>
                      <a:pt x="603" y="5999"/>
                    </a:cubicBezTo>
                    <a:cubicBezTo>
                      <a:pt x="603" y="6702"/>
                      <a:pt x="578" y="7454"/>
                      <a:pt x="803" y="8132"/>
                    </a:cubicBezTo>
                    <a:cubicBezTo>
                      <a:pt x="1029" y="8785"/>
                      <a:pt x="1230" y="9437"/>
                      <a:pt x="1381" y="10115"/>
                    </a:cubicBezTo>
                    <a:cubicBezTo>
                      <a:pt x="1682" y="11445"/>
                      <a:pt x="2284" y="12700"/>
                      <a:pt x="3138" y="13779"/>
                    </a:cubicBezTo>
                    <a:cubicBezTo>
                      <a:pt x="3414" y="14206"/>
                      <a:pt x="3815" y="14532"/>
                      <a:pt x="4267" y="14733"/>
                    </a:cubicBezTo>
                    <a:cubicBezTo>
                      <a:pt x="4543" y="14859"/>
                      <a:pt x="4819" y="14959"/>
                      <a:pt x="5095" y="15009"/>
                    </a:cubicBezTo>
                    <a:cubicBezTo>
                      <a:pt x="5238" y="15032"/>
                      <a:pt x="5386" y="15036"/>
                      <a:pt x="5535" y="15036"/>
                    </a:cubicBezTo>
                    <a:cubicBezTo>
                      <a:pt x="5634" y="15036"/>
                      <a:pt x="5734" y="15034"/>
                      <a:pt x="5833" y="15034"/>
                    </a:cubicBezTo>
                    <a:cubicBezTo>
                      <a:pt x="6081" y="15034"/>
                      <a:pt x="6325" y="15047"/>
                      <a:pt x="6551" y="15135"/>
                    </a:cubicBezTo>
                    <a:cubicBezTo>
                      <a:pt x="6827" y="15260"/>
                      <a:pt x="7128" y="15436"/>
                      <a:pt x="7379" y="15612"/>
                    </a:cubicBezTo>
                    <a:cubicBezTo>
                      <a:pt x="7706" y="15787"/>
                      <a:pt x="8007" y="15888"/>
                      <a:pt x="8333" y="16063"/>
                    </a:cubicBezTo>
                    <a:cubicBezTo>
                      <a:pt x="8685" y="16289"/>
                      <a:pt x="8961" y="16590"/>
                      <a:pt x="9362" y="16791"/>
                    </a:cubicBezTo>
                    <a:cubicBezTo>
                      <a:pt x="9889" y="16992"/>
                      <a:pt x="10441" y="17117"/>
                      <a:pt x="11019" y="17143"/>
                    </a:cubicBezTo>
                    <a:cubicBezTo>
                      <a:pt x="11972" y="17268"/>
                      <a:pt x="12901" y="17544"/>
                      <a:pt x="13830" y="17695"/>
                    </a:cubicBezTo>
                    <a:cubicBezTo>
                      <a:pt x="14608" y="17795"/>
                      <a:pt x="15361" y="17921"/>
                      <a:pt x="16114" y="18096"/>
                    </a:cubicBezTo>
                    <a:cubicBezTo>
                      <a:pt x="16641" y="18222"/>
                      <a:pt x="17168" y="18398"/>
                      <a:pt x="17670" y="18598"/>
                    </a:cubicBezTo>
                    <a:cubicBezTo>
                      <a:pt x="17996" y="18774"/>
                      <a:pt x="18348" y="18849"/>
                      <a:pt x="18699" y="18849"/>
                    </a:cubicBezTo>
                    <a:cubicBezTo>
                      <a:pt x="18884" y="18849"/>
                      <a:pt x="19027" y="18721"/>
                      <a:pt x="19225" y="18721"/>
                    </a:cubicBezTo>
                    <a:cubicBezTo>
                      <a:pt x="19242" y="18721"/>
                      <a:pt x="19259" y="18722"/>
                      <a:pt x="19276" y="18724"/>
                    </a:cubicBezTo>
                    <a:lnTo>
                      <a:pt x="19502" y="18423"/>
                    </a:lnTo>
                    <a:cubicBezTo>
                      <a:pt x="19628" y="17544"/>
                      <a:pt x="18247" y="17143"/>
                      <a:pt x="17670" y="17017"/>
                    </a:cubicBezTo>
                    <a:cubicBezTo>
                      <a:pt x="17444" y="16264"/>
                      <a:pt x="16741" y="15938"/>
                      <a:pt x="16214" y="15411"/>
                    </a:cubicBezTo>
                    <a:cubicBezTo>
                      <a:pt x="15762" y="14959"/>
                      <a:pt x="14834" y="14633"/>
                      <a:pt x="14181" y="14357"/>
                    </a:cubicBezTo>
                    <a:cubicBezTo>
                      <a:pt x="14181" y="13880"/>
                      <a:pt x="14031" y="13453"/>
                      <a:pt x="13754" y="13102"/>
                    </a:cubicBezTo>
                    <a:cubicBezTo>
                      <a:pt x="13579" y="12976"/>
                      <a:pt x="13403" y="12851"/>
                      <a:pt x="13227" y="12775"/>
                    </a:cubicBezTo>
                    <a:cubicBezTo>
                      <a:pt x="12901" y="12600"/>
                      <a:pt x="12976" y="12625"/>
                      <a:pt x="12901" y="12223"/>
                    </a:cubicBezTo>
                    <a:cubicBezTo>
                      <a:pt x="12776" y="11420"/>
                      <a:pt x="11696" y="10843"/>
                      <a:pt x="11044" y="10391"/>
                    </a:cubicBezTo>
                    <a:cubicBezTo>
                      <a:pt x="10969" y="10316"/>
                      <a:pt x="10818" y="10341"/>
                      <a:pt x="10768" y="10240"/>
                    </a:cubicBezTo>
                    <a:cubicBezTo>
                      <a:pt x="10718" y="10165"/>
                      <a:pt x="10793" y="9989"/>
                      <a:pt x="10743" y="9889"/>
                    </a:cubicBezTo>
                    <a:cubicBezTo>
                      <a:pt x="10617" y="9688"/>
                      <a:pt x="10441" y="9538"/>
                      <a:pt x="10241" y="9437"/>
                    </a:cubicBezTo>
                    <a:cubicBezTo>
                      <a:pt x="9839" y="9161"/>
                      <a:pt x="9387" y="8986"/>
                      <a:pt x="8910" y="8860"/>
                    </a:cubicBezTo>
                    <a:cubicBezTo>
                      <a:pt x="8484" y="8785"/>
                      <a:pt x="8057" y="8609"/>
                      <a:pt x="7706" y="8383"/>
                    </a:cubicBezTo>
                    <a:cubicBezTo>
                      <a:pt x="7480" y="8207"/>
                      <a:pt x="7555" y="8107"/>
                      <a:pt x="7555" y="7856"/>
                    </a:cubicBezTo>
                    <a:cubicBezTo>
                      <a:pt x="7555" y="7555"/>
                      <a:pt x="7455" y="7254"/>
                      <a:pt x="7480" y="6953"/>
                    </a:cubicBezTo>
                    <a:cubicBezTo>
                      <a:pt x="7505" y="6651"/>
                      <a:pt x="7480" y="6375"/>
                      <a:pt x="7480" y="6099"/>
                    </a:cubicBezTo>
                    <a:cubicBezTo>
                      <a:pt x="7480" y="5873"/>
                      <a:pt x="7480" y="5923"/>
                      <a:pt x="7329" y="5823"/>
                    </a:cubicBezTo>
                    <a:cubicBezTo>
                      <a:pt x="7179" y="5698"/>
                      <a:pt x="7204" y="5572"/>
                      <a:pt x="7128" y="5421"/>
                    </a:cubicBezTo>
                    <a:cubicBezTo>
                      <a:pt x="6877" y="4945"/>
                      <a:pt x="6526" y="4493"/>
                      <a:pt x="6124" y="4116"/>
                    </a:cubicBezTo>
                    <a:cubicBezTo>
                      <a:pt x="5949" y="3966"/>
                      <a:pt x="5823" y="3815"/>
                      <a:pt x="5673" y="3665"/>
                    </a:cubicBezTo>
                    <a:cubicBezTo>
                      <a:pt x="5572" y="3489"/>
                      <a:pt x="5397" y="3363"/>
                      <a:pt x="5196" y="3338"/>
                    </a:cubicBezTo>
                    <a:cubicBezTo>
                      <a:pt x="5086" y="3338"/>
                      <a:pt x="4950" y="3391"/>
                      <a:pt x="4836" y="3391"/>
                    </a:cubicBezTo>
                    <a:cubicBezTo>
                      <a:pt x="4793" y="3391"/>
                      <a:pt x="4753" y="3384"/>
                      <a:pt x="4719" y="3363"/>
                    </a:cubicBezTo>
                    <a:cubicBezTo>
                      <a:pt x="4619" y="3313"/>
                      <a:pt x="4593" y="3188"/>
                      <a:pt x="4518" y="3112"/>
                    </a:cubicBezTo>
                    <a:cubicBezTo>
                      <a:pt x="4443" y="3012"/>
                      <a:pt x="4342" y="2912"/>
                      <a:pt x="4242" y="2861"/>
                    </a:cubicBezTo>
                    <a:cubicBezTo>
                      <a:pt x="4066" y="2736"/>
                      <a:pt x="3891" y="2610"/>
                      <a:pt x="3690" y="2535"/>
                    </a:cubicBezTo>
                    <a:cubicBezTo>
                      <a:pt x="3364" y="2334"/>
                      <a:pt x="3037" y="2108"/>
                      <a:pt x="2736" y="1832"/>
                    </a:cubicBezTo>
                    <a:cubicBezTo>
                      <a:pt x="2385" y="1581"/>
                      <a:pt x="1782" y="1807"/>
                      <a:pt x="1556" y="1381"/>
                    </a:cubicBezTo>
                    <a:cubicBezTo>
                      <a:pt x="1481" y="1230"/>
                      <a:pt x="1481" y="1155"/>
                      <a:pt x="1331" y="1054"/>
                    </a:cubicBezTo>
                    <a:cubicBezTo>
                      <a:pt x="1180" y="979"/>
                      <a:pt x="1180" y="1054"/>
                      <a:pt x="1105" y="904"/>
                    </a:cubicBezTo>
                    <a:cubicBezTo>
                      <a:pt x="1004" y="678"/>
                      <a:pt x="1054" y="452"/>
                      <a:pt x="778" y="301"/>
                    </a:cubicBezTo>
                    <a:cubicBezTo>
                      <a:pt x="527" y="176"/>
                      <a:pt x="76" y="377"/>
                      <a:pt x="25" y="0"/>
                    </a:cubicBez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9"/>
              <p:cNvSpPr/>
              <p:nvPr/>
            </p:nvSpPr>
            <p:spPr>
              <a:xfrm>
                <a:off x="6192641" y="1457136"/>
                <a:ext cx="982230" cy="2060123"/>
              </a:xfrm>
              <a:custGeom>
                <a:avLst/>
                <a:gdLst/>
                <a:ahLst/>
                <a:cxnLst/>
                <a:rect l="l" t="t" r="r" b="b"/>
                <a:pathLst>
                  <a:path w="15186" h="31851" extrusionOk="0">
                    <a:moveTo>
                      <a:pt x="12600" y="28061"/>
                    </a:moveTo>
                    <a:cubicBezTo>
                      <a:pt x="11496" y="26806"/>
                      <a:pt x="10793" y="25149"/>
                      <a:pt x="10115" y="23669"/>
                    </a:cubicBezTo>
                    <a:cubicBezTo>
                      <a:pt x="9262" y="21912"/>
                      <a:pt x="8609" y="20105"/>
                      <a:pt x="8107" y="18247"/>
                    </a:cubicBezTo>
                    <a:cubicBezTo>
                      <a:pt x="7856" y="17294"/>
                      <a:pt x="7580" y="16365"/>
                      <a:pt x="7229" y="15461"/>
                    </a:cubicBezTo>
                    <a:cubicBezTo>
                      <a:pt x="6877" y="14508"/>
                      <a:pt x="6501" y="13579"/>
                      <a:pt x="6124" y="12650"/>
                    </a:cubicBezTo>
                    <a:cubicBezTo>
                      <a:pt x="5773" y="11872"/>
                      <a:pt x="5497" y="11044"/>
                      <a:pt x="4970" y="10391"/>
                    </a:cubicBezTo>
                    <a:cubicBezTo>
                      <a:pt x="4518" y="9915"/>
                      <a:pt x="4192" y="9387"/>
                      <a:pt x="3941" y="8785"/>
                    </a:cubicBezTo>
                    <a:cubicBezTo>
                      <a:pt x="3790" y="8384"/>
                      <a:pt x="3564" y="8007"/>
                      <a:pt x="3338" y="7631"/>
                    </a:cubicBezTo>
                    <a:cubicBezTo>
                      <a:pt x="3163" y="7254"/>
                      <a:pt x="2987" y="6852"/>
                      <a:pt x="2862" y="6451"/>
                    </a:cubicBezTo>
                    <a:cubicBezTo>
                      <a:pt x="2711" y="6175"/>
                      <a:pt x="2636" y="5924"/>
                      <a:pt x="2560" y="5623"/>
                    </a:cubicBezTo>
                    <a:cubicBezTo>
                      <a:pt x="2535" y="5321"/>
                      <a:pt x="2460" y="4995"/>
                      <a:pt x="2335" y="4719"/>
                    </a:cubicBezTo>
                    <a:cubicBezTo>
                      <a:pt x="2134" y="4092"/>
                      <a:pt x="1908" y="3539"/>
                      <a:pt x="1757" y="2937"/>
                    </a:cubicBezTo>
                    <a:cubicBezTo>
                      <a:pt x="1582" y="2310"/>
                      <a:pt x="1531" y="1682"/>
                      <a:pt x="1356" y="1055"/>
                    </a:cubicBezTo>
                    <a:cubicBezTo>
                      <a:pt x="1255" y="678"/>
                      <a:pt x="1105" y="327"/>
                      <a:pt x="929" y="1"/>
                    </a:cubicBezTo>
                    <a:cubicBezTo>
                      <a:pt x="778" y="1306"/>
                      <a:pt x="1130" y="2586"/>
                      <a:pt x="1230" y="3866"/>
                    </a:cubicBezTo>
                    <a:cubicBezTo>
                      <a:pt x="1381" y="5020"/>
                      <a:pt x="1607" y="6175"/>
                      <a:pt x="1933" y="7304"/>
                    </a:cubicBezTo>
                    <a:cubicBezTo>
                      <a:pt x="2234" y="8484"/>
                      <a:pt x="2058" y="9613"/>
                      <a:pt x="1833" y="10768"/>
                    </a:cubicBezTo>
                    <a:cubicBezTo>
                      <a:pt x="1732" y="11345"/>
                      <a:pt x="1682" y="11948"/>
                      <a:pt x="1682" y="12525"/>
                    </a:cubicBezTo>
                    <a:cubicBezTo>
                      <a:pt x="1682" y="13077"/>
                      <a:pt x="1833" y="13930"/>
                      <a:pt x="1582" y="14382"/>
                    </a:cubicBezTo>
                    <a:cubicBezTo>
                      <a:pt x="1356" y="14232"/>
                      <a:pt x="1230" y="13704"/>
                      <a:pt x="1054" y="13177"/>
                    </a:cubicBezTo>
                    <a:cubicBezTo>
                      <a:pt x="879" y="12525"/>
                      <a:pt x="628" y="11897"/>
                      <a:pt x="76" y="12048"/>
                    </a:cubicBezTo>
                    <a:cubicBezTo>
                      <a:pt x="0" y="13228"/>
                      <a:pt x="151" y="14407"/>
                      <a:pt x="502" y="15537"/>
                    </a:cubicBezTo>
                    <a:cubicBezTo>
                      <a:pt x="603" y="15813"/>
                      <a:pt x="703" y="16089"/>
                      <a:pt x="804" y="16365"/>
                    </a:cubicBezTo>
                    <a:cubicBezTo>
                      <a:pt x="1431" y="17971"/>
                      <a:pt x="1155" y="19703"/>
                      <a:pt x="1556" y="21360"/>
                    </a:cubicBezTo>
                    <a:cubicBezTo>
                      <a:pt x="1883" y="22539"/>
                      <a:pt x="1858" y="23794"/>
                      <a:pt x="2284" y="24999"/>
                    </a:cubicBezTo>
                    <a:cubicBezTo>
                      <a:pt x="2560" y="25677"/>
                      <a:pt x="2786" y="26379"/>
                      <a:pt x="2937" y="27107"/>
                    </a:cubicBezTo>
                    <a:cubicBezTo>
                      <a:pt x="3062" y="27910"/>
                      <a:pt x="3012" y="28739"/>
                      <a:pt x="3213" y="29542"/>
                    </a:cubicBezTo>
                    <a:cubicBezTo>
                      <a:pt x="3414" y="30370"/>
                      <a:pt x="3589" y="30872"/>
                      <a:pt x="4368" y="31248"/>
                    </a:cubicBezTo>
                    <a:cubicBezTo>
                      <a:pt x="4794" y="31474"/>
                      <a:pt x="5246" y="31575"/>
                      <a:pt x="5723" y="31575"/>
                    </a:cubicBezTo>
                    <a:cubicBezTo>
                      <a:pt x="6074" y="31575"/>
                      <a:pt x="6325" y="31424"/>
                      <a:pt x="6652" y="31399"/>
                    </a:cubicBezTo>
                    <a:cubicBezTo>
                      <a:pt x="6978" y="31399"/>
                      <a:pt x="7304" y="31449"/>
                      <a:pt x="7655" y="31474"/>
                    </a:cubicBezTo>
                    <a:cubicBezTo>
                      <a:pt x="8082" y="31474"/>
                      <a:pt x="8534" y="31399"/>
                      <a:pt x="8936" y="31223"/>
                    </a:cubicBezTo>
                    <a:cubicBezTo>
                      <a:pt x="9663" y="31023"/>
                      <a:pt x="10391" y="31223"/>
                      <a:pt x="11119" y="31223"/>
                    </a:cubicBezTo>
                    <a:cubicBezTo>
                      <a:pt x="11872" y="31223"/>
                      <a:pt x="12625" y="31148"/>
                      <a:pt x="13328" y="31299"/>
                    </a:cubicBezTo>
                    <a:cubicBezTo>
                      <a:pt x="13579" y="31374"/>
                      <a:pt x="13855" y="31424"/>
                      <a:pt x="14081" y="31474"/>
                    </a:cubicBezTo>
                    <a:cubicBezTo>
                      <a:pt x="14332" y="31550"/>
                      <a:pt x="14583" y="31851"/>
                      <a:pt x="14859" y="31826"/>
                    </a:cubicBezTo>
                    <a:lnTo>
                      <a:pt x="15185" y="31148"/>
                    </a:lnTo>
                    <a:cubicBezTo>
                      <a:pt x="15160" y="30797"/>
                      <a:pt x="14633" y="30320"/>
                      <a:pt x="14407" y="30044"/>
                    </a:cubicBezTo>
                    <a:cubicBezTo>
                      <a:pt x="13855" y="29341"/>
                      <a:pt x="13177" y="28739"/>
                      <a:pt x="12600" y="280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9"/>
              <p:cNvSpPr/>
              <p:nvPr/>
            </p:nvSpPr>
            <p:spPr>
              <a:xfrm>
                <a:off x="3518228" y="1724973"/>
                <a:ext cx="2560164" cy="1779347"/>
              </a:xfrm>
              <a:custGeom>
                <a:avLst/>
                <a:gdLst/>
                <a:ahLst/>
                <a:cxnLst/>
                <a:rect l="l" t="t" r="r" b="b"/>
                <a:pathLst>
                  <a:path w="39582" h="27510" extrusionOk="0">
                    <a:moveTo>
                      <a:pt x="38302" y="22339"/>
                    </a:moveTo>
                    <a:cubicBezTo>
                      <a:pt x="38126" y="22615"/>
                      <a:pt x="37850" y="23267"/>
                      <a:pt x="37549" y="23443"/>
                    </a:cubicBezTo>
                    <a:cubicBezTo>
                      <a:pt x="37247" y="23594"/>
                      <a:pt x="36896" y="23292"/>
                      <a:pt x="36620" y="23267"/>
                    </a:cubicBezTo>
                    <a:cubicBezTo>
                      <a:pt x="36018" y="23217"/>
                      <a:pt x="35465" y="23543"/>
                      <a:pt x="34888" y="23518"/>
                    </a:cubicBezTo>
                    <a:cubicBezTo>
                      <a:pt x="34386" y="23493"/>
                      <a:pt x="33909" y="23493"/>
                      <a:pt x="33407" y="23493"/>
                    </a:cubicBezTo>
                    <a:cubicBezTo>
                      <a:pt x="32504" y="23543"/>
                      <a:pt x="31600" y="23518"/>
                      <a:pt x="30697" y="23443"/>
                    </a:cubicBezTo>
                    <a:cubicBezTo>
                      <a:pt x="29366" y="23343"/>
                      <a:pt x="28061" y="23619"/>
                      <a:pt x="26706" y="23543"/>
                    </a:cubicBezTo>
                    <a:cubicBezTo>
                      <a:pt x="24071" y="23368"/>
                      <a:pt x="21561" y="24422"/>
                      <a:pt x="19051" y="25200"/>
                    </a:cubicBezTo>
                    <a:cubicBezTo>
                      <a:pt x="17721" y="25602"/>
                      <a:pt x="16340" y="25802"/>
                      <a:pt x="15010" y="26154"/>
                    </a:cubicBezTo>
                    <a:cubicBezTo>
                      <a:pt x="13805" y="26455"/>
                      <a:pt x="12626" y="26229"/>
                      <a:pt x="11421" y="26480"/>
                    </a:cubicBezTo>
                    <a:cubicBezTo>
                      <a:pt x="10241" y="26756"/>
                      <a:pt x="9162" y="27509"/>
                      <a:pt x="7982" y="26806"/>
                    </a:cubicBezTo>
                    <a:cubicBezTo>
                      <a:pt x="7581" y="26555"/>
                      <a:pt x="7154" y="26354"/>
                      <a:pt x="6702" y="26229"/>
                    </a:cubicBezTo>
                    <a:lnTo>
                      <a:pt x="6602" y="26179"/>
                    </a:lnTo>
                    <a:cubicBezTo>
                      <a:pt x="5297" y="25777"/>
                      <a:pt x="4092" y="25100"/>
                      <a:pt x="2812" y="24673"/>
                    </a:cubicBezTo>
                    <a:cubicBezTo>
                      <a:pt x="2009" y="24422"/>
                      <a:pt x="1231" y="24146"/>
                      <a:pt x="729" y="23493"/>
                    </a:cubicBezTo>
                    <a:cubicBezTo>
                      <a:pt x="603" y="23368"/>
                      <a:pt x="1" y="22715"/>
                      <a:pt x="1" y="22565"/>
                    </a:cubicBezTo>
                    <a:cubicBezTo>
                      <a:pt x="76" y="22238"/>
                      <a:pt x="628" y="22339"/>
                      <a:pt x="879" y="22314"/>
                    </a:cubicBezTo>
                    <a:cubicBezTo>
                      <a:pt x="1507" y="22314"/>
                      <a:pt x="2285" y="22389"/>
                      <a:pt x="2887" y="22138"/>
                    </a:cubicBezTo>
                    <a:cubicBezTo>
                      <a:pt x="3038" y="21536"/>
                      <a:pt x="3866" y="21109"/>
                      <a:pt x="4343" y="20732"/>
                    </a:cubicBezTo>
                    <a:cubicBezTo>
                      <a:pt x="4870" y="20281"/>
                      <a:pt x="5497" y="19979"/>
                      <a:pt x="6050" y="19553"/>
                    </a:cubicBezTo>
                    <a:cubicBezTo>
                      <a:pt x="6451" y="19252"/>
                      <a:pt x="7028" y="18925"/>
                      <a:pt x="7229" y="18448"/>
                    </a:cubicBezTo>
                    <a:cubicBezTo>
                      <a:pt x="7530" y="17771"/>
                      <a:pt x="7455" y="17269"/>
                      <a:pt x="7530" y="16491"/>
                    </a:cubicBezTo>
                    <a:cubicBezTo>
                      <a:pt x="7631" y="15788"/>
                      <a:pt x="7781" y="15085"/>
                      <a:pt x="7957" y="14382"/>
                    </a:cubicBezTo>
                    <a:cubicBezTo>
                      <a:pt x="8133" y="13680"/>
                      <a:pt x="8660" y="13153"/>
                      <a:pt x="8961" y="12500"/>
                    </a:cubicBezTo>
                    <a:cubicBezTo>
                      <a:pt x="9212" y="11873"/>
                      <a:pt x="9538" y="11245"/>
                      <a:pt x="9890" y="10643"/>
                    </a:cubicBezTo>
                    <a:cubicBezTo>
                      <a:pt x="10291" y="10015"/>
                      <a:pt x="10392" y="9363"/>
                      <a:pt x="10593" y="8660"/>
                    </a:cubicBezTo>
                    <a:cubicBezTo>
                      <a:pt x="11044" y="7104"/>
                      <a:pt x="11697" y="5598"/>
                      <a:pt x="12550" y="4243"/>
                    </a:cubicBezTo>
                    <a:lnTo>
                      <a:pt x="12651" y="4067"/>
                    </a:lnTo>
                    <a:cubicBezTo>
                      <a:pt x="13529" y="2737"/>
                      <a:pt x="14583" y="1532"/>
                      <a:pt x="15738" y="453"/>
                    </a:cubicBezTo>
                    <a:cubicBezTo>
                      <a:pt x="16240" y="1"/>
                      <a:pt x="16993" y="26"/>
                      <a:pt x="17470" y="503"/>
                    </a:cubicBezTo>
                    <a:cubicBezTo>
                      <a:pt x="17595" y="653"/>
                      <a:pt x="17620" y="904"/>
                      <a:pt x="17746" y="1030"/>
                    </a:cubicBezTo>
                    <a:cubicBezTo>
                      <a:pt x="17896" y="1155"/>
                      <a:pt x="18047" y="1130"/>
                      <a:pt x="18197" y="1206"/>
                    </a:cubicBezTo>
                    <a:cubicBezTo>
                      <a:pt x="18524" y="1331"/>
                      <a:pt x="18800" y="1582"/>
                      <a:pt x="18950" y="1883"/>
                    </a:cubicBezTo>
                    <a:cubicBezTo>
                      <a:pt x="19327" y="2536"/>
                      <a:pt x="19327" y="2762"/>
                      <a:pt x="20030" y="3088"/>
                    </a:cubicBezTo>
                    <a:cubicBezTo>
                      <a:pt x="20582" y="3389"/>
                      <a:pt x="21034" y="3841"/>
                      <a:pt x="21335" y="4418"/>
                    </a:cubicBezTo>
                    <a:cubicBezTo>
                      <a:pt x="21435" y="4694"/>
                      <a:pt x="21636" y="4920"/>
                      <a:pt x="21887" y="5096"/>
                    </a:cubicBezTo>
                    <a:cubicBezTo>
                      <a:pt x="22113" y="5171"/>
                      <a:pt x="22364" y="5121"/>
                      <a:pt x="22514" y="4945"/>
                    </a:cubicBezTo>
                    <a:cubicBezTo>
                      <a:pt x="22941" y="4619"/>
                      <a:pt x="22916" y="3138"/>
                      <a:pt x="23569" y="3289"/>
                    </a:cubicBezTo>
                    <a:cubicBezTo>
                      <a:pt x="24045" y="3414"/>
                      <a:pt x="24397" y="4167"/>
                      <a:pt x="24924" y="4092"/>
                    </a:cubicBezTo>
                    <a:cubicBezTo>
                      <a:pt x="25225" y="4067"/>
                      <a:pt x="25677" y="3439"/>
                      <a:pt x="25878" y="3188"/>
                    </a:cubicBezTo>
                    <a:cubicBezTo>
                      <a:pt x="26078" y="2988"/>
                      <a:pt x="26254" y="2812"/>
                      <a:pt x="26480" y="2636"/>
                    </a:cubicBezTo>
                    <a:cubicBezTo>
                      <a:pt x="26982" y="2210"/>
                      <a:pt x="27559" y="2235"/>
                      <a:pt x="28162" y="2034"/>
                    </a:cubicBezTo>
                    <a:cubicBezTo>
                      <a:pt x="28337" y="1959"/>
                      <a:pt x="28538" y="1959"/>
                      <a:pt x="28739" y="2034"/>
                    </a:cubicBezTo>
                    <a:cubicBezTo>
                      <a:pt x="29015" y="2134"/>
                      <a:pt x="29216" y="2410"/>
                      <a:pt x="29517" y="2737"/>
                    </a:cubicBezTo>
                    <a:cubicBezTo>
                      <a:pt x="30571" y="3816"/>
                      <a:pt x="31023" y="5196"/>
                      <a:pt x="31299" y="6627"/>
                    </a:cubicBezTo>
                    <a:cubicBezTo>
                      <a:pt x="31525" y="7907"/>
                      <a:pt x="32629" y="8083"/>
                      <a:pt x="33683" y="8660"/>
                    </a:cubicBezTo>
                    <a:cubicBezTo>
                      <a:pt x="33909" y="8810"/>
                      <a:pt x="35767" y="10718"/>
                      <a:pt x="36143" y="10542"/>
                    </a:cubicBezTo>
                    <a:cubicBezTo>
                      <a:pt x="35967" y="11270"/>
                      <a:pt x="37875" y="12023"/>
                      <a:pt x="38302" y="12374"/>
                    </a:cubicBezTo>
                    <a:cubicBezTo>
                      <a:pt x="38728" y="12726"/>
                      <a:pt x="38829" y="13504"/>
                      <a:pt x="38904" y="13956"/>
                    </a:cubicBezTo>
                    <a:cubicBezTo>
                      <a:pt x="38904" y="14232"/>
                      <a:pt x="38954" y="14508"/>
                      <a:pt x="39004" y="14809"/>
                    </a:cubicBezTo>
                    <a:cubicBezTo>
                      <a:pt x="39130" y="15110"/>
                      <a:pt x="39205" y="15411"/>
                      <a:pt x="39230" y="15738"/>
                    </a:cubicBezTo>
                    <a:cubicBezTo>
                      <a:pt x="39406" y="17871"/>
                      <a:pt x="39582" y="20506"/>
                      <a:pt x="38302" y="2233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9"/>
              <p:cNvSpPr/>
              <p:nvPr/>
            </p:nvSpPr>
            <p:spPr>
              <a:xfrm>
                <a:off x="3519845" y="1989577"/>
                <a:ext cx="858886" cy="1431886"/>
              </a:xfrm>
              <a:custGeom>
                <a:avLst/>
                <a:gdLst/>
                <a:ahLst/>
                <a:cxnLst/>
                <a:rect l="l" t="t" r="r" b="b"/>
                <a:pathLst>
                  <a:path w="13279" h="22138" extrusionOk="0">
                    <a:moveTo>
                      <a:pt x="13228" y="5548"/>
                    </a:moveTo>
                    <a:cubicBezTo>
                      <a:pt x="13203" y="6401"/>
                      <a:pt x="13128" y="7229"/>
                      <a:pt x="13027" y="8058"/>
                    </a:cubicBezTo>
                    <a:cubicBezTo>
                      <a:pt x="12902" y="8710"/>
                      <a:pt x="12877" y="9388"/>
                      <a:pt x="12927" y="10040"/>
                    </a:cubicBezTo>
                    <a:cubicBezTo>
                      <a:pt x="12977" y="10517"/>
                      <a:pt x="12751" y="10894"/>
                      <a:pt x="12550" y="11295"/>
                    </a:cubicBezTo>
                    <a:cubicBezTo>
                      <a:pt x="12174" y="12098"/>
                      <a:pt x="11873" y="12927"/>
                      <a:pt x="11571" y="13755"/>
                    </a:cubicBezTo>
                    <a:cubicBezTo>
                      <a:pt x="11371" y="14307"/>
                      <a:pt x="11145" y="14859"/>
                      <a:pt x="10944" y="15412"/>
                    </a:cubicBezTo>
                    <a:cubicBezTo>
                      <a:pt x="10693" y="16089"/>
                      <a:pt x="10492" y="16742"/>
                      <a:pt x="10266" y="17445"/>
                    </a:cubicBezTo>
                    <a:cubicBezTo>
                      <a:pt x="10091" y="17947"/>
                      <a:pt x="9990" y="18499"/>
                      <a:pt x="9990" y="19051"/>
                    </a:cubicBezTo>
                    <a:cubicBezTo>
                      <a:pt x="9990" y="19377"/>
                      <a:pt x="9915" y="19703"/>
                      <a:pt x="9739" y="19980"/>
                    </a:cubicBezTo>
                    <a:cubicBezTo>
                      <a:pt x="9212" y="20833"/>
                      <a:pt x="8409" y="21360"/>
                      <a:pt x="7531" y="21812"/>
                    </a:cubicBezTo>
                    <a:cubicBezTo>
                      <a:pt x="7280" y="21962"/>
                      <a:pt x="6978" y="22063"/>
                      <a:pt x="6702" y="22138"/>
                    </a:cubicBezTo>
                    <a:lnTo>
                      <a:pt x="6602" y="22113"/>
                    </a:lnTo>
                    <a:cubicBezTo>
                      <a:pt x="5297" y="21711"/>
                      <a:pt x="4092" y="21009"/>
                      <a:pt x="2812" y="20607"/>
                    </a:cubicBezTo>
                    <a:cubicBezTo>
                      <a:pt x="2009" y="20356"/>
                      <a:pt x="1231" y="20080"/>
                      <a:pt x="704" y="19427"/>
                    </a:cubicBezTo>
                    <a:cubicBezTo>
                      <a:pt x="603" y="19277"/>
                      <a:pt x="1" y="18649"/>
                      <a:pt x="1" y="18499"/>
                    </a:cubicBezTo>
                    <a:cubicBezTo>
                      <a:pt x="51" y="18172"/>
                      <a:pt x="628" y="18248"/>
                      <a:pt x="854" y="18248"/>
                    </a:cubicBezTo>
                    <a:cubicBezTo>
                      <a:pt x="1507" y="18248"/>
                      <a:pt x="2285" y="18323"/>
                      <a:pt x="2887" y="18072"/>
                    </a:cubicBezTo>
                    <a:cubicBezTo>
                      <a:pt x="3013" y="17470"/>
                      <a:pt x="3866" y="17043"/>
                      <a:pt x="4343" y="16666"/>
                    </a:cubicBezTo>
                    <a:cubicBezTo>
                      <a:pt x="4870" y="16215"/>
                      <a:pt x="5498" y="15888"/>
                      <a:pt x="6050" y="15487"/>
                    </a:cubicBezTo>
                    <a:cubicBezTo>
                      <a:pt x="6451" y="15186"/>
                      <a:pt x="7029" y="14834"/>
                      <a:pt x="7229" y="14382"/>
                    </a:cubicBezTo>
                    <a:cubicBezTo>
                      <a:pt x="7531" y="13705"/>
                      <a:pt x="7455" y="13203"/>
                      <a:pt x="7531" y="12425"/>
                    </a:cubicBezTo>
                    <a:cubicBezTo>
                      <a:pt x="7631" y="11722"/>
                      <a:pt x="7782" y="11019"/>
                      <a:pt x="7957" y="10316"/>
                    </a:cubicBezTo>
                    <a:cubicBezTo>
                      <a:pt x="8133" y="9589"/>
                      <a:pt x="8660" y="9087"/>
                      <a:pt x="8961" y="8434"/>
                    </a:cubicBezTo>
                    <a:cubicBezTo>
                      <a:pt x="9212" y="7782"/>
                      <a:pt x="9538" y="7179"/>
                      <a:pt x="9890" y="6577"/>
                    </a:cubicBezTo>
                    <a:cubicBezTo>
                      <a:pt x="10291" y="5949"/>
                      <a:pt x="10392" y="5297"/>
                      <a:pt x="10593" y="4594"/>
                    </a:cubicBezTo>
                    <a:cubicBezTo>
                      <a:pt x="11019" y="3038"/>
                      <a:pt x="11697" y="1532"/>
                      <a:pt x="12550" y="152"/>
                    </a:cubicBezTo>
                    <a:lnTo>
                      <a:pt x="12651" y="1"/>
                    </a:lnTo>
                    <a:cubicBezTo>
                      <a:pt x="12676" y="76"/>
                      <a:pt x="12676" y="177"/>
                      <a:pt x="12701" y="252"/>
                    </a:cubicBezTo>
                    <a:cubicBezTo>
                      <a:pt x="12852" y="653"/>
                      <a:pt x="13077" y="1005"/>
                      <a:pt x="13178" y="1406"/>
                    </a:cubicBezTo>
                    <a:cubicBezTo>
                      <a:pt x="13278" y="1934"/>
                      <a:pt x="13278" y="2461"/>
                      <a:pt x="13228" y="3013"/>
                    </a:cubicBezTo>
                    <a:cubicBezTo>
                      <a:pt x="13128" y="3866"/>
                      <a:pt x="13253" y="4694"/>
                      <a:pt x="13228" y="5548"/>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9"/>
              <p:cNvSpPr/>
              <p:nvPr/>
            </p:nvSpPr>
            <p:spPr>
              <a:xfrm>
                <a:off x="4933802" y="1853232"/>
                <a:ext cx="441635" cy="487105"/>
              </a:xfrm>
              <a:custGeom>
                <a:avLst/>
                <a:gdLst/>
                <a:ahLst/>
                <a:cxnLst/>
                <a:rect l="l" t="t" r="r" b="b"/>
                <a:pathLst>
                  <a:path w="6828" h="7531" extrusionOk="0">
                    <a:moveTo>
                      <a:pt x="6150" y="3113"/>
                    </a:moveTo>
                    <a:cubicBezTo>
                      <a:pt x="6050" y="3941"/>
                      <a:pt x="6025" y="4794"/>
                      <a:pt x="6075" y="5623"/>
                    </a:cubicBezTo>
                    <a:cubicBezTo>
                      <a:pt x="6100" y="5924"/>
                      <a:pt x="6150" y="6200"/>
                      <a:pt x="6150" y="6501"/>
                    </a:cubicBezTo>
                    <a:cubicBezTo>
                      <a:pt x="6150" y="6827"/>
                      <a:pt x="6000" y="7154"/>
                      <a:pt x="6025" y="7480"/>
                    </a:cubicBezTo>
                    <a:cubicBezTo>
                      <a:pt x="5322" y="7530"/>
                      <a:pt x="4720" y="6953"/>
                      <a:pt x="4293" y="6476"/>
                    </a:cubicBezTo>
                    <a:cubicBezTo>
                      <a:pt x="4067" y="6225"/>
                      <a:pt x="3941" y="5974"/>
                      <a:pt x="3716" y="5748"/>
                    </a:cubicBezTo>
                    <a:cubicBezTo>
                      <a:pt x="3515" y="5472"/>
                      <a:pt x="3339" y="5196"/>
                      <a:pt x="3189" y="4920"/>
                    </a:cubicBezTo>
                    <a:cubicBezTo>
                      <a:pt x="3113" y="4794"/>
                      <a:pt x="2988" y="4694"/>
                      <a:pt x="2887" y="4619"/>
                    </a:cubicBezTo>
                    <a:cubicBezTo>
                      <a:pt x="2762" y="4518"/>
                      <a:pt x="2687" y="4418"/>
                      <a:pt x="2561" y="4318"/>
                    </a:cubicBezTo>
                    <a:cubicBezTo>
                      <a:pt x="2310" y="4092"/>
                      <a:pt x="2034" y="3916"/>
                      <a:pt x="1758" y="3765"/>
                    </a:cubicBezTo>
                    <a:cubicBezTo>
                      <a:pt x="1582" y="3690"/>
                      <a:pt x="1407" y="3615"/>
                      <a:pt x="1206" y="3590"/>
                    </a:cubicBezTo>
                    <a:cubicBezTo>
                      <a:pt x="1030" y="3565"/>
                      <a:pt x="854" y="3540"/>
                      <a:pt x="654" y="3514"/>
                    </a:cubicBezTo>
                    <a:cubicBezTo>
                      <a:pt x="428" y="3414"/>
                      <a:pt x="202" y="3289"/>
                      <a:pt x="1" y="3138"/>
                    </a:cubicBezTo>
                    <a:cubicBezTo>
                      <a:pt x="227" y="3213"/>
                      <a:pt x="478" y="3163"/>
                      <a:pt x="628" y="2987"/>
                    </a:cubicBezTo>
                    <a:cubicBezTo>
                      <a:pt x="1030" y="2661"/>
                      <a:pt x="1005" y="1180"/>
                      <a:pt x="1683" y="1331"/>
                    </a:cubicBezTo>
                    <a:cubicBezTo>
                      <a:pt x="2159" y="1456"/>
                      <a:pt x="2511" y="2209"/>
                      <a:pt x="3013" y="2134"/>
                    </a:cubicBezTo>
                    <a:cubicBezTo>
                      <a:pt x="3339" y="2109"/>
                      <a:pt x="3791" y="1481"/>
                      <a:pt x="3992" y="1230"/>
                    </a:cubicBezTo>
                    <a:cubicBezTo>
                      <a:pt x="4167" y="1030"/>
                      <a:pt x="4368" y="854"/>
                      <a:pt x="4569" y="678"/>
                    </a:cubicBezTo>
                    <a:cubicBezTo>
                      <a:pt x="5071" y="227"/>
                      <a:pt x="5673" y="252"/>
                      <a:pt x="6251" y="76"/>
                    </a:cubicBezTo>
                    <a:cubicBezTo>
                      <a:pt x="6451" y="1"/>
                      <a:pt x="6652" y="1"/>
                      <a:pt x="6828" y="76"/>
                    </a:cubicBezTo>
                    <a:cubicBezTo>
                      <a:pt x="6753" y="503"/>
                      <a:pt x="6652" y="929"/>
                      <a:pt x="6502" y="1356"/>
                    </a:cubicBezTo>
                    <a:cubicBezTo>
                      <a:pt x="6326" y="1933"/>
                      <a:pt x="6200" y="2510"/>
                      <a:pt x="6150" y="3113"/>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0" name="Google Shape;740;p39"/>
            <p:cNvGrpSpPr/>
            <p:nvPr/>
          </p:nvGrpSpPr>
          <p:grpSpPr>
            <a:xfrm>
              <a:off x="4406636" y="3058674"/>
              <a:ext cx="6172500" cy="2488800"/>
              <a:chOff x="4406636" y="3058674"/>
              <a:chExt cx="6172500" cy="2488800"/>
            </a:xfrm>
          </p:grpSpPr>
          <p:sp>
            <p:nvSpPr>
              <p:cNvPr id="741" name="Google Shape;741;p39"/>
              <p:cNvSpPr/>
              <p:nvPr/>
            </p:nvSpPr>
            <p:spPr>
              <a:xfrm>
                <a:off x="4406636" y="4029474"/>
                <a:ext cx="6172500" cy="1518000"/>
              </a:xfrm>
              <a:prstGeom prst="roundRect">
                <a:avLst>
                  <a:gd name="adj" fmla="val 44437"/>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2" name="Google Shape;742;p39"/>
              <p:cNvGrpSpPr/>
              <p:nvPr/>
            </p:nvGrpSpPr>
            <p:grpSpPr>
              <a:xfrm>
                <a:off x="4697202" y="3058674"/>
                <a:ext cx="5575353" cy="1794453"/>
                <a:chOff x="2960480" y="2296416"/>
                <a:chExt cx="4829654" cy="1554447"/>
              </a:xfrm>
            </p:grpSpPr>
            <p:sp>
              <p:nvSpPr>
                <p:cNvPr id="743" name="Google Shape;743;p39"/>
                <p:cNvSpPr/>
                <p:nvPr/>
              </p:nvSpPr>
              <p:spPr>
                <a:xfrm>
                  <a:off x="7028687" y="2906795"/>
                  <a:ext cx="65" cy="3299"/>
                </a:xfrm>
                <a:custGeom>
                  <a:avLst/>
                  <a:gdLst/>
                  <a:ahLst/>
                  <a:cxnLst/>
                  <a:rect l="l" t="t" r="r" b="b"/>
                  <a:pathLst>
                    <a:path w="1" h="51" fill="none" extrusionOk="0">
                      <a:moveTo>
                        <a:pt x="0" y="1"/>
                      </a:moveTo>
                      <a:lnTo>
                        <a:pt x="0" y="51"/>
                      </a:lnTo>
                    </a:path>
                  </a:pathLst>
                </a:custGeom>
                <a:noFill/>
                <a:ln w="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9"/>
                <p:cNvSpPr/>
                <p:nvPr/>
              </p:nvSpPr>
              <p:spPr>
                <a:xfrm>
                  <a:off x="7359846" y="3078907"/>
                  <a:ext cx="34151" cy="103941"/>
                </a:xfrm>
                <a:custGeom>
                  <a:avLst/>
                  <a:gdLst/>
                  <a:ahLst/>
                  <a:cxnLst/>
                  <a:rect l="l" t="t" r="r" b="b"/>
                  <a:pathLst>
                    <a:path w="528" h="1607" extrusionOk="0">
                      <a:moveTo>
                        <a:pt x="527" y="1606"/>
                      </a:moveTo>
                      <a:cubicBezTo>
                        <a:pt x="527" y="879"/>
                        <a:pt x="452" y="427"/>
                        <a:pt x="0" y="0"/>
                      </a:cubicBezTo>
                      <a:cubicBezTo>
                        <a:pt x="51" y="201"/>
                        <a:pt x="126" y="402"/>
                        <a:pt x="176" y="603"/>
                      </a:cubicBezTo>
                      <a:close/>
                    </a:path>
                  </a:pathLst>
                </a:custGeom>
                <a:solidFill>
                  <a:srgbClr val="99DF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9"/>
                <p:cNvSpPr/>
                <p:nvPr/>
              </p:nvSpPr>
              <p:spPr>
                <a:xfrm>
                  <a:off x="3121209" y="2296416"/>
                  <a:ext cx="4668926" cy="1430269"/>
                </a:xfrm>
                <a:custGeom>
                  <a:avLst/>
                  <a:gdLst/>
                  <a:ahLst/>
                  <a:cxnLst/>
                  <a:rect l="l" t="t" r="r" b="b"/>
                  <a:pathLst>
                    <a:path w="72185" h="22113" extrusionOk="0">
                      <a:moveTo>
                        <a:pt x="72134" y="12299"/>
                      </a:moveTo>
                      <a:cubicBezTo>
                        <a:pt x="72084" y="12952"/>
                        <a:pt x="72084" y="13378"/>
                        <a:pt x="71557" y="13930"/>
                      </a:cubicBezTo>
                      <a:cubicBezTo>
                        <a:pt x="71256" y="14232"/>
                        <a:pt x="70879" y="14432"/>
                        <a:pt x="70628" y="14759"/>
                      </a:cubicBezTo>
                      <a:cubicBezTo>
                        <a:pt x="70277" y="15210"/>
                        <a:pt x="70101" y="15788"/>
                        <a:pt x="69825" y="16290"/>
                      </a:cubicBezTo>
                      <a:cubicBezTo>
                        <a:pt x="69323" y="17218"/>
                        <a:pt x="68846" y="17695"/>
                        <a:pt x="67767" y="17921"/>
                      </a:cubicBezTo>
                      <a:cubicBezTo>
                        <a:pt x="66337" y="18247"/>
                        <a:pt x="64931" y="18699"/>
                        <a:pt x="63576" y="19251"/>
                      </a:cubicBezTo>
                      <a:cubicBezTo>
                        <a:pt x="61693" y="20004"/>
                        <a:pt x="59811" y="20029"/>
                        <a:pt x="57853" y="20481"/>
                      </a:cubicBezTo>
                      <a:cubicBezTo>
                        <a:pt x="55569" y="21008"/>
                        <a:pt x="53386" y="21008"/>
                        <a:pt x="51076" y="21109"/>
                      </a:cubicBezTo>
                      <a:cubicBezTo>
                        <a:pt x="48240" y="21234"/>
                        <a:pt x="45454" y="21234"/>
                        <a:pt x="42643" y="21560"/>
                      </a:cubicBezTo>
                      <a:cubicBezTo>
                        <a:pt x="38954" y="21987"/>
                        <a:pt x="35214" y="22113"/>
                        <a:pt x="31499" y="21912"/>
                      </a:cubicBezTo>
                      <a:cubicBezTo>
                        <a:pt x="28312" y="21711"/>
                        <a:pt x="25124" y="21410"/>
                        <a:pt x="21937" y="21159"/>
                      </a:cubicBezTo>
                      <a:cubicBezTo>
                        <a:pt x="21134" y="21084"/>
                        <a:pt x="20356" y="21033"/>
                        <a:pt x="19577" y="20983"/>
                      </a:cubicBezTo>
                      <a:lnTo>
                        <a:pt x="19577" y="20983"/>
                      </a:lnTo>
                      <a:lnTo>
                        <a:pt x="16716" y="20782"/>
                      </a:lnTo>
                      <a:lnTo>
                        <a:pt x="16716" y="20782"/>
                      </a:lnTo>
                      <a:cubicBezTo>
                        <a:pt x="15637" y="20732"/>
                        <a:pt x="14583" y="20707"/>
                        <a:pt x="13504" y="20707"/>
                      </a:cubicBezTo>
                      <a:cubicBezTo>
                        <a:pt x="11270" y="20707"/>
                        <a:pt x="9086" y="20732"/>
                        <a:pt x="6903" y="20255"/>
                      </a:cubicBezTo>
                      <a:cubicBezTo>
                        <a:pt x="5020" y="19879"/>
                        <a:pt x="3138" y="19402"/>
                        <a:pt x="1306" y="18800"/>
                      </a:cubicBezTo>
                      <a:cubicBezTo>
                        <a:pt x="929" y="18699"/>
                        <a:pt x="603" y="18498"/>
                        <a:pt x="327" y="18247"/>
                      </a:cubicBezTo>
                      <a:cubicBezTo>
                        <a:pt x="0" y="17821"/>
                        <a:pt x="51" y="17093"/>
                        <a:pt x="51" y="16591"/>
                      </a:cubicBezTo>
                      <a:cubicBezTo>
                        <a:pt x="25" y="16265"/>
                        <a:pt x="25" y="15963"/>
                        <a:pt x="51" y="15637"/>
                      </a:cubicBezTo>
                      <a:cubicBezTo>
                        <a:pt x="201" y="15286"/>
                        <a:pt x="402" y="14985"/>
                        <a:pt x="628" y="14683"/>
                      </a:cubicBezTo>
                      <a:cubicBezTo>
                        <a:pt x="1004" y="14206"/>
                        <a:pt x="1481" y="13805"/>
                        <a:pt x="2033" y="13479"/>
                      </a:cubicBezTo>
                      <a:cubicBezTo>
                        <a:pt x="2912" y="12851"/>
                        <a:pt x="3740" y="12173"/>
                        <a:pt x="4543" y="11446"/>
                      </a:cubicBezTo>
                      <a:cubicBezTo>
                        <a:pt x="5372" y="10718"/>
                        <a:pt x="6526" y="10391"/>
                        <a:pt x="7530" y="9889"/>
                      </a:cubicBezTo>
                      <a:cubicBezTo>
                        <a:pt x="8710" y="9287"/>
                        <a:pt x="9914" y="8810"/>
                        <a:pt x="11119" y="8283"/>
                      </a:cubicBezTo>
                      <a:cubicBezTo>
                        <a:pt x="11696" y="8082"/>
                        <a:pt x="12224" y="7806"/>
                        <a:pt x="12725" y="7480"/>
                      </a:cubicBezTo>
                      <a:cubicBezTo>
                        <a:pt x="13127" y="7179"/>
                        <a:pt x="13504" y="6827"/>
                        <a:pt x="13880" y="6501"/>
                      </a:cubicBezTo>
                      <a:cubicBezTo>
                        <a:pt x="14206" y="6225"/>
                        <a:pt x="14508" y="5899"/>
                        <a:pt x="14758" y="5572"/>
                      </a:cubicBezTo>
                      <a:cubicBezTo>
                        <a:pt x="14934" y="5347"/>
                        <a:pt x="15135" y="5171"/>
                        <a:pt x="15336" y="4995"/>
                      </a:cubicBezTo>
                      <a:lnTo>
                        <a:pt x="15511" y="4845"/>
                      </a:lnTo>
                      <a:lnTo>
                        <a:pt x="15762" y="4644"/>
                      </a:lnTo>
                      <a:cubicBezTo>
                        <a:pt x="15988" y="4443"/>
                        <a:pt x="16239" y="4242"/>
                        <a:pt x="16465" y="4041"/>
                      </a:cubicBezTo>
                      <a:cubicBezTo>
                        <a:pt x="16541" y="3966"/>
                        <a:pt x="16616" y="3916"/>
                        <a:pt x="16691" y="3841"/>
                      </a:cubicBezTo>
                      <a:lnTo>
                        <a:pt x="16791" y="3740"/>
                      </a:lnTo>
                      <a:cubicBezTo>
                        <a:pt x="16992" y="3539"/>
                        <a:pt x="17218" y="3339"/>
                        <a:pt x="17444" y="3188"/>
                      </a:cubicBezTo>
                      <a:lnTo>
                        <a:pt x="17645" y="3038"/>
                      </a:lnTo>
                      <a:lnTo>
                        <a:pt x="18122" y="2736"/>
                      </a:lnTo>
                      <a:cubicBezTo>
                        <a:pt x="18147" y="2736"/>
                        <a:pt x="18147" y="2711"/>
                        <a:pt x="18172" y="2711"/>
                      </a:cubicBezTo>
                      <a:cubicBezTo>
                        <a:pt x="18222" y="2686"/>
                        <a:pt x="18272" y="2661"/>
                        <a:pt x="18297" y="2611"/>
                      </a:cubicBezTo>
                      <a:lnTo>
                        <a:pt x="18373" y="2586"/>
                      </a:lnTo>
                      <a:cubicBezTo>
                        <a:pt x="18599" y="2460"/>
                        <a:pt x="18825" y="2335"/>
                        <a:pt x="19075" y="2234"/>
                      </a:cubicBezTo>
                      <a:lnTo>
                        <a:pt x="19477" y="2059"/>
                      </a:lnTo>
                      <a:lnTo>
                        <a:pt x="19728" y="1958"/>
                      </a:lnTo>
                      <a:lnTo>
                        <a:pt x="19728" y="1958"/>
                      </a:lnTo>
                      <a:cubicBezTo>
                        <a:pt x="20004" y="1883"/>
                        <a:pt x="20255" y="1757"/>
                        <a:pt x="20506" y="1632"/>
                      </a:cubicBezTo>
                      <a:cubicBezTo>
                        <a:pt x="20556" y="1582"/>
                        <a:pt x="20632" y="1557"/>
                        <a:pt x="20682" y="1532"/>
                      </a:cubicBezTo>
                      <a:lnTo>
                        <a:pt x="20782" y="1456"/>
                      </a:lnTo>
                      <a:cubicBezTo>
                        <a:pt x="21209" y="1180"/>
                        <a:pt x="21435" y="1055"/>
                        <a:pt x="22012" y="1281"/>
                      </a:cubicBezTo>
                      <a:cubicBezTo>
                        <a:pt x="22138" y="1331"/>
                        <a:pt x="22288" y="1381"/>
                        <a:pt x="22439" y="1406"/>
                      </a:cubicBezTo>
                      <a:cubicBezTo>
                        <a:pt x="22614" y="1431"/>
                        <a:pt x="22765" y="1456"/>
                        <a:pt x="22916" y="1456"/>
                      </a:cubicBezTo>
                      <a:cubicBezTo>
                        <a:pt x="23141" y="1456"/>
                        <a:pt x="23342" y="1406"/>
                        <a:pt x="23518" y="1331"/>
                      </a:cubicBezTo>
                      <a:lnTo>
                        <a:pt x="23518" y="1331"/>
                      </a:lnTo>
                      <a:cubicBezTo>
                        <a:pt x="23618" y="1281"/>
                        <a:pt x="23694" y="1230"/>
                        <a:pt x="23769" y="1155"/>
                      </a:cubicBezTo>
                      <a:cubicBezTo>
                        <a:pt x="23869" y="1080"/>
                        <a:pt x="23995" y="1005"/>
                        <a:pt x="24095" y="929"/>
                      </a:cubicBezTo>
                      <a:cubicBezTo>
                        <a:pt x="24120" y="904"/>
                        <a:pt x="24145" y="904"/>
                        <a:pt x="24171" y="879"/>
                      </a:cubicBezTo>
                      <a:cubicBezTo>
                        <a:pt x="24246" y="829"/>
                        <a:pt x="24321" y="804"/>
                        <a:pt x="24396" y="779"/>
                      </a:cubicBezTo>
                      <a:cubicBezTo>
                        <a:pt x="24673" y="703"/>
                        <a:pt x="24949" y="628"/>
                        <a:pt x="25225" y="578"/>
                      </a:cubicBezTo>
                      <a:cubicBezTo>
                        <a:pt x="26429" y="352"/>
                        <a:pt x="27684" y="252"/>
                        <a:pt x="28914" y="302"/>
                      </a:cubicBezTo>
                      <a:cubicBezTo>
                        <a:pt x="29266" y="302"/>
                        <a:pt x="29617" y="327"/>
                        <a:pt x="29968" y="352"/>
                      </a:cubicBezTo>
                      <a:cubicBezTo>
                        <a:pt x="30144" y="352"/>
                        <a:pt x="30320" y="377"/>
                        <a:pt x="30521" y="402"/>
                      </a:cubicBezTo>
                      <a:cubicBezTo>
                        <a:pt x="31098" y="452"/>
                        <a:pt x="31675" y="503"/>
                        <a:pt x="32227" y="477"/>
                      </a:cubicBezTo>
                      <a:cubicBezTo>
                        <a:pt x="32729" y="477"/>
                        <a:pt x="33181" y="201"/>
                        <a:pt x="33683" y="126"/>
                      </a:cubicBezTo>
                      <a:cubicBezTo>
                        <a:pt x="34185" y="51"/>
                        <a:pt x="34712" y="26"/>
                        <a:pt x="35239" y="51"/>
                      </a:cubicBezTo>
                      <a:cubicBezTo>
                        <a:pt x="35791" y="51"/>
                        <a:pt x="36369" y="1"/>
                        <a:pt x="36896" y="51"/>
                      </a:cubicBezTo>
                      <a:cubicBezTo>
                        <a:pt x="37398" y="101"/>
                        <a:pt x="37849" y="252"/>
                        <a:pt x="38351" y="252"/>
                      </a:cubicBezTo>
                      <a:cubicBezTo>
                        <a:pt x="38979" y="252"/>
                        <a:pt x="39556" y="327"/>
                        <a:pt x="40133" y="377"/>
                      </a:cubicBezTo>
                      <a:cubicBezTo>
                        <a:pt x="40334" y="377"/>
                        <a:pt x="40535" y="402"/>
                        <a:pt x="40711" y="377"/>
                      </a:cubicBezTo>
                      <a:cubicBezTo>
                        <a:pt x="41062" y="352"/>
                        <a:pt x="41413" y="427"/>
                        <a:pt x="41715" y="578"/>
                      </a:cubicBezTo>
                      <a:cubicBezTo>
                        <a:pt x="42091" y="779"/>
                        <a:pt x="42794" y="1130"/>
                        <a:pt x="43246" y="1080"/>
                      </a:cubicBezTo>
                      <a:cubicBezTo>
                        <a:pt x="43798" y="1005"/>
                        <a:pt x="44049" y="503"/>
                        <a:pt x="44651" y="779"/>
                      </a:cubicBezTo>
                      <a:cubicBezTo>
                        <a:pt x="45028" y="678"/>
                        <a:pt x="45404" y="653"/>
                        <a:pt x="45781" y="703"/>
                      </a:cubicBezTo>
                      <a:lnTo>
                        <a:pt x="45881" y="703"/>
                      </a:lnTo>
                      <a:cubicBezTo>
                        <a:pt x="45931" y="703"/>
                        <a:pt x="45956" y="804"/>
                        <a:pt x="46007" y="854"/>
                      </a:cubicBezTo>
                      <a:cubicBezTo>
                        <a:pt x="46082" y="954"/>
                        <a:pt x="46207" y="1055"/>
                        <a:pt x="46333" y="1130"/>
                      </a:cubicBezTo>
                      <a:lnTo>
                        <a:pt x="46408" y="1130"/>
                      </a:lnTo>
                      <a:cubicBezTo>
                        <a:pt x="46584" y="1155"/>
                        <a:pt x="46785" y="1105"/>
                        <a:pt x="46960" y="1180"/>
                      </a:cubicBezTo>
                      <a:cubicBezTo>
                        <a:pt x="47337" y="1356"/>
                        <a:pt x="47437" y="1682"/>
                        <a:pt x="47864" y="1732"/>
                      </a:cubicBezTo>
                      <a:cubicBezTo>
                        <a:pt x="48341" y="1808"/>
                        <a:pt x="48767" y="1682"/>
                        <a:pt x="49194" y="1858"/>
                      </a:cubicBezTo>
                      <a:cubicBezTo>
                        <a:pt x="49520" y="2008"/>
                        <a:pt x="49796" y="2285"/>
                        <a:pt x="50098" y="2435"/>
                      </a:cubicBezTo>
                      <a:cubicBezTo>
                        <a:pt x="50549" y="2686"/>
                        <a:pt x="50901" y="2485"/>
                        <a:pt x="51227" y="2937"/>
                      </a:cubicBezTo>
                      <a:cubicBezTo>
                        <a:pt x="51428" y="3263"/>
                        <a:pt x="51403" y="3263"/>
                        <a:pt x="51804" y="3339"/>
                      </a:cubicBezTo>
                      <a:cubicBezTo>
                        <a:pt x="51955" y="3364"/>
                        <a:pt x="52131" y="3364"/>
                        <a:pt x="52281" y="3364"/>
                      </a:cubicBezTo>
                      <a:lnTo>
                        <a:pt x="52482" y="3364"/>
                      </a:lnTo>
                      <a:lnTo>
                        <a:pt x="52658" y="3364"/>
                      </a:lnTo>
                      <a:lnTo>
                        <a:pt x="52658" y="3364"/>
                      </a:lnTo>
                      <a:cubicBezTo>
                        <a:pt x="52859" y="3389"/>
                        <a:pt x="53034" y="3414"/>
                        <a:pt x="53185" y="3489"/>
                      </a:cubicBezTo>
                      <a:cubicBezTo>
                        <a:pt x="53436" y="3615"/>
                        <a:pt x="53436" y="3816"/>
                        <a:pt x="53561" y="3991"/>
                      </a:cubicBezTo>
                      <a:cubicBezTo>
                        <a:pt x="53586" y="4016"/>
                        <a:pt x="53586" y="4041"/>
                        <a:pt x="53611" y="4067"/>
                      </a:cubicBezTo>
                      <a:cubicBezTo>
                        <a:pt x="53963" y="4468"/>
                        <a:pt x="54791" y="4418"/>
                        <a:pt x="55318" y="4368"/>
                      </a:cubicBezTo>
                      <a:cubicBezTo>
                        <a:pt x="55268" y="4368"/>
                        <a:pt x="55218" y="4368"/>
                        <a:pt x="55168" y="4368"/>
                      </a:cubicBezTo>
                      <a:cubicBezTo>
                        <a:pt x="55670" y="4569"/>
                        <a:pt x="56197" y="4744"/>
                        <a:pt x="56724" y="4895"/>
                      </a:cubicBezTo>
                      <a:cubicBezTo>
                        <a:pt x="57175" y="5020"/>
                        <a:pt x="57703" y="4970"/>
                        <a:pt x="58179" y="5071"/>
                      </a:cubicBezTo>
                      <a:cubicBezTo>
                        <a:pt x="58456" y="5071"/>
                        <a:pt x="58707" y="5121"/>
                        <a:pt x="58932" y="5221"/>
                      </a:cubicBezTo>
                      <a:cubicBezTo>
                        <a:pt x="58983" y="5246"/>
                        <a:pt x="59008" y="5271"/>
                        <a:pt x="59033" y="5296"/>
                      </a:cubicBezTo>
                      <a:cubicBezTo>
                        <a:pt x="59209" y="5447"/>
                        <a:pt x="59234" y="5598"/>
                        <a:pt x="59334" y="5798"/>
                      </a:cubicBezTo>
                      <a:cubicBezTo>
                        <a:pt x="59560" y="6250"/>
                        <a:pt x="60037" y="6551"/>
                        <a:pt x="60539" y="6576"/>
                      </a:cubicBezTo>
                      <a:cubicBezTo>
                        <a:pt x="60890" y="6602"/>
                        <a:pt x="61041" y="6526"/>
                        <a:pt x="61242" y="6752"/>
                      </a:cubicBezTo>
                      <a:cubicBezTo>
                        <a:pt x="61392" y="6953"/>
                        <a:pt x="61467" y="7179"/>
                        <a:pt x="61518" y="7405"/>
                      </a:cubicBezTo>
                      <a:cubicBezTo>
                        <a:pt x="61944" y="8559"/>
                        <a:pt x="63174" y="8107"/>
                        <a:pt x="63977" y="8835"/>
                      </a:cubicBezTo>
                      <a:cubicBezTo>
                        <a:pt x="64153" y="9011"/>
                        <a:pt x="64278" y="9237"/>
                        <a:pt x="64529" y="9312"/>
                      </a:cubicBezTo>
                      <a:cubicBezTo>
                        <a:pt x="64755" y="9387"/>
                        <a:pt x="65107" y="9212"/>
                        <a:pt x="65358" y="9312"/>
                      </a:cubicBezTo>
                      <a:cubicBezTo>
                        <a:pt x="65885" y="9463"/>
                        <a:pt x="65759" y="10140"/>
                        <a:pt x="65809" y="10567"/>
                      </a:cubicBezTo>
                      <a:lnTo>
                        <a:pt x="65885" y="10567"/>
                      </a:lnTo>
                      <a:cubicBezTo>
                        <a:pt x="66236" y="10617"/>
                        <a:pt x="66512" y="10793"/>
                        <a:pt x="66889" y="10868"/>
                      </a:cubicBezTo>
                      <a:cubicBezTo>
                        <a:pt x="67366" y="10969"/>
                        <a:pt x="67842" y="11019"/>
                        <a:pt x="68319" y="11019"/>
                      </a:cubicBezTo>
                      <a:cubicBezTo>
                        <a:pt x="69022" y="11069"/>
                        <a:pt x="69725" y="11044"/>
                        <a:pt x="70428" y="11094"/>
                      </a:cubicBezTo>
                      <a:cubicBezTo>
                        <a:pt x="70804" y="11119"/>
                        <a:pt x="71356" y="11270"/>
                        <a:pt x="71758" y="11094"/>
                      </a:cubicBezTo>
                      <a:lnTo>
                        <a:pt x="71883" y="11395"/>
                      </a:lnTo>
                      <a:cubicBezTo>
                        <a:pt x="71833" y="11370"/>
                        <a:pt x="71808" y="11370"/>
                        <a:pt x="71783" y="11345"/>
                      </a:cubicBezTo>
                      <a:cubicBezTo>
                        <a:pt x="72059" y="11571"/>
                        <a:pt x="72185" y="11922"/>
                        <a:pt x="72134" y="12299"/>
                      </a:cubicBezTo>
                      <a:close/>
                    </a:path>
                  </a:pathLst>
                </a:custGeom>
                <a:gradFill>
                  <a:gsLst>
                    <a:gs pos="0">
                      <a:schemeClr val="accent3"/>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9"/>
                <p:cNvSpPr/>
                <p:nvPr/>
              </p:nvSpPr>
              <p:spPr>
                <a:xfrm>
                  <a:off x="2960480" y="3111829"/>
                  <a:ext cx="2405967" cy="739034"/>
                </a:xfrm>
                <a:custGeom>
                  <a:avLst/>
                  <a:gdLst/>
                  <a:ahLst/>
                  <a:cxnLst/>
                  <a:rect l="l" t="t" r="r" b="b"/>
                  <a:pathLst>
                    <a:path w="37198" h="11426" extrusionOk="0">
                      <a:moveTo>
                        <a:pt x="17930" y="1"/>
                      </a:moveTo>
                      <a:cubicBezTo>
                        <a:pt x="17589" y="1"/>
                        <a:pt x="17246" y="118"/>
                        <a:pt x="16867" y="294"/>
                      </a:cubicBezTo>
                      <a:cubicBezTo>
                        <a:pt x="15938" y="696"/>
                        <a:pt x="15035" y="1148"/>
                        <a:pt x="14006" y="1298"/>
                      </a:cubicBezTo>
                      <a:cubicBezTo>
                        <a:pt x="13454" y="1399"/>
                        <a:pt x="12901" y="1424"/>
                        <a:pt x="12324" y="1424"/>
                      </a:cubicBezTo>
                      <a:cubicBezTo>
                        <a:pt x="11546" y="1424"/>
                        <a:pt x="10793" y="1549"/>
                        <a:pt x="10015" y="1549"/>
                      </a:cubicBezTo>
                      <a:cubicBezTo>
                        <a:pt x="9463" y="1549"/>
                        <a:pt x="9388" y="1273"/>
                        <a:pt x="8886" y="1123"/>
                      </a:cubicBezTo>
                      <a:cubicBezTo>
                        <a:pt x="8434" y="997"/>
                        <a:pt x="7932" y="1097"/>
                        <a:pt x="7480" y="972"/>
                      </a:cubicBezTo>
                      <a:cubicBezTo>
                        <a:pt x="7028" y="846"/>
                        <a:pt x="6627" y="570"/>
                        <a:pt x="6100" y="545"/>
                      </a:cubicBezTo>
                      <a:cubicBezTo>
                        <a:pt x="5722" y="524"/>
                        <a:pt x="5353" y="495"/>
                        <a:pt x="4989" y="495"/>
                      </a:cubicBezTo>
                      <a:cubicBezTo>
                        <a:pt x="4482" y="495"/>
                        <a:pt x="3986" y="552"/>
                        <a:pt x="3489" y="771"/>
                      </a:cubicBezTo>
                      <a:cubicBezTo>
                        <a:pt x="2636" y="1173"/>
                        <a:pt x="1833" y="1725"/>
                        <a:pt x="1155" y="2378"/>
                      </a:cubicBezTo>
                      <a:cubicBezTo>
                        <a:pt x="754" y="2779"/>
                        <a:pt x="76" y="3632"/>
                        <a:pt x="1" y="4210"/>
                      </a:cubicBezTo>
                      <a:cubicBezTo>
                        <a:pt x="1" y="4536"/>
                        <a:pt x="126" y="4862"/>
                        <a:pt x="327" y="5113"/>
                      </a:cubicBezTo>
                      <a:cubicBezTo>
                        <a:pt x="779" y="5916"/>
                        <a:pt x="1507" y="6519"/>
                        <a:pt x="2360" y="6845"/>
                      </a:cubicBezTo>
                      <a:cubicBezTo>
                        <a:pt x="3113" y="7171"/>
                        <a:pt x="3791" y="7573"/>
                        <a:pt x="4518" y="7975"/>
                      </a:cubicBezTo>
                      <a:cubicBezTo>
                        <a:pt x="5522" y="8502"/>
                        <a:pt x="6576" y="8878"/>
                        <a:pt x="7656" y="9129"/>
                      </a:cubicBezTo>
                      <a:cubicBezTo>
                        <a:pt x="8860" y="9430"/>
                        <a:pt x="10015" y="9857"/>
                        <a:pt x="11220" y="10259"/>
                      </a:cubicBezTo>
                      <a:cubicBezTo>
                        <a:pt x="12550" y="10660"/>
                        <a:pt x="13930" y="10911"/>
                        <a:pt x="15336" y="11011"/>
                      </a:cubicBezTo>
                      <a:cubicBezTo>
                        <a:pt x="17414" y="11188"/>
                        <a:pt x="19522" y="11426"/>
                        <a:pt x="21625" y="11426"/>
                      </a:cubicBezTo>
                      <a:cubicBezTo>
                        <a:pt x="22215" y="11426"/>
                        <a:pt x="22804" y="11407"/>
                        <a:pt x="23393" y="11363"/>
                      </a:cubicBezTo>
                      <a:cubicBezTo>
                        <a:pt x="24899" y="11262"/>
                        <a:pt x="26329" y="10886"/>
                        <a:pt x="27810" y="10685"/>
                      </a:cubicBezTo>
                      <a:cubicBezTo>
                        <a:pt x="29065" y="10535"/>
                        <a:pt x="30370" y="10610"/>
                        <a:pt x="31650" y="10535"/>
                      </a:cubicBezTo>
                      <a:cubicBezTo>
                        <a:pt x="33181" y="10484"/>
                        <a:pt x="34712" y="10208"/>
                        <a:pt x="36193" y="9731"/>
                      </a:cubicBezTo>
                      <a:cubicBezTo>
                        <a:pt x="36369" y="9681"/>
                        <a:pt x="36770" y="9581"/>
                        <a:pt x="36896" y="9430"/>
                      </a:cubicBezTo>
                      <a:cubicBezTo>
                        <a:pt x="37021" y="9255"/>
                        <a:pt x="36921" y="9179"/>
                        <a:pt x="36971" y="9029"/>
                      </a:cubicBezTo>
                      <a:cubicBezTo>
                        <a:pt x="37072" y="8677"/>
                        <a:pt x="37197" y="8627"/>
                        <a:pt x="37072" y="8276"/>
                      </a:cubicBezTo>
                      <a:cubicBezTo>
                        <a:pt x="36946" y="8050"/>
                        <a:pt x="36846" y="7799"/>
                        <a:pt x="36821" y="7523"/>
                      </a:cubicBezTo>
                      <a:cubicBezTo>
                        <a:pt x="36821" y="7272"/>
                        <a:pt x="36921" y="6293"/>
                        <a:pt x="37147" y="6193"/>
                      </a:cubicBezTo>
                      <a:lnTo>
                        <a:pt x="36770" y="5565"/>
                      </a:lnTo>
                      <a:cubicBezTo>
                        <a:pt x="35415" y="5565"/>
                        <a:pt x="34085" y="5389"/>
                        <a:pt x="32780" y="5038"/>
                      </a:cubicBezTo>
                      <a:cubicBezTo>
                        <a:pt x="32253" y="4912"/>
                        <a:pt x="31776" y="4737"/>
                        <a:pt x="31249" y="4611"/>
                      </a:cubicBezTo>
                      <a:cubicBezTo>
                        <a:pt x="30835" y="4555"/>
                        <a:pt x="30420" y="4527"/>
                        <a:pt x="30006" y="4527"/>
                      </a:cubicBezTo>
                      <a:cubicBezTo>
                        <a:pt x="29868" y="4527"/>
                        <a:pt x="29730" y="4530"/>
                        <a:pt x="29592" y="4536"/>
                      </a:cubicBezTo>
                      <a:cubicBezTo>
                        <a:pt x="27258" y="4536"/>
                        <a:pt x="24522" y="4511"/>
                        <a:pt x="22690" y="2829"/>
                      </a:cubicBezTo>
                      <a:cubicBezTo>
                        <a:pt x="21987" y="2177"/>
                        <a:pt x="21159" y="1725"/>
                        <a:pt x="20381" y="1173"/>
                      </a:cubicBezTo>
                      <a:cubicBezTo>
                        <a:pt x="19879" y="821"/>
                        <a:pt x="19352" y="621"/>
                        <a:pt x="18825" y="294"/>
                      </a:cubicBezTo>
                      <a:cubicBezTo>
                        <a:pt x="18513" y="86"/>
                        <a:pt x="18222" y="1"/>
                        <a:pt x="17930" y="1"/>
                      </a:cubicBez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9"/>
                <p:cNvSpPr/>
                <p:nvPr/>
              </p:nvSpPr>
              <p:spPr>
                <a:xfrm>
                  <a:off x="4077365" y="2315108"/>
                  <a:ext cx="2430286" cy="1172196"/>
                </a:xfrm>
                <a:custGeom>
                  <a:avLst/>
                  <a:gdLst/>
                  <a:ahLst/>
                  <a:cxnLst/>
                  <a:rect l="l" t="t" r="r" b="b"/>
                  <a:pathLst>
                    <a:path w="37574" h="18123" extrusionOk="0">
                      <a:moveTo>
                        <a:pt x="13506" y="0"/>
                      </a:moveTo>
                      <a:cubicBezTo>
                        <a:pt x="12479" y="0"/>
                        <a:pt x="11443" y="101"/>
                        <a:pt x="10442" y="289"/>
                      </a:cubicBezTo>
                      <a:cubicBezTo>
                        <a:pt x="10166" y="339"/>
                        <a:pt x="9890" y="414"/>
                        <a:pt x="9613" y="490"/>
                      </a:cubicBezTo>
                      <a:cubicBezTo>
                        <a:pt x="9538" y="515"/>
                        <a:pt x="9463" y="540"/>
                        <a:pt x="9388" y="590"/>
                      </a:cubicBezTo>
                      <a:cubicBezTo>
                        <a:pt x="9362" y="615"/>
                        <a:pt x="9337" y="615"/>
                        <a:pt x="9312" y="640"/>
                      </a:cubicBezTo>
                      <a:cubicBezTo>
                        <a:pt x="9212" y="716"/>
                        <a:pt x="9086" y="791"/>
                        <a:pt x="8986" y="866"/>
                      </a:cubicBezTo>
                      <a:cubicBezTo>
                        <a:pt x="8911" y="941"/>
                        <a:pt x="8835" y="992"/>
                        <a:pt x="8735" y="1042"/>
                      </a:cubicBezTo>
                      <a:cubicBezTo>
                        <a:pt x="8559" y="1117"/>
                        <a:pt x="8358" y="1167"/>
                        <a:pt x="8133" y="1167"/>
                      </a:cubicBezTo>
                      <a:cubicBezTo>
                        <a:pt x="7982" y="1167"/>
                        <a:pt x="7831" y="1142"/>
                        <a:pt x="7656" y="1117"/>
                      </a:cubicBezTo>
                      <a:cubicBezTo>
                        <a:pt x="7505" y="1092"/>
                        <a:pt x="7355" y="1042"/>
                        <a:pt x="7229" y="992"/>
                      </a:cubicBezTo>
                      <a:cubicBezTo>
                        <a:pt x="7022" y="911"/>
                        <a:pt x="6861" y="875"/>
                        <a:pt x="6719" y="875"/>
                      </a:cubicBezTo>
                      <a:cubicBezTo>
                        <a:pt x="6464" y="875"/>
                        <a:pt x="6273" y="990"/>
                        <a:pt x="5999" y="1167"/>
                      </a:cubicBezTo>
                      <a:lnTo>
                        <a:pt x="5899" y="1243"/>
                      </a:lnTo>
                      <a:cubicBezTo>
                        <a:pt x="5849" y="1268"/>
                        <a:pt x="5773" y="1293"/>
                        <a:pt x="5723" y="1343"/>
                      </a:cubicBezTo>
                      <a:cubicBezTo>
                        <a:pt x="5472" y="1468"/>
                        <a:pt x="5221" y="1569"/>
                        <a:pt x="4970" y="1669"/>
                      </a:cubicBezTo>
                      <a:lnTo>
                        <a:pt x="4719" y="1770"/>
                      </a:lnTo>
                      <a:lnTo>
                        <a:pt x="4318" y="1945"/>
                      </a:lnTo>
                      <a:lnTo>
                        <a:pt x="3916" y="2146"/>
                      </a:lnTo>
                      <a:cubicBezTo>
                        <a:pt x="3765" y="2247"/>
                        <a:pt x="3590" y="2347"/>
                        <a:pt x="3414" y="2422"/>
                      </a:cubicBezTo>
                      <a:cubicBezTo>
                        <a:pt x="3389" y="2422"/>
                        <a:pt x="3389" y="2447"/>
                        <a:pt x="3364" y="2447"/>
                      </a:cubicBezTo>
                      <a:lnTo>
                        <a:pt x="2887" y="2749"/>
                      </a:lnTo>
                      <a:lnTo>
                        <a:pt x="2686" y="2899"/>
                      </a:lnTo>
                      <a:cubicBezTo>
                        <a:pt x="2460" y="3050"/>
                        <a:pt x="2234" y="3250"/>
                        <a:pt x="2034" y="3451"/>
                      </a:cubicBezTo>
                      <a:lnTo>
                        <a:pt x="1908" y="3552"/>
                      </a:lnTo>
                      <a:cubicBezTo>
                        <a:pt x="1858" y="3627"/>
                        <a:pt x="1783" y="3677"/>
                        <a:pt x="1707" y="3752"/>
                      </a:cubicBezTo>
                      <a:cubicBezTo>
                        <a:pt x="1456" y="3953"/>
                        <a:pt x="1230" y="4154"/>
                        <a:pt x="1005" y="4355"/>
                      </a:cubicBezTo>
                      <a:lnTo>
                        <a:pt x="754" y="4556"/>
                      </a:lnTo>
                      <a:lnTo>
                        <a:pt x="578" y="4706"/>
                      </a:lnTo>
                      <a:cubicBezTo>
                        <a:pt x="352" y="4882"/>
                        <a:pt x="176" y="5058"/>
                        <a:pt x="1" y="5283"/>
                      </a:cubicBezTo>
                      <a:cubicBezTo>
                        <a:pt x="26" y="5334"/>
                        <a:pt x="76" y="5384"/>
                        <a:pt x="126" y="5434"/>
                      </a:cubicBezTo>
                      <a:cubicBezTo>
                        <a:pt x="528" y="5861"/>
                        <a:pt x="1030" y="6011"/>
                        <a:pt x="1582" y="6187"/>
                      </a:cubicBezTo>
                      <a:cubicBezTo>
                        <a:pt x="2736" y="6488"/>
                        <a:pt x="3891" y="6915"/>
                        <a:pt x="4995" y="7442"/>
                      </a:cubicBezTo>
                      <a:cubicBezTo>
                        <a:pt x="6100" y="8019"/>
                        <a:pt x="7279" y="8496"/>
                        <a:pt x="8484" y="8797"/>
                      </a:cubicBezTo>
                      <a:cubicBezTo>
                        <a:pt x="9233" y="8989"/>
                        <a:pt x="9923" y="9299"/>
                        <a:pt x="10655" y="9299"/>
                      </a:cubicBezTo>
                      <a:cubicBezTo>
                        <a:pt x="10880" y="9299"/>
                        <a:pt x="11109" y="9270"/>
                        <a:pt x="11345" y="9199"/>
                      </a:cubicBezTo>
                      <a:cubicBezTo>
                        <a:pt x="11621" y="9124"/>
                        <a:pt x="11872" y="8998"/>
                        <a:pt x="12098" y="8822"/>
                      </a:cubicBezTo>
                      <a:lnTo>
                        <a:pt x="12098" y="8822"/>
                      </a:lnTo>
                      <a:cubicBezTo>
                        <a:pt x="12374" y="9299"/>
                        <a:pt x="11621" y="9726"/>
                        <a:pt x="11521" y="10128"/>
                      </a:cubicBezTo>
                      <a:cubicBezTo>
                        <a:pt x="11421" y="10529"/>
                        <a:pt x="11897" y="10906"/>
                        <a:pt x="12299" y="11031"/>
                      </a:cubicBezTo>
                      <a:cubicBezTo>
                        <a:pt x="12827" y="11179"/>
                        <a:pt x="13391" y="11238"/>
                        <a:pt x="13960" y="11238"/>
                      </a:cubicBezTo>
                      <a:cubicBezTo>
                        <a:pt x="14067" y="11238"/>
                        <a:pt x="14175" y="11236"/>
                        <a:pt x="14282" y="11232"/>
                      </a:cubicBezTo>
                      <a:cubicBezTo>
                        <a:pt x="14686" y="11232"/>
                        <a:pt x="15119" y="11357"/>
                        <a:pt x="15527" y="11357"/>
                      </a:cubicBezTo>
                      <a:cubicBezTo>
                        <a:pt x="15778" y="11357"/>
                        <a:pt x="16020" y="11310"/>
                        <a:pt x="16240" y="11157"/>
                      </a:cubicBezTo>
                      <a:cubicBezTo>
                        <a:pt x="16440" y="10956"/>
                        <a:pt x="16691" y="10780"/>
                        <a:pt x="16942" y="10655"/>
                      </a:cubicBezTo>
                      <a:cubicBezTo>
                        <a:pt x="17193" y="10588"/>
                        <a:pt x="17444" y="10554"/>
                        <a:pt x="17695" y="10554"/>
                      </a:cubicBezTo>
                      <a:cubicBezTo>
                        <a:pt x="17821" y="10554"/>
                        <a:pt x="17946" y="10563"/>
                        <a:pt x="18072" y="10579"/>
                      </a:cubicBezTo>
                      <a:cubicBezTo>
                        <a:pt x="18775" y="10579"/>
                        <a:pt x="19427" y="10604"/>
                        <a:pt x="20155" y="10655"/>
                      </a:cubicBezTo>
                      <a:cubicBezTo>
                        <a:pt x="20858" y="10705"/>
                        <a:pt x="21335" y="10630"/>
                        <a:pt x="21912" y="11031"/>
                      </a:cubicBezTo>
                      <a:cubicBezTo>
                        <a:pt x="22414" y="11483"/>
                        <a:pt x="22891" y="11960"/>
                        <a:pt x="23342" y="12487"/>
                      </a:cubicBezTo>
                      <a:cubicBezTo>
                        <a:pt x="23769" y="12939"/>
                        <a:pt x="24321" y="13190"/>
                        <a:pt x="24321" y="13892"/>
                      </a:cubicBezTo>
                      <a:cubicBezTo>
                        <a:pt x="24346" y="14319"/>
                        <a:pt x="24045" y="15298"/>
                        <a:pt x="24372" y="15624"/>
                      </a:cubicBezTo>
                      <a:cubicBezTo>
                        <a:pt x="24773" y="16026"/>
                        <a:pt x="25225" y="16352"/>
                        <a:pt x="25727" y="16603"/>
                      </a:cubicBezTo>
                      <a:cubicBezTo>
                        <a:pt x="26304" y="16904"/>
                        <a:pt x="27007" y="17055"/>
                        <a:pt x="27634" y="17306"/>
                      </a:cubicBezTo>
                      <a:cubicBezTo>
                        <a:pt x="28573" y="17732"/>
                        <a:pt x="29692" y="18123"/>
                        <a:pt x="30746" y="18123"/>
                      </a:cubicBezTo>
                      <a:cubicBezTo>
                        <a:pt x="30933" y="18123"/>
                        <a:pt x="31118" y="18110"/>
                        <a:pt x="31299" y="18084"/>
                      </a:cubicBezTo>
                      <a:cubicBezTo>
                        <a:pt x="31826" y="18009"/>
                        <a:pt x="32328" y="17808"/>
                        <a:pt x="32880" y="17707"/>
                      </a:cubicBezTo>
                      <a:cubicBezTo>
                        <a:pt x="33432" y="17607"/>
                        <a:pt x="34009" y="17557"/>
                        <a:pt x="34587" y="17557"/>
                      </a:cubicBezTo>
                      <a:cubicBezTo>
                        <a:pt x="35064" y="17481"/>
                        <a:pt x="35515" y="17331"/>
                        <a:pt x="35942" y="17080"/>
                      </a:cubicBezTo>
                      <a:cubicBezTo>
                        <a:pt x="36268" y="16879"/>
                        <a:pt x="36544" y="16603"/>
                        <a:pt x="36946" y="16603"/>
                      </a:cubicBezTo>
                      <a:lnTo>
                        <a:pt x="37574" y="16227"/>
                      </a:lnTo>
                      <a:cubicBezTo>
                        <a:pt x="37498" y="15950"/>
                        <a:pt x="37448" y="15699"/>
                        <a:pt x="37398" y="15423"/>
                      </a:cubicBezTo>
                      <a:cubicBezTo>
                        <a:pt x="37323" y="15047"/>
                        <a:pt x="37097" y="14746"/>
                        <a:pt x="36996" y="14369"/>
                      </a:cubicBezTo>
                      <a:cubicBezTo>
                        <a:pt x="36795" y="13566"/>
                        <a:pt x="36168" y="13164"/>
                        <a:pt x="35691" y="12512"/>
                      </a:cubicBezTo>
                      <a:cubicBezTo>
                        <a:pt x="35315" y="11935"/>
                        <a:pt x="34813" y="11458"/>
                        <a:pt x="34235" y="11131"/>
                      </a:cubicBezTo>
                      <a:cubicBezTo>
                        <a:pt x="33733" y="10881"/>
                        <a:pt x="33282" y="10579"/>
                        <a:pt x="32855" y="10203"/>
                      </a:cubicBezTo>
                      <a:cubicBezTo>
                        <a:pt x="32504" y="9902"/>
                        <a:pt x="32077" y="9726"/>
                        <a:pt x="31625" y="9651"/>
                      </a:cubicBezTo>
                      <a:cubicBezTo>
                        <a:pt x="31399" y="9626"/>
                        <a:pt x="31148" y="9575"/>
                        <a:pt x="30922" y="9525"/>
                      </a:cubicBezTo>
                      <a:cubicBezTo>
                        <a:pt x="30571" y="9450"/>
                        <a:pt x="30621" y="9375"/>
                        <a:pt x="30395" y="9098"/>
                      </a:cubicBezTo>
                      <a:cubicBezTo>
                        <a:pt x="29768" y="8346"/>
                        <a:pt x="28990" y="7718"/>
                        <a:pt x="28086" y="7291"/>
                      </a:cubicBezTo>
                      <a:cubicBezTo>
                        <a:pt x="27534" y="6990"/>
                        <a:pt x="26932" y="6789"/>
                        <a:pt x="26379" y="6538"/>
                      </a:cubicBezTo>
                      <a:cubicBezTo>
                        <a:pt x="25802" y="6237"/>
                        <a:pt x="25250" y="5886"/>
                        <a:pt x="24723" y="5534"/>
                      </a:cubicBezTo>
                      <a:cubicBezTo>
                        <a:pt x="23669" y="4932"/>
                        <a:pt x="22715" y="4229"/>
                        <a:pt x="21811" y="3426"/>
                      </a:cubicBezTo>
                      <a:cubicBezTo>
                        <a:pt x="21084" y="2673"/>
                        <a:pt x="20632" y="1795"/>
                        <a:pt x="19553" y="1544"/>
                      </a:cubicBezTo>
                      <a:cubicBezTo>
                        <a:pt x="18825" y="1418"/>
                        <a:pt x="18122" y="1243"/>
                        <a:pt x="17419" y="1017"/>
                      </a:cubicBezTo>
                      <a:cubicBezTo>
                        <a:pt x="16842" y="791"/>
                        <a:pt x="16240" y="640"/>
                        <a:pt x="15662" y="389"/>
                      </a:cubicBezTo>
                      <a:cubicBezTo>
                        <a:pt x="15487" y="289"/>
                        <a:pt x="15311" y="188"/>
                        <a:pt x="15185" y="63"/>
                      </a:cubicBezTo>
                      <a:cubicBezTo>
                        <a:pt x="14834" y="38"/>
                        <a:pt x="14483" y="13"/>
                        <a:pt x="14131" y="13"/>
                      </a:cubicBezTo>
                      <a:cubicBezTo>
                        <a:pt x="13923" y="4"/>
                        <a:pt x="13715" y="0"/>
                        <a:pt x="13506" y="0"/>
                      </a:cubicBezTo>
                      <a:close/>
                    </a:path>
                  </a:pathLst>
                </a:custGeom>
                <a:gradFill>
                  <a:gsLst>
                    <a:gs pos="0">
                      <a:schemeClr val="accent3"/>
                    </a:gs>
                    <a:gs pos="100000">
                      <a:schemeClr val="accent5"/>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9"/>
                <p:cNvSpPr/>
                <p:nvPr/>
              </p:nvSpPr>
              <p:spPr>
                <a:xfrm>
                  <a:off x="6027061" y="2596722"/>
                  <a:ext cx="272756" cy="297140"/>
                </a:xfrm>
                <a:custGeom>
                  <a:avLst/>
                  <a:gdLst/>
                  <a:ahLst/>
                  <a:cxnLst/>
                  <a:rect l="l" t="t" r="r" b="b"/>
                  <a:pathLst>
                    <a:path w="4217" h="4594" extrusionOk="0">
                      <a:moveTo>
                        <a:pt x="1205" y="1"/>
                      </a:moveTo>
                      <a:cubicBezTo>
                        <a:pt x="879" y="51"/>
                        <a:pt x="628" y="177"/>
                        <a:pt x="628" y="553"/>
                      </a:cubicBezTo>
                      <a:cubicBezTo>
                        <a:pt x="653" y="1005"/>
                        <a:pt x="653" y="1482"/>
                        <a:pt x="628" y="1933"/>
                      </a:cubicBezTo>
                      <a:cubicBezTo>
                        <a:pt x="477" y="2762"/>
                        <a:pt x="0" y="3715"/>
                        <a:pt x="76" y="4594"/>
                      </a:cubicBezTo>
                      <a:lnTo>
                        <a:pt x="979" y="4443"/>
                      </a:lnTo>
                      <a:cubicBezTo>
                        <a:pt x="1331" y="4393"/>
                        <a:pt x="1707" y="4343"/>
                        <a:pt x="2058" y="4343"/>
                      </a:cubicBezTo>
                      <a:cubicBezTo>
                        <a:pt x="2309" y="4343"/>
                        <a:pt x="2560" y="4332"/>
                        <a:pt x="2804" y="4332"/>
                      </a:cubicBezTo>
                      <a:cubicBezTo>
                        <a:pt x="2926" y="4332"/>
                        <a:pt x="3046" y="4335"/>
                        <a:pt x="3163" y="4343"/>
                      </a:cubicBezTo>
                      <a:cubicBezTo>
                        <a:pt x="3439" y="4368"/>
                        <a:pt x="3966" y="4343"/>
                        <a:pt x="4192" y="4468"/>
                      </a:cubicBezTo>
                      <a:lnTo>
                        <a:pt x="4217" y="4418"/>
                      </a:lnTo>
                      <a:cubicBezTo>
                        <a:pt x="4167" y="4343"/>
                        <a:pt x="4142" y="4268"/>
                        <a:pt x="4066" y="4192"/>
                      </a:cubicBezTo>
                      <a:cubicBezTo>
                        <a:pt x="3564" y="3414"/>
                        <a:pt x="3087" y="2586"/>
                        <a:pt x="2611" y="1808"/>
                      </a:cubicBezTo>
                      <a:cubicBezTo>
                        <a:pt x="2611" y="1808"/>
                        <a:pt x="2611" y="1783"/>
                        <a:pt x="2585" y="1758"/>
                      </a:cubicBezTo>
                      <a:cubicBezTo>
                        <a:pt x="2360" y="1431"/>
                        <a:pt x="2109" y="1105"/>
                        <a:pt x="1832" y="804"/>
                      </a:cubicBezTo>
                      <a:cubicBezTo>
                        <a:pt x="1607" y="553"/>
                        <a:pt x="1431" y="277"/>
                        <a:pt x="1205" y="1"/>
                      </a:cubicBezTo>
                      <a:close/>
                    </a:path>
                  </a:pathLst>
                </a:custGeom>
                <a:solidFill>
                  <a:srgbClr val="467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9"/>
                <p:cNvSpPr/>
                <p:nvPr/>
              </p:nvSpPr>
              <p:spPr>
                <a:xfrm>
                  <a:off x="6126085" y="2517166"/>
                  <a:ext cx="461104" cy="75158"/>
                </a:xfrm>
                <a:custGeom>
                  <a:avLst/>
                  <a:gdLst/>
                  <a:ahLst/>
                  <a:cxnLst/>
                  <a:rect l="l" t="t" r="r" b="b"/>
                  <a:pathLst>
                    <a:path w="7129" h="1162" extrusionOk="0">
                      <a:moveTo>
                        <a:pt x="6175" y="1"/>
                      </a:moveTo>
                      <a:cubicBezTo>
                        <a:pt x="5999" y="26"/>
                        <a:pt x="5823" y="51"/>
                        <a:pt x="5648" y="51"/>
                      </a:cubicBezTo>
                      <a:cubicBezTo>
                        <a:pt x="5422" y="68"/>
                        <a:pt x="5201" y="74"/>
                        <a:pt x="4983" y="74"/>
                      </a:cubicBezTo>
                      <a:cubicBezTo>
                        <a:pt x="4546" y="74"/>
                        <a:pt x="4117" y="51"/>
                        <a:pt x="3665" y="51"/>
                      </a:cubicBezTo>
                      <a:cubicBezTo>
                        <a:pt x="3351" y="39"/>
                        <a:pt x="3031" y="32"/>
                        <a:pt x="2711" y="32"/>
                      </a:cubicBezTo>
                      <a:cubicBezTo>
                        <a:pt x="2391" y="32"/>
                        <a:pt x="2071" y="39"/>
                        <a:pt x="1757" y="51"/>
                      </a:cubicBezTo>
                      <a:cubicBezTo>
                        <a:pt x="1205" y="101"/>
                        <a:pt x="502" y="101"/>
                        <a:pt x="0" y="327"/>
                      </a:cubicBezTo>
                      <a:cubicBezTo>
                        <a:pt x="126" y="553"/>
                        <a:pt x="502" y="553"/>
                        <a:pt x="728" y="628"/>
                      </a:cubicBezTo>
                      <a:cubicBezTo>
                        <a:pt x="954" y="729"/>
                        <a:pt x="1130" y="955"/>
                        <a:pt x="1305" y="1055"/>
                      </a:cubicBezTo>
                      <a:cubicBezTo>
                        <a:pt x="1447" y="1135"/>
                        <a:pt x="1644" y="1161"/>
                        <a:pt x="1864" y="1161"/>
                      </a:cubicBezTo>
                      <a:cubicBezTo>
                        <a:pt x="2268" y="1161"/>
                        <a:pt x="2746" y="1071"/>
                        <a:pt x="3087" y="1055"/>
                      </a:cubicBezTo>
                      <a:cubicBezTo>
                        <a:pt x="3790" y="1030"/>
                        <a:pt x="4518" y="930"/>
                        <a:pt x="5196" y="879"/>
                      </a:cubicBezTo>
                      <a:cubicBezTo>
                        <a:pt x="5522" y="854"/>
                        <a:pt x="5873" y="879"/>
                        <a:pt x="6200" y="829"/>
                      </a:cubicBezTo>
                      <a:cubicBezTo>
                        <a:pt x="6501" y="779"/>
                        <a:pt x="6827" y="704"/>
                        <a:pt x="7128" y="679"/>
                      </a:cubicBezTo>
                      <a:cubicBezTo>
                        <a:pt x="7103" y="654"/>
                        <a:pt x="7103" y="654"/>
                        <a:pt x="7078" y="628"/>
                      </a:cubicBezTo>
                      <a:cubicBezTo>
                        <a:pt x="6953" y="428"/>
                        <a:pt x="6953" y="227"/>
                        <a:pt x="6702" y="126"/>
                      </a:cubicBezTo>
                      <a:cubicBezTo>
                        <a:pt x="6526" y="51"/>
                        <a:pt x="6350" y="1"/>
                        <a:pt x="6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9"/>
                <p:cNvSpPr/>
                <p:nvPr/>
              </p:nvSpPr>
              <p:spPr>
                <a:xfrm>
                  <a:off x="5752691" y="2319118"/>
                  <a:ext cx="748477" cy="220882"/>
                </a:xfrm>
                <a:custGeom>
                  <a:avLst/>
                  <a:gdLst/>
                  <a:ahLst/>
                  <a:cxnLst/>
                  <a:rect l="l" t="t" r="r" b="b"/>
                  <a:pathLst>
                    <a:path w="11572" h="3415" extrusionOk="0">
                      <a:moveTo>
                        <a:pt x="11571" y="3038"/>
                      </a:moveTo>
                      <a:cubicBezTo>
                        <a:pt x="11496" y="3088"/>
                        <a:pt x="11395" y="3138"/>
                        <a:pt x="11270" y="3163"/>
                      </a:cubicBezTo>
                      <a:cubicBezTo>
                        <a:pt x="10994" y="3214"/>
                        <a:pt x="10743" y="3239"/>
                        <a:pt x="10467" y="3239"/>
                      </a:cubicBezTo>
                      <a:cubicBezTo>
                        <a:pt x="9864" y="3289"/>
                        <a:pt x="9262" y="3314"/>
                        <a:pt x="8685" y="3289"/>
                      </a:cubicBezTo>
                      <a:cubicBezTo>
                        <a:pt x="8208" y="3214"/>
                        <a:pt x="7706" y="3163"/>
                        <a:pt x="7229" y="3163"/>
                      </a:cubicBezTo>
                      <a:cubicBezTo>
                        <a:pt x="7078" y="3188"/>
                        <a:pt x="6953" y="3214"/>
                        <a:pt x="6802" y="3239"/>
                      </a:cubicBezTo>
                      <a:cubicBezTo>
                        <a:pt x="6426" y="3364"/>
                        <a:pt x="6024" y="3414"/>
                        <a:pt x="5648" y="3414"/>
                      </a:cubicBezTo>
                      <a:cubicBezTo>
                        <a:pt x="5196" y="3389"/>
                        <a:pt x="4719" y="3088"/>
                        <a:pt x="4318" y="2912"/>
                      </a:cubicBezTo>
                      <a:cubicBezTo>
                        <a:pt x="3916" y="2712"/>
                        <a:pt x="3439" y="2511"/>
                        <a:pt x="3012" y="2310"/>
                      </a:cubicBezTo>
                      <a:cubicBezTo>
                        <a:pt x="2008" y="1758"/>
                        <a:pt x="1055" y="1080"/>
                        <a:pt x="226" y="277"/>
                      </a:cubicBezTo>
                      <a:cubicBezTo>
                        <a:pt x="151" y="202"/>
                        <a:pt x="76" y="101"/>
                        <a:pt x="1" y="26"/>
                      </a:cubicBezTo>
                      <a:cubicBezTo>
                        <a:pt x="352" y="1"/>
                        <a:pt x="703" y="51"/>
                        <a:pt x="1005" y="202"/>
                      </a:cubicBezTo>
                      <a:cubicBezTo>
                        <a:pt x="1381" y="403"/>
                        <a:pt x="2084" y="754"/>
                        <a:pt x="2536" y="704"/>
                      </a:cubicBezTo>
                      <a:cubicBezTo>
                        <a:pt x="3088" y="628"/>
                        <a:pt x="3339" y="126"/>
                        <a:pt x="3941" y="403"/>
                      </a:cubicBezTo>
                      <a:cubicBezTo>
                        <a:pt x="4318" y="302"/>
                        <a:pt x="4694" y="277"/>
                        <a:pt x="5071" y="327"/>
                      </a:cubicBezTo>
                      <a:lnTo>
                        <a:pt x="5171" y="327"/>
                      </a:lnTo>
                      <a:cubicBezTo>
                        <a:pt x="5221" y="327"/>
                        <a:pt x="5246" y="428"/>
                        <a:pt x="5296" y="478"/>
                      </a:cubicBezTo>
                      <a:cubicBezTo>
                        <a:pt x="5372" y="603"/>
                        <a:pt x="5497" y="704"/>
                        <a:pt x="5623" y="754"/>
                      </a:cubicBezTo>
                      <a:lnTo>
                        <a:pt x="5698" y="754"/>
                      </a:lnTo>
                      <a:cubicBezTo>
                        <a:pt x="5874" y="804"/>
                        <a:pt x="6074" y="729"/>
                        <a:pt x="6250" y="804"/>
                      </a:cubicBezTo>
                      <a:cubicBezTo>
                        <a:pt x="6627" y="980"/>
                        <a:pt x="6727" y="1306"/>
                        <a:pt x="7154" y="1381"/>
                      </a:cubicBezTo>
                      <a:cubicBezTo>
                        <a:pt x="7631" y="1457"/>
                        <a:pt x="8057" y="1306"/>
                        <a:pt x="8484" y="1507"/>
                      </a:cubicBezTo>
                      <a:cubicBezTo>
                        <a:pt x="8810" y="1632"/>
                        <a:pt x="9086" y="1908"/>
                        <a:pt x="9362" y="2059"/>
                      </a:cubicBezTo>
                      <a:cubicBezTo>
                        <a:pt x="9839" y="2310"/>
                        <a:pt x="10191" y="2109"/>
                        <a:pt x="10517" y="2586"/>
                      </a:cubicBezTo>
                      <a:cubicBezTo>
                        <a:pt x="10718" y="2887"/>
                        <a:pt x="10693" y="2887"/>
                        <a:pt x="11094" y="2963"/>
                      </a:cubicBezTo>
                      <a:cubicBezTo>
                        <a:pt x="11245" y="2988"/>
                        <a:pt x="11421" y="3013"/>
                        <a:pt x="11571" y="303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9"/>
                <p:cNvSpPr/>
                <p:nvPr/>
              </p:nvSpPr>
              <p:spPr>
                <a:xfrm>
                  <a:off x="5093608" y="2296416"/>
                  <a:ext cx="1011401" cy="618600"/>
                </a:xfrm>
                <a:custGeom>
                  <a:avLst/>
                  <a:gdLst/>
                  <a:ahLst/>
                  <a:cxnLst/>
                  <a:rect l="l" t="t" r="r" b="b"/>
                  <a:pathLst>
                    <a:path w="15637" h="9564" extrusionOk="0">
                      <a:moveTo>
                        <a:pt x="13604" y="2887"/>
                      </a:moveTo>
                      <a:cubicBezTo>
                        <a:pt x="13127" y="2636"/>
                        <a:pt x="11420" y="2360"/>
                        <a:pt x="11345" y="1707"/>
                      </a:cubicBezTo>
                      <a:cubicBezTo>
                        <a:pt x="11446" y="1707"/>
                        <a:pt x="11571" y="1707"/>
                        <a:pt x="11671" y="1707"/>
                      </a:cubicBezTo>
                      <a:cubicBezTo>
                        <a:pt x="11245" y="1381"/>
                        <a:pt x="10818" y="1005"/>
                        <a:pt x="10416" y="628"/>
                      </a:cubicBezTo>
                      <a:cubicBezTo>
                        <a:pt x="10341" y="553"/>
                        <a:pt x="10266" y="477"/>
                        <a:pt x="10216" y="377"/>
                      </a:cubicBezTo>
                      <a:cubicBezTo>
                        <a:pt x="10015" y="377"/>
                        <a:pt x="9814" y="377"/>
                        <a:pt x="9613" y="377"/>
                      </a:cubicBezTo>
                      <a:cubicBezTo>
                        <a:pt x="9036" y="302"/>
                        <a:pt x="8459" y="252"/>
                        <a:pt x="7831" y="252"/>
                      </a:cubicBezTo>
                      <a:cubicBezTo>
                        <a:pt x="7329" y="252"/>
                        <a:pt x="6878" y="101"/>
                        <a:pt x="6376" y="51"/>
                      </a:cubicBezTo>
                      <a:cubicBezTo>
                        <a:pt x="5848" y="1"/>
                        <a:pt x="5271" y="51"/>
                        <a:pt x="4719" y="51"/>
                      </a:cubicBezTo>
                      <a:cubicBezTo>
                        <a:pt x="4192" y="26"/>
                        <a:pt x="3665" y="51"/>
                        <a:pt x="3163" y="101"/>
                      </a:cubicBezTo>
                      <a:cubicBezTo>
                        <a:pt x="2636" y="176"/>
                        <a:pt x="2209" y="477"/>
                        <a:pt x="1707" y="477"/>
                      </a:cubicBezTo>
                      <a:cubicBezTo>
                        <a:pt x="1155" y="477"/>
                        <a:pt x="578" y="427"/>
                        <a:pt x="0" y="377"/>
                      </a:cubicBezTo>
                      <a:cubicBezTo>
                        <a:pt x="101" y="528"/>
                        <a:pt x="251" y="653"/>
                        <a:pt x="377" y="804"/>
                      </a:cubicBezTo>
                      <a:cubicBezTo>
                        <a:pt x="1030" y="1456"/>
                        <a:pt x="1632" y="1657"/>
                        <a:pt x="2460" y="1958"/>
                      </a:cubicBezTo>
                      <a:cubicBezTo>
                        <a:pt x="3364" y="2259"/>
                        <a:pt x="4418" y="2536"/>
                        <a:pt x="5246" y="3088"/>
                      </a:cubicBezTo>
                      <a:cubicBezTo>
                        <a:pt x="5597" y="3364"/>
                        <a:pt x="5974" y="3590"/>
                        <a:pt x="6376" y="3790"/>
                      </a:cubicBezTo>
                      <a:cubicBezTo>
                        <a:pt x="6852" y="3941"/>
                        <a:pt x="7354" y="4067"/>
                        <a:pt x="7831" y="4167"/>
                      </a:cubicBezTo>
                      <a:cubicBezTo>
                        <a:pt x="8308" y="4292"/>
                        <a:pt x="8735" y="4518"/>
                        <a:pt x="9136" y="4794"/>
                      </a:cubicBezTo>
                      <a:cubicBezTo>
                        <a:pt x="9413" y="4970"/>
                        <a:pt x="9438" y="4920"/>
                        <a:pt x="9413" y="5296"/>
                      </a:cubicBezTo>
                      <a:cubicBezTo>
                        <a:pt x="9413" y="5497"/>
                        <a:pt x="9362" y="5773"/>
                        <a:pt x="9362" y="5999"/>
                      </a:cubicBezTo>
                      <a:cubicBezTo>
                        <a:pt x="9864" y="6200"/>
                        <a:pt x="10341" y="6325"/>
                        <a:pt x="10818" y="6526"/>
                      </a:cubicBezTo>
                      <a:cubicBezTo>
                        <a:pt x="11295" y="6752"/>
                        <a:pt x="11646" y="7104"/>
                        <a:pt x="12073" y="7354"/>
                      </a:cubicBezTo>
                      <a:cubicBezTo>
                        <a:pt x="12475" y="7605"/>
                        <a:pt x="12826" y="7907"/>
                        <a:pt x="13152" y="8233"/>
                      </a:cubicBezTo>
                      <a:cubicBezTo>
                        <a:pt x="13328" y="8409"/>
                        <a:pt x="13554" y="8559"/>
                        <a:pt x="13730" y="8710"/>
                      </a:cubicBezTo>
                      <a:cubicBezTo>
                        <a:pt x="13905" y="8886"/>
                        <a:pt x="14056" y="9212"/>
                        <a:pt x="14231" y="9312"/>
                      </a:cubicBezTo>
                      <a:lnTo>
                        <a:pt x="14934" y="9563"/>
                      </a:lnTo>
                      <a:cubicBezTo>
                        <a:pt x="14884" y="9513"/>
                        <a:pt x="14834" y="9488"/>
                        <a:pt x="14884" y="9387"/>
                      </a:cubicBezTo>
                      <a:cubicBezTo>
                        <a:pt x="15085" y="9337"/>
                        <a:pt x="15261" y="9237"/>
                        <a:pt x="15411" y="9086"/>
                      </a:cubicBezTo>
                      <a:lnTo>
                        <a:pt x="14508" y="9237"/>
                      </a:lnTo>
                      <a:cubicBezTo>
                        <a:pt x="14432" y="8358"/>
                        <a:pt x="14909" y="7405"/>
                        <a:pt x="15060" y="6576"/>
                      </a:cubicBezTo>
                      <a:cubicBezTo>
                        <a:pt x="15085" y="6125"/>
                        <a:pt x="15085" y="5648"/>
                        <a:pt x="15060" y="5196"/>
                      </a:cubicBezTo>
                      <a:cubicBezTo>
                        <a:pt x="15060" y="4820"/>
                        <a:pt x="15311" y="4694"/>
                        <a:pt x="15637" y="4644"/>
                      </a:cubicBezTo>
                      <a:cubicBezTo>
                        <a:pt x="15562" y="4569"/>
                        <a:pt x="15486" y="4493"/>
                        <a:pt x="15386" y="4418"/>
                      </a:cubicBezTo>
                      <a:cubicBezTo>
                        <a:pt x="14834" y="3866"/>
                        <a:pt x="14282" y="3263"/>
                        <a:pt x="13604" y="288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9"/>
                <p:cNvSpPr/>
                <p:nvPr/>
              </p:nvSpPr>
              <p:spPr>
                <a:xfrm>
                  <a:off x="6169873" y="2676278"/>
                  <a:ext cx="13065" cy="16299"/>
                </a:xfrm>
                <a:custGeom>
                  <a:avLst/>
                  <a:gdLst/>
                  <a:ahLst/>
                  <a:cxnLst/>
                  <a:rect l="l" t="t" r="r" b="b"/>
                  <a:pathLst>
                    <a:path w="202" h="252" fill="none" extrusionOk="0">
                      <a:moveTo>
                        <a:pt x="202" y="252"/>
                      </a:moveTo>
                      <a:cubicBezTo>
                        <a:pt x="126" y="176"/>
                        <a:pt x="76" y="101"/>
                        <a:pt x="1" y="1"/>
                      </a:cubicBezTo>
                      <a:cubicBezTo>
                        <a:pt x="76" y="101"/>
                        <a:pt x="126" y="176"/>
                        <a:pt x="202" y="252"/>
                      </a:cubicBezTo>
                      <a:close/>
                    </a:path>
                  </a:pathLst>
                </a:custGeom>
                <a:noFill/>
                <a:ln w="6275" cap="flat" cmpd="sng">
                  <a:solidFill>
                    <a:srgbClr val="4D893E"/>
                  </a:solidFill>
                  <a:prstDash val="solid"/>
                  <a:miter lim="2509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9"/>
                <p:cNvSpPr/>
                <p:nvPr/>
              </p:nvSpPr>
              <p:spPr>
                <a:xfrm>
                  <a:off x="6184491" y="2694129"/>
                  <a:ext cx="8214" cy="11448"/>
                </a:xfrm>
                <a:custGeom>
                  <a:avLst/>
                  <a:gdLst/>
                  <a:ahLst/>
                  <a:cxnLst/>
                  <a:rect l="l" t="t" r="r" b="b"/>
                  <a:pathLst>
                    <a:path w="127" h="177" fill="none" extrusionOk="0">
                      <a:moveTo>
                        <a:pt x="126" y="176"/>
                      </a:moveTo>
                      <a:cubicBezTo>
                        <a:pt x="76" y="126"/>
                        <a:pt x="51" y="51"/>
                        <a:pt x="1" y="1"/>
                      </a:cubicBezTo>
                      <a:cubicBezTo>
                        <a:pt x="26" y="51"/>
                        <a:pt x="76" y="126"/>
                        <a:pt x="126" y="176"/>
                      </a:cubicBezTo>
                      <a:close/>
                    </a:path>
                  </a:pathLst>
                </a:custGeom>
                <a:noFill/>
                <a:ln w="6275" cap="flat" cmpd="sng">
                  <a:solidFill>
                    <a:srgbClr val="4D893E"/>
                  </a:solidFill>
                  <a:prstDash val="solid"/>
                  <a:miter lim="2509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9"/>
                <p:cNvSpPr/>
                <p:nvPr/>
              </p:nvSpPr>
              <p:spPr>
                <a:xfrm>
                  <a:off x="5816012" y="2395440"/>
                  <a:ext cx="792265" cy="673772"/>
                </a:xfrm>
                <a:custGeom>
                  <a:avLst/>
                  <a:gdLst/>
                  <a:ahLst/>
                  <a:cxnLst/>
                  <a:rect l="l" t="t" r="r" b="b"/>
                  <a:pathLst>
                    <a:path w="12249" h="10417" extrusionOk="0">
                      <a:moveTo>
                        <a:pt x="0" y="1"/>
                      </a:moveTo>
                      <a:lnTo>
                        <a:pt x="26" y="151"/>
                      </a:lnTo>
                      <a:cubicBezTo>
                        <a:pt x="76" y="703"/>
                        <a:pt x="979" y="979"/>
                        <a:pt x="1707" y="1205"/>
                      </a:cubicBezTo>
                      <a:cubicBezTo>
                        <a:pt x="1933" y="1256"/>
                        <a:pt x="2159" y="1356"/>
                        <a:pt x="2360" y="1431"/>
                      </a:cubicBezTo>
                      <a:cubicBezTo>
                        <a:pt x="2862" y="1732"/>
                        <a:pt x="3313" y="2109"/>
                        <a:pt x="3690" y="2510"/>
                      </a:cubicBezTo>
                      <a:cubicBezTo>
                        <a:pt x="3841" y="2661"/>
                        <a:pt x="3991" y="2787"/>
                        <a:pt x="4117" y="2912"/>
                      </a:cubicBezTo>
                      <a:cubicBezTo>
                        <a:pt x="4192" y="2987"/>
                        <a:pt x="4267" y="3088"/>
                        <a:pt x="4343" y="3163"/>
                      </a:cubicBezTo>
                      <a:cubicBezTo>
                        <a:pt x="4468" y="3289"/>
                        <a:pt x="4594" y="3464"/>
                        <a:pt x="4694" y="3615"/>
                      </a:cubicBezTo>
                      <a:cubicBezTo>
                        <a:pt x="4819" y="3765"/>
                        <a:pt x="4870" y="3841"/>
                        <a:pt x="4970" y="3966"/>
                      </a:cubicBezTo>
                      <a:cubicBezTo>
                        <a:pt x="5070" y="4067"/>
                        <a:pt x="5146" y="4167"/>
                        <a:pt x="5221" y="4267"/>
                      </a:cubicBezTo>
                      <a:lnTo>
                        <a:pt x="5346" y="4418"/>
                      </a:lnTo>
                      <a:cubicBezTo>
                        <a:pt x="5422" y="4493"/>
                        <a:pt x="5497" y="4569"/>
                        <a:pt x="5572" y="4669"/>
                      </a:cubicBezTo>
                      <a:cubicBezTo>
                        <a:pt x="5648" y="4769"/>
                        <a:pt x="5648" y="4769"/>
                        <a:pt x="5673" y="4845"/>
                      </a:cubicBezTo>
                      <a:lnTo>
                        <a:pt x="5723" y="4870"/>
                      </a:lnTo>
                      <a:lnTo>
                        <a:pt x="5748" y="4945"/>
                      </a:lnTo>
                      <a:lnTo>
                        <a:pt x="5798" y="5020"/>
                      </a:lnTo>
                      <a:cubicBezTo>
                        <a:pt x="6250" y="5798"/>
                        <a:pt x="6702" y="6576"/>
                        <a:pt x="7204" y="7355"/>
                      </a:cubicBezTo>
                      <a:cubicBezTo>
                        <a:pt x="7254" y="7430"/>
                        <a:pt x="7304" y="7505"/>
                        <a:pt x="7354" y="7555"/>
                      </a:cubicBezTo>
                      <a:cubicBezTo>
                        <a:pt x="7605" y="7907"/>
                        <a:pt x="7932" y="8158"/>
                        <a:pt x="8333" y="8283"/>
                      </a:cubicBezTo>
                      <a:cubicBezTo>
                        <a:pt x="8634" y="8409"/>
                        <a:pt x="8911" y="8559"/>
                        <a:pt x="9187" y="8685"/>
                      </a:cubicBezTo>
                      <a:cubicBezTo>
                        <a:pt x="9312" y="8760"/>
                        <a:pt x="9438" y="8810"/>
                        <a:pt x="9563" y="8886"/>
                      </a:cubicBezTo>
                      <a:lnTo>
                        <a:pt x="9689" y="8936"/>
                      </a:lnTo>
                      <a:cubicBezTo>
                        <a:pt x="10065" y="9086"/>
                        <a:pt x="10442" y="9312"/>
                        <a:pt x="10793" y="9588"/>
                      </a:cubicBezTo>
                      <a:lnTo>
                        <a:pt x="10868" y="9664"/>
                      </a:lnTo>
                      <a:cubicBezTo>
                        <a:pt x="11320" y="10040"/>
                        <a:pt x="11772" y="10417"/>
                        <a:pt x="12123" y="10417"/>
                      </a:cubicBezTo>
                      <a:lnTo>
                        <a:pt x="12224" y="10417"/>
                      </a:lnTo>
                      <a:lnTo>
                        <a:pt x="12224" y="10316"/>
                      </a:lnTo>
                      <a:cubicBezTo>
                        <a:pt x="12249" y="9889"/>
                        <a:pt x="12148" y="9463"/>
                        <a:pt x="11947" y="9086"/>
                      </a:cubicBezTo>
                      <a:cubicBezTo>
                        <a:pt x="11872" y="8911"/>
                        <a:pt x="11797" y="8760"/>
                        <a:pt x="11747" y="8609"/>
                      </a:cubicBezTo>
                      <a:cubicBezTo>
                        <a:pt x="11571" y="8107"/>
                        <a:pt x="11119" y="7907"/>
                        <a:pt x="10718" y="7731"/>
                      </a:cubicBezTo>
                      <a:lnTo>
                        <a:pt x="10542" y="7631"/>
                      </a:lnTo>
                      <a:lnTo>
                        <a:pt x="10517" y="7631"/>
                      </a:lnTo>
                      <a:cubicBezTo>
                        <a:pt x="10090" y="7480"/>
                        <a:pt x="9714" y="7229"/>
                        <a:pt x="9412" y="6928"/>
                      </a:cubicBezTo>
                      <a:cubicBezTo>
                        <a:pt x="9312" y="6777"/>
                        <a:pt x="9237" y="6627"/>
                        <a:pt x="9187" y="6451"/>
                      </a:cubicBezTo>
                      <a:cubicBezTo>
                        <a:pt x="9161" y="6150"/>
                        <a:pt x="8961" y="5899"/>
                        <a:pt x="8710" y="5748"/>
                      </a:cubicBezTo>
                      <a:cubicBezTo>
                        <a:pt x="8609" y="5698"/>
                        <a:pt x="8509" y="5673"/>
                        <a:pt x="8383" y="5648"/>
                      </a:cubicBezTo>
                      <a:cubicBezTo>
                        <a:pt x="8258" y="5623"/>
                        <a:pt x="8132" y="5573"/>
                        <a:pt x="8032" y="5497"/>
                      </a:cubicBezTo>
                      <a:cubicBezTo>
                        <a:pt x="7957" y="5422"/>
                        <a:pt x="7907" y="5322"/>
                        <a:pt x="7881" y="5221"/>
                      </a:cubicBezTo>
                      <a:cubicBezTo>
                        <a:pt x="7856" y="5121"/>
                        <a:pt x="7806" y="5045"/>
                        <a:pt x="7781" y="4995"/>
                      </a:cubicBezTo>
                      <a:cubicBezTo>
                        <a:pt x="7605" y="4694"/>
                        <a:pt x="7455" y="4368"/>
                        <a:pt x="7329" y="4041"/>
                      </a:cubicBezTo>
                      <a:lnTo>
                        <a:pt x="7254" y="3816"/>
                      </a:lnTo>
                      <a:cubicBezTo>
                        <a:pt x="6953" y="3289"/>
                        <a:pt x="6501" y="2862"/>
                        <a:pt x="5924" y="2636"/>
                      </a:cubicBezTo>
                      <a:lnTo>
                        <a:pt x="5447" y="2410"/>
                      </a:lnTo>
                      <a:lnTo>
                        <a:pt x="5070" y="2234"/>
                      </a:lnTo>
                      <a:cubicBezTo>
                        <a:pt x="4995" y="2209"/>
                        <a:pt x="4920" y="2159"/>
                        <a:pt x="4844" y="2134"/>
                      </a:cubicBezTo>
                      <a:lnTo>
                        <a:pt x="4669" y="2034"/>
                      </a:lnTo>
                      <a:cubicBezTo>
                        <a:pt x="4443" y="1908"/>
                        <a:pt x="4192" y="1783"/>
                        <a:pt x="3941" y="1682"/>
                      </a:cubicBezTo>
                      <a:cubicBezTo>
                        <a:pt x="3514" y="1507"/>
                        <a:pt x="3113" y="1256"/>
                        <a:pt x="2786" y="954"/>
                      </a:cubicBezTo>
                      <a:lnTo>
                        <a:pt x="2636" y="854"/>
                      </a:lnTo>
                      <a:cubicBezTo>
                        <a:pt x="2310" y="603"/>
                        <a:pt x="1958" y="377"/>
                        <a:pt x="1607" y="176"/>
                      </a:cubicBezTo>
                      <a:cubicBezTo>
                        <a:pt x="1381" y="51"/>
                        <a:pt x="1130" y="1"/>
                        <a:pt x="879" y="1"/>
                      </a:cubicBez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9"/>
                <p:cNvSpPr/>
                <p:nvPr/>
              </p:nvSpPr>
              <p:spPr>
                <a:xfrm>
                  <a:off x="4822472" y="3416533"/>
                  <a:ext cx="282587" cy="91005"/>
                </a:xfrm>
                <a:custGeom>
                  <a:avLst/>
                  <a:gdLst/>
                  <a:ahLst/>
                  <a:cxnLst/>
                  <a:rect l="l" t="t" r="r" b="b"/>
                  <a:pathLst>
                    <a:path w="4369" h="1407" extrusionOk="0">
                      <a:moveTo>
                        <a:pt x="4243" y="1105"/>
                      </a:moveTo>
                      <a:cubicBezTo>
                        <a:pt x="3741" y="678"/>
                        <a:pt x="3038" y="703"/>
                        <a:pt x="2410" y="528"/>
                      </a:cubicBezTo>
                      <a:cubicBezTo>
                        <a:pt x="1683" y="302"/>
                        <a:pt x="955" y="1"/>
                        <a:pt x="177" y="26"/>
                      </a:cubicBezTo>
                      <a:cubicBezTo>
                        <a:pt x="51" y="26"/>
                        <a:pt x="1" y="201"/>
                        <a:pt x="126" y="252"/>
                      </a:cubicBezTo>
                      <a:cubicBezTo>
                        <a:pt x="779" y="578"/>
                        <a:pt x="1532" y="678"/>
                        <a:pt x="2210" y="980"/>
                      </a:cubicBezTo>
                      <a:cubicBezTo>
                        <a:pt x="2812" y="1256"/>
                        <a:pt x="3465" y="1406"/>
                        <a:pt x="4117" y="1406"/>
                      </a:cubicBezTo>
                      <a:cubicBezTo>
                        <a:pt x="4243" y="1406"/>
                        <a:pt x="4368" y="1205"/>
                        <a:pt x="4243" y="110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9"/>
                <p:cNvSpPr/>
                <p:nvPr/>
              </p:nvSpPr>
              <p:spPr>
                <a:xfrm>
                  <a:off x="4687744" y="3468471"/>
                  <a:ext cx="389697" cy="170561"/>
                </a:xfrm>
                <a:custGeom>
                  <a:avLst/>
                  <a:gdLst/>
                  <a:ahLst/>
                  <a:cxnLst/>
                  <a:rect l="l" t="t" r="r" b="b"/>
                  <a:pathLst>
                    <a:path w="6025" h="2637" extrusionOk="0">
                      <a:moveTo>
                        <a:pt x="5748" y="1607"/>
                      </a:moveTo>
                      <a:cubicBezTo>
                        <a:pt x="4719" y="1682"/>
                        <a:pt x="3690" y="1482"/>
                        <a:pt x="2787" y="980"/>
                      </a:cubicBezTo>
                      <a:cubicBezTo>
                        <a:pt x="1933" y="578"/>
                        <a:pt x="980" y="478"/>
                        <a:pt x="151" y="51"/>
                      </a:cubicBezTo>
                      <a:cubicBezTo>
                        <a:pt x="76" y="1"/>
                        <a:pt x="1" y="76"/>
                        <a:pt x="51" y="151"/>
                      </a:cubicBezTo>
                      <a:cubicBezTo>
                        <a:pt x="603" y="955"/>
                        <a:pt x="1933" y="1155"/>
                        <a:pt x="2787" y="1582"/>
                      </a:cubicBezTo>
                      <a:cubicBezTo>
                        <a:pt x="3640" y="2009"/>
                        <a:pt x="4995" y="2636"/>
                        <a:pt x="5849" y="1984"/>
                      </a:cubicBezTo>
                      <a:cubicBezTo>
                        <a:pt x="6024" y="1883"/>
                        <a:pt x="5974" y="1582"/>
                        <a:pt x="5748" y="160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9"/>
                <p:cNvSpPr/>
                <p:nvPr/>
              </p:nvSpPr>
              <p:spPr>
                <a:xfrm>
                  <a:off x="4639041" y="3548026"/>
                  <a:ext cx="392931" cy="199732"/>
                </a:xfrm>
                <a:custGeom>
                  <a:avLst/>
                  <a:gdLst/>
                  <a:ahLst/>
                  <a:cxnLst/>
                  <a:rect l="l" t="t" r="r" b="b"/>
                  <a:pathLst>
                    <a:path w="6075" h="3088" extrusionOk="0">
                      <a:moveTo>
                        <a:pt x="5874" y="1582"/>
                      </a:moveTo>
                      <a:cubicBezTo>
                        <a:pt x="4770" y="1557"/>
                        <a:pt x="3866" y="1833"/>
                        <a:pt x="2762" y="1507"/>
                      </a:cubicBezTo>
                      <a:cubicBezTo>
                        <a:pt x="1758" y="1205"/>
                        <a:pt x="1130" y="201"/>
                        <a:pt x="126" y="26"/>
                      </a:cubicBezTo>
                      <a:cubicBezTo>
                        <a:pt x="51" y="1"/>
                        <a:pt x="1" y="76"/>
                        <a:pt x="51" y="126"/>
                      </a:cubicBezTo>
                      <a:cubicBezTo>
                        <a:pt x="1507" y="1632"/>
                        <a:pt x="3866" y="3088"/>
                        <a:pt x="5949" y="1858"/>
                      </a:cubicBezTo>
                      <a:cubicBezTo>
                        <a:pt x="6075" y="1783"/>
                        <a:pt x="6024" y="1582"/>
                        <a:pt x="5874" y="158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9"/>
                <p:cNvSpPr/>
                <p:nvPr/>
              </p:nvSpPr>
              <p:spPr>
                <a:xfrm>
                  <a:off x="5101693" y="2461995"/>
                  <a:ext cx="904291" cy="395389"/>
                </a:xfrm>
                <a:custGeom>
                  <a:avLst/>
                  <a:gdLst/>
                  <a:ahLst/>
                  <a:cxnLst/>
                  <a:rect l="l" t="t" r="r" b="b"/>
                  <a:pathLst>
                    <a:path w="13981" h="6113" extrusionOk="0">
                      <a:moveTo>
                        <a:pt x="5372" y="1"/>
                      </a:moveTo>
                      <a:cubicBezTo>
                        <a:pt x="4443" y="427"/>
                        <a:pt x="3439" y="377"/>
                        <a:pt x="2436" y="452"/>
                      </a:cubicBezTo>
                      <a:cubicBezTo>
                        <a:pt x="2222" y="478"/>
                        <a:pt x="1996" y="478"/>
                        <a:pt x="1774" y="478"/>
                      </a:cubicBezTo>
                      <a:cubicBezTo>
                        <a:pt x="1551" y="478"/>
                        <a:pt x="1331" y="478"/>
                        <a:pt x="1130" y="503"/>
                      </a:cubicBezTo>
                      <a:cubicBezTo>
                        <a:pt x="704" y="553"/>
                        <a:pt x="403" y="854"/>
                        <a:pt x="1" y="954"/>
                      </a:cubicBezTo>
                      <a:cubicBezTo>
                        <a:pt x="51" y="1306"/>
                        <a:pt x="729" y="1707"/>
                        <a:pt x="1005" y="1908"/>
                      </a:cubicBezTo>
                      <a:cubicBezTo>
                        <a:pt x="1406" y="2159"/>
                        <a:pt x="1808" y="2385"/>
                        <a:pt x="2260" y="2586"/>
                      </a:cubicBezTo>
                      <a:cubicBezTo>
                        <a:pt x="3214" y="3088"/>
                        <a:pt x="4067" y="3715"/>
                        <a:pt x="4996" y="4293"/>
                      </a:cubicBezTo>
                      <a:cubicBezTo>
                        <a:pt x="5372" y="4544"/>
                        <a:pt x="5874" y="5096"/>
                        <a:pt x="6301" y="5196"/>
                      </a:cubicBezTo>
                      <a:cubicBezTo>
                        <a:pt x="6362" y="5213"/>
                        <a:pt x="6424" y="5220"/>
                        <a:pt x="6488" y="5220"/>
                      </a:cubicBezTo>
                      <a:cubicBezTo>
                        <a:pt x="6899" y="5220"/>
                        <a:pt x="7365" y="4917"/>
                        <a:pt x="7756" y="4895"/>
                      </a:cubicBezTo>
                      <a:cubicBezTo>
                        <a:pt x="7892" y="4883"/>
                        <a:pt x="8031" y="4872"/>
                        <a:pt x="8165" y="4872"/>
                      </a:cubicBezTo>
                      <a:cubicBezTo>
                        <a:pt x="8576" y="4872"/>
                        <a:pt x="8942" y="4974"/>
                        <a:pt x="9037" y="5447"/>
                      </a:cubicBezTo>
                      <a:cubicBezTo>
                        <a:pt x="9087" y="5748"/>
                        <a:pt x="8961" y="5949"/>
                        <a:pt x="9313" y="6075"/>
                      </a:cubicBezTo>
                      <a:cubicBezTo>
                        <a:pt x="9438" y="6100"/>
                        <a:pt x="9570" y="6112"/>
                        <a:pt x="9705" y="6112"/>
                      </a:cubicBezTo>
                      <a:cubicBezTo>
                        <a:pt x="9840" y="6112"/>
                        <a:pt x="9978" y="6100"/>
                        <a:pt x="10116" y="6075"/>
                      </a:cubicBezTo>
                      <a:lnTo>
                        <a:pt x="12023" y="6075"/>
                      </a:lnTo>
                      <a:cubicBezTo>
                        <a:pt x="12601" y="6049"/>
                        <a:pt x="13203" y="5949"/>
                        <a:pt x="13780" y="5824"/>
                      </a:cubicBezTo>
                      <a:cubicBezTo>
                        <a:pt x="13981" y="5071"/>
                        <a:pt x="12852" y="4594"/>
                        <a:pt x="12400" y="4242"/>
                      </a:cubicBezTo>
                      <a:cubicBezTo>
                        <a:pt x="12073" y="4016"/>
                        <a:pt x="11722" y="3816"/>
                        <a:pt x="11396" y="3590"/>
                      </a:cubicBezTo>
                      <a:cubicBezTo>
                        <a:pt x="11095" y="3414"/>
                        <a:pt x="10793" y="3238"/>
                        <a:pt x="10467" y="3088"/>
                      </a:cubicBezTo>
                      <a:cubicBezTo>
                        <a:pt x="10166" y="2862"/>
                        <a:pt x="9890" y="2636"/>
                        <a:pt x="9614" y="2385"/>
                      </a:cubicBezTo>
                      <a:cubicBezTo>
                        <a:pt x="8886" y="1883"/>
                        <a:pt x="8083" y="1632"/>
                        <a:pt x="7330" y="1256"/>
                      </a:cubicBezTo>
                      <a:cubicBezTo>
                        <a:pt x="7068" y="1113"/>
                        <a:pt x="5995" y="294"/>
                        <a:pt x="5713" y="294"/>
                      </a:cubicBezTo>
                      <a:cubicBezTo>
                        <a:pt x="5697" y="294"/>
                        <a:pt x="5684" y="297"/>
                        <a:pt x="5673" y="302"/>
                      </a:cubicBezTo>
                      <a:lnTo>
                        <a:pt x="537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9"/>
                <p:cNvSpPr/>
                <p:nvPr/>
              </p:nvSpPr>
              <p:spPr>
                <a:xfrm>
                  <a:off x="5965357" y="2857315"/>
                  <a:ext cx="646153" cy="257362"/>
                </a:xfrm>
                <a:custGeom>
                  <a:avLst/>
                  <a:gdLst/>
                  <a:ahLst/>
                  <a:cxnLst/>
                  <a:rect l="l" t="t" r="r" b="b"/>
                  <a:pathLst>
                    <a:path w="9990" h="3979" extrusionOk="0">
                      <a:moveTo>
                        <a:pt x="3743" y="0"/>
                      </a:moveTo>
                      <a:cubicBezTo>
                        <a:pt x="3489" y="0"/>
                        <a:pt x="3238" y="13"/>
                        <a:pt x="2987" y="38"/>
                      </a:cubicBezTo>
                      <a:cubicBezTo>
                        <a:pt x="2510" y="113"/>
                        <a:pt x="2059" y="214"/>
                        <a:pt x="1582" y="364"/>
                      </a:cubicBezTo>
                      <a:cubicBezTo>
                        <a:pt x="1373" y="419"/>
                        <a:pt x="1156" y="431"/>
                        <a:pt x="935" y="431"/>
                      </a:cubicBezTo>
                      <a:cubicBezTo>
                        <a:pt x="769" y="431"/>
                        <a:pt x="602" y="424"/>
                        <a:pt x="435" y="424"/>
                      </a:cubicBezTo>
                      <a:cubicBezTo>
                        <a:pt x="315" y="424"/>
                        <a:pt x="195" y="428"/>
                        <a:pt x="76" y="439"/>
                      </a:cubicBezTo>
                      <a:cubicBezTo>
                        <a:pt x="1" y="1418"/>
                        <a:pt x="1180" y="1745"/>
                        <a:pt x="1958" y="1820"/>
                      </a:cubicBezTo>
                      <a:cubicBezTo>
                        <a:pt x="2962" y="1920"/>
                        <a:pt x="3866" y="2372"/>
                        <a:pt x="4819" y="2748"/>
                      </a:cubicBezTo>
                      <a:cubicBezTo>
                        <a:pt x="5623" y="3100"/>
                        <a:pt x="6225" y="3652"/>
                        <a:pt x="7103" y="3853"/>
                      </a:cubicBezTo>
                      <a:cubicBezTo>
                        <a:pt x="7379" y="3901"/>
                        <a:pt x="7665" y="3929"/>
                        <a:pt x="7955" y="3929"/>
                      </a:cubicBezTo>
                      <a:cubicBezTo>
                        <a:pt x="8114" y="3929"/>
                        <a:pt x="8274" y="3921"/>
                        <a:pt x="8434" y="3903"/>
                      </a:cubicBezTo>
                      <a:cubicBezTo>
                        <a:pt x="8615" y="3903"/>
                        <a:pt x="8951" y="3864"/>
                        <a:pt x="9253" y="3864"/>
                      </a:cubicBezTo>
                      <a:cubicBezTo>
                        <a:pt x="9494" y="3864"/>
                        <a:pt x="9714" y="3889"/>
                        <a:pt x="9814" y="3978"/>
                      </a:cubicBezTo>
                      <a:lnTo>
                        <a:pt x="9965" y="3727"/>
                      </a:lnTo>
                      <a:cubicBezTo>
                        <a:pt x="9990" y="3050"/>
                        <a:pt x="8534" y="2221"/>
                        <a:pt x="8082" y="1920"/>
                      </a:cubicBezTo>
                      <a:cubicBezTo>
                        <a:pt x="7279" y="1418"/>
                        <a:pt x="6401" y="1142"/>
                        <a:pt x="5572" y="665"/>
                      </a:cubicBezTo>
                      <a:cubicBezTo>
                        <a:pt x="5221" y="465"/>
                        <a:pt x="4920" y="113"/>
                        <a:pt x="4518" y="38"/>
                      </a:cubicBezTo>
                      <a:cubicBezTo>
                        <a:pt x="4255" y="13"/>
                        <a:pt x="3997" y="0"/>
                        <a:pt x="37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9"/>
                <p:cNvSpPr/>
                <p:nvPr/>
              </p:nvSpPr>
              <p:spPr>
                <a:xfrm>
                  <a:off x="6220259" y="2965718"/>
                  <a:ext cx="1344180" cy="372880"/>
                </a:xfrm>
                <a:custGeom>
                  <a:avLst/>
                  <a:gdLst/>
                  <a:ahLst/>
                  <a:cxnLst/>
                  <a:rect l="l" t="t" r="r" b="b"/>
                  <a:pathLst>
                    <a:path w="20782" h="5765" extrusionOk="0">
                      <a:moveTo>
                        <a:pt x="16311" y="1"/>
                      </a:moveTo>
                      <a:cubicBezTo>
                        <a:pt x="15370" y="1"/>
                        <a:pt x="14415" y="94"/>
                        <a:pt x="13503" y="144"/>
                      </a:cubicBezTo>
                      <a:cubicBezTo>
                        <a:pt x="10993" y="294"/>
                        <a:pt x="8483" y="872"/>
                        <a:pt x="5974" y="1047"/>
                      </a:cubicBezTo>
                      <a:cubicBezTo>
                        <a:pt x="5882" y="1055"/>
                        <a:pt x="5790" y="1058"/>
                        <a:pt x="5699" y="1058"/>
                      </a:cubicBezTo>
                      <a:cubicBezTo>
                        <a:pt x="5261" y="1058"/>
                        <a:pt x="4832" y="987"/>
                        <a:pt x="4406" y="987"/>
                      </a:cubicBezTo>
                      <a:cubicBezTo>
                        <a:pt x="4318" y="987"/>
                        <a:pt x="4230" y="990"/>
                        <a:pt x="4141" y="997"/>
                      </a:cubicBezTo>
                      <a:cubicBezTo>
                        <a:pt x="3865" y="1499"/>
                        <a:pt x="4543" y="1750"/>
                        <a:pt x="4417" y="2252"/>
                      </a:cubicBezTo>
                      <a:cubicBezTo>
                        <a:pt x="4364" y="2286"/>
                        <a:pt x="4304" y="2300"/>
                        <a:pt x="4240" y="2300"/>
                      </a:cubicBezTo>
                      <a:cubicBezTo>
                        <a:pt x="3971" y="2300"/>
                        <a:pt x="3626" y="2052"/>
                        <a:pt x="3363" y="1951"/>
                      </a:cubicBezTo>
                      <a:cubicBezTo>
                        <a:pt x="2987" y="1851"/>
                        <a:pt x="2610" y="1700"/>
                        <a:pt x="2209" y="1574"/>
                      </a:cubicBezTo>
                      <a:cubicBezTo>
                        <a:pt x="1832" y="1449"/>
                        <a:pt x="1456" y="1323"/>
                        <a:pt x="1155" y="1173"/>
                      </a:cubicBezTo>
                      <a:cubicBezTo>
                        <a:pt x="799" y="1018"/>
                        <a:pt x="582" y="784"/>
                        <a:pt x="224" y="784"/>
                      </a:cubicBezTo>
                      <a:cubicBezTo>
                        <a:pt x="177" y="784"/>
                        <a:pt x="128" y="788"/>
                        <a:pt x="75" y="796"/>
                      </a:cubicBezTo>
                      <a:cubicBezTo>
                        <a:pt x="0" y="1374"/>
                        <a:pt x="627" y="1650"/>
                        <a:pt x="954" y="1976"/>
                      </a:cubicBezTo>
                      <a:cubicBezTo>
                        <a:pt x="1280" y="2277"/>
                        <a:pt x="1506" y="2729"/>
                        <a:pt x="1832" y="3055"/>
                      </a:cubicBezTo>
                      <a:cubicBezTo>
                        <a:pt x="2159" y="3382"/>
                        <a:pt x="2460" y="3733"/>
                        <a:pt x="2786" y="4084"/>
                      </a:cubicBezTo>
                      <a:cubicBezTo>
                        <a:pt x="3087" y="4436"/>
                        <a:pt x="3338" y="4812"/>
                        <a:pt x="3539" y="5214"/>
                      </a:cubicBezTo>
                      <a:cubicBezTo>
                        <a:pt x="3639" y="5389"/>
                        <a:pt x="3690" y="5640"/>
                        <a:pt x="3865" y="5741"/>
                      </a:cubicBezTo>
                      <a:cubicBezTo>
                        <a:pt x="3899" y="5758"/>
                        <a:pt x="3950" y="5765"/>
                        <a:pt x="4010" y="5765"/>
                      </a:cubicBezTo>
                      <a:cubicBezTo>
                        <a:pt x="4217" y="5765"/>
                        <a:pt x="4538" y="5685"/>
                        <a:pt x="4694" y="5666"/>
                      </a:cubicBezTo>
                      <a:cubicBezTo>
                        <a:pt x="5246" y="5540"/>
                        <a:pt x="5798" y="5339"/>
                        <a:pt x="6325" y="5088"/>
                      </a:cubicBezTo>
                      <a:cubicBezTo>
                        <a:pt x="7254" y="4737"/>
                        <a:pt x="8232" y="4712"/>
                        <a:pt x="9186" y="4511"/>
                      </a:cubicBezTo>
                      <a:cubicBezTo>
                        <a:pt x="11194" y="4059"/>
                        <a:pt x="13302" y="4185"/>
                        <a:pt x="15361" y="3909"/>
                      </a:cubicBezTo>
                      <a:cubicBezTo>
                        <a:pt x="16038" y="3808"/>
                        <a:pt x="16741" y="3833"/>
                        <a:pt x="17419" y="3683"/>
                      </a:cubicBezTo>
                      <a:cubicBezTo>
                        <a:pt x="17820" y="3582"/>
                        <a:pt x="18247" y="3457"/>
                        <a:pt x="18623" y="3306"/>
                      </a:cubicBezTo>
                      <a:cubicBezTo>
                        <a:pt x="18950" y="3206"/>
                        <a:pt x="19401" y="3156"/>
                        <a:pt x="19652" y="2880"/>
                      </a:cubicBezTo>
                      <a:cubicBezTo>
                        <a:pt x="19878" y="2604"/>
                        <a:pt x="19928" y="2353"/>
                        <a:pt x="20154" y="2127"/>
                      </a:cubicBezTo>
                      <a:cubicBezTo>
                        <a:pt x="20380" y="1901"/>
                        <a:pt x="20581" y="1725"/>
                        <a:pt x="20782" y="1549"/>
                      </a:cubicBezTo>
                      <a:lnTo>
                        <a:pt x="20732" y="972"/>
                      </a:lnTo>
                      <a:cubicBezTo>
                        <a:pt x="20675" y="1000"/>
                        <a:pt x="20613" y="1013"/>
                        <a:pt x="20546" y="1013"/>
                      </a:cubicBezTo>
                      <a:cubicBezTo>
                        <a:pt x="20139" y="1013"/>
                        <a:pt x="19574" y="549"/>
                        <a:pt x="19251" y="420"/>
                      </a:cubicBezTo>
                      <a:cubicBezTo>
                        <a:pt x="18774" y="244"/>
                        <a:pt x="18247" y="144"/>
                        <a:pt x="17745" y="94"/>
                      </a:cubicBezTo>
                      <a:cubicBezTo>
                        <a:pt x="17276" y="25"/>
                        <a:pt x="16795" y="1"/>
                        <a:pt x="16311" y="1"/>
                      </a:cubicBez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9"/>
                <p:cNvSpPr/>
                <p:nvPr/>
              </p:nvSpPr>
              <p:spPr>
                <a:xfrm>
                  <a:off x="4163388" y="3277537"/>
                  <a:ext cx="355611" cy="200379"/>
                </a:xfrm>
                <a:custGeom>
                  <a:avLst/>
                  <a:gdLst/>
                  <a:ahLst/>
                  <a:cxnLst/>
                  <a:rect l="l" t="t" r="r" b="b"/>
                  <a:pathLst>
                    <a:path w="5498" h="3098" extrusionOk="0">
                      <a:moveTo>
                        <a:pt x="793" y="0"/>
                      </a:moveTo>
                      <a:cubicBezTo>
                        <a:pt x="779" y="0"/>
                        <a:pt x="765" y="5"/>
                        <a:pt x="754" y="16"/>
                      </a:cubicBezTo>
                      <a:cubicBezTo>
                        <a:pt x="1" y="870"/>
                        <a:pt x="1406" y="1623"/>
                        <a:pt x="2034" y="1924"/>
                      </a:cubicBezTo>
                      <a:cubicBezTo>
                        <a:pt x="2686" y="2250"/>
                        <a:pt x="3339" y="2501"/>
                        <a:pt x="4042" y="2727"/>
                      </a:cubicBezTo>
                      <a:cubicBezTo>
                        <a:pt x="4290" y="2810"/>
                        <a:pt x="4828" y="3097"/>
                        <a:pt x="5192" y="3097"/>
                      </a:cubicBezTo>
                      <a:cubicBezTo>
                        <a:pt x="5270" y="3097"/>
                        <a:pt x="5340" y="3084"/>
                        <a:pt x="5397" y="3053"/>
                      </a:cubicBezTo>
                      <a:cubicBezTo>
                        <a:pt x="5472" y="3003"/>
                        <a:pt x="5497" y="2903"/>
                        <a:pt x="5472" y="2827"/>
                      </a:cubicBezTo>
                      <a:cubicBezTo>
                        <a:pt x="5372" y="2300"/>
                        <a:pt x="3791" y="2074"/>
                        <a:pt x="3389" y="1924"/>
                      </a:cubicBezTo>
                      <a:cubicBezTo>
                        <a:pt x="2837" y="1748"/>
                        <a:pt x="302" y="1020"/>
                        <a:pt x="879" y="117"/>
                      </a:cubicBezTo>
                      <a:cubicBezTo>
                        <a:pt x="899" y="58"/>
                        <a:pt x="843" y="0"/>
                        <a:pt x="793"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9"/>
                <p:cNvSpPr/>
                <p:nvPr/>
              </p:nvSpPr>
              <p:spPr>
                <a:xfrm>
                  <a:off x="4114685" y="3342799"/>
                  <a:ext cx="357228" cy="203289"/>
                </a:xfrm>
                <a:custGeom>
                  <a:avLst/>
                  <a:gdLst/>
                  <a:ahLst/>
                  <a:cxnLst/>
                  <a:rect l="l" t="t" r="r" b="b"/>
                  <a:pathLst>
                    <a:path w="5523" h="3143" extrusionOk="0">
                      <a:moveTo>
                        <a:pt x="275" y="0"/>
                      </a:moveTo>
                      <a:cubicBezTo>
                        <a:pt x="246" y="0"/>
                        <a:pt x="218" y="11"/>
                        <a:pt x="202" y="36"/>
                      </a:cubicBezTo>
                      <a:cubicBezTo>
                        <a:pt x="101" y="237"/>
                        <a:pt x="26" y="488"/>
                        <a:pt x="1" y="714"/>
                      </a:cubicBezTo>
                      <a:cubicBezTo>
                        <a:pt x="1" y="764"/>
                        <a:pt x="26" y="814"/>
                        <a:pt x="76" y="840"/>
                      </a:cubicBezTo>
                      <a:cubicBezTo>
                        <a:pt x="980" y="1392"/>
                        <a:pt x="1959" y="1843"/>
                        <a:pt x="2963" y="2145"/>
                      </a:cubicBezTo>
                      <a:cubicBezTo>
                        <a:pt x="3339" y="2270"/>
                        <a:pt x="3690" y="2371"/>
                        <a:pt x="4067" y="2496"/>
                      </a:cubicBezTo>
                      <a:cubicBezTo>
                        <a:pt x="4494" y="2647"/>
                        <a:pt x="4745" y="2923"/>
                        <a:pt x="5121" y="3123"/>
                      </a:cubicBezTo>
                      <a:cubicBezTo>
                        <a:pt x="5147" y="3136"/>
                        <a:pt x="5178" y="3143"/>
                        <a:pt x="5210" y="3143"/>
                      </a:cubicBezTo>
                      <a:cubicBezTo>
                        <a:pt x="5302" y="3143"/>
                        <a:pt x="5404" y="3091"/>
                        <a:pt x="5422" y="2998"/>
                      </a:cubicBezTo>
                      <a:cubicBezTo>
                        <a:pt x="5523" y="2295"/>
                        <a:pt x="4519" y="2019"/>
                        <a:pt x="3992" y="1843"/>
                      </a:cubicBezTo>
                      <a:cubicBezTo>
                        <a:pt x="3540" y="1718"/>
                        <a:pt x="3063" y="1618"/>
                        <a:pt x="2586" y="1492"/>
                      </a:cubicBezTo>
                      <a:cubicBezTo>
                        <a:pt x="2009" y="1291"/>
                        <a:pt x="1457" y="1065"/>
                        <a:pt x="930" y="814"/>
                      </a:cubicBezTo>
                      <a:cubicBezTo>
                        <a:pt x="503" y="639"/>
                        <a:pt x="177" y="639"/>
                        <a:pt x="377" y="112"/>
                      </a:cubicBezTo>
                      <a:cubicBezTo>
                        <a:pt x="394" y="45"/>
                        <a:pt x="333" y="0"/>
                        <a:pt x="275"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9"/>
                <p:cNvSpPr/>
                <p:nvPr/>
              </p:nvSpPr>
              <p:spPr>
                <a:xfrm>
                  <a:off x="3966957" y="3400622"/>
                  <a:ext cx="455024" cy="212991"/>
                </a:xfrm>
                <a:custGeom>
                  <a:avLst/>
                  <a:gdLst/>
                  <a:ahLst/>
                  <a:cxnLst/>
                  <a:rect l="l" t="t" r="r" b="b"/>
                  <a:pathLst>
                    <a:path w="7035" h="3293" extrusionOk="0">
                      <a:moveTo>
                        <a:pt x="1361" y="1"/>
                      </a:moveTo>
                      <a:cubicBezTo>
                        <a:pt x="1340" y="1"/>
                        <a:pt x="1320" y="7"/>
                        <a:pt x="1306" y="21"/>
                      </a:cubicBezTo>
                      <a:cubicBezTo>
                        <a:pt x="1" y="1527"/>
                        <a:pt x="5774" y="3033"/>
                        <a:pt x="6627" y="3284"/>
                      </a:cubicBezTo>
                      <a:cubicBezTo>
                        <a:pt x="6652" y="3290"/>
                        <a:pt x="6676" y="3293"/>
                        <a:pt x="6699" y="3293"/>
                      </a:cubicBezTo>
                      <a:cubicBezTo>
                        <a:pt x="6947" y="3293"/>
                        <a:pt x="7035" y="2943"/>
                        <a:pt x="6828" y="2782"/>
                      </a:cubicBezTo>
                      <a:cubicBezTo>
                        <a:pt x="6050" y="2204"/>
                        <a:pt x="879" y="1502"/>
                        <a:pt x="1457" y="96"/>
                      </a:cubicBezTo>
                      <a:cubicBezTo>
                        <a:pt x="1475" y="42"/>
                        <a:pt x="1415" y="1"/>
                        <a:pt x="1361" y="1"/>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9"/>
                <p:cNvSpPr/>
                <p:nvPr/>
              </p:nvSpPr>
              <p:spPr>
                <a:xfrm>
                  <a:off x="3945871" y="3464784"/>
                  <a:ext cx="441635" cy="187249"/>
                </a:xfrm>
                <a:custGeom>
                  <a:avLst/>
                  <a:gdLst/>
                  <a:ahLst/>
                  <a:cxnLst/>
                  <a:rect l="l" t="t" r="r" b="b"/>
                  <a:pathLst>
                    <a:path w="6828" h="2895" extrusionOk="0">
                      <a:moveTo>
                        <a:pt x="360" y="0"/>
                      </a:moveTo>
                      <a:cubicBezTo>
                        <a:pt x="317" y="0"/>
                        <a:pt x="274" y="26"/>
                        <a:pt x="252" y="83"/>
                      </a:cubicBezTo>
                      <a:cubicBezTo>
                        <a:pt x="1" y="811"/>
                        <a:pt x="402" y="1589"/>
                        <a:pt x="1155" y="1840"/>
                      </a:cubicBezTo>
                      <a:cubicBezTo>
                        <a:pt x="2059" y="2191"/>
                        <a:pt x="3012" y="2492"/>
                        <a:pt x="3966" y="2718"/>
                      </a:cubicBezTo>
                      <a:lnTo>
                        <a:pt x="6827" y="2894"/>
                      </a:lnTo>
                      <a:cubicBezTo>
                        <a:pt x="5924" y="2492"/>
                        <a:pt x="4970" y="2216"/>
                        <a:pt x="3991" y="2041"/>
                      </a:cubicBezTo>
                      <a:cubicBezTo>
                        <a:pt x="2812" y="1765"/>
                        <a:pt x="452" y="1714"/>
                        <a:pt x="477" y="108"/>
                      </a:cubicBezTo>
                      <a:cubicBezTo>
                        <a:pt x="464" y="39"/>
                        <a:pt x="412" y="0"/>
                        <a:pt x="360" y="0"/>
                      </a:cubicBezTo>
                      <a:close/>
                    </a:path>
                  </a:pathLst>
                </a:custGeom>
                <a:solidFill>
                  <a:srgbClr val="000000">
                    <a:alpha val="135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9"/>
                <p:cNvSpPr/>
                <p:nvPr/>
              </p:nvSpPr>
              <p:spPr>
                <a:xfrm>
                  <a:off x="4299797" y="3128839"/>
                  <a:ext cx="1256538" cy="271527"/>
                </a:xfrm>
                <a:custGeom>
                  <a:avLst/>
                  <a:gdLst/>
                  <a:ahLst/>
                  <a:cxnLst/>
                  <a:rect l="l" t="t" r="r" b="b"/>
                  <a:pathLst>
                    <a:path w="19427" h="4198" extrusionOk="0">
                      <a:moveTo>
                        <a:pt x="8491" y="1"/>
                      </a:moveTo>
                      <a:cubicBezTo>
                        <a:pt x="8191" y="1"/>
                        <a:pt x="7945" y="84"/>
                        <a:pt x="8157" y="433"/>
                      </a:cubicBezTo>
                      <a:cubicBezTo>
                        <a:pt x="8358" y="784"/>
                        <a:pt x="8986" y="734"/>
                        <a:pt x="8835" y="1311"/>
                      </a:cubicBezTo>
                      <a:cubicBezTo>
                        <a:pt x="8755" y="1318"/>
                        <a:pt x="8675" y="1320"/>
                        <a:pt x="8596" y="1320"/>
                      </a:cubicBezTo>
                      <a:cubicBezTo>
                        <a:pt x="8029" y="1320"/>
                        <a:pt x="7481" y="1180"/>
                        <a:pt x="6953" y="1136"/>
                      </a:cubicBezTo>
                      <a:cubicBezTo>
                        <a:pt x="6743" y="1119"/>
                        <a:pt x="6526" y="1113"/>
                        <a:pt x="6305" y="1113"/>
                      </a:cubicBezTo>
                      <a:cubicBezTo>
                        <a:pt x="5862" y="1113"/>
                        <a:pt x="5405" y="1136"/>
                        <a:pt x="4970" y="1136"/>
                      </a:cubicBezTo>
                      <a:lnTo>
                        <a:pt x="2435" y="1136"/>
                      </a:lnTo>
                      <a:cubicBezTo>
                        <a:pt x="2298" y="1136"/>
                        <a:pt x="2012" y="1122"/>
                        <a:pt x="1695" y="1122"/>
                      </a:cubicBezTo>
                      <a:cubicBezTo>
                        <a:pt x="1142" y="1122"/>
                        <a:pt x="498" y="1163"/>
                        <a:pt x="402" y="1387"/>
                      </a:cubicBezTo>
                      <a:lnTo>
                        <a:pt x="477" y="1562"/>
                      </a:lnTo>
                      <a:cubicBezTo>
                        <a:pt x="326" y="1613"/>
                        <a:pt x="276" y="1688"/>
                        <a:pt x="301" y="1788"/>
                      </a:cubicBezTo>
                      <a:cubicBezTo>
                        <a:pt x="251" y="1738"/>
                        <a:pt x="201" y="1688"/>
                        <a:pt x="151" y="1638"/>
                      </a:cubicBezTo>
                      <a:cubicBezTo>
                        <a:pt x="137" y="1624"/>
                        <a:pt x="119" y="1617"/>
                        <a:pt x="100" y="1617"/>
                      </a:cubicBezTo>
                      <a:cubicBezTo>
                        <a:pt x="52" y="1617"/>
                        <a:pt x="0" y="1659"/>
                        <a:pt x="0" y="1713"/>
                      </a:cubicBezTo>
                      <a:cubicBezTo>
                        <a:pt x="326" y="2566"/>
                        <a:pt x="1155" y="2968"/>
                        <a:pt x="1958" y="3269"/>
                      </a:cubicBezTo>
                      <a:cubicBezTo>
                        <a:pt x="2510" y="3445"/>
                        <a:pt x="3062" y="3595"/>
                        <a:pt x="3614" y="3746"/>
                      </a:cubicBezTo>
                      <a:cubicBezTo>
                        <a:pt x="4091" y="3897"/>
                        <a:pt x="4593" y="4198"/>
                        <a:pt x="5095" y="4198"/>
                      </a:cubicBezTo>
                      <a:cubicBezTo>
                        <a:pt x="5221" y="4173"/>
                        <a:pt x="5271" y="4072"/>
                        <a:pt x="5221" y="3972"/>
                      </a:cubicBezTo>
                      <a:lnTo>
                        <a:pt x="5196" y="3922"/>
                      </a:lnTo>
                      <a:lnTo>
                        <a:pt x="5196" y="3922"/>
                      </a:lnTo>
                      <a:cubicBezTo>
                        <a:pt x="5271" y="3934"/>
                        <a:pt x="5352" y="3940"/>
                        <a:pt x="5434" y="3940"/>
                      </a:cubicBezTo>
                      <a:cubicBezTo>
                        <a:pt x="5516" y="3940"/>
                        <a:pt x="5597" y="3934"/>
                        <a:pt x="5672" y="3922"/>
                      </a:cubicBezTo>
                      <a:cubicBezTo>
                        <a:pt x="5949" y="3796"/>
                        <a:pt x="6225" y="3671"/>
                        <a:pt x="6501" y="3495"/>
                      </a:cubicBezTo>
                      <a:cubicBezTo>
                        <a:pt x="7781" y="2918"/>
                        <a:pt x="9412" y="2742"/>
                        <a:pt x="10818" y="2717"/>
                      </a:cubicBezTo>
                      <a:cubicBezTo>
                        <a:pt x="11702" y="2717"/>
                        <a:pt x="12615" y="2632"/>
                        <a:pt x="13514" y="2632"/>
                      </a:cubicBezTo>
                      <a:cubicBezTo>
                        <a:pt x="13814" y="2632"/>
                        <a:pt x="14112" y="2642"/>
                        <a:pt x="14407" y="2667"/>
                      </a:cubicBezTo>
                      <a:cubicBezTo>
                        <a:pt x="14745" y="2725"/>
                        <a:pt x="15083" y="2750"/>
                        <a:pt x="15421" y="2750"/>
                      </a:cubicBezTo>
                      <a:cubicBezTo>
                        <a:pt x="15660" y="2750"/>
                        <a:pt x="15900" y="2738"/>
                        <a:pt x="16139" y="2717"/>
                      </a:cubicBezTo>
                      <a:cubicBezTo>
                        <a:pt x="16339" y="2692"/>
                        <a:pt x="16540" y="2616"/>
                        <a:pt x="16691" y="2466"/>
                      </a:cubicBezTo>
                      <a:cubicBezTo>
                        <a:pt x="16867" y="2240"/>
                        <a:pt x="16691" y="2064"/>
                        <a:pt x="16867" y="1838"/>
                      </a:cubicBezTo>
                      <a:cubicBezTo>
                        <a:pt x="17168" y="1387"/>
                        <a:pt x="19427" y="1261"/>
                        <a:pt x="19276" y="734"/>
                      </a:cubicBezTo>
                      <a:cubicBezTo>
                        <a:pt x="18874" y="508"/>
                        <a:pt x="18398" y="533"/>
                        <a:pt x="17971" y="333"/>
                      </a:cubicBezTo>
                      <a:cubicBezTo>
                        <a:pt x="17795" y="232"/>
                        <a:pt x="17619" y="132"/>
                        <a:pt x="17444" y="56"/>
                      </a:cubicBezTo>
                      <a:cubicBezTo>
                        <a:pt x="17352" y="23"/>
                        <a:pt x="17276" y="12"/>
                        <a:pt x="17207" y="12"/>
                      </a:cubicBezTo>
                      <a:cubicBezTo>
                        <a:pt x="17067" y="12"/>
                        <a:pt x="16950" y="56"/>
                        <a:pt x="16766" y="56"/>
                      </a:cubicBezTo>
                      <a:cubicBezTo>
                        <a:pt x="16841" y="182"/>
                        <a:pt x="16967" y="307"/>
                        <a:pt x="17118" y="358"/>
                      </a:cubicBezTo>
                      <a:cubicBezTo>
                        <a:pt x="16725" y="576"/>
                        <a:pt x="16155" y="651"/>
                        <a:pt x="15599" y="651"/>
                      </a:cubicBezTo>
                      <a:cubicBezTo>
                        <a:pt x="15195" y="651"/>
                        <a:pt x="14799" y="611"/>
                        <a:pt x="14482" y="558"/>
                      </a:cubicBezTo>
                      <a:cubicBezTo>
                        <a:pt x="13553" y="408"/>
                        <a:pt x="12600" y="408"/>
                        <a:pt x="11671" y="232"/>
                      </a:cubicBezTo>
                      <a:cubicBezTo>
                        <a:pt x="10818" y="82"/>
                        <a:pt x="9889" y="207"/>
                        <a:pt x="9036" y="56"/>
                      </a:cubicBezTo>
                      <a:cubicBezTo>
                        <a:pt x="8907" y="37"/>
                        <a:pt x="8687" y="1"/>
                        <a:pt x="84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9"/>
                <p:cNvSpPr/>
                <p:nvPr/>
              </p:nvSpPr>
              <p:spPr>
                <a:xfrm>
                  <a:off x="4678042" y="2348353"/>
                  <a:ext cx="264671" cy="55301"/>
                </a:xfrm>
                <a:custGeom>
                  <a:avLst/>
                  <a:gdLst/>
                  <a:ahLst/>
                  <a:cxnLst/>
                  <a:rect l="l" t="t" r="r" b="b"/>
                  <a:pathLst>
                    <a:path w="4092" h="855" extrusionOk="0">
                      <a:moveTo>
                        <a:pt x="3865" y="829"/>
                      </a:moveTo>
                      <a:cubicBezTo>
                        <a:pt x="4016" y="829"/>
                        <a:pt x="4091" y="603"/>
                        <a:pt x="3941" y="528"/>
                      </a:cubicBezTo>
                      <a:cubicBezTo>
                        <a:pt x="3414" y="302"/>
                        <a:pt x="2736" y="352"/>
                        <a:pt x="2159" y="302"/>
                      </a:cubicBezTo>
                      <a:cubicBezTo>
                        <a:pt x="1531" y="277"/>
                        <a:pt x="904" y="176"/>
                        <a:pt x="301" y="1"/>
                      </a:cubicBezTo>
                      <a:lnTo>
                        <a:pt x="0" y="126"/>
                      </a:lnTo>
                      <a:cubicBezTo>
                        <a:pt x="377" y="327"/>
                        <a:pt x="753" y="453"/>
                        <a:pt x="1180" y="528"/>
                      </a:cubicBezTo>
                      <a:cubicBezTo>
                        <a:pt x="2058" y="754"/>
                        <a:pt x="2962" y="854"/>
                        <a:pt x="3865" y="82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9"/>
                <p:cNvSpPr/>
                <p:nvPr/>
              </p:nvSpPr>
              <p:spPr>
                <a:xfrm>
                  <a:off x="4642275" y="2369503"/>
                  <a:ext cx="254969" cy="99090"/>
                </a:xfrm>
                <a:custGeom>
                  <a:avLst/>
                  <a:gdLst/>
                  <a:ahLst/>
                  <a:cxnLst/>
                  <a:rect l="l" t="t" r="r" b="b"/>
                  <a:pathLst>
                    <a:path w="3942" h="1532" extrusionOk="0">
                      <a:moveTo>
                        <a:pt x="3791" y="1431"/>
                      </a:moveTo>
                      <a:cubicBezTo>
                        <a:pt x="3916" y="1431"/>
                        <a:pt x="3941" y="1255"/>
                        <a:pt x="3816" y="1230"/>
                      </a:cubicBezTo>
                      <a:cubicBezTo>
                        <a:pt x="2963" y="954"/>
                        <a:pt x="2084" y="803"/>
                        <a:pt x="1231" y="452"/>
                      </a:cubicBezTo>
                      <a:cubicBezTo>
                        <a:pt x="905" y="301"/>
                        <a:pt x="578" y="151"/>
                        <a:pt x="252" y="0"/>
                      </a:cubicBezTo>
                      <a:lnTo>
                        <a:pt x="1" y="176"/>
                      </a:lnTo>
                      <a:cubicBezTo>
                        <a:pt x="1181" y="828"/>
                        <a:pt x="2561" y="1531"/>
                        <a:pt x="3791" y="143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9"/>
                <p:cNvSpPr/>
                <p:nvPr/>
              </p:nvSpPr>
              <p:spPr>
                <a:xfrm>
                  <a:off x="4572486" y="2387355"/>
                  <a:ext cx="313375" cy="126643"/>
                </a:xfrm>
                <a:custGeom>
                  <a:avLst/>
                  <a:gdLst/>
                  <a:ahLst/>
                  <a:cxnLst/>
                  <a:rect l="l" t="t" r="r" b="b"/>
                  <a:pathLst>
                    <a:path w="4845" h="1958" extrusionOk="0">
                      <a:moveTo>
                        <a:pt x="4619" y="1807"/>
                      </a:moveTo>
                      <a:cubicBezTo>
                        <a:pt x="4795" y="1807"/>
                        <a:pt x="4845" y="1531"/>
                        <a:pt x="4669" y="1506"/>
                      </a:cubicBezTo>
                      <a:cubicBezTo>
                        <a:pt x="3113" y="1155"/>
                        <a:pt x="1733" y="879"/>
                        <a:pt x="478" y="50"/>
                      </a:cubicBezTo>
                      <a:lnTo>
                        <a:pt x="1" y="0"/>
                      </a:lnTo>
                      <a:cubicBezTo>
                        <a:pt x="1256" y="1079"/>
                        <a:pt x="2962" y="1958"/>
                        <a:pt x="4619" y="180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9"/>
                <p:cNvSpPr/>
                <p:nvPr/>
              </p:nvSpPr>
              <p:spPr>
                <a:xfrm>
                  <a:off x="4447525" y="2390589"/>
                  <a:ext cx="412400" cy="149411"/>
                </a:xfrm>
                <a:custGeom>
                  <a:avLst/>
                  <a:gdLst/>
                  <a:ahLst/>
                  <a:cxnLst/>
                  <a:rect l="l" t="t" r="r" b="b"/>
                  <a:pathLst>
                    <a:path w="6376" h="2310" extrusionOk="0">
                      <a:moveTo>
                        <a:pt x="6074" y="2309"/>
                      </a:moveTo>
                      <a:cubicBezTo>
                        <a:pt x="6325" y="2309"/>
                        <a:pt x="6375" y="1933"/>
                        <a:pt x="6149" y="1908"/>
                      </a:cubicBezTo>
                      <a:cubicBezTo>
                        <a:pt x="4066" y="1582"/>
                        <a:pt x="1983" y="1180"/>
                        <a:pt x="251" y="0"/>
                      </a:cubicBezTo>
                      <a:lnTo>
                        <a:pt x="0" y="176"/>
                      </a:lnTo>
                      <a:cubicBezTo>
                        <a:pt x="552" y="728"/>
                        <a:pt x="1406" y="1054"/>
                        <a:pt x="2083" y="1381"/>
                      </a:cubicBezTo>
                      <a:cubicBezTo>
                        <a:pt x="3338" y="1958"/>
                        <a:pt x="4694" y="2259"/>
                        <a:pt x="6074" y="230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9"/>
                <p:cNvSpPr/>
                <p:nvPr/>
              </p:nvSpPr>
              <p:spPr>
                <a:xfrm>
                  <a:off x="4379288" y="2423058"/>
                  <a:ext cx="438401" cy="151028"/>
                </a:xfrm>
                <a:custGeom>
                  <a:avLst/>
                  <a:gdLst/>
                  <a:ahLst/>
                  <a:cxnLst/>
                  <a:rect l="l" t="t" r="r" b="b"/>
                  <a:pathLst>
                    <a:path w="6778" h="2335" extrusionOk="0">
                      <a:moveTo>
                        <a:pt x="2210" y="1381"/>
                      </a:moveTo>
                      <a:cubicBezTo>
                        <a:pt x="3615" y="1883"/>
                        <a:pt x="5046" y="2334"/>
                        <a:pt x="6552" y="2209"/>
                      </a:cubicBezTo>
                      <a:cubicBezTo>
                        <a:pt x="6778" y="2209"/>
                        <a:pt x="6778" y="1858"/>
                        <a:pt x="6552" y="1858"/>
                      </a:cubicBezTo>
                      <a:cubicBezTo>
                        <a:pt x="4669" y="1657"/>
                        <a:pt x="1808" y="1431"/>
                        <a:pt x="277" y="0"/>
                      </a:cubicBezTo>
                      <a:lnTo>
                        <a:pt x="277" y="0"/>
                      </a:lnTo>
                      <a:lnTo>
                        <a:pt x="1" y="101"/>
                      </a:lnTo>
                      <a:cubicBezTo>
                        <a:pt x="503" y="803"/>
                        <a:pt x="1432" y="1105"/>
                        <a:pt x="2210" y="138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9"/>
                <p:cNvSpPr/>
                <p:nvPr/>
              </p:nvSpPr>
              <p:spPr>
                <a:xfrm>
                  <a:off x="4293265" y="2463612"/>
                  <a:ext cx="664070" cy="303673"/>
                </a:xfrm>
                <a:custGeom>
                  <a:avLst/>
                  <a:gdLst/>
                  <a:ahLst/>
                  <a:cxnLst/>
                  <a:rect l="l" t="t" r="r" b="b"/>
                  <a:pathLst>
                    <a:path w="10267" h="4695" extrusionOk="0">
                      <a:moveTo>
                        <a:pt x="10116" y="4343"/>
                      </a:moveTo>
                      <a:cubicBezTo>
                        <a:pt x="9112" y="3966"/>
                        <a:pt x="8183" y="3464"/>
                        <a:pt x="7355" y="2787"/>
                      </a:cubicBezTo>
                      <a:cubicBezTo>
                        <a:pt x="6803" y="2335"/>
                        <a:pt x="6200" y="2209"/>
                        <a:pt x="5522" y="2059"/>
                      </a:cubicBezTo>
                      <a:cubicBezTo>
                        <a:pt x="3615" y="1657"/>
                        <a:pt x="1758" y="1205"/>
                        <a:pt x="252" y="1"/>
                      </a:cubicBezTo>
                      <a:lnTo>
                        <a:pt x="176" y="26"/>
                      </a:lnTo>
                      <a:lnTo>
                        <a:pt x="1" y="151"/>
                      </a:lnTo>
                      <a:cubicBezTo>
                        <a:pt x="1231" y="1356"/>
                        <a:pt x="2912" y="1883"/>
                        <a:pt x="4569" y="2285"/>
                      </a:cubicBezTo>
                      <a:cubicBezTo>
                        <a:pt x="5773" y="2586"/>
                        <a:pt x="6602" y="2787"/>
                        <a:pt x="7606" y="3565"/>
                      </a:cubicBezTo>
                      <a:cubicBezTo>
                        <a:pt x="8308" y="4167"/>
                        <a:pt x="9162" y="4544"/>
                        <a:pt x="10065" y="4644"/>
                      </a:cubicBezTo>
                      <a:cubicBezTo>
                        <a:pt x="10266" y="4694"/>
                        <a:pt x="10266" y="4393"/>
                        <a:pt x="10116" y="434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9"/>
                <p:cNvSpPr/>
                <p:nvPr/>
              </p:nvSpPr>
              <p:spPr>
                <a:xfrm>
                  <a:off x="4251094" y="2492847"/>
                  <a:ext cx="641302" cy="316609"/>
                </a:xfrm>
                <a:custGeom>
                  <a:avLst/>
                  <a:gdLst/>
                  <a:ahLst/>
                  <a:cxnLst/>
                  <a:rect l="l" t="t" r="r" b="b"/>
                  <a:pathLst>
                    <a:path w="9915" h="4895" extrusionOk="0">
                      <a:moveTo>
                        <a:pt x="9713" y="4493"/>
                      </a:moveTo>
                      <a:cubicBezTo>
                        <a:pt x="7956" y="4217"/>
                        <a:pt x="6626" y="3037"/>
                        <a:pt x="4995" y="2360"/>
                      </a:cubicBezTo>
                      <a:cubicBezTo>
                        <a:pt x="3363" y="1682"/>
                        <a:pt x="1531" y="1180"/>
                        <a:pt x="176" y="1"/>
                      </a:cubicBezTo>
                      <a:lnTo>
                        <a:pt x="0" y="126"/>
                      </a:lnTo>
                      <a:cubicBezTo>
                        <a:pt x="1105" y="1255"/>
                        <a:pt x="2585" y="1808"/>
                        <a:pt x="4041" y="2410"/>
                      </a:cubicBezTo>
                      <a:cubicBezTo>
                        <a:pt x="5271" y="2912"/>
                        <a:pt x="6451" y="3539"/>
                        <a:pt x="7580" y="4242"/>
                      </a:cubicBezTo>
                      <a:cubicBezTo>
                        <a:pt x="8182" y="4669"/>
                        <a:pt x="8910" y="4895"/>
                        <a:pt x="9663" y="4870"/>
                      </a:cubicBezTo>
                      <a:cubicBezTo>
                        <a:pt x="9864" y="4819"/>
                        <a:pt x="9914" y="4543"/>
                        <a:pt x="9713" y="449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9"/>
                <p:cNvSpPr/>
                <p:nvPr/>
              </p:nvSpPr>
              <p:spPr>
                <a:xfrm>
                  <a:off x="4186155" y="2544784"/>
                  <a:ext cx="686708" cy="326375"/>
                </a:xfrm>
                <a:custGeom>
                  <a:avLst/>
                  <a:gdLst/>
                  <a:ahLst/>
                  <a:cxnLst/>
                  <a:rect l="l" t="t" r="r" b="b"/>
                  <a:pathLst>
                    <a:path w="10617" h="5046" extrusionOk="0">
                      <a:moveTo>
                        <a:pt x="10466" y="4619"/>
                      </a:moveTo>
                      <a:cubicBezTo>
                        <a:pt x="9462" y="4393"/>
                        <a:pt x="8534" y="3991"/>
                        <a:pt x="7680" y="3464"/>
                      </a:cubicBezTo>
                      <a:cubicBezTo>
                        <a:pt x="6978" y="3013"/>
                        <a:pt x="6451" y="2485"/>
                        <a:pt x="5673" y="2159"/>
                      </a:cubicBezTo>
                      <a:cubicBezTo>
                        <a:pt x="3916" y="1431"/>
                        <a:pt x="1883" y="1005"/>
                        <a:pt x="226" y="1"/>
                      </a:cubicBezTo>
                      <a:cubicBezTo>
                        <a:pt x="151" y="51"/>
                        <a:pt x="76" y="126"/>
                        <a:pt x="0" y="201"/>
                      </a:cubicBezTo>
                      <a:cubicBezTo>
                        <a:pt x="1330" y="1205"/>
                        <a:pt x="3188" y="1758"/>
                        <a:pt x="4694" y="2285"/>
                      </a:cubicBezTo>
                      <a:cubicBezTo>
                        <a:pt x="6651" y="2937"/>
                        <a:pt x="8208" y="5046"/>
                        <a:pt x="10416" y="4895"/>
                      </a:cubicBezTo>
                      <a:cubicBezTo>
                        <a:pt x="10592" y="4895"/>
                        <a:pt x="10617" y="4669"/>
                        <a:pt x="10466" y="461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9"/>
                <p:cNvSpPr/>
                <p:nvPr/>
              </p:nvSpPr>
              <p:spPr>
                <a:xfrm>
                  <a:off x="4794918" y="2859773"/>
                  <a:ext cx="878290" cy="222629"/>
                </a:xfrm>
                <a:custGeom>
                  <a:avLst/>
                  <a:gdLst/>
                  <a:ahLst/>
                  <a:cxnLst/>
                  <a:rect l="l" t="t" r="r" b="b"/>
                  <a:pathLst>
                    <a:path w="13579" h="3442" extrusionOk="0">
                      <a:moveTo>
                        <a:pt x="4196" y="1"/>
                      </a:moveTo>
                      <a:cubicBezTo>
                        <a:pt x="3859" y="1"/>
                        <a:pt x="3519" y="55"/>
                        <a:pt x="3414" y="326"/>
                      </a:cubicBezTo>
                      <a:cubicBezTo>
                        <a:pt x="3213" y="853"/>
                        <a:pt x="4142" y="928"/>
                        <a:pt x="4091" y="1405"/>
                      </a:cubicBezTo>
                      <a:cubicBezTo>
                        <a:pt x="3857" y="1422"/>
                        <a:pt x="3620" y="1425"/>
                        <a:pt x="3382" y="1425"/>
                      </a:cubicBezTo>
                      <a:cubicBezTo>
                        <a:pt x="3263" y="1425"/>
                        <a:pt x="3144" y="1424"/>
                        <a:pt x="3025" y="1424"/>
                      </a:cubicBezTo>
                      <a:cubicBezTo>
                        <a:pt x="2667" y="1424"/>
                        <a:pt x="2309" y="1430"/>
                        <a:pt x="1958" y="1481"/>
                      </a:cubicBezTo>
                      <a:cubicBezTo>
                        <a:pt x="1531" y="1531"/>
                        <a:pt x="527" y="1531"/>
                        <a:pt x="301" y="1958"/>
                      </a:cubicBezTo>
                      <a:cubicBezTo>
                        <a:pt x="0" y="2535"/>
                        <a:pt x="1029" y="2510"/>
                        <a:pt x="1381" y="2610"/>
                      </a:cubicBezTo>
                      <a:cubicBezTo>
                        <a:pt x="1983" y="2811"/>
                        <a:pt x="2585" y="2936"/>
                        <a:pt x="3213" y="3062"/>
                      </a:cubicBezTo>
                      <a:cubicBezTo>
                        <a:pt x="3740" y="3112"/>
                        <a:pt x="4167" y="3263"/>
                        <a:pt x="4669" y="3363"/>
                      </a:cubicBezTo>
                      <a:cubicBezTo>
                        <a:pt x="4833" y="3404"/>
                        <a:pt x="5182" y="3441"/>
                        <a:pt x="5555" y="3441"/>
                      </a:cubicBezTo>
                      <a:cubicBezTo>
                        <a:pt x="6093" y="3441"/>
                        <a:pt x="6679" y="3364"/>
                        <a:pt x="6827" y="3112"/>
                      </a:cubicBezTo>
                      <a:cubicBezTo>
                        <a:pt x="7053" y="2761"/>
                        <a:pt x="6601" y="2736"/>
                        <a:pt x="6626" y="2409"/>
                      </a:cubicBezTo>
                      <a:cubicBezTo>
                        <a:pt x="6661" y="2186"/>
                        <a:pt x="6813" y="2151"/>
                        <a:pt x="6977" y="2151"/>
                      </a:cubicBezTo>
                      <a:cubicBezTo>
                        <a:pt x="7053" y="2151"/>
                        <a:pt x="7132" y="2158"/>
                        <a:pt x="7204" y="2158"/>
                      </a:cubicBezTo>
                      <a:cubicBezTo>
                        <a:pt x="7906" y="2158"/>
                        <a:pt x="8534" y="2384"/>
                        <a:pt x="9237" y="2460"/>
                      </a:cubicBezTo>
                      <a:cubicBezTo>
                        <a:pt x="9652" y="2511"/>
                        <a:pt x="10151" y="2599"/>
                        <a:pt x="10611" y="2599"/>
                      </a:cubicBezTo>
                      <a:cubicBezTo>
                        <a:pt x="10817" y="2599"/>
                        <a:pt x="11015" y="2582"/>
                        <a:pt x="11194" y="2535"/>
                      </a:cubicBezTo>
                      <a:cubicBezTo>
                        <a:pt x="11521" y="2434"/>
                        <a:pt x="12324" y="2133"/>
                        <a:pt x="12449" y="1857"/>
                      </a:cubicBezTo>
                      <a:cubicBezTo>
                        <a:pt x="12700" y="1456"/>
                        <a:pt x="13579" y="1932"/>
                        <a:pt x="13252" y="1205"/>
                      </a:cubicBezTo>
                      <a:cubicBezTo>
                        <a:pt x="13001" y="703"/>
                        <a:pt x="12650" y="803"/>
                        <a:pt x="12148" y="778"/>
                      </a:cubicBezTo>
                      <a:cubicBezTo>
                        <a:pt x="11019" y="703"/>
                        <a:pt x="9864" y="577"/>
                        <a:pt x="8760" y="376"/>
                      </a:cubicBezTo>
                      <a:cubicBezTo>
                        <a:pt x="7564" y="146"/>
                        <a:pt x="6347" y="22"/>
                        <a:pt x="5129" y="22"/>
                      </a:cubicBezTo>
                      <a:cubicBezTo>
                        <a:pt x="5017" y="22"/>
                        <a:pt x="4906" y="23"/>
                        <a:pt x="4794" y="25"/>
                      </a:cubicBezTo>
                      <a:cubicBezTo>
                        <a:pt x="4644" y="25"/>
                        <a:pt x="4421" y="1"/>
                        <a:pt x="41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9"/>
                <p:cNvSpPr/>
                <p:nvPr/>
              </p:nvSpPr>
              <p:spPr>
                <a:xfrm>
                  <a:off x="4979966" y="2564253"/>
                  <a:ext cx="467572" cy="277671"/>
                </a:xfrm>
                <a:custGeom>
                  <a:avLst/>
                  <a:gdLst/>
                  <a:ahLst/>
                  <a:cxnLst/>
                  <a:rect l="l" t="t" r="r" b="b"/>
                  <a:pathLst>
                    <a:path w="7229" h="4293" extrusionOk="0">
                      <a:moveTo>
                        <a:pt x="7179" y="4042"/>
                      </a:moveTo>
                      <a:cubicBezTo>
                        <a:pt x="6652" y="3364"/>
                        <a:pt x="5171" y="3013"/>
                        <a:pt x="4443" y="2636"/>
                      </a:cubicBezTo>
                      <a:cubicBezTo>
                        <a:pt x="3916" y="2385"/>
                        <a:pt x="779" y="1030"/>
                        <a:pt x="1180" y="177"/>
                      </a:cubicBezTo>
                      <a:cubicBezTo>
                        <a:pt x="1230" y="101"/>
                        <a:pt x="1105" y="1"/>
                        <a:pt x="1030" y="76"/>
                      </a:cubicBezTo>
                      <a:cubicBezTo>
                        <a:pt x="1" y="1306"/>
                        <a:pt x="6074" y="4192"/>
                        <a:pt x="7053" y="4293"/>
                      </a:cubicBezTo>
                      <a:cubicBezTo>
                        <a:pt x="7204" y="4293"/>
                        <a:pt x="7229" y="4117"/>
                        <a:pt x="7179" y="404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9"/>
                <p:cNvSpPr/>
                <p:nvPr/>
              </p:nvSpPr>
              <p:spPr>
                <a:xfrm>
                  <a:off x="4929645" y="2616255"/>
                  <a:ext cx="337759" cy="209434"/>
                </a:xfrm>
                <a:custGeom>
                  <a:avLst/>
                  <a:gdLst/>
                  <a:ahLst/>
                  <a:cxnLst/>
                  <a:rect l="l" t="t" r="r" b="b"/>
                  <a:pathLst>
                    <a:path w="5222" h="3238" extrusionOk="0">
                      <a:moveTo>
                        <a:pt x="5096" y="2987"/>
                      </a:moveTo>
                      <a:cubicBezTo>
                        <a:pt x="4192" y="2359"/>
                        <a:pt x="753" y="1732"/>
                        <a:pt x="1431" y="126"/>
                      </a:cubicBezTo>
                      <a:cubicBezTo>
                        <a:pt x="1481" y="50"/>
                        <a:pt x="1356" y="0"/>
                        <a:pt x="1306" y="50"/>
                      </a:cubicBezTo>
                      <a:cubicBezTo>
                        <a:pt x="0" y="1456"/>
                        <a:pt x="4142" y="2987"/>
                        <a:pt x="5020" y="3188"/>
                      </a:cubicBezTo>
                      <a:cubicBezTo>
                        <a:pt x="5146" y="3238"/>
                        <a:pt x="5221" y="3037"/>
                        <a:pt x="5096" y="298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9"/>
                <p:cNvSpPr/>
                <p:nvPr/>
              </p:nvSpPr>
              <p:spPr>
                <a:xfrm>
                  <a:off x="4915028" y="2716896"/>
                  <a:ext cx="224116" cy="118558"/>
                </a:xfrm>
                <a:custGeom>
                  <a:avLst/>
                  <a:gdLst/>
                  <a:ahLst/>
                  <a:cxnLst/>
                  <a:rect l="l" t="t" r="r" b="b"/>
                  <a:pathLst>
                    <a:path w="3465" h="1833" extrusionOk="0">
                      <a:moveTo>
                        <a:pt x="3414" y="1657"/>
                      </a:moveTo>
                      <a:cubicBezTo>
                        <a:pt x="2962" y="1330"/>
                        <a:pt x="352" y="1054"/>
                        <a:pt x="929" y="75"/>
                      </a:cubicBezTo>
                      <a:cubicBezTo>
                        <a:pt x="954" y="50"/>
                        <a:pt x="904" y="0"/>
                        <a:pt x="879" y="25"/>
                      </a:cubicBezTo>
                      <a:cubicBezTo>
                        <a:pt x="1" y="1029"/>
                        <a:pt x="2736" y="1832"/>
                        <a:pt x="3389" y="1782"/>
                      </a:cubicBezTo>
                      <a:cubicBezTo>
                        <a:pt x="3464" y="1782"/>
                        <a:pt x="3464" y="1682"/>
                        <a:pt x="3414" y="165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9"/>
                <p:cNvSpPr/>
                <p:nvPr/>
              </p:nvSpPr>
              <p:spPr>
                <a:xfrm>
                  <a:off x="5936122" y="2974967"/>
                  <a:ext cx="375079" cy="279288"/>
                </a:xfrm>
                <a:custGeom>
                  <a:avLst/>
                  <a:gdLst/>
                  <a:ahLst/>
                  <a:cxnLst/>
                  <a:rect l="l" t="t" r="r" b="b"/>
                  <a:pathLst>
                    <a:path w="5799" h="4318" extrusionOk="0">
                      <a:moveTo>
                        <a:pt x="5773" y="4092"/>
                      </a:moveTo>
                      <a:cubicBezTo>
                        <a:pt x="5522" y="3163"/>
                        <a:pt x="4719" y="2184"/>
                        <a:pt x="3916" y="1632"/>
                      </a:cubicBezTo>
                      <a:cubicBezTo>
                        <a:pt x="2737" y="804"/>
                        <a:pt x="1306" y="779"/>
                        <a:pt x="101" y="26"/>
                      </a:cubicBezTo>
                      <a:cubicBezTo>
                        <a:pt x="51" y="1"/>
                        <a:pt x="1" y="76"/>
                        <a:pt x="51" y="101"/>
                      </a:cubicBezTo>
                      <a:cubicBezTo>
                        <a:pt x="904" y="779"/>
                        <a:pt x="2009" y="929"/>
                        <a:pt x="2987" y="1431"/>
                      </a:cubicBezTo>
                      <a:cubicBezTo>
                        <a:pt x="4242" y="2084"/>
                        <a:pt x="4744" y="3188"/>
                        <a:pt x="5573" y="4192"/>
                      </a:cubicBezTo>
                      <a:cubicBezTo>
                        <a:pt x="5648" y="4318"/>
                        <a:pt x="5799" y="4192"/>
                        <a:pt x="5773" y="4092"/>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9"/>
                <p:cNvSpPr/>
                <p:nvPr/>
              </p:nvSpPr>
              <p:spPr>
                <a:xfrm>
                  <a:off x="5902036" y="3033437"/>
                  <a:ext cx="310141" cy="272756"/>
                </a:xfrm>
                <a:custGeom>
                  <a:avLst/>
                  <a:gdLst/>
                  <a:ahLst/>
                  <a:cxnLst/>
                  <a:rect l="l" t="t" r="r" b="b"/>
                  <a:pathLst>
                    <a:path w="4795" h="4217" extrusionOk="0">
                      <a:moveTo>
                        <a:pt x="3113" y="1381"/>
                      </a:moveTo>
                      <a:cubicBezTo>
                        <a:pt x="2260" y="703"/>
                        <a:pt x="854" y="829"/>
                        <a:pt x="151" y="51"/>
                      </a:cubicBezTo>
                      <a:cubicBezTo>
                        <a:pt x="101" y="0"/>
                        <a:pt x="1" y="51"/>
                        <a:pt x="26" y="126"/>
                      </a:cubicBezTo>
                      <a:cubicBezTo>
                        <a:pt x="227" y="753"/>
                        <a:pt x="1256" y="879"/>
                        <a:pt x="1783" y="1055"/>
                      </a:cubicBezTo>
                      <a:cubicBezTo>
                        <a:pt x="3314" y="1506"/>
                        <a:pt x="3941" y="2887"/>
                        <a:pt x="4669" y="4142"/>
                      </a:cubicBezTo>
                      <a:cubicBezTo>
                        <a:pt x="4694" y="4217"/>
                        <a:pt x="4795" y="4192"/>
                        <a:pt x="4795" y="4117"/>
                      </a:cubicBezTo>
                      <a:cubicBezTo>
                        <a:pt x="4694" y="3012"/>
                        <a:pt x="3966" y="2033"/>
                        <a:pt x="3113" y="138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9"/>
                <p:cNvSpPr/>
                <p:nvPr/>
              </p:nvSpPr>
              <p:spPr>
                <a:xfrm>
                  <a:off x="5848481" y="3083758"/>
                  <a:ext cx="285756" cy="248436"/>
                </a:xfrm>
                <a:custGeom>
                  <a:avLst/>
                  <a:gdLst/>
                  <a:ahLst/>
                  <a:cxnLst/>
                  <a:rect l="l" t="t" r="r" b="b"/>
                  <a:pathLst>
                    <a:path w="4418" h="3841" extrusionOk="0">
                      <a:moveTo>
                        <a:pt x="2837" y="1557"/>
                      </a:moveTo>
                      <a:cubicBezTo>
                        <a:pt x="2460" y="1306"/>
                        <a:pt x="2033" y="1080"/>
                        <a:pt x="1607" y="929"/>
                      </a:cubicBezTo>
                      <a:cubicBezTo>
                        <a:pt x="1280" y="804"/>
                        <a:pt x="276" y="703"/>
                        <a:pt x="427" y="126"/>
                      </a:cubicBezTo>
                      <a:cubicBezTo>
                        <a:pt x="452" y="26"/>
                        <a:pt x="327" y="0"/>
                        <a:pt x="276" y="76"/>
                      </a:cubicBezTo>
                      <a:cubicBezTo>
                        <a:pt x="0" y="753"/>
                        <a:pt x="854" y="1030"/>
                        <a:pt x="1356" y="1180"/>
                      </a:cubicBezTo>
                      <a:cubicBezTo>
                        <a:pt x="1983" y="1406"/>
                        <a:pt x="2586" y="1782"/>
                        <a:pt x="3088" y="2234"/>
                      </a:cubicBezTo>
                      <a:cubicBezTo>
                        <a:pt x="3564" y="2661"/>
                        <a:pt x="3765" y="3263"/>
                        <a:pt x="4192" y="3740"/>
                      </a:cubicBezTo>
                      <a:cubicBezTo>
                        <a:pt x="4292" y="3841"/>
                        <a:pt x="4418" y="3740"/>
                        <a:pt x="4393" y="3615"/>
                      </a:cubicBezTo>
                      <a:cubicBezTo>
                        <a:pt x="4267" y="2761"/>
                        <a:pt x="3489" y="2033"/>
                        <a:pt x="2837" y="155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9"/>
                <p:cNvSpPr/>
                <p:nvPr/>
              </p:nvSpPr>
              <p:spPr>
                <a:xfrm>
                  <a:off x="5837098" y="3168164"/>
                  <a:ext cx="227350" cy="167262"/>
                </a:xfrm>
                <a:custGeom>
                  <a:avLst/>
                  <a:gdLst/>
                  <a:ahLst/>
                  <a:cxnLst/>
                  <a:rect l="l" t="t" r="r" b="b"/>
                  <a:pathLst>
                    <a:path w="3515" h="2586" extrusionOk="0">
                      <a:moveTo>
                        <a:pt x="2385" y="1256"/>
                      </a:moveTo>
                      <a:cubicBezTo>
                        <a:pt x="1758" y="979"/>
                        <a:pt x="402" y="854"/>
                        <a:pt x="176" y="101"/>
                      </a:cubicBezTo>
                      <a:cubicBezTo>
                        <a:pt x="151" y="1"/>
                        <a:pt x="1" y="51"/>
                        <a:pt x="26" y="151"/>
                      </a:cubicBezTo>
                      <a:cubicBezTo>
                        <a:pt x="101" y="754"/>
                        <a:pt x="729" y="954"/>
                        <a:pt x="1231" y="1155"/>
                      </a:cubicBezTo>
                      <a:cubicBezTo>
                        <a:pt x="1632" y="1281"/>
                        <a:pt x="2009" y="1431"/>
                        <a:pt x="2385" y="1607"/>
                      </a:cubicBezTo>
                      <a:cubicBezTo>
                        <a:pt x="2762" y="1808"/>
                        <a:pt x="3063" y="2134"/>
                        <a:pt x="3238" y="2510"/>
                      </a:cubicBezTo>
                      <a:cubicBezTo>
                        <a:pt x="3289" y="2586"/>
                        <a:pt x="3414" y="2586"/>
                        <a:pt x="3414" y="2485"/>
                      </a:cubicBezTo>
                      <a:cubicBezTo>
                        <a:pt x="3515" y="1883"/>
                        <a:pt x="2887" y="1456"/>
                        <a:pt x="2385" y="125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9"/>
                <p:cNvSpPr/>
                <p:nvPr/>
              </p:nvSpPr>
              <p:spPr>
                <a:xfrm>
                  <a:off x="6309516" y="2575637"/>
                  <a:ext cx="389697" cy="81238"/>
                </a:xfrm>
                <a:custGeom>
                  <a:avLst/>
                  <a:gdLst/>
                  <a:ahLst/>
                  <a:cxnLst/>
                  <a:rect l="l" t="t" r="r" b="b"/>
                  <a:pathLst>
                    <a:path w="6025" h="1256" extrusionOk="0">
                      <a:moveTo>
                        <a:pt x="5899" y="1"/>
                      </a:moveTo>
                      <a:cubicBezTo>
                        <a:pt x="5070" y="126"/>
                        <a:pt x="4242" y="302"/>
                        <a:pt x="3439" y="503"/>
                      </a:cubicBezTo>
                      <a:cubicBezTo>
                        <a:pt x="2335" y="728"/>
                        <a:pt x="1230" y="854"/>
                        <a:pt x="126" y="929"/>
                      </a:cubicBezTo>
                      <a:cubicBezTo>
                        <a:pt x="0" y="954"/>
                        <a:pt x="0" y="1130"/>
                        <a:pt x="126" y="1155"/>
                      </a:cubicBezTo>
                      <a:cubicBezTo>
                        <a:pt x="1983" y="1255"/>
                        <a:pt x="4267" y="954"/>
                        <a:pt x="5949" y="176"/>
                      </a:cubicBezTo>
                      <a:cubicBezTo>
                        <a:pt x="6024" y="126"/>
                        <a:pt x="5999" y="1"/>
                        <a:pt x="58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9"/>
                <p:cNvSpPr/>
                <p:nvPr/>
              </p:nvSpPr>
              <p:spPr>
                <a:xfrm>
                  <a:off x="6406924" y="2598339"/>
                  <a:ext cx="417251" cy="99090"/>
                </a:xfrm>
                <a:custGeom>
                  <a:avLst/>
                  <a:gdLst/>
                  <a:ahLst/>
                  <a:cxnLst/>
                  <a:rect l="l" t="t" r="r" b="b"/>
                  <a:pathLst>
                    <a:path w="6451" h="1532" extrusionOk="0">
                      <a:moveTo>
                        <a:pt x="6350" y="1"/>
                      </a:moveTo>
                      <a:cubicBezTo>
                        <a:pt x="4292" y="101"/>
                        <a:pt x="2084" y="904"/>
                        <a:pt x="76" y="1381"/>
                      </a:cubicBezTo>
                      <a:cubicBezTo>
                        <a:pt x="0" y="1406"/>
                        <a:pt x="25" y="1532"/>
                        <a:pt x="76" y="1507"/>
                      </a:cubicBezTo>
                      <a:cubicBezTo>
                        <a:pt x="2109" y="1281"/>
                        <a:pt x="4518" y="955"/>
                        <a:pt x="6401" y="101"/>
                      </a:cubicBezTo>
                      <a:cubicBezTo>
                        <a:pt x="6451" y="101"/>
                        <a:pt x="6426" y="1"/>
                        <a:pt x="635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9"/>
                <p:cNvSpPr/>
                <p:nvPr/>
              </p:nvSpPr>
              <p:spPr>
                <a:xfrm>
                  <a:off x="3197530" y="3221719"/>
                  <a:ext cx="414017" cy="212733"/>
                </a:xfrm>
                <a:custGeom>
                  <a:avLst/>
                  <a:gdLst/>
                  <a:ahLst/>
                  <a:cxnLst/>
                  <a:rect l="l" t="t" r="r" b="b"/>
                  <a:pathLst>
                    <a:path w="6401" h="3289" extrusionOk="0">
                      <a:moveTo>
                        <a:pt x="6375" y="3138"/>
                      </a:moveTo>
                      <a:cubicBezTo>
                        <a:pt x="5647" y="2310"/>
                        <a:pt x="4719" y="1657"/>
                        <a:pt x="3690" y="1231"/>
                      </a:cubicBezTo>
                      <a:cubicBezTo>
                        <a:pt x="2560" y="854"/>
                        <a:pt x="1155" y="930"/>
                        <a:pt x="251" y="76"/>
                      </a:cubicBezTo>
                      <a:cubicBezTo>
                        <a:pt x="126" y="1"/>
                        <a:pt x="0" y="126"/>
                        <a:pt x="75" y="252"/>
                      </a:cubicBezTo>
                      <a:cubicBezTo>
                        <a:pt x="653" y="930"/>
                        <a:pt x="1657" y="1055"/>
                        <a:pt x="2485" y="1231"/>
                      </a:cubicBezTo>
                      <a:cubicBezTo>
                        <a:pt x="4041" y="1557"/>
                        <a:pt x="4919" y="2586"/>
                        <a:pt x="6300" y="3264"/>
                      </a:cubicBezTo>
                      <a:cubicBezTo>
                        <a:pt x="6350" y="3289"/>
                        <a:pt x="6400" y="3213"/>
                        <a:pt x="6375" y="313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9"/>
                <p:cNvSpPr/>
                <p:nvPr/>
              </p:nvSpPr>
              <p:spPr>
                <a:xfrm>
                  <a:off x="3148827" y="3298041"/>
                  <a:ext cx="397782" cy="215967"/>
                </a:xfrm>
                <a:custGeom>
                  <a:avLst/>
                  <a:gdLst/>
                  <a:ahLst/>
                  <a:cxnLst/>
                  <a:rect l="l" t="t" r="r" b="b"/>
                  <a:pathLst>
                    <a:path w="6150" h="3339" extrusionOk="0">
                      <a:moveTo>
                        <a:pt x="4192" y="1582"/>
                      </a:moveTo>
                      <a:cubicBezTo>
                        <a:pt x="3639" y="1331"/>
                        <a:pt x="3087" y="1155"/>
                        <a:pt x="2510" y="979"/>
                      </a:cubicBezTo>
                      <a:cubicBezTo>
                        <a:pt x="1732" y="804"/>
                        <a:pt x="703" y="879"/>
                        <a:pt x="201" y="126"/>
                      </a:cubicBezTo>
                      <a:cubicBezTo>
                        <a:pt x="151" y="0"/>
                        <a:pt x="0" y="101"/>
                        <a:pt x="50" y="201"/>
                      </a:cubicBezTo>
                      <a:cubicBezTo>
                        <a:pt x="477" y="1055"/>
                        <a:pt x="1631" y="1080"/>
                        <a:pt x="2435" y="1255"/>
                      </a:cubicBezTo>
                      <a:cubicBezTo>
                        <a:pt x="3815" y="1532"/>
                        <a:pt x="5045" y="2234"/>
                        <a:pt x="5974" y="3263"/>
                      </a:cubicBezTo>
                      <a:cubicBezTo>
                        <a:pt x="6049" y="3339"/>
                        <a:pt x="6149" y="3263"/>
                        <a:pt x="6124" y="3188"/>
                      </a:cubicBezTo>
                      <a:cubicBezTo>
                        <a:pt x="5999" y="2360"/>
                        <a:pt x="4869" y="1858"/>
                        <a:pt x="4192" y="158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786" name="Google Shape;786;p39"/>
          <p:cNvSpPr/>
          <p:nvPr/>
        </p:nvSpPr>
        <p:spPr>
          <a:xfrm rot="1799290">
            <a:off x="7365289" y="-1457652"/>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C5ADFD18-B49E-65BF-74EF-1700CB831444}"/>
              </a:ext>
            </a:extLst>
          </p:cNvPr>
          <p:cNvSpPr txBox="1"/>
          <p:nvPr/>
        </p:nvSpPr>
        <p:spPr>
          <a:xfrm>
            <a:off x="515841" y="1143709"/>
            <a:ext cx="5679930" cy="2748253"/>
          </a:xfrm>
          <a:prstGeom prst="rect">
            <a:avLst/>
          </a:prstGeom>
          <a:noFill/>
        </p:spPr>
        <p:txBody>
          <a:bodyPr wrap="square">
            <a:spAutoFit/>
          </a:bodyPr>
          <a:lstStyle/>
          <a:p>
            <a:pPr>
              <a:lnSpc>
                <a:spcPct val="150000"/>
              </a:lnSpc>
            </a:pPr>
            <a:r>
              <a:rPr lang="en-US" sz="4000" b="1">
                <a:solidFill>
                  <a:srgbClr val="004C60"/>
                </a:solidFill>
                <a:latin typeface="+mj-lt"/>
              </a:rPr>
              <a:t>CHÀO MỪNG CÁC EM </a:t>
            </a:r>
            <a:br>
              <a:rPr lang="en-US" sz="4000" b="1">
                <a:solidFill>
                  <a:srgbClr val="004C60"/>
                </a:solidFill>
                <a:latin typeface="+mj-lt"/>
              </a:rPr>
            </a:br>
            <a:r>
              <a:rPr lang="en-US" sz="4000" b="1">
                <a:solidFill>
                  <a:srgbClr val="004C60"/>
                </a:solidFill>
                <a:latin typeface="+mj-lt"/>
              </a:rPr>
              <a:t>ĐẾN VỚI BÀI HỌC MÔN ĐỊA LÝ!</a:t>
            </a:r>
            <a:endParaRPr lang="en-US" sz="4000">
              <a:solidFill>
                <a:srgbClr val="004C60"/>
              </a:solidFill>
            </a:endParaRPr>
          </a:p>
        </p:txBody>
      </p:sp>
    </p:spTree>
  </p:cSld>
  <p:clrMapOvr>
    <a:masterClrMapping/>
  </p:clrMapOvr>
  <p:transition spd="med">
    <p:split orient="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4" name="Google Shape;954;p38">
            <a:extLst>
              <a:ext uri="{FF2B5EF4-FFF2-40B4-BE49-F238E27FC236}">
                <a16:creationId xmlns:a16="http://schemas.microsoft.com/office/drawing/2014/main" id="{68049A24-D00E-1081-129F-9B36F98FD597}"/>
              </a:ext>
            </a:extLst>
          </p:cNvPr>
          <p:cNvSpPr txBox="1">
            <a:spLocks noGrp="1"/>
          </p:cNvSpPr>
          <p:nvPr>
            <p:ph type="title"/>
          </p:nvPr>
        </p:nvSpPr>
        <p:spPr>
          <a:xfrm>
            <a:off x="1503275" y="380176"/>
            <a:ext cx="6137446" cy="52679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a:solidFill>
                  <a:srgbClr val="467A3A"/>
                </a:solidFill>
                <a:latin typeface="+mj-lt"/>
              </a:rPr>
              <a:t>KHỞI ĐỘNG</a:t>
            </a:r>
            <a:endParaRPr sz="3600" b="1">
              <a:solidFill>
                <a:srgbClr val="467A3A"/>
              </a:solidFill>
              <a:latin typeface="+mj-lt"/>
            </a:endParaRPr>
          </a:p>
        </p:txBody>
      </p:sp>
      <p:pic>
        <p:nvPicPr>
          <p:cNvPr id="2" name="y2mate.com - Xâm nhập mặn gay gắt ở Đồng bằng Sông Cửu Long VTV24_720p (video-converter.com)">
            <a:hlinkClick r:id="" action="ppaction://media"/>
            <a:extLst>
              <a:ext uri="{FF2B5EF4-FFF2-40B4-BE49-F238E27FC236}">
                <a16:creationId xmlns:a16="http://schemas.microsoft.com/office/drawing/2014/main" id="{95F053AB-D6EB-40E1-BF6E-61B06C20EF3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93031" y="1186984"/>
            <a:ext cx="6357937" cy="357634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6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4" name="Google Shape;954;p38">
            <a:extLst>
              <a:ext uri="{FF2B5EF4-FFF2-40B4-BE49-F238E27FC236}">
                <a16:creationId xmlns:a16="http://schemas.microsoft.com/office/drawing/2014/main" id="{68049A24-D00E-1081-129F-9B36F98FD597}"/>
              </a:ext>
            </a:extLst>
          </p:cNvPr>
          <p:cNvSpPr txBox="1">
            <a:spLocks noGrp="1"/>
          </p:cNvSpPr>
          <p:nvPr>
            <p:ph type="title"/>
          </p:nvPr>
        </p:nvSpPr>
        <p:spPr>
          <a:xfrm>
            <a:off x="1503275" y="380176"/>
            <a:ext cx="6137446" cy="52679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a:solidFill>
                  <a:srgbClr val="467A3A"/>
                </a:solidFill>
                <a:latin typeface="+mj-lt"/>
              </a:rPr>
              <a:t>KHỞI ĐỘNG</a:t>
            </a:r>
            <a:endParaRPr sz="3600" b="1">
              <a:solidFill>
                <a:srgbClr val="467A3A"/>
              </a:solidFill>
              <a:latin typeface="+mj-lt"/>
            </a:endParaRPr>
          </a:p>
        </p:txBody>
      </p:sp>
      <p:sp>
        <p:nvSpPr>
          <p:cNvPr id="5" name="TextBox 4">
            <a:extLst>
              <a:ext uri="{FF2B5EF4-FFF2-40B4-BE49-F238E27FC236}">
                <a16:creationId xmlns:a16="http://schemas.microsoft.com/office/drawing/2014/main" id="{03249D26-37D8-E0C8-86AB-5BBC33B7EA69}"/>
              </a:ext>
            </a:extLst>
          </p:cNvPr>
          <p:cNvSpPr txBox="1"/>
          <p:nvPr/>
        </p:nvSpPr>
        <p:spPr>
          <a:xfrm>
            <a:off x="416617" y="1399922"/>
            <a:ext cx="4712598" cy="2343655"/>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vi-VN" sz="2000"/>
              <a:t>Quan sát </a:t>
            </a:r>
            <a:r>
              <a:rPr lang="en-US" sz="2000"/>
              <a:t>và </a:t>
            </a:r>
            <a:r>
              <a:rPr lang="vi-VN" sz="2000"/>
              <a:t>cho biết video nói đến hiện tượng gì? Hiện tượng xảy ra ở vùng nào của nước ta?</a:t>
            </a:r>
            <a:endParaRPr lang="en-US" sz="2000"/>
          </a:p>
          <a:p>
            <a:pPr marL="285750" indent="-285750" algn="just">
              <a:lnSpc>
                <a:spcPct val="150000"/>
              </a:lnSpc>
              <a:buFont typeface="Wingdings" panose="05000000000000000000" pitchFamily="2" charset="2"/>
              <a:buChar char="§"/>
            </a:pPr>
            <a:r>
              <a:rPr lang="vi-VN" sz="2000"/>
              <a:t>Nêu một số hiểu biết của em về hiện tượng này. </a:t>
            </a:r>
            <a:endParaRPr lang="en-US" sz="2000"/>
          </a:p>
        </p:txBody>
      </p:sp>
      <p:pic>
        <p:nvPicPr>
          <p:cNvPr id="6" name="Picture 15">
            <a:extLst>
              <a:ext uri="{FF2B5EF4-FFF2-40B4-BE49-F238E27FC236}">
                <a16:creationId xmlns:a16="http://schemas.microsoft.com/office/drawing/2014/main" id="{A41BCE6A-250D-3C82-79A9-E257ADF873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4999639" y="1557338"/>
            <a:ext cx="3727744" cy="3436302"/>
          </a:xfrm>
          <a:prstGeom prst="rect">
            <a:avLst/>
          </a:prstGeom>
        </p:spPr>
      </p:pic>
    </p:spTree>
    <p:extLst>
      <p:ext uri="{BB962C8B-B14F-4D97-AF65-F5344CB8AC3E}">
        <p14:creationId xmlns:p14="http://schemas.microsoft.com/office/powerpoint/2010/main" val="4075455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anim calcmode="lin" valueType="num">
                                      <p:cBhvr>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2" presetClass="entr" presetSubtype="0" fill="hold" nodeType="after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anim calcmode="lin" valueType="num">
                                      <p:cBhvr>
                                        <p:cTn id="1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8" name="Group 7">
            <a:extLst>
              <a:ext uri="{FF2B5EF4-FFF2-40B4-BE49-F238E27FC236}">
                <a16:creationId xmlns:a16="http://schemas.microsoft.com/office/drawing/2014/main" id="{62EF41E0-F47D-489D-A638-53D3AF35DBC7}"/>
              </a:ext>
            </a:extLst>
          </p:cNvPr>
          <p:cNvGrpSpPr/>
          <p:nvPr/>
        </p:nvGrpSpPr>
        <p:grpSpPr>
          <a:xfrm>
            <a:off x="928686" y="435131"/>
            <a:ext cx="7286627" cy="872034"/>
            <a:chOff x="428625" y="377982"/>
            <a:chExt cx="7286627" cy="872034"/>
          </a:xfrm>
        </p:grpSpPr>
        <p:pic>
          <p:nvPicPr>
            <p:cNvPr id="1026" name="Picture 2" descr="https://o.remove.bg/downloads/f7830dd8-bd71-4519-8248-c59c4b5d7313/image-removebg-preview.png">
              <a:extLst>
                <a:ext uri="{FF2B5EF4-FFF2-40B4-BE49-F238E27FC236}">
                  <a16:creationId xmlns:a16="http://schemas.microsoft.com/office/drawing/2014/main" id="{979AE269-9D28-4BAE-B933-5CD7BF328B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00050"/>
              <a:ext cx="1057275" cy="84996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E903785-F45A-43D2-B1E8-FBBA18327B90}"/>
                </a:ext>
              </a:extLst>
            </p:cNvPr>
            <p:cNvSpPr/>
            <p:nvPr/>
          </p:nvSpPr>
          <p:spPr>
            <a:xfrm>
              <a:off x="1528764" y="377982"/>
              <a:ext cx="6186488" cy="872034"/>
            </a:xfrm>
            <a:prstGeom prst="rect">
              <a:avLst/>
            </a:prstGeom>
          </p:spPr>
          <p:txBody>
            <a:bodyPr wrap="square">
              <a:spAutoFit/>
            </a:bodyPr>
            <a:lstStyle/>
            <a:p>
              <a:pPr algn="just">
                <a:lnSpc>
                  <a:spcPct val="150000"/>
                </a:lnSpc>
              </a:pPr>
              <a:r>
                <a:rPr lang="vi-VN" sz="1800">
                  <a:latin typeface="+mn-lt"/>
                  <a:ea typeface="Calibri" panose="020F0502020204030204" pitchFamily="34" charset="0"/>
                </a:rPr>
                <a:t>Video nói đến hiện tượng xâm nhập mặn gay gắt, xảy ra ở vùng Đồng bằng sông Cửu Long</a:t>
              </a:r>
              <a:r>
                <a:rPr lang="en-US" sz="1800">
                  <a:latin typeface="+mn-lt"/>
                  <a:ea typeface="Calibri" panose="020F0502020204030204" pitchFamily="34" charset="0"/>
                </a:rPr>
                <a:t>.</a:t>
              </a:r>
              <a:endParaRPr lang="en-US" sz="1800">
                <a:latin typeface="+mn-lt"/>
              </a:endParaRPr>
            </a:p>
          </p:txBody>
        </p:sp>
      </p:grpSp>
      <p:pic>
        <p:nvPicPr>
          <p:cNvPr id="10" name="Hình ảnh 5">
            <a:extLst>
              <a:ext uri="{FF2B5EF4-FFF2-40B4-BE49-F238E27FC236}">
                <a16:creationId xmlns:a16="http://schemas.microsoft.com/office/drawing/2014/main" id="{2A6DE078-B1DF-48AE-9E65-CF68EBB618B8}"/>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39114" y="1620996"/>
            <a:ext cx="4918710" cy="3065305"/>
          </a:xfrm>
          <a:prstGeom prst="rect">
            <a:avLst/>
          </a:prstGeom>
          <a:noFill/>
          <a:ln>
            <a:noFill/>
          </a:ln>
          <a:effectLst>
            <a:outerShdw blurRad="50800" dist="38100" dir="2700000" algn="tl" rotWithShape="0">
              <a:prstClr val="black">
                <a:alpha val="40000"/>
              </a:prstClr>
            </a:outerShdw>
          </a:effectLst>
        </p:spPr>
      </p:pic>
      <p:sp>
        <p:nvSpPr>
          <p:cNvPr id="11" name="Rectangle: Rounded Corners 10">
            <a:extLst>
              <a:ext uri="{FF2B5EF4-FFF2-40B4-BE49-F238E27FC236}">
                <a16:creationId xmlns:a16="http://schemas.microsoft.com/office/drawing/2014/main" id="{B40161DE-9009-4111-9C42-505EE11023B9}"/>
              </a:ext>
            </a:extLst>
          </p:cNvPr>
          <p:cNvSpPr/>
          <p:nvPr/>
        </p:nvSpPr>
        <p:spPr>
          <a:xfrm>
            <a:off x="5875973" y="2645732"/>
            <a:ext cx="2728913" cy="1015832"/>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800">
                <a:solidFill>
                  <a:srgbClr val="000000"/>
                </a:solidFill>
              </a:rPr>
              <a:t>Tình trạng hạn hán do xâm nhập mặn</a:t>
            </a:r>
            <a:endParaRPr lang="en-US" sz="1800">
              <a:solidFill>
                <a:srgbClr val="000000"/>
              </a:solidFill>
            </a:endParaRPr>
          </a:p>
        </p:txBody>
      </p:sp>
    </p:spTree>
    <p:extLst>
      <p:ext uri="{BB962C8B-B14F-4D97-AF65-F5344CB8AC3E}">
        <p14:creationId xmlns:p14="http://schemas.microsoft.com/office/powerpoint/2010/main" val="2655697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500"/>
                                        <p:tgtEl>
                                          <p:spTgt spid="10"/>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barn(inVertical)">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4000" r="-4000"/>
          </a:stretch>
        </a:blipFill>
        <a:effectLst/>
      </p:bgPr>
    </p:bg>
    <p:spTree>
      <p:nvGrpSpPr>
        <p:cNvPr id="1" name="Shape 790"/>
        <p:cNvGrpSpPr/>
        <p:nvPr/>
      </p:nvGrpSpPr>
      <p:grpSpPr>
        <a:xfrm>
          <a:off x="0" y="0"/>
          <a:ext cx="0" cy="0"/>
          <a:chOff x="0" y="0"/>
          <a:chExt cx="0" cy="0"/>
        </a:xfrm>
      </p:grpSpPr>
      <p:sp>
        <p:nvSpPr>
          <p:cNvPr id="9" name="Rectangle 8">
            <a:extLst>
              <a:ext uri="{FF2B5EF4-FFF2-40B4-BE49-F238E27FC236}">
                <a16:creationId xmlns:a16="http://schemas.microsoft.com/office/drawing/2014/main" id="{7F628181-5D9A-4D1E-9560-21B61A1FE61D}"/>
              </a:ext>
            </a:extLst>
          </p:cNvPr>
          <p:cNvSpPr/>
          <p:nvPr/>
        </p:nvSpPr>
        <p:spPr>
          <a:xfrm>
            <a:off x="-453173" y="0"/>
            <a:ext cx="10050345" cy="1806884"/>
          </a:xfrm>
          <a:prstGeom prst="rect">
            <a:avLst/>
          </a:prstGeom>
          <a:gradFill>
            <a:gsLst>
              <a:gs pos="12000">
                <a:srgbClr val="000000">
                  <a:lumMod val="0"/>
                  <a:alpha val="53000"/>
                </a:srgbClr>
              </a:gs>
              <a:gs pos="82000">
                <a:srgbClr val="000000">
                  <a:alpha val="87000"/>
                </a:srgb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EF7EB"/>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D7FA3C5F-76B4-4281-AE6A-0ACE49004C4B}"/>
              </a:ext>
            </a:extLst>
          </p:cNvPr>
          <p:cNvSpPr/>
          <p:nvPr/>
        </p:nvSpPr>
        <p:spPr>
          <a:xfrm>
            <a:off x="385761" y="82394"/>
            <a:ext cx="8372476" cy="1613519"/>
          </a:xfrm>
          <a:prstGeom prst="rect">
            <a:avLst/>
          </a:prstGeom>
        </p:spPr>
        <p:txBody>
          <a:bodyPr wrap="square" anchor="ctr">
            <a:spAutoFit/>
          </a:bodyPr>
          <a:lstStyle/>
          <a:p>
            <a:pPr algn="just">
              <a:lnSpc>
                <a:spcPct val="150000"/>
              </a:lnSpc>
            </a:pPr>
            <a:r>
              <a:rPr lang="vi-VN" sz="1700">
                <a:solidFill>
                  <a:srgbClr val="FFFFFF"/>
                </a:solidFill>
                <a:latin typeface="+mn-lt"/>
                <a:ea typeface="Calibri" panose="020F0502020204030204" pitchFamily="34" charset="0"/>
              </a:rPr>
              <a:t>Xâm nhập mặn (đất bị nhiễm mặn) với hàm lượng nồng độ muối vượt mức cho phép do nước biển xâm nhập trực tiếp vào đất liền khi xảy ra triều cường, nước biển dâng hoặc cạn kiệt nguồn nước ngọt. Nước biển mang theo lượng muối hòa tan và bị kết cấu của đất giữ lại, tích tụ và gây mặn. </a:t>
            </a:r>
            <a:endParaRPr lang="en-US" sz="1700">
              <a:solidFill>
                <a:srgbClr val="FFFFFF"/>
              </a:solidFill>
              <a:latin typeface="+mn-lt"/>
            </a:endParaRPr>
          </a:p>
        </p:txBody>
      </p:sp>
    </p:spTree>
    <p:extLst>
      <p:ext uri="{BB962C8B-B14F-4D97-AF65-F5344CB8AC3E}">
        <p14:creationId xmlns:p14="http://schemas.microsoft.com/office/powerpoint/2010/main" val="1742314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9" name="Arrow: Pentagon 8">
            <a:extLst>
              <a:ext uri="{FF2B5EF4-FFF2-40B4-BE49-F238E27FC236}">
                <a16:creationId xmlns:a16="http://schemas.microsoft.com/office/drawing/2014/main" id="{2D92C6B8-E27A-4452-B33E-C31F8024CA3C}"/>
              </a:ext>
            </a:extLst>
          </p:cNvPr>
          <p:cNvSpPr/>
          <p:nvPr/>
        </p:nvSpPr>
        <p:spPr>
          <a:xfrm>
            <a:off x="121921" y="381279"/>
            <a:ext cx="187451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rgbClr val="FFFFFF"/>
                </a:solidFill>
              </a:rPr>
              <a:t>Tác hại</a:t>
            </a:r>
          </a:p>
        </p:txBody>
      </p:sp>
      <p:sp>
        <p:nvSpPr>
          <p:cNvPr id="12" name="Rectangle: Rounded Corners 11">
            <a:extLst>
              <a:ext uri="{FF2B5EF4-FFF2-40B4-BE49-F238E27FC236}">
                <a16:creationId xmlns:a16="http://schemas.microsoft.com/office/drawing/2014/main" id="{2E90CB56-F391-4FEF-A62F-3E46811A1D67}"/>
              </a:ext>
            </a:extLst>
          </p:cNvPr>
          <p:cNvSpPr/>
          <p:nvPr/>
        </p:nvSpPr>
        <p:spPr>
          <a:xfrm>
            <a:off x="339687" y="1224122"/>
            <a:ext cx="4110396" cy="1076139"/>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100"/>
              </a:spcBef>
              <a:spcAft>
                <a:spcPts val="100"/>
              </a:spcAft>
            </a:pPr>
            <a:r>
              <a:rPr lang="vi-VN" sz="1700">
                <a:solidFill>
                  <a:srgbClr val="000000"/>
                </a:solidFill>
                <a:ea typeface="Calibri" panose="020F0502020204030204" pitchFamily="34" charset="0"/>
                <a:cs typeface="Times New Roman" panose="02020603050405020304" pitchFamily="18" charset="0"/>
              </a:rPr>
              <a:t>Ảnh hưởng nặng nề đến đời sống nhân dân và sự phát triển kinh tế xã hội.</a:t>
            </a:r>
            <a:endParaRPr lang="en-US" sz="1700">
              <a:solidFill>
                <a:srgbClr val="000000"/>
              </a:solidFill>
              <a:ea typeface="Calibri" panose="020F0502020204030204" pitchFamily="34"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3688F8DA-5440-4B72-A161-3B4A560ECA65}"/>
              </a:ext>
            </a:extLst>
          </p:cNvPr>
          <p:cNvSpPr/>
          <p:nvPr/>
        </p:nvSpPr>
        <p:spPr>
          <a:xfrm>
            <a:off x="4693918" y="1224122"/>
            <a:ext cx="4110396" cy="1076139"/>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100"/>
              </a:spcBef>
              <a:spcAft>
                <a:spcPts val="100"/>
              </a:spcAft>
            </a:pPr>
            <a:r>
              <a:rPr lang="vi-VN" sz="1700">
                <a:solidFill>
                  <a:srgbClr val="000000"/>
                </a:solidFill>
                <a:ea typeface="Calibri" panose="020F0502020204030204" pitchFamily="34" charset="0"/>
                <a:cs typeface="Times New Roman" panose="02020603050405020304" pitchFamily="18" charset="0"/>
              </a:rPr>
              <a:t>Gây ra sự thiếu hụt nước cho các hoạt động sinh hoạt, sản xuất của người dân</a:t>
            </a:r>
            <a:endParaRPr lang="en-US" sz="1700">
              <a:solidFill>
                <a:srgbClr val="000000"/>
              </a:solidFill>
              <a:ea typeface="Calibri" panose="020F0502020204030204" pitchFamily="34" charset="0"/>
              <a:cs typeface="Times New Roman" panose="02020603050405020304" pitchFamily="18" charset="0"/>
            </a:endParaRPr>
          </a:p>
        </p:txBody>
      </p:sp>
      <p:sp>
        <p:nvSpPr>
          <p:cNvPr id="14" name="Rectangle: Rounded Corners 13">
            <a:extLst>
              <a:ext uri="{FF2B5EF4-FFF2-40B4-BE49-F238E27FC236}">
                <a16:creationId xmlns:a16="http://schemas.microsoft.com/office/drawing/2014/main" id="{8B74BBA2-9522-4A69-8545-90ADA9B179BD}"/>
              </a:ext>
            </a:extLst>
          </p:cNvPr>
          <p:cNvSpPr/>
          <p:nvPr/>
        </p:nvSpPr>
        <p:spPr>
          <a:xfrm>
            <a:off x="339686" y="2453033"/>
            <a:ext cx="4110396" cy="1076139"/>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100"/>
              </a:spcBef>
              <a:spcAft>
                <a:spcPts val="100"/>
              </a:spcAft>
            </a:pPr>
            <a:r>
              <a:rPr lang="vi-VN" sz="1700">
                <a:solidFill>
                  <a:srgbClr val="000000"/>
                </a:solidFill>
                <a:ea typeface="Calibri" panose="020F0502020204030204" pitchFamily="34" charset="0"/>
                <a:cs typeface="Times New Roman" panose="02020603050405020304" pitchFamily="18" charset="0"/>
              </a:rPr>
              <a:t>Bùng phát dịch sốt xuất huyết và chân tay miệng</a:t>
            </a:r>
            <a:r>
              <a:rPr lang="en-US" sz="1700">
                <a:solidFill>
                  <a:srgbClr val="000000"/>
                </a:solidFill>
                <a:ea typeface="Calibri" panose="020F0502020204030204" pitchFamily="34" charset="0"/>
                <a:cs typeface="Times New Roman" panose="02020603050405020304" pitchFamily="18" charset="0"/>
              </a:rPr>
              <a:t>.</a:t>
            </a:r>
          </a:p>
        </p:txBody>
      </p:sp>
      <p:sp>
        <p:nvSpPr>
          <p:cNvPr id="15" name="Rectangle: Rounded Corners 14">
            <a:extLst>
              <a:ext uri="{FF2B5EF4-FFF2-40B4-BE49-F238E27FC236}">
                <a16:creationId xmlns:a16="http://schemas.microsoft.com/office/drawing/2014/main" id="{5947A9E6-203A-451D-9FCA-737C8B8E4620}"/>
              </a:ext>
            </a:extLst>
          </p:cNvPr>
          <p:cNvSpPr/>
          <p:nvPr/>
        </p:nvSpPr>
        <p:spPr>
          <a:xfrm>
            <a:off x="4693917" y="2453033"/>
            <a:ext cx="4110396" cy="1076139"/>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100"/>
              </a:spcBef>
              <a:spcAft>
                <a:spcPts val="100"/>
              </a:spcAft>
            </a:pPr>
            <a:r>
              <a:rPr lang="vi-VN" sz="1700">
                <a:solidFill>
                  <a:srgbClr val="000000"/>
                </a:solidFill>
                <a:ea typeface="Calibri" panose="020F0502020204030204" pitchFamily="34" charset="0"/>
                <a:cs typeface="Times New Roman" panose="02020603050405020304" pitchFamily="18" charset="0"/>
              </a:rPr>
              <a:t>Diện tích lúa, cây ăn quả, canh tác thuỷ sản bị thiệt hại</a:t>
            </a:r>
            <a:r>
              <a:rPr lang="en-US" sz="1700">
                <a:solidFill>
                  <a:srgbClr val="000000"/>
                </a:solidFill>
                <a:ea typeface="Calibri" panose="020F0502020204030204" pitchFamily="34" charset="0"/>
                <a:cs typeface="Times New Roman" panose="02020603050405020304" pitchFamily="18" charset="0"/>
              </a:rPr>
              <a:t>.</a:t>
            </a:r>
          </a:p>
        </p:txBody>
      </p:sp>
      <p:sp>
        <p:nvSpPr>
          <p:cNvPr id="16" name="Rectangle: Rounded Corners 15">
            <a:extLst>
              <a:ext uri="{FF2B5EF4-FFF2-40B4-BE49-F238E27FC236}">
                <a16:creationId xmlns:a16="http://schemas.microsoft.com/office/drawing/2014/main" id="{BCC386CA-0C54-49B8-9550-B8D68CBEC20F}"/>
              </a:ext>
            </a:extLst>
          </p:cNvPr>
          <p:cNvSpPr/>
          <p:nvPr/>
        </p:nvSpPr>
        <p:spPr>
          <a:xfrm>
            <a:off x="339686" y="3686082"/>
            <a:ext cx="8464627" cy="1076139"/>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100"/>
              </a:spcBef>
              <a:spcAft>
                <a:spcPts val="100"/>
              </a:spcAft>
            </a:pPr>
            <a:r>
              <a:rPr lang="vi-VN" sz="1700">
                <a:solidFill>
                  <a:srgbClr val="000000"/>
                </a:solidFill>
              </a:rPr>
              <a:t>Sử dụng nước nhiễm mặn để tưới cho cây trồng khiến cây bị sốc mặn, gây rụng lá, hoa, trái hàng loạt, và có thể dẫn đến chết cây</a:t>
            </a:r>
            <a:endParaRPr lang="en-US" sz="1700">
              <a:solidFill>
                <a:srgbClr val="000000"/>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6794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ppt_w</p:attrName>
                                        </p:attrNameLst>
                                      </p:cBhvr>
                                      <p:tavLst>
                                        <p:tav tm="0">
                                          <p:val>
                                            <p:fltVal val="0"/>
                                          </p:val>
                                        </p:tav>
                                        <p:tav tm="100000">
                                          <p:val>
                                            <p:strVal val="#ppt_w"/>
                                          </p:val>
                                        </p:tav>
                                      </p:tavLst>
                                    </p:anim>
                                    <p:anim calcmode="lin" valueType="num">
                                      <p:cBhvr>
                                        <p:cTn id="13" dur="500" fill="hold"/>
                                        <p:tgtEl>
                                          <p:spTgt spid="12"/>
                                        </p:tgtEl>
                                        <p:attrNameLst>
                                          <p:attrName>ppt_h</p:attrName>
                                        </p:attrNameLst>
                                      </p:cBhvr>
                                      <p:tavLst>
                                        <p:tav tm="0">
                                          <p:val>
                                            <p:strVal val="#ppt_h"/>
                                          </p:val>
                                        </p:tav>
                                        <p:tav tm="100000">
                                          <p:val>
                                            <p:strVal val="#ppt_h"/>
                                          </p:val>
                                        </p:tav>
                                      </p:tavLst>
                                    </p:anim>
                                  </p:childTnLst>
                                </p:cTn>
                              </p:par>
                            </p:childTnLst>
                          </p:cTn>
                        </p:par>
                        <p:par>
                          <p:cTn id="14" fill="hold">
                            <p:stCondLst>
                              <p:cond delay="500"/>
                            </p:stCondLst>
                            <p:childTnLst>
                              <p:par>
                                <p:cTn id="15" presetID="17" presetClass="entr" presetSubtype="10"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strVal val="#ppt_h"/>
                                          </p:val>
                                        </p:tav>
                                        <p:tav tm="100000">
                                          <p:val>
                                            <p:strVal val="#ppt_h"/>
                                          </p:val>
                                        </p:tav>
                                      </p:tavLst>
                                    </p:anim>
                                  </p:childTnLst>
                                </p:cTn>
                              </p:par>
                            </p:childTnLst>
                          </p:cTn>
                        </p:par>
                        <p:par>
                          <p:cTn id="19" fill="hold">
                            <p:stCondLst>
                              <p:cond delay="1000"/>
                            </p:stCondLst>
                            <p:childTnLst>
                              <p:par>
                                <p:cTn id="20" presetID="17" presetClass="entr" presetSubtype="10" fill="hold" grpId="0" nodeType="after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p:cTn id="22" dur="500" fill="hold"/>
                                        <p:tgtEl>
                                          <p:spTgt spid="14"/>
                                        </p:tgtEl>
                                        <p:attrNameLst>
                                          <p:attrName>ppt_w</p:attrName>
                                        </p:attrNameLst>
                                      </p:cBhvr>
                                      <p:tavLst>
                                        <p:tav tm="0">
                                          <p:val>
                                            <p:fltVal val="0"/>
                                          </p:val>
                                        </p:tav>
                                        <p:tav tm="100000">
                                          <p:val>
                                            <p:strVal val="#ppt_w"/>
                                          </p:val>
                                        </p:tav>
                                      </p:tavLst>
                                    </p:anim>
                                    <p:anim calcmode="lin" valueType="num">
                                      <p:cBhvr>
                                        <p:cTn id="23" dur="500" fill="hold"/>
                                        <p:tgtEl>
                                          <p:spTgt spid="14"/>
                                        </p:tgtEl>
                                        <p:attrNameLst>
                                          <p:attrName>ppt_h</p:attrName>
                                        </p:attrNameLst>
                                      </p:cBhvr>
                                      <p:tavLst>
                                        <p:tav tm="0">
                                          <p:val>
                                            <p:strVal val="#ppt_h"/>
                                          </p:val>
                                        </p:tav>
                                        <p:tav tm="100000">
                                          <p:val>
                                            <p:strVal val="#ppt_h"/>
                                          </p:val>
                                        </p:tav>
                                      </p:tavLst>
                                    </p:anim>
                                  </p:childTnLst>
                                </p:cTn>
                              </p:par>
                            </p:childTnLst>
                          </p:cTn>
                        </p:par>
                        <p:par>
                          <p:cTn id="24" fill="hold">
                            <p:stCondLst>
                              <p:cond delay="1500"/>
                            </p:stCondLst>
                            <p:childTnLst>
                              <p:par>
                                <p:cTn id="25" presetID="17" presetClass="entr" presetSubtype="10" fill="hold" grpId="0" nodeType="after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p:cTn id="27" dur="500" fill="hold"/>
                                        <p:tgtEl>
                                          <p:spTgt spid="15"/>
                                        </p:tgtEl>
                                        <p:attrNameLst>
                                          <p:attrName>ppt_w</p:attrName>
                                        </p:attrNameLst>
                                      </p:cBhvr>
                                      <p:tavLst>
                                        <p:tav tm="0">
                                          <p:val>
                                            <p:fltVal val="0"/>
                                          </p:val>
                                        </p:tav>
                                        <p:tav tm="100000">
                                          <p:val>
                                            <p:strVal val="#ppt_w"/>
                                          </p:val>
                                        </p:tav>
                                      </p:tavLst>
                                    </p:anim>
                                    <p:anim calcmode="lin" valueType="num">
                                      <p:cBhvr>
                                        <p:cTn id="28" dur="500" fill="hold"/>
                                        <p:tgtEl>
                                          <p:spTgt spid="15"/>
                                        </p:tgtEl>
                                        <p:attrNameLst>
                                          <p:attrName>ppt_h</p:attrName>
                                        </p:attrNameLst>
                                      </p:cBhvr>
                                      <p:tavLst>
                                        <p:tav tm="0">
                                          <p:val>
                                            <p:strVal val="#ppt_h"/>
                                          </p:val>
                                        </p:tav>
                                        <p:tav tm="100000">
                                          <p:val>
                                            <p:strVal val="#ppt_h"/>
                                          </p:val>
                                        </p:tav>
                                      </p:tavLst>
                                    </p:anim>
                                  </p:childTnLst>
                                </p:cTn>
                              </p:par>
                            </p:childTnLst>
                          </p:cTn>
                        </p:par>
                        <p:par>
                          <p:cTn id="29" fill="hold">
                            <p:stCondLst>
                              <p:cond delay="2000"/>
                            </p:stCondLst>
                            <p:childTnLst>
                              <p:par>
                                <p:cTn id="30" presetID="17" presetClass="entr" presetSubtype="10" fill="hold" grpId="0" nodeType="afterEffect">
                                  <p:stCondLst>
                                    <p:cond delay="0"/>
                                  </p:stCondLst>
                                  <p:childTnLst>
                                    <p:set>
                                      <p:cBhvr>
                                        <p:cTn id="31" dur="1" fill="hold">
                                          <p:stCondLst>
                                            <p:cond delay="0"/>
                                          </p:stCondLst>
                                        </p:cTn>
                                        <p:tgtEl>
                                          <p:spTgt spid="16"/>
                                        </p:tgtEl>
                                        <p:attrNameLst>
                                          <p:attrName>style.visibility</p:attrName>
                                        </p:attrNameLst>
                                      </p:cBhvr>
                                      <p:to>
                                        <p:strVal val="visible"/>
                                      </p:to>
                                    </p:set>
                                    <p:anim calcmode="lin" valueType="num">
                                      <p:cBhvr>
                                        <p:cTn id="32" dur="500" fill="hold"/>
                                        <p:tgtEl>
                                          <p:spTgt spid="16"/>
                                        </p:tgtEl>
                                        <p:attrNameLst>
                                          <p:attrName>ppt_w</p:attrName>
                                        </p:attrNameLst>
                                      </p:cBhvr>
                                      <p:tavLst>
                                        <p:tav tm="0">
                                          <p:val>
                                            <p:fltVal val="0"/>
                                          </p:val>
                                        </p:tav>
                                        <p:tav tm="100000">
                                          <p:val>
                                            <p:strVal val="#ppt_w"/>
                                          </p:val>
                                        </p:tav>
                                      </p:tavLst>
                                    </p:anim>
                                    <p:anim calcmode="lin" valueType="num">
                                      <p:cBhvr>
                                        <p:cTn id="33" dur="500" fill="hold"/>
                                        <p:tgtEl>
                                          <p:spTgt spid="1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1"/>
        <p:cNvGrpSpPr/>
        <p:nvPr/>
      </p:nvGrpSpPr>
      <p:grpSpPr>
        <a:xfrm>
          <a:off x="0" y="0"/>
          <a:ext cx="0" cy="0"/>
          <a:chOff x="0" y="0"/>
          <a:chExt cx="0" cy="0"/>
        </a:xfrm>
      </p:grpSpPr>
      <p:grpSp>
        <p:nvGrpSpPr>
          <p:cNvPr id="834" name="Google Shape;834;p43"/>
          <p:cNvGrpSpPr/>
          <p:nvPr/>
        </p:nvGrpSpPr>
        <p:grpSpPr>
          <a:xfrm>
            <a:off x="-702844" y="4089067"/>
            <a:ext cx="2511058" cy="1324607"/>
            <a:chOff x="561900" y="1927850"/>
            <a:chExt cx="3359275" cy="1772050"/>
          </a:xfrm>
        </p:grpSpPr>
        <p:sp>
          <p:nvSpPr>
            <p:cNvPr id="835" name="Google Shape;835;p43"/>
            <p:cNvSpPr/>
            <p:nvPr/>
          </p:nvSpPr>
          <p:spPr>
            <a:xfrm>
              <a:off x="561900" y="1927850"/>
              <a:ext cx="3359275" cy="1772050"/>
            </a:xfrm>
            <a:custGeom>
              <a:avLst/>
              <a:gdLst/>
              <a:ahLst/>
              <a:cxnLst/>
              <a:rect l="l" t="t" r="r" b="b"/>
              <a:pathLst>
                <a:path w="134371" h="70882" extrusionOk="0">
                  <a:moveTo>
                    <a:pt x="56147" y="0"/>
                  </a:moveTo>
                  <a:lnTo>
                    <a:pt x="56018" y="104"/>
                  </a:lnTo>
                  <a:cubicBezTo>
                    <a:pt x="34588" y="21379"/>
                    <a:pt x="15795" y="45135"/>
                    <a:pt x="0" y="70882"/>
                  </a:cubicBezTo>
                  <a:cubicBezTo>
                    <a:pt x="20706" y="68891"/>
                    <a:pt x="41309" y="67702"/>
                    <a:pt x="61912" y="66953"/>
                  </a:cubicBezTo>
                  <a:cubicBezTo>
                    <a:pt x="85978" y="66074"/>
                    <a:pt x="110071" y="65738"/>
                    <a:pt x="134370" y="65298"/>
                  </a:cubicBezTo>
                  <a:cubicBezTo>
                    <a:pt x="126124" y="55449"/>
                    <a:pt x="117206" y="46195"/>
                    <a:pt x="107693" y="37587"/>
                  </a:cubicBezTo>
                  <a:cubicBezTo>
                    <a:pt x="100661" y="31253"/>
                    <a:pt x="92622" y="26109"/>
                    <a:pt x="84479" y="21301"/>
                  </a:cubicBezTo>
                  <a:cubicBezTo>
                    <a:pt x="83031" y="18018"/>
                    <a:pt x="81636" y="14657"/>
                    <a:pt x="80188" y="11374"/>
                  </a:cubicBezTo>
                  <a:cubicBezTo>
                    <a:pt x="75974" y="11374"/>
                    <a:pt x="71761" y="11142"/>
                    <a:pt x="67547" y="11142"/>
                  </a:cubicBezTo>
                  <a:cubicBezTo>
                    <a:pt x="63980" y="7161"/>
                    <a:pt x="60283" y="3335"/>
                    <a:pt x="56147" y="0"/>
                  </a:cubicBez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3"/>
            <p:cNvSpPr/>
            <p:nvPr/>
          </p:nvSpPr>
          <p:spPr>
            <a:xfrm>
              <a:off x="1962325" y="1927850"/>
              <a:ext cx="1958850" cy="1673825"/>
            </a:xfrm>
            <a:custGeom>
              <a:avLst/>
              <a:gdLst/>
              <a:ahLst/>
              <a:cxnLst/>
              <a:rect l="l" t="t" r="r" b="b"/>
              <a:pathLst>
                <a:path w="78354" h="66953" extrusionOk="0">
                  <a:moveTo>
                    <a:pt x="130" y="0"/>
                  </a:moveTo>
                  <a:lnTo>
                    <a:pt x="1" y="130"/>
                  </a:lnTo>
                  <a:cubicBezTo>
                    <a:pt x="3284" y="7161"/>
                    <a:pt x="6644" y="14347"/>
                    <a:pt x="9927" y="21353"/>
                  </a:cubicBezTo>
                  <a:cubicBezTo>
                    <a:pt x="10137" y="21792"/>
                    <a:pt x="9787" y="22265"/>
                    <a:pt x="9345" y="22265"/>
                  </a:cubicBezTo>
                  <a:cubicBezTo>
                    <a:pt x="9240" y="22265"/>
                    <a:pt x="9131" y="22239"/>
                    <a:pt x="9023" y="22180"/>
                  </a:cubicBezTo>
                  <a:lnTo>
                    <a:pt x="3723" y="19336"/>
                  </a:lnTo>
                  <a:cubicBezTo>
                    <a:pt x="3627" y="19282"/>
                    <a:pt x="3526" y="19257"/>
                    <a:pt x="3427" y="19257"/>
                  </a:cubicBezTo>
                  <a:cubicBezTo>
                    <a:pt x="3105" y="19257"/>
                    <a:pt x="2812" y="19523"/>
                    <a:pt x="2793" y="19879"/>
                  </a:cubicBezTo>
                  <a:cubicBezTo>
                    <a:pt x="2638" y="23731"/>
                    <a:pt x="1500" y="27815"/>
                    <a:pt x="2948" y="31357"/>
                  </a:cubicBezTo>
                  <a:cubicBezTo>
                    <a:pt x="5714" y="38078"/>
                    <a:pt x="8273" y="45057"/>
                    <a:pt x="10987" y="51830"/>
                  </a:cubicBezTo>
                  <a:cubicBezTo>
                    <a:pt x="11375" y="52813"/>
                    <a:pt x="11039" y="53898"/>
                    <a:pt x="10186" y="54493"/>
                  </a:cubicBezTo>
                  <a:cubicBezTo>
                    <a:pt x="8144" y="55837"/>
                    <a:pt x="6334" y="57517"/>
                    <a:pt x="4783" y="59404"/>
                  </a:cubicBezTo>
                  <a:cubicBezTo>
                    <a:pt x="5274" y="61886"/>
                    <a:pt x="5636" y="64419"/>
                    <a:pt x="5895" y="66953"/>
                  </a:cubicBezTo>
                  <a:cubicBezTo>
                    <a:pt x="29961" y="66074"/>
                    <a:pt x="54054" y="65738"/>
                    <a:pt x="78353" y="65298"/>
                  </a:cubicBezTo>
                  <a:cubicBezTo>
                    <a:pt x="70107" y="55449"/>
                    <a:pt x="61189" y="46221"/>
                    <a:pt x="51676" y="37613"/>
                  </a:cubicBezTo>
                  <a:cubicBezTo>
                    <a:pt x="44644" y="31253"/>
                    <a:pt x="36605" y="26135"/>
                    <a:pt x="28462" y="21327"/>
                  </a:cubicBezTo>
                  <a:cubicBezTo>
                    <a:pt x="27014" y="18018"/>
                    <a:pt x="25619" y="14657"/>
                    <a:pt x="24171" y="11374"/>
                  </a:cubicBezTo>
                  <a:cubicBezTo>
                    <a:pt x="19957" y="11374"/>
                    <a:pt x="15744" y="11142"/>
                    <a:pt x="11530" y="11142"/>
                  </a:cubicBezTo>
                  <a:cubicBezTo>
                    <a:pt x="7963" y="7187"/>
                    <a:pt x="4266" y="3335"/>
                    <a:pt x="130" y="0"/>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7" name="Google Shape;837;p43"/>
          <p:cNvGrpSpPr/>
          <p:nvPr/>
        </p:nvGrpSpPr>
        <p:grpSpPr>
          <a:xfrm>
            <a:off x="6460348" y="3739864"/>
            <a:ext cx="3386496" cy="1673810"/>
            <a:chOff x="2403725" y="1616350"/>
            <a:chExt cx="4616900" cy="2281950"/>
          </a:xfrm>
        </p:grpSpPr>
        <p:sp>
          <p:nvSpPr>
            <p:cNvPr id="838" name="Google Shape;838;p43"/>
            <p:cNvSpPr/>
            <p:nvPr/>
          </p:nvSpPr>
          <p:spPr>
            <a:xfrm>
              <a:off x="2403725" y="1616350"/>
              <a:ext cx="4616900" cy="2281950"/>
            </a:xfrm>
            <a:custGeom>
              <a:avLst/>
              <a:gdLst/>
              <a:ahLst/>
              <a:cxnLst/>
              <a:rect l="l" t="t" r="r" b="b"/>
              <a:pathLst>
                <a:path w="184676" h="91278" extrusionOk="0">
                  <a:moveTo>
                    <a:pt x="132691" y="1"/>
                  </a:moveTo>
                  <a:cubicBezTo>
                    <a:pt x="129563" y="879"/>
                    <a:pt x="125659" y="388"/>
                    <a:pt x="123307" y="2611"/>
                  </a:cubicBezTo>
                  <a:cubicBezTo>
                    <a:pt x="111648" y="13572"/>
                    <a:pt x="99731" y="24688"/>
                    <a:pt x="88099" y="35648"/>
                  </a:cubicBezTo>
                  <a:cubicBezTo>
                    <a:pt x="80731" y="36579"/>
                    <a:pt x="72433" y="34898"/>
                    <a:pt x="66152" y="38828"/>
                  </a:cubicBezTo>
                  <a:cubicBezTo>
                    <a:pt x="43584" y="52916"/>
                    <a:pt x="21534" y="67780"/>
                    <a:pt x="1" y="83394"/>
                  </a:cubicBezTo>
                  <a:cubicBezTo>
                    <a:pt x="16312" y="83575"/>
                    <a:pt x="32546" y="83885"/>
                    <a:pt x="48677" y="84324"/>
                  </a:cubicBezTo>
                  <a:cubicBezTo>
                    <a:pt x="93941" y="85591"/>
                    <a:pt x="138636" y="87892"/>
                    <a:pt x="184365" y="91278"/>
                  </a:cubicBezTo>
                  <a:lnTo>
                    <a:pt x="184676" y="63024"/>
                  </a:lnTo>
                  <a:cubicBezTo>
                    <a:pt x="175576" y="53666"/>
                    <a:pt x="166477" y="44282"/>
                    <a:pt x="157378" y="34898"/>
                  </a:cubicBezTo>
                  <a:cubicBezTo>
                    <a:pt x="156783" y="31745"/>
                    <a:pt x="156292" y="28539"/>
                    <a:pt x="155697" y="25386"/>
                  </a:cubicBezTo>
                  <a:cubicBezTo>
                    <a:pt x="153242" y="22568"/>
                    <a:pt x="150372" y="20035"/>
                    <a:pt x="147761" y="17320"/>
                  </a:cubicBezTo>
                  <a:cubicBezTo>
                    <a:pt x="145512" y="14994"/>
                    <a:pt x="143444" y="12564"/>
                    <a:pt x="141997" y="9694"/>
                  </a:cubicBezTo>
                  <a:cubicBezTo>
                    <a:pt x="141609" y="8945"/>
                    <a:pt x="141169" y="8195"/>
                    <a:pt x="140678" y="7497"/>
                  </a:cubicBezTo>
                  <a:cubicBezTo>
                    <a:pt x="138895" y="4912"/>
                    <a:pt x="136491" y="2741"/>
                    <a:pt x="133957" y="879"/>
                  </a:cubicBezTo>
                  <a:cubicBezTo>
                    <a:pt x="133544" y="595"/>
                    <a:pt x="133130" y="285"/>
                    <a:pt x="132691" y="1"/>
                  </a:cubicBezTo>
                  <a:close/>
                </a:path>
              </a:pathLst>
            </a:cu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3"/>
            <p:cNvSpPr/>
            <p:nvPr/>
          </p:nvSpPr>
          <p:spPr>
            <a:xfrm>
              <a:off x="3620625" y="1638325"/>
              <a:ext cx="3400000" cy="2259975"/>
            </a:xfrm>
            <a:custGeom>
              <a:avLst/>
              <a:gdLst/>
              <a:ahLst/>
              <a:cxnLst/>
              <a:rect l="l" t="t" r="r" b="b"/>
              <a:pathLst>
                <a:path w="136000" h="90399" extrusionOk="0">
                  <a:moveTo>
                    <a:pt x="75197" y="7908"/>
                  </a:moveTo>
                  <a:cubicBezTo>
                    <a:pt x="75100" y="7908"/>
                    <a:pt x="75000" y="7948"/>
                    <a:pt x="74915" y="8040"/>
                  </a:cubicBezTo>
                  <a:cubicBezTo>
                    <a:pt x="72718" y="10134"/>
                    <a:pt x="70185" y="12150"/>
                    <a:pt x="69357" y="15019"/>
                  </a:cubicBezTo>
                  <a:lnTo>
                    <a:pt x="67419" y="21611"/>
                  </a:lnTo>
                  <a:cubicBezTo>
                    <a:pt x="67344" y="21889"/>
                    <a:pt x="67563" y="22114"/>
                    <a:pt x="67797" y="22114"/>
                  </a:cubicBezTo>
                  <a:cubicBezTo>
                    <a:pt x="67890" y="22114"/>
                    <a:pt x="67984" y="22079"/>
                    <a:pt x="68065" y="21999"/>
                  </a:cubicBezTo>
                  <a:cubicBezTo>
                    <a:pt x="69952" y="20086"/>
                    <a:pt x="72020" y="18302"/>
                    <a:pt x="73054" y="15847"/>
                  </a:cubicBezTo>
                  <a:cubicBezTo>
                    <a:pt x="74062" y="13417"/>
                    <a:pt x="74889" y="10935"/>
                    <a:pt x="75561" y="8402"/>
                  </a:cubicBezTo>
                  <a:cubicBezTo>
                    <a:pt x="75634" y="8129"/>
                    <a:pt x="75426" y="7908"/>
                    <a:pt x="75197" y="7908"/>
                  </a:cubicBezTo>
                  <a:close/>
                  <a:moveTo>
                    <a:pt x="91873" y="34565"/>
                  </a:moveTo>
                  <a:cubicBezTo>
                    <a:pt x="92043" y="34565"/>
                    <a:pt x="92209" y="34688"/>
                    <a:pt x="92209" y="34898"/>
                  </a:cubicBezTo>
                  <a:cubicBezTo>
                    <a:pt x="92261" y="36268"/>
                    <a:pt x="92338" y="37638"/>
                    <a:pt x="92364" y="38983"/>
                  </a:cubicBezTo>
                  <a:cubicBezTo>
                    <a:pt x="92416" y="40120"/>
                    <a:pt x="91563" y="41413"/>
                    <a:pt x="90917" y="42602"/>
                  </a:cubicBezTo>
                  <a:cubicBezTo>
                    <a:pt x="90874" y="42784"/>
                    <a:pt x="90738" y="42864"/>
                    <a:pt x="90600" y="42864"/>
                  </a:cubicBezTo>
                  <a:cubicBezTo>
                    <a:pt x="90406" y="42864"/>
                    <a:pt x="90210" y="42704"/>
                    <a:pt x="90270" y="42447"/>
                  </a:cubicBezTo>
                  <a:cubicBezTo>
                    <a:pt x="90244" y="41154"/>
                    <a:pt x="90193" y="39862"/>
                    <a:pt x="90167" y="38569"/>
                  </a:cubicBezTo>
                  <a:cubicBezTo>
                    <a:pt x="90141" y="37251"/>
                    <a:pt x="90891" y="35984"/>
                    <a:pt x="91563" y="34769"/>
                  </a:cubicBezTo>
                  <a:cubicBezTo>
                    <a:pt x="91628" y="34628"/>
                    <a:pt x="91751" y="34565"/>
                    <a:pt x="91873" y="34565"/>
                  </a:cubicBezTo>
                  <a:close/>
                  <a:moveTo>
                    <a:pt x="63347" y="23600"/>
                  </a:moveTo>
                  <a:cubicBezTo>
                    <a:pt x="63230" y="23600"/>
                    <a:pt x="63108" y="23639"/>
                    <a:pt x="62998" y="23731"/>
                  </a:cubicBezTo>
                  <a:cubicBezTo>
                    <a:pt x="57828" y="27841"/>
                    <a:pt x="51391" y="31124"/>
                    <a:pt x="49091" y="37147"/>
                  </a:cubicBezTo>
                  <a:lnTo>
                    <a:pt x="46325" y="44360"/>
                  </a:lnTo>
                  <a:cubicBezTo>
                    <a:pt x="46188" y="44771"/>
                    <a:pt x="46511" y="45123"/>
                    <a:pt x="46867" y="45123"/>
                  </a:cubicBezTo>
                  <a:cubicBezTo>
                    <a:pt x="46980" y="45123"/>
                    <a:pt x="47097" y="45087"/>
                    <a:pt x="47204" y="45006"/>
                  </a:cubicBezTo>
                  <a:cubicBezTo>
                    <a:pt x="51159" y="42085"/>
                    <a:pt x="56794" y="38698"/>
                    <a:pt x="58733" y="34821"/>
                  </a:cubicBezTo>
                  <a:cubicBezTo>
                    <a:pt x="60491" y="31331"/>
                    <a:pt x="62145" y="27893"/>
                    <a:pt x="63851" y="24429"/>
                  </a:cubicBezTo>
                  <a:cubicBezTo>
                    <a:pt x="64068" y="24014"/>
                    <a:pt x="63728" y="23600"/>
                    <a:pt x="63347" y="23600"/>
                  </a:cubicBezTo>
                  <a:close/>
                  <a:moveTo>
                    <a:pt x="74537" y="43960"/>
                  </a:moveTo>
                  <a:cubicBezTo>
                    <a:pt x="74756" y="43960"/>
                    <a:pt x="74978" y="44117"/>
                    <a:pt x="74993" y="44385"/>
                  </a:cubicBezTo>
                  <a:cubicBezTo>
                    <a:pt x="75019" y="46970"/>
                    <a:pt x="75070" y="49555"/>
                    <a:pt x="75122" y="52115"/>
                  </a:cubicBezTo>
                  <a:cubicBezTo>
                    <a:pt x="75174" y="55217"/>
                    <a:pt x="73700" y="58500"/>
                    <a:pt x="72640" y="61628"/>
                  </a:cubicBezTo>
                  <a:cubicBezTo>
                    <a:pt x="72582" y="61848"/>
                    <a:pt x="72405" y="61948"/>
                    <a:pt x="72227" y="61948"/>
                  </a:cubicBezTo>
                  <a:cubicBezTo>
                    <a:pt x="72008" y="61948"/>
                    <a:pt x="71787" y="61795"/>
                    <a:pt x="71787" y="61524"/>
                  </a:cubicBezTo>
                  <a:lnTo>
                    <a:pt x="71348" y="53097"/>
                  </a:lnTo>
                  <a:cubicBezTo>
                    <a:pt x="71193" y="50021"/>
                    <a:pt x="72847" y="47126"/>
                    <a:pt x="74140" y="44230"/>
                  </a:cubicBezTo>
                  <a:cubicBezTo>
                    <a:pt x="74216" y="44044"/>
                    <a:pt x="74376" y="43960"/>
                    <a:pt x="74537" y="43960"/>
                  </a:cubicBezTo>
                  <a:close/>
                  <a:moveTo>
                    <a:pt x="85281" y="0"/>
                  </a:moveTo>
                  <a:cubicBezTo>
                    <a:pt x="82489" y="13081"/>
                    <a:pt x="79025" y="26006"/>
                    <a:pt x="74889" y="38724"/>
                  </a:cubicBezTo>
                  <a:cubicBezTo>
                    <a:pt x="74851" y="38840"/>
                    <a:pt x="74754" y="38899"/>
                    <a:pt x="74657" y="38899"/>
                  </a:cubicBezTo>
                  <a:cubicBezTo>
                    <a:pt x="74560" y="38899"/>
                    <a:pt x="74463" y="38840"/>
                    <a:pt x="74424" y="38724"/>
                  </a:cubicBezTo>
                  <a:cubicBezTo>
                    <a:pt x="73390" y="35519"/>
                    <a:pt x="73700" y="32546"/>
                    <a:pt x="73028" y="28798"/>
                  </a:cubicBezTo>
                  <a:cubicBezTo>
                    <a:pt x="73001" y="28662"/>
                    <a:pt x="72888" y="28590"/>
                    <a:pt x="72776" y="28590"/>
                  </a:cubicBezTo>
                  <a:cubicBezTo>
                    <a:pt x="72675" y="28590"/>
                    <a:pt x="72574" y="28649"/>
                    <a:pt x="72537" y="28772"/>
                  </a:cubicBezTo>
                  <a:cubicBezTo>
                    <a:pt x="71477" y="33477"/>
                    <a:pt x="71761" y="39009"/>
                    <a:pt x="68478" y="42447"/>
                  </a:cubicBezTo>
                  <a:cubicBezTo>
                    <a:pt x="62016" y="49168"/>
                    <a:pt x="55553" y="55682"/>
                    <a:pt x="49091" y="62403"/>
                  </a:cubicBezTo>
                  <a:cubicBezTo>
                    <a:pt x="48953" y="62550"/>
                    <a:pt x="48778" y="62616"/>
                    <a:pt x="48605" y="62616"/>
                  </a:cubicBezTo>
                  <a:cubicBezTo>
                    <a:pt x="48261" y="62616"/>
                    <a:pt x="47927" y="62351"/>
                    <a:pt x="47927" y="61938"/>
                  </a:cubicBezTo>
                  <a:cubicBezTo>
                    <a:pt x="47902" y="59508"/>
                    <a:pt x="47850" y="57104"/>
                    <a:pt x="47798" y="54674"/>
                  </a:cubicBezTo>
                  <a:cubicBezTo>
                    <a:pt x="47798" y="54260"/>
                    <a:pt x="47465" y="53984"/>
                    <a:pt x="47120" y="53984"/>
                  </a:cubicBezTo>
                  <a:cubicBezTo>
                    <a:pt x="46948" y="53984"/>
                    <a:pt x="46773" y="54053"/>
                    <a:pt x="46635" y="54208"/>
                  </a:cubicBezTo>
                  <a:cubicBezTo>
                    <a:pt x="42266" y="59017"/>
                    <a:pt x="37536" y="63463"/>
                    <a:pt x="32521" y="67547"/>
                  </a:cubicBezTo>
                  <a:cubicBezTo>
                    <a:pt x="32387" y="67655"/>
                    <a:pt x="32240" y="67702"/>
                    <a:pt x="32096" y="67702"/>
                  </a:cubicBezTo>
                  <a:cubicBezTo>
                    <a:pt x="31657" y="67702"/>
                    <a:pt x="31259" y="67259"/>
                    <a:pt x="31435" y="66772"/>
                  </a:cubicBezTo>
                  <a:cubicBezTo>
                    <a:pt x="32624" y="63696"/>
                    <a:pt x="33632" y="60568"/>
                    <a:pt x="34459" y="57362"/>
                  </a:cubicBezTo>
                  <a:cubicBezTo>
                    <a:pt x="34591" y="56894"/>
                    <a:pt x="34205" y="56507"/>
                    <a:pt x="33787" y="56507"/>
                  </a:cubicBezTo>
                  <a:cubicBezTo>
                    <a:pt x="33628" y="56507"/>
                    <a:pt x="33464" y="56562"/>
                    <a:pt x="33322" y="56690"/>
                  </a:cubicBezTo>
                  <a:cubicBezTo>
                    <a:pt x="22853" y="66384"/>
                    <a:pt x="11711" y="75328"/>
                    <a:pt x="1" y="83445"/>
                  </a:cubicBezTo>
                  <a:cubicBezTo>
                    <a:pt x="45265" y="84712"/>
                    <a:pt x="89960" y="87013"/>
                    <a:pt x="135689" y="90399"/>
                  </a:cubicBezTo>
                  <a:lnTo>
                    <a:pt x="136000" y="62145"/>
                  </a:lnTo>
                  <a:cubicBezTo>
                    <a:pt x="126900" y="52761"/>
                    <a:pt x="117801" y="43403"/>
                    <a:pt x="108702" y="34019"/>
                  </a:cubicBezTo>
                  <a:cubicBezTo>
                    <a:pt x="108107" y="30892"/>
                    <a:pt x="107616" y="27660"/>
                    <a:pt x="107021" y="24532"/>
                  </a:cubicBezTo>
                  <a:cubicBezTo>
                    <a:pt x="104566" y="21689"/>
                    <a:pt x="101696" y="19156"/>
                    <a:pt x="99085" y="16441"/>
                  </a:cubicBezTo>
                  <a:cubicBezTo>
                    <a:pt x="96630" y="21353"/>
                    <a:pt x="94200" y="26238"/>
                    <a:pt x="91770" y="31150"/>
                  </a:cubicBezTo>
                  <a:cubicBezTo>
                    <a:pt x="91459" y="22981"/>
                    <a:pt x="91589" y="14787"/>
                    <a:pt x="92002" y="6592"/>
                  </a:cubicBezTo>
                  <a:cubicBezTo>
                    <a:pt x="90219" y="4007"/>
                    <a:pt x="87815" y="1862"/>
                    <a:pt x="85281" y="0"/>
                  </a:cubicBezTo>
                  <a:close/>
                </a:path>
              </a:pathLst>
            </a:custGeom>
            <a:gradFill>
              <a:gsLst>
                <a:gs pos="0">
                  <a:srgbClr val="F8BA4E">
                    <a:alpha val="41176"/>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TextBox 6">
            <a:extLst>
              <a:ext uri="{FF2B5EF4-FFF2-40B4-BE49-F238E27FC236}">
                <a16:creationId xmlns:a16="http://schemas.microsoft.com/office/drawing/2014/main" id="{3547FAFB-D113-8174-1C6E-C4F4C3442F86}"/>
              </a:ext>
            </a:extLst>
          </p:cNvPr>
          <p:cNvSpPr txBox="1"/>
          <p:nvPr/>
        </p:nvSpPr>
        <p:spPr>
          <a:xfrm>
            <a:off x="544142" y="437421"/>
            <a:ext cx="8055752" cy="3785652"/>
          </a:xfrm>
          <a:prstGeom prst="rect">
            <a:avLst/>
          </a:prstGeom>
          <a:noFill/>
        </p:spPr>
        <p:txBody>
          <a:bodyPr wrap="square">
            <a:spAutoFit/>
          </a:bodyPr>
          <a:lstStyle/>
          <a:p>
            <a:pPr algn="ctr">
              <a:lnSpc>
                <a:spcPct val="150000"/>
              </a:lnSpc>
            </a:pPr>
            <a:r>
              <a:rPr lang="en-US" sz="4000" b="1" dirty="0" smtClean="0">
                <a:solidFill>
                  <a:schemeClr val="accent3">
                    <a:lumMod val="75000"/>
                  </a:schemeClr>
                </a:solidFill>
              </a:rPr>
              <a:t>TIẾT 27, 28.</a:t>
            </a:r>
          </a:p>
          <a:p>
            <a:pPr algn="ctr">
              <a:lnSpc>
                <a:spcPct val="150000"/>
              </a:lnSpc>
            </a:pPr>
            <a:r>
              <a:rPr lang="vi-VN" sz="4000" b="1" dirty="0" smtClean="0">
                <a:solidFill>
                  <a:schemeClr val="accent3">
                    <a:lumMod val="75000"/>
                  </a:schemeClr>
                </a:solidFill>
              </a:rPr>
              <a:t>BÀI </a:t>
            </a:r>
            <a:r>
              <a:rPr lang="en-US" sz="4000" b="1" dirty="0">
                <a:solidFill>
                  <a:schemeClr val="accent3">
                    <a:lumMod val="75000"/>
                  </a:schemeClr>
                </a:solidFill>
              </a:rPr>
              <a:t>8</a:t>
            </a:r>
            <a:r>
              <a:rPr lang="vi-VN" sz="4000" b="1" dirty="0">
                <a:solidFill>
                  <a:schemeClr val="accent3">
                    <a:lumMod val="75000"/>
                  </a:schemeClr>
                </a:solidFill>
              </a:rPr>
              <a:t>: </a:t>
            </a:r>
            <a:r>
              <a:rPr lang="en-US" sz="4000" b="1" dirty="0">
                <a:solidFill>
                  <a:schemeClr val="accent3">
                    <a:lumMod val="75000"/>
                  </a:schemeClr>
                </a:solidFill>
              </a:rPr>
              <a:t>TÁC ĐỘNG CỦA BIẾN ĐỔI KHÍ HẬU ĐỐI VỚI KHÍ HẬU VÀ THỦY VĂN VIỆT NAM</a:t>
            </a:r>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grpSp>
        <p:nvGrpSpPr>
          <p:cNvPr id="824" name="Google Shape;824;p42"/>
          <p:cNvGrpSpPr/>
          <p:nvPr/>
        </p:nvGrpSpPr>
        <p:grpSpPr>
          <a:xfrm>
            <a:off x="5647637" y="2715006"/>
            <a:ext cx="3496363" cy="2630127"/>
            <a:chOff x="5647775" y="2513476"/>
            <a:chExt cx="3496363" cy="2630127"/>
          </a:xfrm>
        </p:grpSpPr>
        <p:sp>
          <p:nvSpPr>
            <p:cNvPr id="825" name="Google Shape;825;p42"/>
            <p:cNvSpPr/>
            <p:nvPr/>
          </p:nvSpPr>
          <p:spPr>
            <a:xfrm>
              <a:off x="6129125" y="2513476"/>
              <a:ext cx="3015012" cy="2630127"/>
            </a:xfrm>
            <a:custGeom>
              <a:avLst/>
              <a:gdLst/>
              <a:ahLst/>
              <a:cxnLst/>
              <a:rect l="l" t="t" r="r" b="b"/>
              <a:pathLst>
                <a:path w="192039" h="167524" extrusionOk="0">
                  <a:moveTo>
                    <a:pt x="192039" y="0"/>
                  </a:moveTo>
                  <a:lnTo>
                    <a:pt x="183587" y="21901"/>
                  </a:lnTo>
                  <a:lnTo>
                    <a:pt x="182700" y="34439"/>
                  </a:lnTo>
                  <a:lnTo>
                    <a:pt x="173944" y="58534"/>
                  </a:lnTo>
                  <a:lnTo>
                    <a:pt x="161616" y="78800"/>
                  </a:lnTo>
                  <a:lnTo>
                    <a:pt x="145342" y="93113"/>
                  </a:lnTo>
                  <a:lnTo>
                    <a:pt x="123278" y="105464"/>
                  </a:lnTo>
                  <a:lnTo>
                    <a:pt x="105440" y="138058"/>
                  </a:lnTo>
                  <a:lnTo>
                    <a:pt x="81999" y="148261"/>
                  </a:lnTo>
                  <a:lnTo>
                    <a:pt x="60635" y="148261"/>
                  </a:lnTo>
                  <a:lnTo>
                    <a:pt x="0" y="167523"/>
                  </a:lnTo>
                  <a:lnTo>
                    <a:pt x="192039" y="167523"/>
                  </a:lnTo>
                  <a:lnTo>
                    <a:pt x="192039" y="0"/>
                  </a:ln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2"/>
            <p:cNvSpPr/>
            <p:nvPr/>
          </p:nvSpPr>
          <p:spPr>
            <a:xfrm>
              <a:off x="6586571" y="4217933"/>
              <a:ext cx="2557546" cy="925593"/>
            </a:xfrm>
            <a:custGeom>
              <a:avLst/>
              <a:gdLst/>
              <a:ahLst/>
              <a:cxnLst/>
              <a:rect l="l" t="t" r="r" b="b"/>
              <a:pathLst>
                <a:path w="162901" h="58955" extrusionOk="0">
                  <a:moveTo>
                    <a:pt x="133132" y="0"/>
                  </a:moveTo>
                  <a:lnTo>
                    <a:pt x="118259" y="7308"/>
                  </a:lnTo>
                  <a:lnTo>
                    <a:pt x="106795" y="18982"/>
                  </a:lnTo>
                  <a:lnTo>
                    <a:pt x="83821" y="26267"/>
                  </a:lnTo>
                  <a:lnTo>
                    <a:pt x="56176" y="44945"/>
                  </a:lnTo>
                  <a:lnTo>
                    <a:pt x="26711" y="49919"/>
                  </a:lnTo>
                  <a:lnTo>
                    <a:pt x="1" y="58954"/>
                  </a:lnTo>
                  <a:lnTo>
                    <a:pt x="162901" y="58954"/>
                  </a:lnTo>
                  <a:lnTo>
                    <a:pt x="162901" y="304"/>
                  </a:lnTo>
                  <a:lnTo>
                    <a:pt x="133132" y="0"/>
                  </a:ln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2"/>
            <p:cNvSpPr/>
            <p:nvPr/>
          </p:nvSpPr>
          <p:spPr>
            <a:xfrm>
              <a:off x="5647775" y="4708150"/>
              <a:ext cx="671300" cy="241100"/>
            </a:xfrm>
            <a:custGeom>
              <a:avLst/>
              <a:gdLst/>
              <a:ahLst/>
              <a:cxnLst/>
              <a:rect l="l" t="t" r="r" b="b"/>
              <a:pathLst>
                <a:path w="26852" h="9644" extrusionOk="0">
                  <a:moveTo>
                    <a:pt x="13753" y="0"/>
                  </a:moveTo>
                  <a:lnTo>
                    <a:pt x="11278" y="1681"/>
                  </a:lnTo>
                  <a:lnTo>
                    <a:pt x="5161" y="4296"/>
                  </a:lnTo>
                  <a:lnTo>
                    <a:pt x="1" y="9643"/>
                  </a:lnTo>
                  <a:lnTo>
                    <a:pt x="26851" y="9643"/>
                  </a:lnTo>
                  <a:lnTo>
                    <a:pt x="23256" y="4390"/>
                  </a:lnTo>
                  <a:lnTo>
                    <a:pt x="18936" y="3806"/>
                  </a:lnTo>
                  <a:lnTo>
                    <a:pt x="13753" y="0"/>
                  </a:lnTo>
                  <a:close/>
                </a:path>
              </a:pathLst>
            </a:cu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Google Shape;990;p39">
            <a:extLst>
              <a:ext uri="{FF2B5EF4-FFF2-40B4-BE49-F238E27FC236}">
                <a16:creationId xmlns:a16="http://schemas.microsoft.com/office/drawing/2014/main" id="{3CBBA971-B939-DF97-A539-5DFA8C420881}"/>
              </a:ext>
            </a:extLst>
          </p:cNvPr>
          <p:cNvSpPr txBox="1">
            <a:spLocks/>
          </p:cNvSpPr>
          <p:nvPr/>
        </p:nvSpPr>
        <p:spPr>
          <a:xfrm>
            <a:off x="739649" y="686098"/>
            <a:ext cx="7664700" cy="5727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a:solidFill>
                  <a:srgbClr val="004C60"/>
                </a:solidFill>
                <a:latin typeface="+mj-lt"/>
              </a:rPr>
              <a:t>NỘI DUNG BÀI HỌC</a:t>
            </a:r>
          </a:p>
        </p:txBody>
      </p:sp>
      <p:grpSp>
        <p:nvGrpSpPr>
          <p:cNvPr id="28" name="Group 27">
            <a:extLst>
              <a:ext uri="{FF2B5EF4-FFF2-40B4-BE49-F238E27FC236}">
                <a16:creationId xmlns:a16="http://schemas.microsoft.com/office/drawing/2014/main" id="{C89EA1D3-30C0-1DEA-E80C-C356493A23DC}"/>
              </a:ext>
            </a:extLst>
          </p:cNvPr>
          <p:cNvGrpSpPr/>
          <p:nvPr/>
        </p:nvGrpSpPr>
        <p:grpSpPr>
          <a:xfrm>
            <a:off x="382928" y="1602302"/>
            <a:ext cx="2625496" cy="2735156"/>
            <a:chOff x="513327" y="1401581"/>
            <a:chExt cx="2625496" cy="2735156"/>
          </a:xfrm>
        </p:grpSpPr>
        <p:grpSp>
          <p:nvGrpSpPr>
            <p:cNvPr id="25" name="Group 24">
              <a:extLst>
                <a:ext uri="{FF2B5EF4-FFF2-40B4-BE49-F238E27FC236}">
                  <a16:creationId xmlns:a16="http://schemas.microsoft.com/office/drawing/2014/main" id="{44E59DB6-4337-BE71-CCD9-6C42F03450F5}"/>
                </a:ext>
              </a:extLst>
            </p:cNvPr>
            <p:cNvGrpSpPr/>
            <p:nvPr/>
          </p:nvGrpSpPr>
          <p:grpSpPr>
            <a:xfrm>
              <a:off x="1422425" y="1401581"/>
              <a:ext cx="807300" cy="807300"/>
              <a:chOff x="1422425" y="1401581"/>
              <a:chExt cx="807300" cy="807300"/>
            </a:xfrm>
          </p:grpSpPr>
          <p:sp>
            <p:nvSpPr>
              <p:cNvPr id="811" name="Google Shape;811;p42"/>
              <p:cNvSpPr/>
              <p:nvPr/>
            </p:nvSpPr>
            <p:spPr>
              <a:xfrm>
                <a:off x="1422425" y="1401581"/>
                <a:ext cx="807300" cy="8073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800"/>
              </a:p>
            </p:txBody>
          </p:sp>
          <p:sp>
            <p:nvSpPr>
              <p:cNvPr id="24" name="TextBox 23">
                <a:extLst>
                  <a:ext uri="{FF2B5EF4-FFF2-40B4-BE49-F238E27FC236}">
                    <a16:creationId xmlns:a16="http://schemas.microsoft.com/office/drawing/2014/main" id="{040E3F62-389A-2D05-C5EA-C7AA0612C69A}"/>
                  </a:ext>
                </a:extLst>
              </p:cNvPr>
              <p:cNvSpPr txBox="1"/>
              <p:nvPr/>
            </p:nvSpPr>
            <p:spPr>
              <a:xfrm>
                <a:off x="1422425" y="1512843"/>
                <a:ext cx="807300" cy="584775"/>
              </a:xfrm>
              <a:prstGeom prst="rect">
                <a:avLst/>
              </a:prstGeom>
              <a:noFill/>
            </p:spPr>
            <p:txBody>
              <a:bodyPr wrap="square">
                <a:spAutoFit/>
              </a:bodyPr>
              <a:lstStyle/>
              <a:p>
                <a:pPr marL="0" lvl="0" indent="0" algn="ctr" rtl="0">
                  <a:spcBef>
                    <a:spcPts val="0"/>
                  </a:spcBef>
                  <a:spcAft>
                    <a:spcPts val="0"/>
                  </a:spcAft>
                  <a:buNone/>
                </a:pPr>
                <a:r>
                  <a:rPr lang="en-US" sz="3200" b="1" smtClean="0">
                    <a:solidFill>
                      <a:schemeClr val="bg1"/>
                    </a:solidFill>
                  </a:rPr>
                  <a:t>1</a:t>
                </a:r>
                <a:endParaRPr lang="en-US" sz="3200" b="1">
                  <a:solidFill>
                    <a:schemeClr val="bg1"/>
                  </a:solidFill>
                </a:endParaRPr>
              </a:p>
            </p:txBody>
          </p:sp>
        </p:grpSp>
        <p:sp>
          <p:nvSpPr>
            <p:cNvPr id="27" name="TextBox 26">
              <a:extLst>
                <a:ext uri="{FF2B5EF4-FFF2-40B4-BE49-F238E27FC236}">
                  <a16:creationId xmlns:a16="http://schemas.microsoft.com/office/drawing/2014/main" id="{1E6FA9DD-065C-E9A0-F8DF-AB90EE323F44}"/>
                </a:ext>
              </a:extLst>
            </p:cNvPr>
            <p:cNvSpPr txBox="1"/>
            <p:nvPr/>
          </p:nvSpPr>
          <p:spPr>
            <a:xfrm>
              <a:off x="513327" y="2382411"/>
              <a:ext cx="2625496" cy="1754326"/>
            </a:xfrm>
            <a:prstGeom prst="rect">
              <a:avLst/>
            </a:prstGeom>
            <a:noFill/>
          </p:spPr>
          <p:txBody>
            <a:bodyPr wrap="square">
              <a:spAutoFit/>
            </a:bodyPr>
            <a:lstStyle/>
            <a:p>
              <a:pPr algn="ctr">
                <a:lnSpc>
                  <a:spcPct val="150000"/>
                </a:lnSpc>
              </a:pPr>
              <a:r>
                <a:rPr lang="en-US" sz="2400" b="1" smtClean="0">
                  <a:solidFill>
                    <a:srgbClr val="467A3A"/>
                  </a:solidFill>
                  <a:latin typeface="Arial" panose="020B0604020202020204" pitchFamily="34" charset="0"/>
                  <a:cs typeface="Arial" panose="020B0604020202020204" pitchFamily="34" charset="0"/>
                </a:rPr>
                <a:t>Tác động của biến đổi khí hậu đối với khí hậu</a:t>
              </a:r>
              <a:endParaRPr lang="en-US" sz="2400">
                <a:solidFill>
                  <a:srgbClr val="467A3A"/>
                </a:solidFill>
              </a:endParaRPr>
            </a:p>
          </p:txBody>
        </p:sp>
      </p:grpSp>
      <p:grpSp>
        <p:nvGrpSpPr>
          <p:cNvPr id="29" name="Group 28">
            <a:extLst>
              <a:ext uri="{FF2B5EF4-FFF2-40B4-BE49-F238E27FC236}">
                <a16:creationId xmlns:a16="http://schemas.microsoft.com/office/drawing/2014/main" id="{A113F743-BF05-F297-D0E0-E7A6BB1C7F1C}"/>
              </a:ext>
            </a:extLst>
          </p:cNvPr>
          <p:cNvGrpSpPr/>
          <p:nvPr/>
        </p:nvGrpSpPr>
        <p:grpSpPr>
          <a:xfrm>
            <a:off x="3202584" y="1602302"/>
            <a:ext cx="2792793" cy="2735156"/>
            <a:chOff x="456660" y="1401581"/>
            <a:chExt cx="2792793" cy="2735156"/>
          </a:xfrm>
        </p:grpSpPr>
        <p:grpSp>
          <p:nvGrpSpPr>
            <p:cNvPr id="30" name="Group 29">
              <a:extLst>
                <a:ext uri="{FF2B5EF4-FFF2-40B4-BE49-F238E27FC236}">
                  <a16:creationId xmlns:a16="http://schemas.microsoft.com/office/drawing/2014/main" id="{1FE91C53-F2D8-D55F-05CA-8197431CA418}"/>
                </a:ext>
              </a:extLst>
            </p:cNvPr>
            <p:cNvGrpSpPr/>
            <p:nvPr/>
          </p:nvGrpSpPr>
          <p:grpSpPr>
            <a:xfrm>
              <a:off x="1422425" y="1401581"/>
              <a:ext cx="807300" cy="807300"/>
              <a:chOff x="1422425" y="1401581"/>
              <a:chExt cx="807300" cy="807300"/>
            </a:xfrm>
          </p:grpSpPr>
          <p:sp>
            <p:nvSpPr>
              <p:cNvPr id="800" name="Google Shape;811;p42">
                <a:extLst>
                  <a:ext uri="{FF2B5EF4-FFF2-40B4-BE49-F238E27FC236}">
                    <a16:creationId xmlns:a16="http://schemas.microsoft.com/office/drawing/2014/main" id="{4B7B9F27-6C52-E851-E2EA-0F1384AA6CB1}"/>
                  </a:ext>
                </a:extLst>
              </p:cNvPr>
              <p:cNvSpPr/>
              <p:nvPr/>
            </p:nvSpPr>
            <p:spPr>
              <a:xfrm>
                <a:off x="1422425" y="1401581"/>
                <a:ext cx="807300" cy="8073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800"/>
              </a:p>
            </p:txBody>
          </p:sp>
          <p:sp>
            <p:nvSpPr>
              <p:cNvPr id="801" name="TextBox 800">
                <a:extLst>
                  <a:ext uri="{FF2B5EF4-FFF2-40B4-BE49-F238E27FC236}">
                    <a16:creationId xmlns:a16="http://schemas.microsoft.com/office/drawing/2014/main" id="{58C14A53-5DD3-2A70-D86D-3B8809DC04E2}"/>
                  </a:ext>
                </a:extLst>
              </p:cNvPr>
              <p:cNvSpPr txBox="1"/>
              <p:nvPr/>
            </p:nvSpPr>
            <p:spPr>
              <a:xfrm>
                <a:off x="1422425" y="1512843"/>
                <a:ext cx="807300" cy="584775"/>
              </a:xfrm>
              <a:prstGeom prst="rect">
                <a:avLst/>
              </a:prstGeom>
              <a:noFill/>
            </p:spPr>
            <p:txBody>
              <a:bodyPr wrap="square">
                <a:spAutoFit/>
              </a:bodyPr>
              <a:lstStyle/>
              <a:p>
                <a:pPr marL="0" lvl="0" indent="0" algn="ctr" rtl="0">
                  <a:spcBef>
                    <a:spcPts val="0"/>
                  </a:spcBef>
                  <a:spcAft>
                    <a:spcPts val="0"/>
                  </a:spcAft>
                  <a:buNone/>
                </a:pPr>
                <a:r>
                  <a:rPr lang="en-US" sz="3200" b="1" smtClean="0">
                    <a:solidFill>
                      <a:schemeClr val="bg1"/>
                    </a:solidFill>
                  </a:rPr>
                  <a:t>2</a:t>
                </a:r>
                <a:endParaRPr lang="en-US" sz="3200" b="1">
                  <a:solidFill>
                    <a:schemeClr val="bg1"/>
                  </a:solidFill>
                </a:endParaRPr>
              </a:p>
            </p:txBody>
          </p:sp>
        </p:grpSp>
        <p:sp>
          <p:nvSpPr>
            <p:cNvPr id="31" name="TextBox 30">
              <a:extLst>
                <a:ext uri="{FF2B5EF4-FFF2-40B4-BE49-F238E27FC236}">
                  <a16:creationId xmlns:a16="http://schemas.microsoft.com/office/drawing/2014/main" id="{B16E864A-BAEC-99AA-F8E0-1942D840F7AE}"/>
                </a:ext>
              </a:extLst>
            </p:cNvPr>
            <p:cNvSpPr txBox="1"/>
            <p:nvPr/>
          </p:nvSpPr>
          <p:spPr>
            <a:xfrm>
              <a:off x="456660" y="2382411"/>
              <a:ext cx="2792793" cy="1754326"/>
            </a:xfrm>
            <a:prstGeom prst="rect">
              <a:avLst/>
            </a:prstGeom>
            <a:noFill/>
          </p:spPr>
          <p:txBody>
            <a:bodyPr wrap="square">
              <a:spAutoFit/>
            </a:bodyPr>
            <a:lstStyle/>
            <a:p>
              <a:pPr algn="ctr">
                <a:lnSpc>
                  <a:spcPct val="150000"/>
                </a:lnSpc>
              </a:pPr>
              <a:r>
                <a:rPr lang="en-US" sz="2400" b="1" smtClean="0">
                  <a:solidFill>
                    <a:srgbClr val="467A3A"/>
                  </a:solidFill>
                  <a:latin typeface="Arial" panose="020B0604020202020204" pitchFamily="34" charset="0"/>
                  <a:ea typeface="Arial" panose="020B0604020202020204" pitchFamily="34" charset="0"/>
                  <a:cs typeface="Arial" panose="020B0604020202020204" pitchFamily="34" charset="0"/>
                </a:rPr>
                <a:t>Tác động của biến đổi khí hậu đối với thuỷ văn </a:t>
              </a:r>
              <a:endParaRPr lang="en-US" sz="2400">
                <a:solidFill>
                  <a:srgbClr val="467A3A"/>
                </a:solidFill>
              </a:endParaRPr>
            </a:p>
          </p:txBody>
        </p:sp>
      </p:grpSp>
      <p:grpSp>
        <p:nvGrpSpPr>
          <p:cNvPr id="802" name="Group 801">
            <a:extLst>
              <a:ext uri="{FF2B5EF4-FFF2-40B4-BE49-F238E27FC236}">
                <a16:creationId xmlns:a16="http://schemas.microsoft.com/office/drawing/2014/main" id="{8B2C408B-5D93-05C5-E8BD-5E03D2977D3B}"/>
              </a:ext>
            </a:extLst>
          </p:cNvPr>
          <p:cNvGrpSpPr/>
          <p:nvPr/>
        </p:nvGrpSpPr>
        <p:grpSpPr>
          <a:xfrm>
            <a:off x="6129125" y="1602302"/>
            <a:ext cx="2640950" cy="2735156"/>
            <a:chOff x="770098" y="1290469"/>
            <a:chExt cx="2640950" cy="2735156"/>
          </a:xfrm>
        </p:grpSpPr>
        <p:grpSp>
          <p:nvGrpSpPr>
            <p:cNvPr id="803" name="Group 802">
              <a:extLst>
                <a:ext uri="{FF2B5EF4-FFF2-40B4-BE49-F238E27FC236}">
                  <a16:creationId xmlns:a16="http://schemas.microsoft.com/office/drawing/2014/main" id="{BE5D0C54-9F5E-6679-78CC-D84F3F86AE90}"/>
                </a:ext>
              </a:extLst>
            </p:cNvPr>
            <p:cNvGrpSpPr/>
            <p:nvPr/>
          </p:nvGrpSpPr>
          <p:grpSpPr>
            <a:xfrm>
              <a:off x="1685645" y="1290469"/>
              <a:ext cx="807300" cy="807300"/>
              <a:chOff x="1685645" y="1290469"/>
              <a:chExt cx="807300" cy="807300"/>
            </a:xfrm>
          </p:grpSpPr>
          <p:sp>
            <p:nvSpPr>
              <p:cNvPr id="805" name="Google Shape;811;p42">
                <a:extLst>
                  <a:ext uri="{FF2B5EF4-FFF2-40B4-BE49-F238E27FC236}">
                    <a16:creationId xmlns:a16="http://schemas.microsoft.com/office/drawing/2014/main" id="{F5708182-A593-E7EE-D26D-0BA8ED5748F2}"/>
                  </a:ext>
                </a:extLst>
              </p:cNvPr>
              <p:cNvSpPr/>
              <p:nvPr/>
            </p:nvSpPr>
            <p:spPr>
              <a:xfrm>
                <a:off x="1685645" y="1290469"/>
                <a:ext cx="807300" cy="8073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800"/>
              </a:p>
            </p:txBody>
          </p:sp>
          <p:sp>
            <p:nvSpPr>
              <p:cNvPr id="806" name="TextBox 805">
                <a:extLst>
                  <a:ext uri="{FF2B5EF4-FFF2-40B4-BE49-F238E27FC236}">
                    <a16:creationId xmlns:a16="http://schemas.microsoft.com/office/drawing/2014/main" id="{8076D652-E490-B869-A9BE-88E586F087C0}"/>
                  </a:ext>
                </a:extLst>
              </p:cNvPr>
              <p:cNvSpPr txBox="1"/>
              <p:nvPr/>
            </p:nvSpPr>
            <p:spPr>
              <a:xfrm>
                <a:off x="1685645" y="1401731"/>
                <a:ext cx="807300" cy="584775"/>
              </a:xfrm>
              <a:prstGeom prst="rect">
                <a:avLst/>
              </a:prstGeom>
              <a:noFill/>
            </p:spPr>
            <p:txBody>
              <a:bodyPr wrap="square">
                <a:spAutoFit/>
              </a:bodyPr>
              <a:lstStyle/>
              <a:p>
                <a:pPr marL="0" lvl="0" indent="0" algn="ctr" rtl="0">
                  <a:spcBef>
                    <a:spcPts val="0"/>
                  </a:spcBef>
                  <a:spcAft>
                    <a:spcPts val="0"/>
                  </a:spcAft>
                  <a:buNone/>
                </a:pPr>
                <a:r>
                  <a:rPr lang="en-US" sz="3200" b="1" smtClean="0">
                    <a:solidFill>
                      <a:schemeClr val="bg1"/>
                    </a:solidFill>
                  </a:rPr>
                  <a:t>3</a:t>
                </a:r>
                <a:endParaRPr lang="en-US" sz="3200" b="1">
                  <a:solidFill>
                    <a:schemeClr val="bg1"/>
                  </a:solidFill>
                </a:endParaRPr>
              </a:p>
            </p:txBody>
          </p:sp>
        </p:grpSp>
        <p:sp>
          <p:nvSpPr>
            <p:cNvPr id="804" name="TextBox 803">
              <a:extLst>
                <a:ext uri="{FF2B5EF4-FFF2-40B4-BE49-F238E27FC236}">
                  <a16:creationId xmlns:a16="http://schemas.microsoft.com/office/drawing/2014/main" id="{66D39724-6902-B4AC-A56E-C7C272F062B7}"/>
                </a:ext>
              </a:extLst>
            </p:cNvPr>
            <p:cNvSpPr txBox="1"/>
            <p:nvPr/>
          </p:nvSpPr>
          <p:spPr>
            <a:xfrm>
              <a:off x="770098" y="2271299"/>
              <a:ext cx="2640950" cy="1754326"/>
            </a:xfrm>
            <a:prstGeom prst="rect">
              <a:avLst/>
            </a:prstGeom>
            <a:noFill/>
          </p:spPr>
          <p:txBody>
            <a:bodyPr wrap="square">
              <a:spAutoFit/>
            </a:bodyPr>
            <a:lstStyle/>
            <a:p>
              <a:pPr algn="ctr">
                <a:lnSpc>
                  <a:spcPct val="150000"/>
                </a:lnSpc>
              </a:pPr>
              <a:r>
                <a:rPr lang="en-US" sz="2400" b="1" smtClean="0">
                  <a:solidFill>
                    <a:srgbClr val="467A3A"/>
                  </a:solidFill>
                  <a:latin typeface="Arial" panose="020B0604020202020204" pitchFamily="34" charset="0"/>
                  <a:ea typeface="Arial" panose="020B0604020202020204" pitchFamily="34" charset="0"/>
                  <a:cs typeface="Arial" panose="020B0604020202020204" pitchFamily="34" charset="0"/>
                </a:rPr>
                <a:t>Giải pháp ứng phó với biến đổi khí hậu</a:t>
              </a:r>
              <a:endParaRPr lang="en-US" sz="2400">
                <a:solidFill>
                  <a:srgbClr val="467A3A"/>
                </a:solidFil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9"/>
                                        </p:tgtEl>
                                        <p:attrNameLst>
                                          <p:attrName>style.visibility</p:attrName>
                                        </p:attrNameLst>
                                      </p:cBhvr>
                                      <p:to>
                                        <p:strVal val="visible"/>
                                      </p:to>
                                    </p:set>
                                    <p:anim calcmode="lin" valueType="num">
                                      <p:cBhvr additive="base">
                                        <p:cTn id="13" dur="500" fill="hold"/>
                                        <p:tgtEl>
                                          <p:spTgt spid="29"/>
                                        </p:tgtEl>
                                        <p:attrNameLst>
                                          <p:attrName>ppt_x</p:attrName>
                                        </p:attrNameLst>
                                      </p:cBhvr>
                                      <p:tavLst>
                                        <p:tav tm="0">
                                          <p:val>
                                            <p:strVal val="#ppt_x"/>
                                          </p:val>
                                        </p:tav>
                                        <p:tav tm="100000">
                                          <p:val>
                                            <p:strVal val="#ppt_x"/>
                                          </p:val>
                                        </p:tav>
                                      </p:tavLst>
                                    </p:anim>
                                    <p:anim calcmode="lin" valueType="num">
                                      <p:cBhvr additive="base">
                                        <p:cTn id="1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02"/>
                                        </p:tgtEl>
                                        <p:attrNameLst>
                                          <p:attrName>style.visibility</p:attrName>
                                        </p:attrNameLst>
                                      </p:cBhvr>
                                      <p:to>
                                        <p:strVal val="visible"/>
                                      </p:to>
                                    </p:set>
                                    <p:anim calcmode="lin" valueType="num">
                                      <p:cBhvr additive="base">
                                        <p:cTn id="19" dur="500" fill="hold"/>
                                        <p:tgtEl>
                                          <p:spTgt spid="802"/>
                                        </p:tgtEl>
                                        <p:attrNameLst>
                                          <p:attrName>ppt_x</p:attrName>
                                        </p:attrNameLst>
                                      </p:cBhvr>
                                      <p:tavLst>
                                        <p:tav tm="0">
                                          <p:val>
                                            <p:strVal val="#ppt_x"/>
                                          </p:val>
                                        </p:tav>
                                        <p:tav tm="100000">
                                          <p:val>
                                            <p:strVal val="#ppt_x"/>
                                          </p:val>
                                        </p:tav>
                                      </p:tavLst>
                                    </p:anim>
                                    <p:anim calcmode="lin" valueType="num">
                                      <p:cBhvr additive="base">
                                        <p:cTn id="20" dur="500" fill="hold"/>
                                        <p:tgtEl>
                                          <p:spTgt spid="8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79"/>
        <p:cNvGrpSpPr/>
        <p:nvPr/>
      </p:nvGrpSpPr>
      <p:grpSpPr>
        <a:xfrm>
          <a:off x="0" y="0"/>
          <a:ext cx="0" cy="0"/>
          <a:chOff x="0" y="0"/>
          <a:chExt cx="0" cy="0"/>
        </a:xfrm>
      </p:grpSpPr>
      <p:sp>
        <p:nvSpPr>
          <p:cNvPr id="882" name="Google Shape;882;p45"/>
          <p:cNvSpPr/>
          <p:nvPr/>
        </p:nvSpPr>
        <p:spPr>
          <a:xfrm>
            <a:off x="6365550" y="3312400"/>
            <a:ext cx="2778450" cy="1831100"/>
          </a:xfrm>
          <a:custGeom>
            <a:avLst/>
            <a:gdLst/>
            <a:ahLst/>
            <a:cxnLst/>
            <a:rect l="l" t="t" r="r" b="b"/>
            <a:pathLst>
              <a:path w="111138" h="73244" extrusionOk="0">
                <a:moveTo>
                  <a:pt x="111138" y="1"/>
                </a:moveTo>
                <a:lnTo>
                  <a:pt x="90124" y="13706"/>
                </a:lnTo>
                <a:lnTo>
                  <a:pt x="67080" y="14873"/>
                </a:lnTo>
                <a:lnTo>
                  <a:pt x="52487" y="30633"/>
                </a:lnTo>
                <a:lnTo>
                  <a:pt x="27388" y="43195"/>
                </a:lnTo>
                <a:lnTo>
                  <a:pt x="0" y="73244"/>
                </a:lnTo>
                <a:lnTo>
                  <a:pt x="111138" y="73244"/>
                </a:lnTo>
                <a:lnTo>
                  <a:pt x="111138" y="1"/>
                </a:lnTo>
                <a:close/>
              </a:path>
            </a:pathLst>
          </a:custGeom>
          <a:gradFill>
            <a:gsLst>
              <a:gs pos="0">
                <a:schemeClr val="accent3"/>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roup 8">
            <a:extLst>
              <a:ext uri="{FF2B5EF4-FFF2-40B4-BE49-F238E27FC236}">
                <a16:creationId xmlns:a16="http://schemas.microsoft.com/office/drawing/2014/main" id="{5AB96A49-18A8-B2DB-2A8A-9D7A9FEB547A}"/>
              </a:ext>
            </a:extLst>
          </p:cNvPr>
          <p:cNvGrpSpPr/>
          <p:nvPr/>
        </p:nvGrpSpPr>
        <p:grpSpPr>
          <a:xfrm>
            <a:off x="2799978" y="631630"/>
            <a:ext cx="1313100" cy="1313100"/>
            <a:chOff x="1990625" y="539497"/>
            <a:chExt cx="1313100" cy="1313100"/>
          </a:xfrm>
        </p:grpSpPr>
        <p:sp>
          <p:nvSpPr>
            <p:cNvPr id="6" name="Google Shape;845;p44">
              <a:extLst>
                <a:ext uri="{FF2B5EF4-FFF2-40B4-BE49-F238E27FC236}">
                  <a16:creationId xmlns:a16="http://schemas.microsoft.com/office/drawing/2014/main" id="{8CE609D6-C5C0-F629-E4BE-872255BA76E2}"/>
                </a:ext>
              </a:extLst>
            </p:cNvPr>
            <p:cNvSpPr/>
            <p:nvPr/>
          </p:nvSpPr>
          <p:spPr>
            <a:xfrm flipH="1">
              <a:off x="1990625" y="539497"/>
              <a:ext cx="1313100" cy="13131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8AFFC96B-D045-DD99-152B-218C8412147C}"/>
                </a:ext>
              </a:extLst>
            </p:cNvPr>
            <p:cNvSpPr txBox="1"/>
            <p:nvPr/>
          </p:nvSpPr>
          <p:spPr>
            <a:xfrm>
              <a:off x="2243525" y="803632"/>
              <a:ext cx="807300" cy="784830"/>
            </a:xfrm>
            <a:prstGeom prst="rect">
              <a:avLst/>
            </a:prstGeom>
            <a:noFill/>
          </p:spPr>
          <p:txBody>
            <a:bodyPr wrap="square">
              <a:spAutoFit/>
            </a:bodyPr>
            <a:lstStyle/>
            <a:p>
              <a:pPr marL="0" lvl="0" indent="0" algn="ctr" rtl="0">
                <a:spcBef>
                  <a:spcPts val="0"/>
                </a:spcBef>
                <a:spcAft>
                  <a:spcPts val="0"/>
                </a:spcAft>
                <a:buNone/>
              </a:pPr>
              <a:r>
                <a:rPr lang="en-US" sz="4500" b="1" smtClean="0">
                  <a:solidFill>
                    <a:schemeClr val="bg1"/>
                  </a:solidFill>
                </a:rPr>
                <a:t>1</a:t>
              </a:r>
              <a:endParaRPr lang="en-US" sz="4500" b="1">
                <a:solidFill>
                  <a:schemeClr val="bg1"/>
                </a:solidFill>
              </a:endParaRPr>
            </a:p>
          </p:txBody>
        </p:sp>
      </p:grpSp>
      <p:sp>
        <p:nvSpPr>
          <p:cNvPr id="8" name="TextBox 7">
            <a:extLst>
              <a:ext uri="{FF2B5EF4-FFF2-40B4-BE49-F238E27FC236}">
                <a16:creationId xmlns:a16="http://schemas.microsoft.com/office/drawing/2014/main" id="{79EC1C3D-C322-94DE-64ED-BC602AFC9603}"/>
              </a:ext>
            </a:extLst>
          </p:cNvPr>
          <p:cNvSpPr txBox="1"/>
          <p:nvPr/>
        </p:nvSpPr>
        <p:spPr>
          <a:xfrm>
            <a:off x="325220" y="2158283"/>
            <a:ext cx="6262617" cy="1754326"/>
          </a:xfrm>
          <a:prstGeom prst="rect">
            <a:avLst/>
          </a:prstGeom>
          <a:noFill/>
        </p:spPr>
        <p:txBody>
          <a:bodyPr wrap="square">
            <a:spAutoFit/>
          </a:bodyPr>
          <a:lstStyle/>
          <a:p>
            <a:pPr algn="ctr">
              <a:lnSpc>
                <a:spcPct val="150000"/>
              </a:lnSpc>
            </a:pPr>
            <a:r>
              <a:rPr lang="en-US" sz="3600" b="1" smtClean="0">
                <a:solidFill>
                  <a:srgbClr val="004C60"/>
                </a:solidFill>
                <a:latin typeface="Arial" panose="020B0604020202020204" pitchFamily="34" charset="0"/>
                <a:ea typeface="Arial" panose="020B0604020202020204" pitchFamily="34" charset="0"/>
                <a:cs typeface="Arial" panose="020B0604020202020204" pitchFamily="34" charset="0"/>
              </a:rPr>
              <a:t>TÁC ĐỘNG CỦA BIẾN ĐỔI KHÍ HẬU ĐỐI VỚI KHÍ HẬU</a:t>
            </a:r>
            <a:endParaRPr lang="en-US" sz="3600">
              <a:solidFill>
                <a:srgbClr val="004C60"/>
              </a:solidFill>
            </a:endParaRPr>
          </a:p>
        </p:txBody>
      </p:sp>
    </p:spTree>
  </p:cSld>
  <p:clrMapOvr>
    <a:masterClrMapping/>
  </p:clrMapOvr>
  <p:transition spd="slow">
    <p:cove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969" name="TextBox 968">
            <a:extLst>
              <a:ext uri="{FF2B5EF4-FFF2-40B4-BE49-F238E27FC236}">
                <a16:creationId xmlns:a16="http://schemas.microsoft.com/office/drawing/2014/main" id="{6BE44009-1290-6775-CB41-AD9FE2CA3FEA}"/>
              </a:ext>
            </a:extLst>
          </p:cNvPr>
          <p:cNvSpPr txBox="1"/>
          <p:nvPr/>
        </p:nvSpPr>
        <p:spPr>
          <a:xfrm>
            <a:off x="477025" y="1220197"/>
            <a:ext cx="8218636" cy="923330"/>
          </a:xfrm>
          <a:prstGeom prst="rect">
            <a:avLst/>
          </a:prstGeom>
          <a:noFill/>
        </p:spPr>
        <p:txBody>
          <a:bodyPr wrap="square">
            <a:spAutoFit/>
          </a:bodyPr>
          <a:lstStyle/>
          <a:p>
            <a:pPr algn="just">
              <a:lnSpc>
                <a:spcPct val="150000"/>
              </a:lnSpc>
            </a:pPr>
            <a:r>
              <a:rPr lang="en-US" sz="1800" b="1">
                <a:solidFill>
                  <a:srgbClr val="FF0000"/>
                </a:solidFill>
              </a:rPr>
              <a:t>K</a:t>
            </a:r>
            <a:r>
              <a:rPr lang="vi-VN" sz="1800" b="1" smtClean="0">
                <a:solidFill>
                  <a:srgbClr val="FF0000"/>
                </a:solidFill>
              </a:rPr>
              <a:t>hai </a:t>
            </a:r>
            <a:r>
              <a:rPr lang="vi-VN" sz="1800" b="1">
                <a:solidFill>
                  <a:srgbClr val="FF0000"/>
                </a:solidFill>
              </a:rPr>
              <a:t>thác Bảng 8.1, </a:t>
            </a:r>
            <a:r>
              <a:rPr lang="vi-VN" sz="1800" b="1" smtClean="0">
                <a:solidFill>
                  <a:srgbClr val="FF0000"/>
                </a:solidFill>
              </a:rPr>
              <a:t>8.2</a:t>
            </a:r>
            <a:r>
              <a:rPr lang="vi-VN" sz="1800" b="1">
                <a:solidFill>
                  <a:srgbClr val="FF0000"/>
                </a:solidFill>
              </a:rPr>
              <a:t>, thông tin mục 1 SGK tr.130, 131 và trả lời câu hỏi: </a:t>
            </a:r>
            <a:endParaRPr lang="en-US" sz="1800" b="1" smtClean="0">
              <a:solidFill>
                <a:srgbClr val="FF0000"/>
              </a:solidFill>
            </a:endParaRPr>
          </a:p>
          <a:p>
            <a:pPr algn="ctr">
              <a:lnSpc>
                <a:spcPct val="150000"/>
              </a:lnSpc>
            </a:pPr>
            <a:r>
              <a:rPr lang="vi-VN" sz="1800" i="1" smtClean="0"/>
              <a:t>Phân </a:t>
            </a:r>
            <a:r>
              <a:rPr lang="vi-VN" sz="1800" i="1"/>
              <a:t>tích tác động của biến đổi khí hậu đối với khí hậu của nước ta. </a:t>
            </a:r>
            <a:endParaRPr lang="en-US" sz="1800"/>
          </a:p>
        </p:txBody>
      </p:sp>
      <p:sp>
        <p:nvSpPr>
          <p:cNvPr id="973" name="TextBox 972">
            <a:extLst>
              <a:ext uri="{FF2B5EF4-FFF2-40B4-BE49-F238E27FC236}">
                <a16:creationId xmlns:a16="http://schemas.microsoft.com/office/drawing/2014/main" id="{4F0A1F2D-23A1-3AFC-4F34-45ECB1D3A9F2}"/>
              </a:ext>
            </a:extLst>
          </p:cNvPr>
          <p:cNvSpPr txBox="1"/>
          <p:nvPr/>
        </p:nvSpPr>
        <p:spPr>
          <a:xfrm>
            <a:off x="2876757" y="484248"/>
            <a:ext cx="3419172" cy="523220"/>
          </a:xfrm>
          <a:prstGeom prst="rect">
            <a:avLst/>
          </a:prstGeom>
          <a:noFill/>
        </p:spPr>
        <p:txBody>
          <a:bodyPr wrap="square">
            <a:spAutoFit/>
          </a:bodyPr>
          <a:lstStyle/>
          <a:p>
            <a:pPr algn="ctr">
              <a:spcBef>
                <a:spcPts val="100"/>
              </a:spcBef>
              <a:spcAft>
                <a:spcPts val="100"/>
              </a:spcAft>
            </a:pPr>
            <a:r>
              <a:rPr lang="en-US" sz="2800" b="1" smtClean="0">
                <a:solidFill>
                  <a:schemeClr val="tx2">
                    <a:lumMod val="75000"/>
                  </a:schemeClr>
                </a:solidFill>
                <a:latin typeface="+mn-lt"/>
                <a:ea typeface="Calibri" panose="020F0502020204030204" pitchFamily="34" charset="0"/>
              </a:rPr>
              <a:t>Hoạt động cặp đôi</a:t>
            </a:r>
            <a:endParaRPr lang="en-US" sz="2400">
              <a:solidFill>
                <a:schemeClr val="tx2">
                  <a:lumMod val="75000"/>
                </a:schemeClr>
              </a:solidFill>
              <a:effectLst/>
              <a:latin typeface="+mn-lt"/>
              <a:ea typeface="Calibri" panose="020F0502020204030204" pitchFamily="34" charset="0"/>
            </a:endParaRPr>
          </a:p>
        </p:txBody>
      </p:sp>
      <p:pic>
        <p:nvPicPr>
          <p:cNvPr id="15" name="Picture 14"/>
          <p:cNvPicPr>
            <a:picLocks noChangeAspect="1"/>
          </p:cNvPicPr>
          <p:nvPr/>
        </p:nvPicPr>
        <p:blipFill>
          <a:blip r:embed="rId3"/>
          <a:stretch>
            <a:fillRect/>
          </a:stretch>
        </p:blipFill>
        <p:spPr>
          <a:xfrm>
            <a:off x="439630" y="2417216"/>
            <a:ext cx="8293425" cy="217764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73"/>
                                        </p:tgtEl>
                                        <p:attrNameLst>
                                          <p:attrName>style.visibility</p:attrName>
                                        </p:attrNameLst>
                                      </p:cBhvr>
                                      <p:to>
                                        <p:strVal val="visible"/>
                                      </p:to>
                                    </p:set>
                                    <p:animEffect transition="in" filter="fade">
                                      <p:cBhvr>
                                        <p:cTn id="7" dur="500"/>
                                        <p:tgtEl>
                                          <p:spTgt spid="97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969"/>
                                        </p:tgtEl>
                                        <p:attrNameLst>
                                          <p:attrName>style.visibility</p:attrName>
                                        </p:attrNameLst>
                                      </p:cBhvr>
                                      <p:to>
                                        <p:strVal val="visible"/>
                                      </p:to>
                                    </p:set>
                                    <p:animEffect transition="in" filter="fade">
                                      <p:cBhvr>
                                        <p:cTn id="12" dur="500"/>
                                        <p:tgtEl>
                                          <p:spTgt spid="969"/>
                                        </p:tgtEl>
                                      </p:cBhvr>
                                    </p:animEffect>
                                    <p:anim calcmode="lin" valueType="num">
                                      <p:cBhvr>
                                        <p:cTn id="13" dur="500" fill="hold"/>
                                        <p:tgtEl>
                                          <p:spTgt spid="969"/>
                                        </p:tgtEl>
                                        <p:attrNameLst>
                                          <p:attrName>ppt_x</p:attrName>
                                        </p:attrNameLst>
                                      </p:cBhvr>
                                      <p:tavLst>
                                        <p:tav tm="0">
                                          <p:val>
                                            <p:strVal val="#ppt_x"/>
                                          </p:val>
                                        </p:tav>
                                        <p:tav tm="100000">
                                          <p:val>
                                            <p:strVal val="#ppt_x"/>
                                          </p:val>
                                        </p:tav>
                                      </p:tavLst>
                                    </p:anim>
                                    <p:anim calcmode="lin" valueType="num">
                                      <p:cBhvr>
                                        <p:cTn id="14" dur="500" fill="hold"/>
                                        <p:tgtEl>
                                          <p:spTgt spid="969"/>
                                        </p:tgtEl>
                                        <p:attrNameLst>
                                          <p:attrName>ppt_y</p:attrName>
                                        </p:attrNameLst>
                                      </p:cBhvr>
                                      <p:tavLst>
                                        <p:tav tm="0">
                                          <p:val>
                                            <p:strVal val="#ppt_y+.1"/>
                                          </p:val>
                                        </p:tav>
                                        <p:tav tm="100000">
                                          <p:val>
                                            <p:strVal val="#ppt_y"/>
                                          </p:val>
                                        </p:tav>
                                      </p:tavLst>
                                    </p:anim>
                                  </p:childTnLst>
                                </p:cTn>
                              </p:par>
                            </p:childTnLst>
                          </p:cTn>
                        </p:par>
                        <p:par>
                          <p:cTn id="15" fill="hold">
                            <p:stCondLst>
                              <p:cond delay="500"/>
                            </p:stCondLst>
                            <p:childTnLst>
                              <p:par>
                                <p:cTn id="16" presetID="18" presetClass="entr" presetSubtype="12" fill="hold"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strips(downLeft)">
                                      <p:cBhvr>
                                        <p:cTn id="1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9" grpId="0"/>
      <p:bldP spid="97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969" name="TextBox 968">
            <a:extLst>
              <a:ext uri="{FF2B5EF4-FFF2-40B4-BE49-F238E27FC236}">
                <a16:creationId xmlns:a16="http://schemas.microsoft.com/office/drawing/2014/main" id="{6BE44009-1290-6775-CB41-AD9FE2CA3FEA}"/>
              </a:ext>
            </a:extLst>
          </p:cNvPr>
          <p:cNvSpPr txBox="1"/>
          <p:nvPr/>
        </p:nvSpPr>
        <p:spPr>
          <a:xfrm>
            <a:off x="477025" y="1220197"/>
            <a:ext cx="8218636" cy="923330"/>
          </a:xfrm>
          <a:prstGeom prst="rect">
            <a:avLst/>
          </a:prstGeom>
          <a:noFill/>
        </p:spPr>
        <p:txBody>
          <a:bodyPr wrap="square">
            <a:spAutoFit/>
          </a:bodyPr>
          <a:lstStyle/>
          <a:p>
            <a:pPr algn="just">
              <a:lnSpc>
                <a:spcPct val="150000"/>
              </a:lnSpc>
            </a:pPr>
            <a:r>
              <a:rPr lang="en-US" sz="1800" b="1">
                <a:solidFill>
                  <a:srgbClr val="FF0000"/>
                </a:solidFill>
              </a:rPr>
              <a:t>K</a:t>
            </a:r>
            <a:r>
              <a:rPr lang="vi-VN" sz="1800" b="1" smtClean="0">
                <a:solidFill>
                  <a:srgbClr val="FF0000"/>
                </a:solidFill>
              </a:rPr>
              <a:t>hai </a:t>
            </a:r>
            <a:r>
              <a:rPr lang="vi-VN" sz="1800" b="1">
                <a:solidFill>
                  <a:srgbClr val="FF0000"/>
                </a:solidFill>
              </a:rPr>
              <a:t>thác Bảng 8.1, </a:t>
            </a:r>
            <a:r>
              <a:rPr lang="vi-VN" sz="1800" b="1" smtClean="0">
                <a:solidFill>
                  <a:srgbClr val="FF0000"/>
                </a:solidFill>
              </a:rPr>
              <a:t>8.2</a:t>
            </a:r>
            <a:r>
              <a:rPr lang="vi-VN" sz="1800" b="1">
                <a:solidFill>
                  <a:srgbClr val="FF0000"/>
                </a:solidFill>
              </a:rPr>
              <a:t>, thông tin mục 1 SGK tr.130, 131 và trả lời câu hỏi: </a:t>
            </a:r>
            <a:endParaRPr lang="en-US" sz="1800" b="1" smtClean="0">
              <a:solidFill>
                <a:srgbClr val="FF0000"/>
              </a:solidFill>
            </a:endParaRPr>
          </a:p>
          <a:p>
            <a:pPr algn="ctr">
              <a:lnSpc>
                <a:spcPct val="150000"/>
              </a:lnSpc>
            </a:pPr>
            <a:r>
              <a:rPr lang="vi-VN" sz="1800" i="1" smtClean="0"/>
              <a:t>Phân </a:t>
            </a:r>
            <a:r>
              <a:rPr lang="vi-VN" sz="1800" i="1"/>
              <a:t>tích tác động của biến đổi khí hậu đối với khí hậu của nước ta. </a:t>
            </a:r>
            <a:endParaRPr lang="en-US" sz="1800"/>
          </a:p>
        </p:txBody>
      </p:sp>
      <p:sp>
        <p:nvSpPr>
          <p:cNvPr id="973" name="TextBox 972">
            <a:extLst>
              <a:ext uri="{FF2B5EF4-FFF2-40B4-BE49-F238E27FC236}">
                <a16:creationId xmlns:a16="http://schemas.microsoft.com/office/drawing/2014/main" id="{4F0A1F2D-23A1-3AFC-4F34-45ECB1D3A9F2}"/>
              </a:ext>
            </a:extLst>
          </p:cNvPr>
          <p:cNvSpPr txBox="1"/>
          <p:nvPr/>
        </p:nvSpPr>
        <p:spPr>
          <a:xfrm>
            <a:off x="2876757" y="484248"/>
            <a:ext cx="3419172" cy="523220"/>
          </a:xfrm>
          <a:prstGeom prst="rect">
            <a:avLst/>
          </a:prstGeom>
          <a:noFill/>
        </p:spPr>
        <p:txBody>
          <a:bodyPr wrap="square">
            <a:spAutoFit/>
          </a:bodyPr>
          <a:lstStyle/>
          <a:p>
            <a:pPr algn="ctr">
              <a:spcBef>
                <a:spcPts val="100"/>
              </a:spcBef>
              <a:spcAft>
                <a:spcPts val="100"/>
              </a:spcAft>
            </a:pPr>
            <a:r>
              <a:rPr lang="en-US" sz="2800" b="1" smtClean="0">
                <a:solidFill>
                  <a:schemeClr val="tx2">
                    <a:lumMod val="75000"/>
                  </a:schemeClr>
                </a:solidFill>
                <a:latin typeface="+mn-lt"/>
                <a:ea typeface="Calibri" panose="020F0502020204030204" pitchFamily="34" charset="0"/>
              </a:rPr>
              <a:t>Hoạt động cặp đôi</a:t>
            </a:r>
            <a:endParaRPr lang="en-US" sz="2400">
              <a:solidFill>
                <a:schemeClr val="tx2">
                  <a:lumMod val="75000"/>
                </a:schemeClr>
              </a:solidFill>
              <a:effectLst/>
              <a:latin typeface="+mn-lt"/>
              <a:ea typeface="Calibri" panose="020F0502020204030204" pitchFamily="34" charset="0"/>
            </a:endParaRPr>
          </a:p>
        </p:txBody>
      </p:sp>
      <p:pic>
        <p:nvPicPr>
          <p:cNvPr id="10" name="Picture 9"/>
          <p:cNvPicPr>
            <a:picLocks noChangeAspect="1"/>
          </p:cNvPicPr>
          <p:nvPr/>
        </p:nvPicPr>
        <p:blipFill>
          <a:blip r:embed="rId3"/>
          <a:stretch>
            <a:fillRect/>
          </a:stretch>
        </p:blipFill>
        <p:spPr>
          <a:xfrm>
            <a:off x="439630" y="2432456"/>
            <a:ext cx="8293425" cy="2177644"/>
          </a:xfrm>
          <a:prstGeom prst="rect">
            <a:avLst/>
          </a:prstGeom>
        </p:spPr>
      </p:pic>
    </p:spTree>
    <p:extLst>
      <p:ext uri="{BB962C8B-B14F-4D97-AF65-F5344CB8AC3E}">
        <p14:creationId xmlns:p14="http://schemas.microsoft.com/office/powerpoint/2010/main" val="3883550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plus(in)">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439630" y="375056"/>
            <a:ext cx="8293425" cy="2177644"/>
          </a:xfrm>
          <a:prstGeom prst="rect">
            <a:avLst/>
          </a:prstGeom>
        </p:spPr>
      </p:pic>
      <p:sp>
        <p:nvSpPr>
          <p:cNvPr id="6" name="Rectangle 5"/>
          <p:cNvSpPr/>
          <p:nvPr/>
        </p:nvSpPr>
        <p:spPr>
          <a:xfrm>
            <a:off x="387455" y="2760529"/>
            <a:ext cx="8397774" cy="2041585"/>
          </a:xfrm>
          <a:prstGeom prst="rect">
            <a:avLst/>
          </a:prstGeom>
        </p:spPr>
        <p:txBody>
          <a:bodyPr wrap="square">
            <a:spAutoFit/>
          </a:bodyPr>
          <a:lstStyle/>
          <a:p>
            <a:pPr algn="just">
              <a:lnSpc>
                <a:spcPct val="150000"/>
              </a:lnSpc>
              <a:spcBef>
                <a:spcPts val="100"/>
              </a:spcBef>
              <a:spcAft>
                <a:spcPts val="100"/>
              </a:spcAft>
            </a:pPr>
            <a:r>
              <a:rPr lang="vi-VN" sz="1600" b="1">
                <a:latin typeface="+mn-lt"/>
                <a:ea typeface="Calibri" panose="020F0502020204030204" pitchFamily="34" charset="0"/>
                <a:cs typeface="Times New Roman" panose="02020603050405020304" pitchFamily="18" charset="0"/>
              </a:rPr>
              <a:t>Nhận xét Bảng 8.1:</a:t>
            </a:r>
            <a:endParaRPr lang="en-US" sz="160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600" smtClean="0">
                <a:latin typeface="+mn-lt"/>
                <a:ea typeface="Calibri" panose="020F0502020204030204" pitchFamily="34" charset="0"/>
                <a:cs typeface="Times New Roman" panose="02020603050405020304" pitchFamily="18" charset="0"/>
              </a:rPr>
              <a:t>Nhiệt </a:t>
            </a:r>
            <a:r>
              <a:rPr lang="vi-VN" sz="1600">
                <a:latin typeface="+mn-lt"/>
                <a:ea typeface="Calibri" panose="020F0502020204030204" pitchFamily="34" charset="0"/>
                <a:cs typeface="Times New Roman" panose="02020603050405020304" pitchFamily="18" charset="0"/>
              </a:rPr>
              <a:t>độ trung bình năm trên phạm vi cả nước tăng 0,89</a:t>
            </a:r>
            <a:r>
              <a:rPr lang="vi-VN" sz="1600">
                <a:solidFill>
                  <a:srgbClr val="0D0D0D"/>
                </a:solidFill>
                <a:latin typeface="+mn-lt"/>
                <a:ea typeface="Calibri" panose="020F0502020204030204" pitchFamily="34" charset="0"/>
                <a:cs typeface="Times New Roman" panose="02020603050405020304" pitchFamily="18" charset="0"/>
              </a:rPr>
              <a:t>°C</a:t>
            </a:r>
            <a:r>
              <a:rPr lang="vi-VN" sz="1600">
                <a:latin typeface="+mn-lt"/>
                <a:ea typeface="Calibri" panose="020F0502020204030204" pitchFamily="34" charset="0"/>
                <a:cs typeface="Times New Roman" panose="02020603050405020304" pitchFamily="18" charset="0"/>
              </a:rPr>
              <a:t> trong giai đoạn 1958 - 2018.</a:t>
            </a:r>
            <a:endParaRPr lang="en-US" sz="160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600" smtClean="0">
                <a:latin typeface="+mn-lt"/>
                <a:ea typeface="Calibri" panose="020F0502020204030204" pitchFamily="34" charset="0"/>
                <a:cs typeface="Times New Roman" panose="02020603050405020304" pitchFamily="18" charset="0"/>
              </a:rPr>
              <a:t>Trạm </a:t>
            </a:r>
            <a:r>
              <a:rPr lang="vi-VN" sz="1600">
                <a:latin typeface="+mn-lt"/>
                <a:ea typeface="Calibri" panose="020F0502020204030204" pitchFamily="34" charset="0"/>
                <a:cs typeface="Times New Roman" panose="02020603050405020304" pitchFamily="18" charset="0"/>
              </a:rPr>
              <a:t>Láng (Hà Nội): nhiệt độ trung bình năm tăng 1,1</a:t>
            </a:r>
            <a:r>
              <a:rPr lang="vi-VN" sz="1600">
                <a:solidFill>
                  <a:srgbClr val="0D0D0D"/>
                </a:solidFill>
                <a:latin typeface="+mn-lt"/>
                <a:ea typeface="Calibri" panose="020F0502020204030204" pitchFamily="34" charset="0"/>
                <a:cs typeface="Times New Roman" panose="02020603050405020304" pitchFamily="18" charset="0"/>
              </a:rPr>
              <a:t>°C.</a:t>
            </a:r>
            <a:endParaRPr lang="en-US" sz="160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600" smtClean="0">
                <a:latin typeface="+mn-lt"/>
                <a:ea typeface="Calibri" panose="020F0502020204030204" pitchFamily="34" charset="0"/>
                <a:cs typeface="Times New Roman" panose="02020603050405020304" pitchFamily="18" charset="0"/>
              </a:rPr>
              <a:t>Trạm </a:t>
            </a:r>
            <a:r>
              <a:rPr lang="vi-VN" sz="1600">
                <a:latin typeface="+mn-lt"/>
                <a:ea typeface="Calibri" panose="020F0502020204030204" pitchFamily="34" charset="0"/>
                <a:cs typeface="Times New Roman" panose="02020603050405020304" pitchFamily="18" charset="0"/>
              </a:rPr>
              <a:t>Đà Nẵng (Đà Nẵng): nhiệt độ trung bình năm 0,40</a:t>
            </a:r>
            <a:r>
              <a:rPr lang="vi-VN" sz="1600">
                <a:solidFill>
                  <a:srgbClr val="0D0D0D"/>
                </a:solidFill>
                <a:latin typeface="+mn-lt"/>
                <a:ea typeface="Calibri" panose="020F0502020204030204" pitchFamily="34" charset="0"/>
                <a:cs typeface="Times New Roman" panose="02020603050405020304" pitchFamily="18" charset="0"/>
              </a:rPr>
              <a:t>°C.</a:t>
            </a:r>
            <a:endParaRPr lang="en-US" sz="160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600" smtClean="0">
                <a:latin typeface="+mn-lt"/>
                <a:ea typeface="Calibri" panose="020F0502020204030204" pitchFamily="34" charset="0"/>
                <a:cs typeface="Times New Roman" panose="02020603050405020304" pitchFamily="18" charset="0"/>
              </a:rPr>
              <a:t>Trạm </a:t>
            </a:r>
            <a:r>
              <a:rPr lang="vi-VN" sz="1600">
                <a:latin typeface="+mn-lt"/>
                <a:ea typeface="Calibri" panose="020F0502020204030204" pitchFamily="34" charset="0"/>
                <a:cs typeface="Times New Roman" panose="02020603050405020304" pitchFamily="18" charset="0"/>
              </a:rPr>
              <a:t>Tân Sơn Hòa (TP. Hồ Chí Minh): nhiệt độ trung bình năm tăng 1,20</a:t>
            </a:r>
            <a:r>
              <a:rPr lang="vi-VN" sz="1600">
                <a:solidFill>
                  <a:srgbClr val="0D0D0D"/>
                </a:solidFill>
                <a:latin typeface="+mn-lt"/>
                <a:ea typeface="Calibri" panose="020F0502020204030204" pitchFamily="34" charset="0"/>
                <a:cs typeface="Times New Roman" panose="02020603050405020304" pitchFamily="18" charset="0"/>
              </a:rPr>
              <a:t>°C.</a:t>
            </a:r>
            <a:endParaRPr lang="en-US" sz="160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534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wipe(down)">
                                      <p:cBhvr>
                                        <p:cTn id="11" dur="500"/>
                                        <p:tgtEl>
                                          <p:spTgt spid="6">
                                            <p:txEl>
                                              <p:pRg st="1" end="1"/>
                                            </p:txEl>
                                          </p:spTgt>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down)">
                                      <p:cBhvr>
                                        <p:cTn id="15" dur="500"/>
                                        <p:tgtEl>
                                          <p:spTgt spid="6">
                                            <p:txEl>
                                              <p:pRg st="2" end="2"/>
                                            </p:txEl>
                                          </p:spTgt>
                                        </p:tgtEl>
                                      </p:cBhvr>
                                    </p:animEffect>
                                  </p:childTnLst>
                                </p:cTn>
                              </p:par>
                            </p:childTnLst>
                          </p:cTn>
                        </p:par>
                        <p:par>
                          <p:cTn id="16" fill="hold">
                            <p:stCondLst>
                              <p:cond delay="1500"/>
                            </p:stCondLst>
                            <p:childTnLst>
                              <p:par>
                                <p:cTn id="17" presetID="22" presetClass="entr" presetSubtype="4" fill="hold" nodeType="after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wipe(down)">
                                      <p:cBhvr>
                                        <p:cTn id="19" dur="500"/>
                                        <p:tgtEl>
                                          <p:spTgt spid="6">
                                            <p:txEl>
                                              <p:pRg st="3" end="3"/>
                                            </p:txEl>
                                          </p:spTgt>
                                        </p:tgtEl>
                                      </p:cBhvr>
                                    </p:animEffect>
                                  </p:childTnLst>
                                </p:cTn>
                              </p:par>
                            </p:childTnLst>
                          </p:cTn>
                        </p:par>
                        <p:par>
                          <p:cTn id="20" fill="hold">
                            <p:stCondLst>
                              <p:cond delay="2000"/>
                            </p:stCondLst>
                            <p:childTnLst>
                              <p:par>
                                <p:cTn id="21" presetID="22" presetClass="entr" presetSubtype="4" fill="hold" nodeType="after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wipe(down)">
                                      <p:cBhvr>
                                        <p:cTn id="23"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6" name="Rectangle 5"/>
          <p:cNvSpPr/>
          <p:nvPr/>
        </p:nvSpPr>
        <p:spPr>
          <a:xfrm>
            <a:off x="387455" y="2760529"/>
            <a:ext cx="8397774" cy="1951816"/>
          </a:xfrm>
          <a:prstGeom prst="rect">
            <a:avLst/>
          </a:prstGeom>
        </p:spPr>
        <p:txBody>
          <a:bodyPr wrap="square">
            <a:spAutoFit/>
          </a:bodyPr>
          <a:lstStyle/>
          <a:p>
            <a:pPr algn="just">
              <a:lnSpc>
                <a:spcPct val="150000"/>
              </a:lnSpc>
              <a:spcBef>
                <a:spcPts val="100"/>
              </a:spcBef>
              <a:spcAft>
                <a:spcPts val="100"/>
              </a:spcAft>
            </a:pPr>
            <a:r>
              <a:rPr lang="vi-VN" sz="1600" b="1">
                <a:latin typeface="+mn-lt"/>
                <a:ea typeface="Calibri" panose="020F0502020204030204" pitchFamily="34" charset="0"/>
                <a:cs typeface="Times New Roman" panose="02020603050405020304" pitchFamily="18" charset="0"/>
              </a:rPr>
              <a:t>Nhận xét Bảng </a:t>
            </a:r>
            <a:r>
              <a:rPr lang="vi-VN" sz="1600" b="1" smtClean="0">
                <a:latin typeface="+mn-lt"/>
                <a:ea typeface="Calibri" panose="020F0502020204030204" pitchFamily="34" charset="0"/>
                <a:cs typeface="Times New Roman" panose="02020603050405020304" pitchFamily="18" charset="0"/>
              </a:rPr>
              <a:t>8.</a:t>
            </a:r>
            <a:r>
              <a:rPr lang="en-US" sz="1600" b="1" smtClean="0">
                <a:latin typeface="+mn-lt"/>
                <a:ea typeface="Calibri" panose="020F0502020204030204" pitchFamily="34" charset="0"/>
                <a:cs typeface="Times New Roman" panose="02020603050405020304" pitchFamily="18" charset="0"/>
              </a:rPr>
              <a:t>2</a:t>
            </a:r>
            <a:r>
              <a:rPr lang="vi-VN" sz="1600" b="1" smtClean="0">
                <a:latin typeface="+mn-lt"/>
                <a:ea typeface="Calibri" panose="020F0502020204030204" pitchFamily="34" charset="0"/>
                <a:cs typeface="Times New Roman" panose="02020603050405020304" pitchFamily="18" charset="0"/>
              </a:rPr>
              <a:t>:</a:t>
            </a:r>
            <a:endParaRPr lang="en-US" sz="1600">
              <a:latin typeface="+mn-lt"/>
              <a:ea typeface="Calibri" panose="020F0502020204030204" pitchFamily="34" charset="0"/>
              <a:cs typeface="Times New Roman" panose="02020603050405020304" pitchFamily="18" charset="0"/>
            </a:endParaRPr>
          </a:p>
          <a:p>
            <a:pPr marL="285750" indent="-285750" algn="just">
              <a:lnSpc>
                <a:spcPct val="150000"/>
              </a:lnSpc>
              <a:buFont typeface="Arial" panose="020B0604020202020204" pitchFamily="34" charset="0"/>
              <a:buChar char="•"/>
            </a:pPr>
            <a:r>
              <a:rPr lang="vi-VN" sz="1600"/>
              <a:t>Tổng lượng mưa tăng khoảng 2,1% trong giai đoạn 1958 - 2018.</a:t>
            </a:r>
            <a:endParaRPr lang="en-US" sz="1600"/>
          </a:p>
          <a:p>
            <a:pPr marL="285750" indent="-285750" algn="just">
              <a:lnSpc>
                <a:spcPct val="150000"/>
              </a:lnSpc>
              <a:buFont typeface="Arial" panose="020B0604020202020204" pitchFamily="34" charset="0"/>
              <a:buChar char="•"/>
            </a:pPr>
            <a:r>
              <a:rPr lang="vi-VN" sz="1600" smtClean="0"/>
              <a:t>Trạm </a:t>
            </a:r>
            <a:r>
              <a:rPr lang="vi-VN" sz="1600"/>
              <a:t>Láng (Hà Nội): lượng mưa trung bình năm tăng 278,4 mm.</a:t>
            </a:r>
            <a:endParaRPr lang="en-US" sz="1600"/>
          </a:p>
          <a:p>
            <a:pPr marL="285750" indent="-285750" algn="just">
              <a:lnSpc>
                <a:spcPct val="150000"/>
              </a:lnSpc>
              <a:buFont typeface="Arial" panose="020B0604020202020204" pitchFamily="34" charset="0"/>
              <a:buChar char="•"/>
            </a:pPr>
            <a:r>
              <a:rPr lang="vi-VN" sz="1600" smtClean="0"/>
              <a:t>Trạm </a:t>
            </a:r>
            <a:r>
              <a:rPr lang="vi-VN" sz="1600"/>
              <a:t>Đà Nẵng (Đà Nẵng): lượng mưa trung bình năm tăng 698,1 mm.</a:t>
            </a:r>
            <a:endParaRPr lang="en-US" sz="1600"/>
          </a:p>
          <a:p>
            <a:pPr marL="285750" indent="-285750" algn="just">
              <a:lnSpc>
                <a:spcPct val="150000"/>
              </a:lnSpc>
              <a:buFont typeface="Arial" panose="020B0604020202020204" pitchFamily="34" charset="0"/>
              <a:buChar char="•"/>
            </a:pPr>
            <a:r>
              <a:rPr lang="vi-VN" sz="1600" smtClean="0"/>
              <a:t>Trạm </a:t>
            </a:r>
            <a:r>
              <a:rPr lang="vi-VN" sz="1600"/>
              <a:t>Tân Sơn Hòa (TP. Hồ Chí Minh): lượng mưa trung bình năm tăng 498,9mm.</a:t>
            </a:r>
            <a:endParaRPr lang="en-US" sz="1600"/>
          </a:p>
        </p:txBody>
      </p:sp>
      <p:pic>
        <p:nvPicPr>
          <p:cNvPr id="5" name="Picture 4"/>
          <p:cNvPicPr>
            <a:picLocks noChangeAspect="1"/>
          </p:cNvPicPr>
          <p:nvPr/>
        </p:nvPicPr>
        <p:blipFill>
          <a:blip r:embed="rId3"/>
          <a:stretch>
            <a:fillRect/>
          </a:stretch>
        </p:blipFill>
        <p:spPr>
          <a:xfrm>
            <a:off x="439629" y="375056"/>
            <a:ext cx="8293425" cy="2177644"/>
          </a:xfrm>
          <a:prstGeom prst="rect">
            <a:avLst/>
          </a:prstGeom>
        </p:spPr>
      </p:pic>
    </p:spTree>
    <p:extLst>
      <p:ext uri="{BB962C8B-B14F-4D97-AF65-F5344CB8AC3E}">
        <p14:creationId xmlns:p14="http://schemas.microsoft.com/office/powerpoint/2010/main" val="242934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wipe(down)">
                                      <p:cBhvr>
                                        <p:cTn id="11" dur="500"/>
                                        <p:tgtEl>
                                          <p:spTgt spid="6">
                                            <p:txEl>
                                              <p:pRg st="1" end="1"/>
                                            </p:txEl>
                                          </p:spTgt>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down)">
                                      <p:cBhvr>
                                        <p:cTn id="15" dur="500"/>
                                        <p:tgtEl>
                                          <p:spTgt spid="6">
                                            <p:txEl>
                                              <p:pRg st="2" end="2"/>
                                            </p:txEl>
                                          </p:spTgt>
                                        </p:tgtEl>
                                      </p:cBhvr>
                                    </p:animEffect>
                                  </p:childTnLst>
                                </p:cTn>
                              </p:par>
                            </p:childTnLst>
                          </p:cTn>
                        </p:par>
                        <p:par>
                          <p:cTn id="16" fill="hold">
                            <p:stCondLst>
                              <p:cond delay="1500"/>
                            </p:stCondLst>
                            <p:childTnLst>
                              <p:par>
                                <p:cTn id="17" presetID="22" presetClass="entr" presetSubtype="4" fill="hold" nodeType="after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wipe(down)">
                                      <p:cBhvr>
                                        <p:cTn id="19" dur="500"/>
                                        <p:tgtEl>
                                          <p:spTgt spid="6">
                                            <p:txEl>
                                              <p:pRg st="3" end="3"/>
                                            </p:txEl>
                                          </p:spTgt>
                                        </p:tgtEl>
                                      </p:cBhvr>
                                    </p:animEffect>
                                  </p:childTnLst>
                                </p:cTn>
                              </p:par>
                            </p:childTnLst>
                          </p:cTn>
                        </p:par>
                        <p:par>
                          <p:cTn id="20" fill="hold">
                            <p:stCondLst>
                              <p:cond delay="2000"/>
                            </p:stCondLst>
                            <p:childTnLst>
                              <p:par>
                                <p:cTn id="21" presetID="22" presetClass="entr" presetSubtype="4" fill="hold" nodeType="after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wipe(down)">
                                      <p:cBhvr>
                                        <p:cTn id="23"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5" name="Arrow: Pentagon 16">
            <a:extLst>
              <a:ext uri="{FF2B5EF4-FFF2-40B4-BE49-F238E27FC236}">
                <a16:creationId xmlns:a16="http://schemas.microsoft.com/office/drawing/2014/main" id="{CC45AA60-E48B-43A2-2143-F8485DFB4E6F}"/>
              </a:ext>
            </a:extLst>
          </p:cNvPr>
          <p:cNvSpPr/>
          <p:nvPr/>
        </p:nvSpPr>
        <p:spPr>
          <a:xfrm>
            <a:off x="114301" y="476529"/>
            <a:ext cx="313943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smtClean="0">
                <a:solidFill>
                  <a:srgbClr val="FFFFFF"/>
                </a:solidFill>
              </a:rPr>
              <a:t>Biến đổi về nhiệt độ</a:t>
            </a:r>
            <a:endParaRPr lang="en-US" sz="2000" b="1">
              <a:solidFill>
                <a:srgbClr val="FFFFFF"/>
              </a:solidFill>
            </a:endParaRPr>
          </a:p>
        </p:txBody>
      </p:sp>
      <p:sp>
        <p:nvSpPr>
          <p:cNvPr id="6" name="Rectangle: Rounded Corners 10">
            <a:extLst>
              <a:ext uri="{FF2B5EF4-FFF2-40B4-BE49-F238E27FC236}">
                <a16:creationId xmlns:a16="http://schemas.microsoft.com/office/drawing/2014/main" id="{0BCC9785-561D-C384-A511-40C8D0C6C397}"/>
              </a:ext>
            </a:extLst>
          </p:cNvPr>
          <p:cNvSpPr/>
          <p:nvPr/>
        </p:nvSpPr>
        <p:spPr>
          <a:xfrm>
            <a:off x="549948" y="1526871"/>
            <a:ext cx="3785831" cy="1117270"/>
          </a:xfrm>
          <a:prstGeom prst="roundRect">
            <a:avLst/>
          </a:prstGeom>
          <a:solidFill>
            <a:schemeClr val="accent2">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Nhiệt độ trung bình năm có xu thế tăng trên phạm vi cả nước.</a:t>
            </a:r>
            <a:endParaRPr lang="en-US" sz="1800">
              <a:solidFill>
                <a:srgbClr val="000000"/>
              </a:solidFill>
            </a:endParaRPr>
          </a:p>
        </p:txBody>
      </p:sp>
      <p:sp>
        <p:nvSpPr>
          <p:cNvPr id="7" name="Rectangle: Rounded Corners 10">
            <a:extLst>
              <a:ext uri="{FF2B5EF4-FFF2-40B4-BE49-F238E27FC236}">
                <a16:creationId xmlns:a16="http://schemas.microsoft.com/office/drawing/2014/main" id="{0BCC9785-561D-C384-A511-40C8D0C6C397}"/>
              </a:ext>
            </a:extLst>
          </p:cNvPr>
          <p:cNvSpPr/>
          <p:nvPr/>
        </p:nvSpPr>
        <p:spPr>
          <a:xfrm>
            <a:off x="549948" y="3062581"/>
            <a:ext cx="3785831" cy="1539239"/>
          </a:xfrm>
          <a:prstGeom prst="roundRect">
            <a:avLst/>
          </a:prstGeom>
          <a:solidFill>
            <a:schemeClr val="accent2">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Mức tăng trung bình toàn Việt Nam là 0,89°C (giai đoạn 1958 – 2018), có xu hướng tăng nhẹ.</a:t>
            </a:r>
            <a:endParaRPr lang="en-US" sz="1800">
              <a:solidFill>
                <a:srgbClr val="000000"/>
              </a:solidFill>
            </a:endParaRPr>
          </a:p>
        </p:txBody>
      </p:sp>
      <p:pic>
        <p:nvPicPr>
          <p:cNvPr id="8" name="Hình ảnh 8" descr="Biến đổi khí hậu hé mở &quot;lỗ hổng&quot; an ninh lương thực Trung Quốc -  ThienNhien.Net | Con người và Thiên nhiê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3590" y="595629"/>
            <a:ext cx="3430270" cy="2207871"/>
          </a:xfrm>
          <a:prstGeom prst="rect">
            <a:avLst/>
          </a:prstGeom>
          <a:noFill/>
          <a:ln>
            <a:noFill/>
          </a:ln>
          <a:effectLst>
            <a:outerShdw blurRad="50800" dist="38100" dir="2700000" algn="tl" rotWithShape="0">
              <a:prstClr val="black">
                <a:alpha val="40000"/>
              </a:prstClr>
            </a:outerShdw>
          </a:effectLst>
        </p:spPr>
      </p:pic>
      <p:pic>
        <p:nvPicPr>
          <p:cNvPr id="9" name="Hình ảnh 9" descr="Việt Nam đang nỗ lực ứng phó với biến đổi khí hậu"/>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69890" y="2522220"/>
            <a:ext cx="3201670" cy="2156459"/>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666649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heckerboard(across)">
                                      <p:cBhvr>
                                        <p:cTn id="21" dur="500"/>
                                        <p:tgtEl>
                                          <p:spTgt spid="8"/>
                                        </p:tgtEl>
                                      </p:cBhvr>
                                    </p:animEffect>
                                  </p:childTnLst>
                                </p:cTn>
                              </p:par>
                            </p:childTnLst>
                          </p:cTn>
                        </p:par>
                        <p:par>
                          <p:cTn id="22" fill="hold">
                            <p:stCondLst>
                              <p:cond delay="500"/>
                            </p:stCondLst>
                            <p:childTnLst>
                              <p:par>
                                <p:cTn id="23" presetID="5" presetClass="entr" presetSubtype="10"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checkerboard(across)">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5" name="Arrow: Pentagon 16">
            <a:extLst>
              <a:ext uri="{FF2B5EF4-FFF2-40B4-BE49-F238E27FC236}">
                <a16:creationId xmlns:a16="http://schemas.microsoft.com/office/drawing/2014/main" id="{CC45AA60-E48B-43A2-2143-F8485DFB4E6F}"/>
              </a:ext>
            </a:extLst>
          </p:cNvPr>
          <p:cNvSpPr/>
          <p:nvPr/>
        </p:nvSpPr>
        <p:spPr>
          <a:xfrm>
            <a:off x="114301" y="476529"/>
            <a:ext cx="334517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smtClean="0">
                <a:solidFill>
                  <a:srgbClr val="FFFFFF"/>
                </a:solidFill>
              </a:rPr>
              <a:t>Biến đổi về lượng mưa</a:t>
            </a:r>
            <a:endParaRPr lang="en-US" sz="2000" b="1">
              <a:solidFill>
                <a:srgbClr val="FFFFFF"/>
              </a:solidFill>
            </a:endParaRPr>
          </a:p>
        </p:txBody>
      </p:sp>
      <p:pic>
        <p:nvPicPr>
          <p:cNvPr id="10" name="Hình ảnh 10" descr="Hậu Quả Của Biến đổi Khí Hậu Toàn Cầu đối Với Việt Nam Và Thế Giới"/>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6282" y="1454150"/>
            <a:ext cx="3629978" cy="2211070"/>
          </a:xfrm>
          <a:prstGeom prst="rect">
            <a:avLst/>
          </a:prstGeom>
          <a:noFill/>
          <a:ln>
            <a:noFill/>
          </a:ln>
          <a:effectLst>
            <a:outerShdw blurRad="50800" dist="38100" dir="2700000" algn="tl" rotWithShape="0">
              <a:prstClr val="black">
                <a:alpha val="40000"/>
              </a:prstClr>
            </a:outerShdw>
          </a:effectLst>
        </p:spPr>
      </p:pic>
      <p:pic>
        <p:nvPicPr>
          <p:cNvPr id="11" name="Hình ảnh 11" descr="Lũ lụt - tác động của biến đổi khí hậu | BÁO QUẢNG NAM ONLINE - Tin tức mới  nhất"/>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4270" y="1454150"/>
            <a:ext cx="3328670" cy="2211070"/>
          </a:xfrm>
          <a:prstGeom prst="rect">
            <a:avLst/>
          </a:prstGeom>
          <a:noFill/>
          <a:ln>
            <a:noFill/>
          </a:ln>
          <a:effectLst>
            <a:outerShdw blurRad="50800" dist="38100" dir="2700000" algn="tl" rotWithShape="0">
              <a:prstClr val="black">
                <a:alpha val="40000"/>
              </a:prstClr>
            </a:outerShdw>
          </a:effectLst>
        </p:spPr>
      </p:pic>
      <p:sp>
        <p:nvSpPr>
          <p:cNvPr id="2" name="Rectangle 1"/>
          <p:cNvSpPr/>
          <p:nvPr/>
        </p:nvSpPr>
        <p:spPr>
          <a:xfrm>
            <a:off x="736282" y="3878818"/>
            <a:ext cx="7546658" cy="872034"/>
          </a:xfrm>
          <a:prstGeom prst="rect">
            <a:avLst/>
          </a:prstGeom>
        </p:spPr>
        <p:txBody>
          <a:bodyPr wrap="square">
            <a:spAutoFit/>
          </a:bodyPr>
          <a:lstStyle/>
          <a:p>
            <a:pPr marL="285750" indent="-285750" algn="just">
              <a:lnSpc>
                <a:spcPct val="150000"/>
              </a:lnSpc>
              <a:spcBef>
                <a:spcPts val="100"/>
              </a:spcBef>
              <a:spcAft>
                <a:spcPts val="100"/>
              </a:spcAft>
              <a:buFont typeface="Wingdings" panose="05000000000000000000" pitchFamily="2" charset="2"/>
              <a:buChar char="Ø"/>
            </a:pPr>
            <a:r>
              <a:rPr lang="vi-VN" sz="1800">
                <a:latin typeface="+mn-lt"/>
                <a:ea typeface="Calibri" panose="020F0502020204030204" pitchFamily="34" charset="0"/>
                <a:cs typeface="Calibri" panose="020F0502020204030204" pitchFamily="34" charset="0"/>
              </a:rPr>
              <a:t>Tổng lượng mưa trung bình trên cả nước có sự biến động (giai đoạn 1958 – 2018), có xu hướng tăng nhẹ.</a:t>
            </a:r>
            <a:endParaRPr lang="en-US" sz="1800">
              <a:effectLst/>
              <a:latin typeface="+mn-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45357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500"/>
                                        <p:tgtEl>
                                          <p:spTgt spid="10"/>
                                        </p:tgtEl>
                                      </p:cBhvr>
                                    </p:animEffect>
                                  </p:childTnLst>
                                </p:cTn>
                              </p:par>
                              <p:par>
                                <p:cTn id="13" presetID="6" presetClass="entr" presetSubtype="16"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circle(in)">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randombar(horizontal)">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5" name="Arrow: Pentagon 16">
            <a:extLst>
              <a:ext uri="{FF2B5EF4-FFF2-40B4-BE49-F238E27FC236}">
                <a16:creationId xmlns:a16="http://schemas.microsoft.com/office/drawing/2014/main" id="{CC45AA60-E48B-43A2-2143-F8485DFB4E6F}"/>
              </a:ext>
            </a:extLst>
          </p:cNvPr>
          <p:cNvSpPr/>
          <p:nvPr/>
        </p:nvSpPr>
        <p:spPr>
          <a:xfrm>
            <a:off x="99061" y="377469"/>
            <a:ext cx="567689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smtClean="0">
                <a:solidFill>
                  <a:srgbClr val="FFFFFF"/>
                </a:solidFill>
              </a:rPr>
              <a:t>Gia tăng các hiện tượng thời tiết cực đoan</a:t>
            </a:r>
            <a:endParaRPr lang="en-US" sz="2000" b="1">
              <a:solidFill>
                <a:srgbClr val="FFFFFF"/>
              </a:solidFill>
            </a:endParaRPr>
          </a:p>
        </p:txBody>
      </p:sp>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7" name="Group 6"/>
          <p:cNvGrpSpPr/>
          <p:nvPr/>
        </p:nvGrpSpPr>
        <p:grpSpPr>
          <a:xfrm>
            <a:off x="2313006" y="1329797"/>
            <a:ext cx="4267689" cy="613805"/>
            <a:chOff x="761999" y="1245475"/>
            <a:chExt cx="4267689" cy="613805"/>
          </a:xfrm>
        </p:grpSpPr>
        <p:pic>
          <p:nvPicPr>
            <p:cNvPr id="4100" name="Picture 4" descr="https://o.remove.bg/downloads/394cfef6-5413-48e3-bf45-45bf96f5c01f/image-removebg-pre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l="11229" r="7068" b="7013"/>
            <a:stretch/>
          </p:blipFill>
          <p:spPr bwMode="auto">
            <a:xfrm>
              <a:off x="761999" y="1245475"/>
              <a:ext cx="633699" cy="61380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395698" y="1367711"/>
              <a:ext cx="3633990" cy="369332"/>
            </a:xfrm>
            <a:prstGeom prst="rect">
              <a:avLst/>
            </a:prstGeom>
          </p:spPr>
          <p:txBody>
            <a:bodyPr wrap="square">
              <a:spAutoFit/>
            </a:bodyPr>
            <a:lstStyle/>
            <a:p>
              <a:pPr>
                <a:spcBef>
                  <a:spcPts val="100"/>
                </a:spcBef>
                <a:spcAft>
                  <a:spcPts val="100"/>
                </a:spcAft>
              </a:pPr>
              <a:r>
                <a:rPr lang="vi-VN" sz="1800">
                  <a:latin typeface="+mn-lt"/>
                  <a:ea typeface="Calibri" panose="020F0502020204030204" pitchFamily="34" charset="0"/>
                  <a:cs typeface="Times New Roman" panose="02020603050405020304" pitchFamily="18" charset="0"/>
                </a:rPr>
                <a:t>Mưa lớn, bão, rét đậm, rét hại,... </a:t>
              </a:r>
              <a:endParaRPr lang="en-US" sz="1800">
                <a:latin typeface="+mn-lt"/>
                <a:ea typeface="Calibri" panose="020F0502020204030204" pitchFamily="34" charset="0"/>
                <a:cs typeface="Times New Roman" panose="02020603050405020304" pitchFamily="18" charset="0"/>
              </a:endParaRPr>
            </a:p>
          </p:txBody>
        </p:sp>
      </p:grpSp>
      <p:grpSp>
        <p:nvGrpSpPr>
          <p:cNvPr id="12" name="Group 11"/>
          <p:cNvGrpSpPr/>
          <p:nvPr/>
        </p:nvGrpSpPr>
        <p:grpSpPr>
          <a:xfrm>
            <a:off x="2313006" y="2215199"/>
            <a:ext cx="6830994" cy="613805"/>
            <a:chOff x="761999" y="1245475"/>
            <a:chExt cx="6830994" cy="613805"/>
          </a:xfrm>
        </p:grpSpPr>
        <p:pic>
          <p:nvPicPr>
            <p:cNvPr id="13" name="Picture 4" descr="https://o.remove.bg/downloads/394cfef6-5413-48e3-bf45-45bf96f5c01f/image-removebg-pre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l="11229" r="7068" b="7013"/>
            <a:stretch/>
          </p:blipFill>
          <p:spPr bwMode="auto">
            <a:xfrm>
              <a:off x="761999" y="1245475"/>
              <a:ext cx="633699" cy="61380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1395698" y="1294515"/>
              <a:ext cx="6197295" cy="507831"/>
            </a:xfrm>
            <a:prstGeom prst="rect">
              <a:avLst/>
            </a:prstGeom>
          </p:spPr>
          <p:txBody>
            <a:bodyPr wrap="square">
              <a:spAutoFit/>
            </a:bodyPr>
            <a:lstStyle/>
            <a:p>
              <a:pPr algn="just">
                <a:lnSpc>
                  <a:spcPct val="150000"/>
                </a:lnSpc>
                <a:spcBef>
                  <a:spcPts val="100"/>
                </a:spcBef>
                <a:spcAft>
                  <a:spcPts val="100"/>
                </a:spcAft>
              </a:pPr>
              <a:r>
                <a:rPr lang="vi-VN" sz="1800">
                  <a:latin typeface="+mn-lt"/>
                  <a:ea typeface="Calibri" panose="020F0502020204030204" pitchFamily="34" charset="0"/>
                  <a:cs typeface="Times New Roman" panose="02020603050405020304" pitchFamily="18" charset="0"/>
                </a:rPr>
                <a:t>Số ngày nắng nóng có xu thế tăng trên phạm vi cả nước.</a:t>
              </a:r>
              <a:endParaRPr lang="en-US" sz="1600">
                <a:latin typeface="+mn-lt"/>
                <a:ea typeface="Calibri" panose="020F0502020204030204" pitchFamily="34" charset="0"/>
                <a:cs typeface="Times New Roman" panose="02020603050405020304" pitchFamily="18" charset="0"/>
              </a:endParaRPr>
            </a:p>
          </p:txBody>
        </p:sp>
      </p:grpSp>
      <p:grpSp>
        <p:nvGrpSpPr>
          <p:cNvPr id="15" name="Group 14"/>
          <p:cNvGrpSpPr/>
          <p:nvPr/>
        </p:nvGrpSpPr>
        <p:grpSpPr>
          <a:xfrm>
            <a:off x="2313006" y="3149641"/>
            <a:ext cx="6478610" cy="613805"/>
            <a:chOff x="761999" y="1245475"/>
            <a:chExt cx="6478610" cy="613805"/>
          </a:xfrm>
        </p:grpSpPr>
        <p:pic>
          <p:nvPicPr>
            <p:cNvPr id="16" name="Picture 4" descr="https://o.remove.bg/downloads/394cfef6-5413-48e3-bf45-45bf96f5c01f/image-removebg-pre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l="11229" r="7068" b="7013"/>
            <a:stretch/>
          </p:blipFill>
          <p:spPr bwMode="auto">
            <a:xfrm>
              <a:off x="761999" y="1245475"/>
              <a:ext cx="633699" cy="61380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1395699" y="1367711"/>
              <a:ext cx="5844910" cy="369332"/>
            </a:xfrm>
            <a:prstGeom prst="rect">
              <a:avLst/>
            </a:prstGeom>
          </p:spPr>
          <p:txBody>
            <a:bodyPr wrap="square">
              <a:spAutoFit/>
            </a:bodyPr>
            <a:lstStyle/>
            <a:p>
              <a:pPr algn="just">
                <a:spcBef>
                  <a:spcPts val="100"/>
                </a:spcBef>
                <a:spcAft>
                  <a:spcPts val="100"/>
                </a:spcAft>
              </a:pPr>
              <a:r>
                <a:rPr lang="vi-VN" sz="1800">
                  <a:latin typeface="+mn-lt"/>
                  <a:ea typeface="Calibri" panose="020F0502020204030204" pitchFamily="34" charset="0"/>
                  <a:cs typeface="Times New Roman" panose="02020603050405020304" pitchFamily="18" charset="0"/>
                </a:rPr>
                <a:t>Số ngày rét đậm, rét hại </a:t>
              </a:r>
              <a:r>
                <a:rPr lang="vi-VN" sz="1800" smtClean="0">
                  <a:latin typeface="+mn-lt"/>
                  <a:ea typeface="Calibri" panose="020F0502020204030204" pitchFamily="34" charset="0"/>
                  <a:cs typeface="Times New Roman" panose="02020603050405020304" pitchFamily="18" charset="0"/>
                </a:rPr>
                <a:t>biến </a:t>
              </a:r>
              <a:r>
                <a:rPr lang="vi-VN" sz="1800">
                  <a:latin typeface="+mn-lt"/>
                  <a:ea typeface="Calibri" panose="020F0502020204030204" pitchFamily="34" charset="0"/>
                  <a:cs typeface="Times New Roman" panose="02020603050405020304" pitchFamily="18" charset="0"/>
                </a:rPr>
                <a:t>động mạnh qua các năm.</a:t>
              </a:r>
              <a:endParaRPr lang="en-US" sz="1600">
                <a:latin typeface="+mn-lt"/>
                <a:ea typeface="Calibri" panose="020F0502020204030204" pitchFamily="34" charset="0"/>
                <a:cs typeface="Times New Roman" panose="02020603050405020304" pitchFamily="18" charset="0"/>
              </a:endParaRPr>
            </a:p>
          </p:txBody>
        </p:sp>
      </p:grpSp>
      <p:grpSp>
        <p:nvGrpSpPr>
          <p:cNvPr id="18" name="Group 17"/>
          <p:cNvGrpSpPr/>
          <p:nvPr/>
        </p:nvGrpSpPr>
        <p:grpSpPr>
          <a:xfrm>
            <a:off x="2313006" y="4084083"/>
            <a:ext cx="5033925" cy="613805"/>
            <a:chOff x="761999" y="1245475"/>
            <a:chExt cx="5033925" cy="613805"/>
          </a:xfrm>
        </p:grpSpPr>
        <p:pic>
          <p:nvPicPr>
            <p:cNvPr id="19" name="Picture 4" descr="https://o.remove.bg/downloads/394cfef6-5413-48e3-bf45-45bf96f5c01f/image-removebg-pre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l="11229" r="7068" b="7013"/>
            <a:stretch/>
          </p:blipFill>
          <p:spPr bwMode="auto">
            <a:xfrm>
              <a:off x="761999" y="1245475"/>
              <a:ext cx="633699" cy="613805"/>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1395698" y="1367711"/>
              <a:ext cx="4400226" cy="369332"/>
            </a:xfrm>
            <a:prstGeom prst="rect">
              <a:avLst/>
            </a:prstGeom>
          </p:spPr>
          <p:txBody>
            <a:bodyPr wrap="square">
              <a:spAutoFit/>
            </a:bodyPr>
            <a:lstStyle/>
            <a:p>
              <a:pPr>
                <a:spcBef>
                  <a:spcPts val="100"/>
                </a:spcBef>
                <a:spcAft>
                  <a:spcPts val="100"/>
                </a:spcAft>
              </a:pPr>
              <a:r>
                <a:rPr lang="en-US" sz="1800" smtClean="0">
                  <a:latin typeface="+mn-lt"/>
                  <a:ea typeface="Calibri" panose="020F0502020204030204" pitchFamily="34" charset="0"/>
                  <a:cs typeface="Times New Roman" panose="02020603050405020304" pitchFamily="18" charset="0"/>
                </a:rPr>
                <a:t>Số cơn bão mạnh có xu hướng tăng lên.</a:t>
              </a:r>
              <a:endParaRPr lang="en-US" sz="1800">
                <a:latin typeface="+mn-lt"/>
                <a:ea typeface="Calibri" panose="020F0502020204030204" pitchFamily="34" charset="0"/>
                <a:cs typeface="Times New Roman" panose="02020603050405020304" pitchFamily="18" charset="0"/>
              </a:endParaRPr>
            </a:p>
          </p:txBody>
        </p:sp>
      </p:grpSp>
      <p:pic>
        <p:nvPicPr>
          <p:cNvPr id="4102" name="Picture 6" descr="https://o.remove.bg/downloads/da0b43d3-5f1e-4ab2-b491-a7dc541ec1e4/image-removebg-preview.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1" y="2033579"/>
            <a:ext cx="2313006" cy="294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881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fade">
                                      <p:cBhvr>
                                        <p:cTn id="12" dur="500"/>
                                        <p:tgtEl>
                                          <p:spTgt spid="4102"/>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p:tgtEl>
                                          <p:spTgt spid="7"/>
                                        </p:tgtEl>
                                        <p:attrNameLst>
                                          <p:attrName>ppt_y</p:attrName>
                                        </p:attrNameLst>
                                      </p:cBhvr>
                                      <p:tavLst>
                                        <p:tav tm="0">
                                          <p:val>
                                            <p:strVal val="#ppt_y+#ppt_h*1.125000"/>
                                          </p:val>
                                        </p:tav>
                                        <p:tav tm="100000">
                                          <p:val>
                                            <p:strVal val="#ppt_y"/>
                                          </p:val>
                                        </p:tav>
                                      </p:tavLst>
                                    </p:anim>
                                    <p:animEffect transition="in" filter="wipe(up)">
                                      <p:cBhvr>
                                        <p:cTn id="18" dur="500"/>
                                        <p:tgtEl>
                                          <p:spTgt spid="7"/>
                                        </p:tgtEl>
                                      </p:cBhvr>
                                    </p:animEffect>
                                  </p:childTnLst>
                                </p:cTn>
                              </p:par>
                            </p:childTnLst>
                          </p:cTn>
                        </p:par>
                        <p:par>
                          <p:cTn id="19" fill="hold">
                            <p:stCondLst>
                              <p:cond delay="500"/>
                            </p:stCondLst>
                            <p:childTnLst>
                              <p:par>
                                <p:cTn id="20" presetID="12" presetClass="entr" presetSubtype="4"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p:tgtEl>
                                          <p:spTgt spid="12"/>
                                        </p:tgtEl>
                                        <p:attrNameLst>
                                          <p:attrName>ppt_y</p:attrName>
                                        </p:attrNameLst>
                                      </p:cBhvr>
                                      <p:tavLst>
                                        <p:tav tm="0">
                                          <p:val>
                                            <p:strVal val="#ppt_y+#ppt_h*1.125000"/>
                                          </p:val>
                                        </p:tav>
                                        <p:tav tm="100000">
                                          <p:val>
                                            <p:strVal val="#ppt_y"/>
                                          </p:val>
                                        </p:tav>
                                      </p:tavLst>
                                    </p:anim>
                                    <p:animEffect transition="in" filter="wipe(up)">
                                      <p:cBhvr>
                                        <p:cTn id="23" dur="500"/>
                                        <p:tgtEl>
                                          <p:spTgt spid="12"/>
                                        </p:tgtEl>
                                      </p:cBhvr>
                                    </p:animEffect>
                                  </p:childTnLst>
                                </p:cTn>
                              </p:par>
                            </p:childTnLst>
                          </p:cTn>
                        </p:par>
                        <p:par>
                          <p:cTn id="24" fill="hold">
                            <p:stCondLst>
                              <p:cond delay="1000"/>
                            </p:stCondLst>
                            <p:childTnLst>
                              <p:par>
                                <p:cTn id="25" presetID="12" presetClass="entr" presetSubtype="4"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p:tgtEl>
                                          <p:spTgt spid="15"/>
                                        </p:tgtEl>
                                        <p:attrNameLst>
                                          <p:attrName>ppt_y</p:attrName>
                                        </p:attrNameLst>
                                      </p:cBhvr>
                                      <p:tavLst>
                                        <p:tav tm="0">
                                          <p:val>
                                            <p:strVal val="#ppt_y+#ppt_h*1.125000"/>
                                          </p:val>
                                        </p:tav>
                                        <p:tav tm="100000">
                                          <p:val>
                                            <p:strVal val="#ppt_y"/>
                                          </p:val>
                                        </p:tav>
                                      </p:tavLst>
                                    </p:anim>
                                    <p:animEffect transition="in" filter="wipe(up)">
                                      <p:cBhvr>
                                        <p:cTn id="28" dur="500"/>
                                        <p:tgtEl>
                                          <p:spTgt spid="15"/>
                                        </p:tgtEl>
                                      </p:cBhvr>
                                    </p:animEffect>
                                  </p:childTnLst>
                                </p:cTn>
                              </p:par>
                            </p:childTnLst>
                          </p:cTn>
                        </p:par>
                        <p:par>
                          <p:cTn id="29" fill="hold">
                            <p:stCondLst>
                              <p:cond delay="1500"/>
                            </p:stCondLst>
                            <p:childTnLst>
                              <p:par>
                                <p:cTn id="30" presetID="12" presetClass="entr" presetSubtype="4" fill="hold" nodeType="after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additive="base">
                                        <p:cTn id="32" dur="500"/>
                                        <p:tgtEl>
                                          <p:spTgt spid="18"/>
                                        </p:tgtEl>
                                        <p:attrNameLst>
                                          <p:attrName>ppt_y</p:attrName>
                                        </p:attrNameLst>
                                      </p:cBhvr>
                                      <p:tavLst>
                                        <p:tav tm="0">
                                          <p:val>
                                            <p:strVal val="#ppt_y+#ppt_h*1.125000"/>
                                          </p:val>
                                        </p:tav>
                                        <p:tav tm="100000">
                                          <p:val>
                                            <p:strVal val="#ppt_y"/>
                                          </p:val>
                                        </p:tav>
                                      </p:tavLst>
                                    </p:anim>
                                    <p:animEffect transition="in" filter="wipe(up)">
                                      <p:cBhvr>
                                        <p:cTn id="3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4" name="Picture 2" descr="Bão số 1 liên tục mạnh lên, miền Bắc mưa rất lớn trong 3 ngày | Báo Dân trí"/>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2450" y="358140"/>
            <a:ext cx="5799985" cy="39017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2" name="Rectangle 1"/>
          <p:cNvSpPr/>
          <p:nvPr/>
        </p:nvSpPr>
        <p:spPr>
          <a:xfrm>
            <a:off x="1622450" y="4451881"/>
            <a:ext cx="5799985" cy="369332"/>
          </a:xfrm>
          <a:prstGeom prst="rect">
            <a:avLst/>
          </a:prstGeom>
        </p:spPr>
        <p:txBody>
          <a:bodyPr wrap="none">
            <a:spAutoFit/>
          </a:bodyPr>
          <a:lstStyle/>
          <a:p>
            <a:pPr algn="ctr">
              <a:spcBef>
                <a:spcPts val="100"/>
              </a:spcBef>
              <a:spcAft>
                <a:spcPts val="100"/>
              </a:spcAft>
            </a:pPr>
            <a:r>
              <a:rPr lang="vi-VN" sz="1800" i="1">
                <a:latin typeface="+mn-lt"/>
                <a:ea typeface="Calibri" panose="020F0502020204030204" pitchFamily="34" charset="0"/>
                <a:cs typeface="Times New Roman" panose="02020603050405020304" pitchFamily="18" charset="0"/>
              </a:rPr>
              <a:t>Biến đổi khí hậu làm cho các cơn bão ngày càng mạnh</a:t>
            </a:r>
            <a:endParaRPr lang="en-US" sz="180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61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wheel(1)">
                                      <p:cBhvr>
                                        <p:cTn id="7" dur="500"/>
                                        <p:tgtEl>
                                          <p:spTgt spid="819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218" name="Picture 2" descr="Bắc Bộ rét đậm, rét hại, vùng núi có nơi 0 độ C - Báo Hải Quân Việt N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395180"/>
            <a:ext cx="4176341" cy="268329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22" name="Picture 6" descr="Tin không khí lạnh mới nhất: Đỉnh điểm lạnh nhất vào ngày 18-19/12, Hà Nội  lạnh nhất bao nhiêu độ 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2479" y="1142523"/>
            <a:ext cx="4259581" cy="300275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3167289" y="4376202"/>
            <a:ext cx="2634054" cy="369332"/>
          </a:xfrm>
          <a:prstGeom prst="rect">
            <a:avLst/>
          </a:prstGeom>
        </p:spPr>
        <p:txBody>
          <a:bodyPr wrap="none">
            <a:spAutoFit/>
          </a:bodyPr>
          <a:lstStyle/>
          <a:p>
            <a:pPr algn="ctr"/>
            <a:r>
              <a:rPr lang="vi-VN" sz="1800" i="1">
                <a:latin typeface="+mn-lt"/>
                <a:ea typeface="Calibri" panose="020F0502020204030204" pitchFamily="34" charset="0"/>
                <a:cs typeface="Times New Roman" panose="02020603050405020304" pitchFamily="18" charset="0"/>
              </a:rPr>
              <a:t>Rét </a:t>
            </a:r>
            <a:r>
              <a:rPr lang="vi-VN" sz="1800" i="1" smtClean="0">
                <a:latin typeface="+mn-lt"/>
                <a:ea typeface="Calibri" panose="020F0502020204030204" pitchFamily="34" charset="0"/>
                <a:cs typeface="Times New Roman" panose="02020603050405020304" pitchFamily="18" charset="0"/>
              </a:rPr>
              <a:t>đậm</a:t>
            </a:r>
            <a:r>
              <a:rPr lang="en-US" sz="1800" i="1" smtClean="0">
                <a:latin typeface="+mn-lt"/>
                <a:ea typeface="Calibri" panose="020F0502020204030204" pitchFamily="34" charset="0"/>
                <a:cs typeface="Times New Roman" panose="02020603050405020304" pitchFamily="18" charset="0"/>
              </a:rPr>
              <a:t>,</a:t>
            </a:r>
            <a:r>
              <a:rPr lang="vi-VN" sz="1800" i="1" smtClean="0">
                <a:latin typeface="+mn-lt"/>
                <a:ea typeface="Calibri" panose="020F0502020204030204" pitchFamily="34" charset="0"/>
                <a:cs typeface="Times New Roman" panose="02020603050405020304" pitchFamily="18" charset="0"/>
              </a:rPr>
              <a:t> </a:t>
            </a:r>
            <a:r>
              <a:rPr lang="vi-VN" sz="1800" i="1">
                <a:latin typeface="+mn-lt"/>
                <a:ea typeface="Calibri" panose="020F0502020204030204" pitchFamily="34" charset="0"/>
                <a:cs typeface="Times New Roman" panose="02020603050405020304" pitchFamily="18" charset="0"/>
              </a:rPr>
              <a:t>rét hại kéo dài</a:t>
            </a:r>
            <a:endParaRPr lang="en-US" sz="1800">
              <a:latin typeface="+mn-lt"/>
            </a:endParaRPr>
          </a:p>
        </p:txBody>
      </p:sp>
    </p:spTree>
    <p:extLst>
      <p:ext uri="{BB962C8B-B14F-4D97-AF65-F5344CB8AC3E}">
        <p14:creationId xmlns:p14="http://schemas.microsoft.com/office/powerpoint/2010/main" val="1940589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par>
                                <p:cTn id="8" presetID="3" presetClass="entr" presetSubtype="10" fill="hold" nodeType="withEffect">
                                  <p:stCondLst>
                                    <p:cond delay="0"/>
                                  </p:stCondLst>
                                  <p:childTnLst>
                                    <p:set>
                                      <p:cBhvr>
                                        <p:cTn id="9" dur="1" fill="hold">
                                          <p:stCondLst>
                                            <p:cond delay="0"/>
                                          </p:stCondLst>
                                        </p:cTn>
                                        <p:tgtEl>
                                          <p:spTgt spid="9222"/>
                                        </p:tgtEl>
                                        <p:attrNameLst>
                                          <p:attrName>style.visibility</p:attrName>
                                        </p:attrNameLst>
                                      </p:cBhvr>
                                      <p:to>
                                        <p:strVal val="visible"/>
                                      </p:to>
                                    </p:set>
                                    <p:animEffect transition="in" filter="blinds(horizontal)">
                                      <p:cBhvr>
                                        <p:cTn id="10" dur="500"/>
                                        <p:tgtEl>
                                          <p:spTgt spid="9222"/>
                                        </p:tgtEl>
                                      </p:cBhvr>
                                    </p:animEffect>
                                  </p:childTnLst>
                                </p:cTn>
                              </p:par>
                            </p:childTnLst>
                          </p:cTn>
                        </p:par>
                        <p:par>
                          <p:cTn id="11" fill="hold">
                            <p:stCondLst>
                              <p:cond delay="500"/>
                            </p:stCondLst>
                            <p:childTnLst>
                              <p:par>
                                <p:cTn id="12" presetID="22" presetClass="entr" presetSubtype="4"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5" name="Arrow: Pentagon 16">
            <a:extLst>
              <a:ext uri="{FF2B5EF4-FFF2-40B4-BE49-F238E27FC236}">
                <a16:creationId xmlns:a16="http://schemas.microsoft.com/office/drawing/2014/main" id="{CC45AA60-E48B-43A2-2143-F8485DFB4E6F}"/>
              </a:ext>
            </a:extLst>
          </p:cNvPr>
          <p:cNvSpPr/>
          <p:nvPr/>
        </p:nvSpPr>
        <p:spPr>
          <a:xfrm>
            <a:off x="99061" y="377469"/>
            <a:ext cx="567689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smtClean="0">
                <a:solidFill>
                  <a:srgbClr val="FFFFFF"/>
                </a:solidFill>
              </a:rPr>
              <a:t>Gia tăng các hiện tượng thời tiết cực đoan</a:t>
            </a:r>
            <a:endParaRPr lang="en-US" sz="2000" b="1">
              <a:solidFill>
                <a:srgbClr val="FFFFFF"/>
              </a:solidFill>
            </a:endParaRPr>
          </a:p>
        </p:txBody>
      </p:sp>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7" name="Group 6"/>
          <p:cNvGrpSpPr/>
          <p:nvPr/>
        </p:nvGrpSpPr>
        <p:grpSpPr>
          <a:xfrm>
            <a:off x="712806" y="1226502"/>
            <a:ext cx="7638714" cy="923330"/>
            <a:chOff x="655319" y="1367711"/>
            <a:chExt cx="7638714" cy="923330"/>
          </a:xfrm>
        </p:grpSpPr>
        <p:pic>
          <p:nvPicPr>
            <p:cNvPr id="4100" name="Picture 4" descr="https://o.remove.bg/downloads/394cfef6-5413-48e3-bf45-45bf96f5c01f/image-removebg-pre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l="11229" r="7068" b="7013"/>
            <a:stretch/>
          </p:blipFill>
          <p:spPr bwMode="auto">
            <a:xfrm>
              <a:off x="655319" y="1522473"/>
              <a:ext cx="633699" cy="61380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395697" y="1367711"/>
              <a:ext cx="6898336" cy="923330"/>
            </a:xfrm>
            <a:prstGeom prst="rect">
              <a:avLst/>
            </a:prstGeom>
          </p:spPr>
          <p:txBody>
            <a:bodyPr wrap="square">
              <a:spAutoFit/>
            </a:bodyPr>
            <a:lstStyle/>
            <a:p>
              <a:pPr algn="just">
                <a:lnSpc>
                  <a:spcPct val="150000"/>
                </a:lnSpc>
                <a:spcBef>
                  <a:spcPts val="100"/>
                </a:spcBef>
                <a:spcAft>
                  <a:spcPts val="100"/>
                </a:spcAft>
              </a:pPr>
              <a:r>
                <a:rPr lang="vi-VN" sz="1800"/>
                <a:t>Mùa mưa</a:t>
              </a:r>
              <a:r>
                <a:rPr lang="vi-VN" sz="1800" b="1"/>
                <a:t> </a:t>
              </a:r>
              <a:r>
                <a:rPr lang="vi-VN" sz="1800"/>
                <a:t>có nhiều trận mưa lớn, thời gian kéo dài xảy ra ở nhiều vùng nước ta gây lũ quét, ngập lụt.</a:t>
              </a:r>
              <a:endParaRPr lang="en-US" sz="1800">
                <a:latin typeface="+mn-lt"/>
                <a:ea typeface="Calibri" panose="020F0502020204030204" pitchFamily="34" charset="0"/>
                <a:cs typeface="Times New Roman" panose="02020603050405020304" pitchFamily="18" charset="0"/>
              </a:endParaRPr>
            </a:p>
          </p:txBody>
        </p:sp>
      </p:grpSp>
      <p:pic>
        <p:nvPicPr>
          <p:cNvPr id="10242" name="Picture 2" descr="Thủ tướng Chính phủ yêu cầu tập trung phòng chống sạt lở, lũ qué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2366962"/>
            <a:ext cx="4082627" cy="229647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46" name="Picture 6" descr="Hà Nội: Bao giờ hết ngập lụ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8699" y="2366962"/>
            <a:ext cx="3811581" cy="2296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141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nodeType="clickEffect">
                                  <p:stCondLst>
                                    <p:cond delay="0"/>
                                  </p:stCondLst>
                                  <p:childTnLst>
                                    <p:set>
                                      <p:cBhvr>
                                        <p:cTn id="12" dur="1" fill="hold">
                                          <p:stCondLst>
                                            <p:cond delay="0"/>
                                          </p:stCondLst>
                                        </p:cTn>
                                        <p:tgtEl>
                                          <p:spTgt spid="10242"/>
                                        </p:tgtEl>
                                        <p:attrNameLst>
                                          <p:attrName>style.visibility</p:attrName>
                                        </p:attrNameLst>
                                      </p:cBhvr>
                                      <p:to>
                                        <p:strVal val="visible"/>
                                      </p:to>
                                    </p:set>
                                    <p:animEffect transition="in" filter="wedge">
                                      <p:cBhvr>
                                        <p:cTn id="13" dur="500"/>
                                        <p:tgtEl>
                                          <p:spTgt spid="10242"/>
                                        </p:tgtEl>
                                      </p:cBhvr>
                                    </p:animEffect>
                                  </p:childTnLst>
                                </p:cTn>
                              </p:par>
                              <p:par>
                                <p:cTn id="14" presetID="20" presetClass="entr" presetSubtype="0" fill="hold" nodeType="withEffect">
                                  <p:stCondLst>
                                    <p:cond delay="0"/>
                                  </p:stCondLst>
                                  <p:childTnLst>
                                    <p:set>
                                      <p:cBhvr>
                                        <p:cTn id="15" dur="1" fill="hold">
                                          <p:stCondLst>
                                            <p:cond delay="0"/>
                                          </p:stCondLst>
                                        </p:cTn>
                                        <p:tgtEl>
                                          <p:spTgt spid="10246"/>
                                        </p:tgtEl>
                                        <p:attrNameLst>
                                          <p:attrName>style.visibility</p:attrName>
                                        </p:attrNameLst>
                                      </p:cBhvr>
                                      <p:to>
                                        <p:strVal val="visible"/>
                                      </p:to>
                                    </p:set>
                                    <p:animEffect transition="in" filter="wedge">
                                      <p:cBhvr>
                                        <p:cTn id="16" dur="500"/>
                                        <p:tgtEl>
                                          <p:spTgt spid="10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5" name="Arrow: Pentagon 16">
            <a:extLst>
              <a:ext uri="{FF2B5EF4-FFF2-40B4-BE49-F238E27FC236}">
                <a16:creationId xmlns:a16="http://schemas.microsoft.com/office/drawing/2014/main" id="{CC45AA60-E48B-43A2-2143-F8485DFB4E6F}"/>
              </a:ext>
            </a:extLst>
          </p:cNvPr>
          <p:cNvSpPr/>
          <p:nvPr/>
        </p:nvSpPr>
        <p:spPr>
          <a:xfrm>
            <a:off x="99061" y="377469"/>
            <a:ext cx="5676899" cy="631902"/>
          </a:xfrm>
          <a:prstGeom prst="homePlate">
            <a:avLst/>
          </a:prstGeom>
          <a:solidFill>
            <a:srgbClr val="C79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smtClean="0">
                <a:solidFill>
                  <a:srgbClr val="FFFFFF"/>
                </a:solidFill>
              </a:rPr>
              <a:t>Gia tăng các hiện tượng thời tiết cực đoan</a:t>
            </a:r>
            <a:endParaRPr lang="en-US" sz="2000" b="1">
              <a:solidFill>
                <a:srgbClr val="FFFFFF"/>
              </a:solidFill>
            </a:endParaRPr>
          </a:p>
        </p:txBody>
      </p:sp>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 name="y2mate.com - Tốc độ biến đổi khí hậu đang tăng đáng báo động  VTV24_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486746" y="1287780"/>
            <a:ext cx="6136640" cy="3451860"/>
          </a:xfrm>
          <a:prstGeom prst="rect">
            <a:avLst/>
          </a:prstGeom>
        </p:spPr>
      </p:pic>
    </p:spTree>
    <p:extLst>
      <p:ext uri="{BB962C8B-B14F-4D97-AF65-F5344CB8AC3E}">
        <p14:creationId xmlns:p14="http://schemas.microsoft.com/office/powerpoint/2010/main" val="90324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fullScrn="1">
              <p:cMediaNode vol="80000">
                <p:cTn id="7"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9" name="Group 8">
            <a:extLst>
              <a:ext uri="{FF2B5EF4-FFF2-40B4-BE49-F238E27FC236}">
                <a16:creationId xmlns:a16="http://schemas.microsoft.com/office/drawing/2014/main" id="{4960373C-10E1-BF17-1B9F-C2A4DF293458}"/>
              </a:ext>
            </a:extLst>
          </p:cNvPr>
          <p:cNvGrpSpPr/>
          <p:nvPr/>
        </p:nvGrpSpPr>
        <p:grpSpPr>
          <a:xfrm>
            <a:off x="635184" y="379765"/>
            <a:ext cx="7723955" cy="1338828"/>
            <a:chOff x="833860" y="1068005"/>
            <a:chExt cx="15447909" cy="2677655"/>
          </a:xfrm>
        </p:grpSpPr>
        <p:sp>
          <p:nvSpPr>
            <p:cNvPr id="10" name="TextBox 9">
              <a:extLst>
                <a:ext uri="{FF2B5EF4-FFF2-40B4-BE49-F238E27FC236}">
                  <a16:creationId xmlns:a16="http://schemas.microsoft.com/office/drawing/2014/main" id="{D72C615A-1FF8-E096-246E-CC4284EF05C3}"/>
                </a:ext>
              </a:extLst>
            </p:cNvPr>
            <p:cNvSpPr txBox="1"/>
            <p:nvPr/>
          </p:nvSpPr>
          <p:spPr>
            <a:xfrm>
              <a:off x="2266068" y="1068005"/>
              <a:ext cx="14015701" cy="2677655"/>
            </a:xfrm>
            <a:prstGeom prst="rect">
              <a:avLst/>
            </a:prstGeom>
            <a:noFill/>
          </p:spPr>
          <p:txBody>
            <a:bodyPr wrap="square" rtlCol="0">
              <a:spAutoFit/>
            </a:bodyPr>
            <a:lstStyle/>
            <a:p>
              <a:pPr algn="just">
                <a:lnSpc>
                  <a:spcPct val="150000"/>
                </a:lnSpc>
              </a:pPr>
              <a:r>
                <a:rPr lang="vi-VN" sz="1800"/>
                <a:t>Lấy ví dụ về tác động của biến đổi khí hậu đến khí hậu địa phương (nhiệt độ, lượng mưa, các hiện tượng thời tiết cực đoan) và những hệ quả của nó đối với sinh hoạt và sản xuất. </a:t>
              </a:r>
              <a:endParaRPr lang="en-US" sz="1800"/>
            </a:p>
          </p:txBody>
        </p:sp>
        <p:pic>
          <p:nvPicPr>
            <p:cNvPr id="11" name="Picture 10">
              <a:extLst>
                <a:ext uri="{FF2B5EF4-FFF2-40B4-BE49-F238E27FC236}">
                  <a16:creationId xmlns:a16="http://schemas.microsoft.com/office/drawing/2014/main" id="{03A52DAA-8DB8-DE42-7573-6603110E56EC}"/>
                </a:ext>
              </a:extLst>
            </p:cNvPr>
            <p:cNvPicPr>
              <a:picLocks noChangeAspect="1"/>
            </p:cNvPicPr>
            <p:nvPr/>
          </p:nvPicPr>
          <p:blipFill>
            <a:blip r:embed="rId3"/>
            <a:stretch>
              <a:fillRect/>
            </a:stretch>
          </p:blipFill>
          <p:spPr>
            <a:xfrm>
              <a:off x="833860" y="1548599"/>
              <a:ext cx="1142648" cy="1716465"/>
            </a:xfrm>
            <a:prstGeom prst="rect">
              <a:avLst/>
            </a:prstGeom>
          </p:spPr>
        </p:pic>
      </p:grpSp>
      <p:sp>
        <p:nvSpPr>
          <p:cNvPr id="12" name="Rectangle 11"/>
          <p:cNvSpPr/>
          <p:nvPr/>
        </p:nvSpPr>
        <p:spPr>
          <a:xfrm>
            <a:off x="4747261" y="1967303"/>
            <a:ext cx="4099560" cy="2610971"/>
          </a:xfrm>
          <a:prstGeom prst="rect">
            <a:avLst/>
          </a:prstGeom>
        </p:spPr>
        <p:txBody>
          <a:bodyPr wrap="square">
            <a:spAutoFit/>
          </a:bodyPr>
          <a:lstStyle/>
          <a:p>
            <a:pPr marL="285750" indent="-285750" algn="just">
              <a:lnSpc>
                <a:spcPct val="150000"/>
              </a:lnSpc>
              <a:spcBef>
                <a:spcPts val="100"/>
              </a:spcBef>
              <a:spcAft>
                <a:spcPts val="100"/>
              </a:spcAft>
              <a:buFont typeface="Arial" panose="020B0604020202020204" pitchFamily="34" charset="0"/>
              <a:buChar char="•"/>
            </a:pPr>
            <a:r>
              <a:rPr lang="vi-VN" sz="1800">
                <a:latin typeface="+mn-lt"/>
                <a:ea typeface="Calibri" panose="020F0502020204030204" pitchFamily="34" charset="0"/>
                <a:cs typeface="Times New Roman" panose="02020603050405020304" pitchFamily="18" charset="0"/>
              </a:rPr>
              <a:t>Nghệ An là một trong những tỉnh chịu ảnh hưởng lớn do biến đổi khí hậu toàn </a:t>
            </a:r>
            <a:r>
              <a:rPr lang="vi-VN" sz="1800" smtClean="0">
                <a:latin typeface="+mn-lt"/>
                <a:ea typeface="Calibri" panose="020F0502020204030204" pitchFamily="34" charset="0"/>
                <a:cs typeface="Times New Roman" panose="02020603050405020304" pitchFamily="18" charset="0"/>
              </a:rPr>
              <a:t>cầu</a:t>
            </a:r>
            <a:r>
              <a:rPr lang="en-US" sz="1800" smtClean="0">
                <a:latin typeface="+mn-lt"/>
                <a:ea typeface="Calibri" panose="020F0502020204030204" pitchFamily="34" charset="0"/>
                <a:cs typeface="Times New Roman" panose="02020603050405020304" pitchFamily="18" charset="0"/>
              </a:rPr>
              <a:t>.</a:t>
            </a:r>
          </a:p>
          <a:p>
            <a:pPr marL="285750" indent="-285750" algn="just">
              <a:lnSpc>
                <a:spcPct val="150000"/>
              </a:lnSpc>
              <a:spcBef>
                <a:spcPts val="100"/>
              </a:spcBef>
              <a:spcAft>
                <a:spcPts val="100"/>
              </a:spcAft>
              <a:buFont typeface="Arial" panose="020B0604020202020204" pitchFamily="34" charset="0"/>
              <a:buChar char="•"/>
            </a:pPr>
            <a:r>
              <a:rPr lang="en-US" sz="1800" smtClean="0">
                <a:latin typeface="+mn-lt"/>
                <a:ea typeface="Calibri" panose="020F0502020204030204" pitchFamily="34" charset="0"/>
                <a:cs typeface="Times New Roman" panose="02020603050405020304" pitchFamily="18" charset="0"/>
              </a:rPr>
              <a:t>G</a:t>
            </a:r>
            <a:r>
              <a:rPr lang="vi-VN" sz="1800" smtClean="0">
                <a:latin typeface="+mn-lt"/>
                <a:ea typeface="Calibri" panose="020F0502020204030204" pitchFamily="34" charset="0"/>
                <a:cs typeface="Times New Roman" panose="02020603050405020304" pitchFamily="18" charset="0"/>
              </a:rPr>
              <a:t>ây ra</a:t>
            </a:r>
            <a:r>
              <a:rPr lang="en-US" sz="1800" smtClean="0">
                <a:latin typeface="+mn-lt"/>
                <a:ea typeface="Calibri" panose="020F0502020204030204" pitchFamily="34" charset="0"/>
                <a:cs typeface="Times New Roman" panose="02020603050405020304" pitchFamily="18" charset="0"/>
              </a:rPr>
              <a:t> </a:t>
            </a:r>
            <a:r>
              <a:rPr lang="vi-VN" sz="1800" smtClean="0">
                <a:latin typeface="+mn-lt"/>
                <a:ea typeface="Calibri" panose="020F0502020204030204" pitchFamily="34" charset="0"/>
                <a:cs typeface="Times New Roman" panose="02020603050405020304" pitchFamily="18" charset="0"/>
              </a:rPr>
              <a:t>nhiều </a:t>
            </a:r>
            <a:r>
              <a:rPr lang="vi-VN" sz="1800">
                <a:latin typeface="+mn-lt"/>
                <a:ea typeface="Calibri" panose="020F0502020204030204" pitchFamily="34" charset="0"/>
                <a:cs typeface="Times New Roman" panose="02020603050405020304" pitchFamily="18" charset="0"/>
              </a:rPr>
              <a:t>tác động tiêu cực đến sự phát triển kinh tế - xã hội và đời sống nhân dân.</a:t>
            </a:r>
            <a:endParaRPr lang="en-US" sz="1800">
              <a:effectLst/>
              <a:latin typeface="+mn-lt"/>
              <a:ea typeface="Calibri" panose="020F0502020204030204" pitchFamily="34" charset="0"/>
              <a:cs typeface="Times New Roman" panose="02020603050405020304" pitchFamily="18" charset="0"/>
            </a:endParaRPr>
          </a:p>
        </p:txBody>
      </p:sp>
      <p:pic>
        <p:nvPicPr>
          <p:cNvPr id="11266" name="Picture 2" descr="Nghệ An: Xảy ra lũ quét, lũ ống ở huyện Kỳ Sơ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795" y="1911764"/>
            <a:ext cx="4233361" cy="27220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767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1266"/>
                                        </p:tgtEl>
                                        <p:attrNameLst>
                                          <p:attrName>style.visibility</p:attrName>
                                        </p:attrNameLst>
                                      </p:cBhvr>
                                      <p:to>
                                        <p:strVal val="visible"/>
                                      </p:to>
                                    </p:set>
                                    <p:animEffect transition="in" filter="circle(in)">
                                      <p:cBhvr>
                                        <p:cTn id="12" dur="500"/>
                                        <p:tgtEl>
                                          <p:spTgt spid="11266"/>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 calcmode="lin" valueType="num">
                                      <p:cBhvr additive="base">
                                        <p:cTn id="17" dur="500"/>
                                        <p:tgtEl>
                                          <p:spTgt spid="12">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2">
                                            <p:txEl>
                                              <p:pRg st="0" end="0"/>
                                            </p:txEl>
                                          </p:spTgt>
                                        </p:tgtEl>
                                      </p:cBhvr>
                                    </p:animEffect>
                                  </p:childTnLst>
                                </p:cTn>
                              </p:par>
                            </p:childTnLst>
                          </p:cTn>
                        </p:par>
                        <p:par>
                          <p:cTn id="19" fill="hold">
                            <p:stCondLst>
                              <p:cond delay="500"/>
                            </p:stCondLst>
                            <p:childTnLst>
                              <p:par>
                                <p:cTn id="20" presetID="12" presetClass="entr" presetSubtype="4" fill="hold" nodeType="afterEffect">
                                  <p:stCondLst>
                                    <p:cond delay="0"/>
                                  </p:stCondLst>
                                  <p:childTnLst>
                                    <p:set>
                                      <p:cBhvr>
                                        <p:cTn id="21" dur="1" fill="hold">
                                          <p:stCondLst>
                                            <p:cond delay="0"/>
                                          </p:stCondLst>
                                        </p:cTn>
                                        <p:tgtEl>
                                          <p:spTgt spid="12">
                                            <p:txEl>
                                              <p:pRg st="1" end="1"/>
                                            </p:txEl>
                                          </p:spTgt>
                                        </p:tgtEl>
                                        <p:attrNameLst>
                                          <p:attrName>style.visibility</p:attrName>
                                        </p:attrNameLst>
                                      </p:cBhvr>
                                      <p:to>
                                        <p:strVal val="visible"/>
                                      </p:to>
                                    </p:set>
                                    <p:anim calcmode="lin" valueType="num">
                                      <p:cBhvr additive="base">
                                        <p:cTn id="22" dur="500"/>
                                        <p:tgtEl>
                                          <p:spTgt spid="12">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Rectangle: Rounded Corners 22">
            <a:extLst>
              <a:ext uri="{FF2B5EF4-FFF2-40B4-BE49-F238E27FC236}">
                <a16:creationId xmlns:a16="http://schemas.microsoft.com/office/drawing/2014/main" id="{394DF65C-FB03-FBD9-4CFF-9956285ACF58}"/>
              </a:ext>
            </a:extLst>
          </p:cNvPr>
          <p:cNvSpPr/>
          <p:nvPr/>
        </p:nvSpPr>
        <p:spPr>
          <a:xfrm>
            <a:off x="1699952" y="542755"/>
            <a:ext cx="5692140" cy="708661"/>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1800">
                <a:solidFill>
                  <a:srgbClr val="000000"/>
                </a:solidFill>
              </a:rPr>
              <a:t>Năm </a:t>
            </a:r>
            <a:r>
              <a:rPr lang="vi-VN" sz="1800" smtClean="0">
                <a:solidFill>
                  <a:srgbClr val="000000"/>
                </a:solidFill>
              </a:rPr>
              <a:t>2022</a:t>
            </a:r>
            <a:r>
              <a:rPr lang="en-US" sz="1800" smtClean="0">
                <a:solidFill>
                  <a:srgbClr val="000000"/>
                </a:solidFill>
              </a:rPr>
              <a:t>: </a:t>
            </a:r>
            <a:r>
              <a:rPr lang="vi-VN" sz="1800" smtClean="0">
                <a:solidFill>
                  <a:srgbClr val="000000"/>
                </a:solidFill>
              </a:rPr>
              <a:t>thiên </a:t>
            </a:r>
            <a:r>
              <a:rPr lang="vi-VN" sz="1800">
                <a:solidFill>
                  <a:srgbClr val="000000"/>
                </a:solidFill>
              </a:rPr>
              <a:t>tai ở Nghệ An diễn biến phức tạp</a:t>
            </a:r>
            <a:endParaRPr lang="en-US" sz="1800">
              <a:solidFill>
                <a:srgbClr val="000000"/>
              </a:solidFill>
            </a:endParaRPr>
          </a:p>
        </p:txBody>
      </p:sp>
      <p:sp>
        <p:nvSpPr>
          <p:cNvPr id="13" name="Rectangle: Rounded Corners 22">
            <a:extLst>
              <a:ext uri="{FF2B5EF4-FFF2-40B4-BE49-F238E27FC236}">
                <a16:creationId xmlns:a16="http://schemas.microsoft.com/office/drawing/2014/main" id="{394DF65C-FB03-FBD9-4CFF-9956285ACF58}"/>
              </a:ext>
            </a:extLst>
          </p:cNvPr>
          <p:cNvSpPr/>
          <p:nvPr/>
        </p:nvSpPr>
        <p:spPr>
          <a:xfrm>
            <a:off x="307975" y="2004059"/>
            <a:ext cx="132904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Xuất hiện các hiện tượng thời tiết cực </a:t>
            </a:r>
            <a:r>
              <a:rPr lang="vi-VN" sz="1600" smtClean="0">
                <a:solidFill>
                  <a:srgbClr val="000000"/>
                </a:solidFill>
                <a:ea typeface="Calibri" panose="020F0502020204030204" pitchFamily="34" charset="0"/>
                <a:cs typeface="Times New Roman" panose="02020603050405020304" pitchFamily="18" charset="0"/>
              </a:rPr>
              <a:t>đoan</a:t>
            </a:r>
            <a:r>
              <a:rPr lang="en-US" sz="1600" smtClean="0">
                <a:solidFill>
                  <a:srgbClr val="000000"/>
                </a:solidFill>
                <a:ea typeface="Calibri" panose="020F0502020204030204" pitchFamily="34" charset="0"/>
                <a:cs typeface="Times New Roman" panose="02020603050405020304" pitchFamily="18" charset="0"/>
              </a:rPr>
              <a:t>:</a:t>
            </a:r>
            <a:r>
              <a:rPr lang="vi-VN" sz="1600" smtClean="0">
                <a:solidFill>
                  <a:srgbClr val="000000"/>
                </a:solidFill>
                <a:ea typeface="Calibri" panose="020F0502020204030204" pitchFamily="34" charset="0"/>
                <a:cs typeface="Times New Roman" panose="02020603050405020304" pitchFamily="18" charset="0"/>
              </a:rPr>
              <a:t> </a:t>
            </a:r>
            <a:r>
              <a:rPr lang="vi-VN" sz="1600">
                <a:solidFill>
                  <a:srgbClr val="000000"/>
                </a:solidFill>
                <a:ea typeface="Calibri" panose="020F0502020204030204" pitchFamily="34" charset="0"/>
                <a:cs typeface="Times New Roman" panose="02020603050405020304" pitchFamily="18" charset="0"/>
              </a:rPr>
              <a:t>lốc, sét</a:t>
            </a:r>
            <a:endParaRPr lang="en-US" sz="1600">
              <a:solidFill>
                <a:srgbClr val="000000"/>
              </a:solidFill>
            </a:endParaRPr>
          </a:p>
        </p:txBody>
      </p:sp>
      <p:sp>
        <p:nvSpPr>
          <p:cNvPr id="14" name="Rectangle: Rounded Corners 22">
            <a:extLst>
              <a:ext uri="{FF2B5EF4-FFF2-40B4-BE49-F238E27FC236}">
                <a16:creationId xmlns:a16="http://schemas.microsoft.com/office/drawing/2014/main" id="{394DF65C-FB03-FBD9-4CFF-9956285ACF58}"/>
              </a:ext>
            </a:extLst>
          </p:cNvPr>
          <p:cNvSpPr/>
          <p:nvPr/>
        </p:nvSpPr>
        <p:spPr>
          <a:xfrm>
            <a:off x="3201831" y="2004059"/>
            <a:ext cx="131816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22 đợt không khí lạnh</a:t>
            </a:r>
            <a:endParaRPr lang="en-US" sz="1600">
              <a:solidFill>
                <a:srgbClr val="000000"/>
              </a:solidFill>
            </a:endParaRPr>
          </a:p>
        </p:txBody>
      </p:sp>
      <p:sp>
        <p:nvSpPr>
          <p:cNvPr id="15" name="Rectangle: Rounded Corners 22">
            <a:extLst>
              <a:ext uri="{FF2B5EF4-FFF2-40B4-BE49-F238E27FC236}">
                <a16:creationId xmlns:a16="http://schemas.microsoft.com/office/drawing/2014/main" id="{394DF65C-FB03-FBD9-4CFF-9956285ACF58}"/>
              </a:ext>
            </a:extLst>
          </p:cNvPr>
          <p:cNvSpPr/>
          <p:nvPr/>
        </p:nvSpPr>
        <p:spPr>
          <a:xfrm>
            <a:off x="1754903" y="2004059"/>
            <a:ext cx="132904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Chịu ảnh hưởng của </a:t>
            </a:r>
            <a:r>
              <a:rPr lang="vi-VN" sz="1600" smtClean="0">
                <a:solidFill>
                  <a:srgbClr val="000000"/>
                </a:solidFill>
                <a:ea typeface="Calibri" panose="020F0502020204030204" pitchFamily="34" charset="0"/>
                <a:cs typeface="Times New Roman" panose="02020603050405020304" pitchFamily="18" charset="0"/>
              </a:rPr>
              <a:t>3 </a:t>
            </a:r>
            <a:r>
              <a:rPr lang="vi-VN" sz="1600">
                <a:solidFill>
                  <a:srgbClr val="000000"/>
                </a:solidFill>
                <a:ea typeface="Calibri" panose="020F0502020204030204" pitchFamily="34" charset="0"/>
                <a:cs typeface="Times New Roman" panose="02020603050405020304" pitchFamily="18" charset="0"/>
              </a:rPr>
              <a:t>cơn bão </a:t>
            </a:r>
            <a:r>
              <a:rPr lang="vi-VN" sz="1600" smtClean="0">
                <a:solidFill>
                  <a:srgbClr val="000000"/>
                </a:solidFill>
                <a:ea typeface="Calibri" panose="020F0502020204030204" pitchFamily="34" charset="0"/>
                <a:cs typeface="Times New Roman" panose="02020603050405020304" pitchFamily="18" charset="0"/>
              </a:rPr>
              <a:t>và </a:t>
            </a:r>
            <a:r>
              <a:rPr lang="en-US" sz="1600" smtClean="0">
                <a:solidFill>
                  <a:srgbClr val="000000"/>
                </a:solidFill>
                <a:ea typeface="Calibri" panose="020F0502020204030204" pitchFamily="34" charset="0"/>
                <a:cs typeface="Times New Roman" panose="02020603050405020304" pitchFamily="18" charset="0"/>
              </a:rPr>
              <a:t>áp thấp nhiệt đới</a:t>
            </a:r>
            <a:endParaRPr lang="en-US" sz="1600">
              <a:solidFill>
                <a:srgbClr val="000000"/>
              </a:solidFill>
            </a:endParaRPr>
          </a:p>
        </p:txBody>
      </p:sp>
      <p:sp>
        <p:nvSpPr>
          <p:cNvPr id="16" name="Rectangle: Rounded Corners 22">
            <a:extLst>
              <a:ext uri="{FF2B5EF4-FFF2-40B4-BE49-F238E27FC236}">
                <a16:creationId xmlns:a16="http://schemas.microsoft.com/office/drawing/2014/main" id="{394DF65C-FB03-FBD9-4CFF-9956285ACF58}"/>
              </a:ext>
            </a:extLst>
          </p:cNvPr>
          <p:cNvSpPr/>
          <p:nvPr/>
        </p:nvSpPr>
        <p:spPr>
          <a:xfrm>
            <a:off x="4637879" y="2004059"/>
            <a:ext cx="131816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9 đợt nắng nóng</a:t>
            </a:r>
            <a:endParaRPr lang="en-US" sz="1600">
              <a:solidFill>
                <a:srgbClr val="000000"/>
              </a:solidFill>
            </a:endParaRPr>
          </a:p>
        </p:txBody>
      </p:sp>
      <p:sp>
        <p:nvSpPr>
          <p:cNvPr id="17" name="Rectangle: Rounded Corners 22">
            <a:extLst>
              <a:ext uri="{FF2B5EF4-FFF2-40B4-BE49-F238E27FC236}">
                <a16:creationId xmlns:a16="http://schemas.microsoft.com/office/drawing/2014/main" id="{394DF65C-FB03-FBD9-4CFF-9956285ACF58}"/>
              </a:ext>
            </a:extLst>
          </p:cNvPr>
          <p:cNvSpPr/>
          <p:nvPr/>
        </p:nvSpPr>
        <p:spPr>
          <a:xfrm>
            <a:off x="6073927" y="2004059"/>
            <a:ext cx="131816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33 đợt lốc, mưa lớn, mưa đá, sét</a:t>
            </a:r>
            <a:endParaRPr lang="en-US" sz="1600">
              <a:solidFill>
                <a:srgbClr val="000000"/>
              </a:solidFill>
            </a:endParaRPr>
          </a:p>
        </p:txBody>
      </p:sp>
      <p:sp>
        <p:nvSpPr>
          <p:cNvPr id="18" name="Rectangle: Rounded Corners 22">
            <a:extLst>
              <a:ext uri="{FF2B5EF4-FFF2-40B4-BE49-F238E27FC236}">
                <a16:creationId xmlns:a16="http://schemas.microsoft.com/office/drawing/2014/main" id="{394DF65C-FB03-FBD9-4CFF-9956285ACF58}"/>
              </a:ext>
            </a:extLst>
          </p:cNvPr>
          <p:cNvSpPr/>
          <p:nvPr/>
        </p:nvSpPr>
        <p:spPr>
          <a:xfrm>
            <a:off x="7509975" y="2004059"/>
            <a:ext cx="1329045" cy="267211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600">
                <a:solidFill>
                  <a:srgbClr val="000000"/>
                </a:solidFill>
                <a:ea typeface="Calibri" panose="020F0502020204030204" pitchFamily="34" charset="0"/>
                <a:cs typeface="Times New Roman" panose="02020603050405020304" pitchFamily="18" charset="0"/>
              </a:rPr>
              <a:t>Tổng lượng mưa </a:t>
            </a:r>
            <a:r>
              <a:rPr lang="en-US" sz="1600" smtClean="0">
                <a:solidFill>
                  <a:srgbClr val="000000"/>
                </a:solidFill>
                <a:ea typeface="Calibri" panose="020F0502020204030204" pitchFamily="34" charset="0"/>
                <a:cs typeface="Times New Roman" panose="02020603050405020304" pitchFamily="18" charset="0"/>
              </a:rPr>
              <a:t>TB </a:t>
            </a:r>
            <a:r>
              <a:rPr lang="vi-VN" sz="1600" smtClean="0">
                <a:solidFill>
                  <a:srgbClr val="000000"/>
                </a:solidFill>
                <a:ea typeface="Calibri" panose="020F0502020204030204" pitchFamily="34" charset="0"/>
                <a:cs typeface="Times New Roman" panose="02020603050405020304" pitchFamily="18" charset="0"/>
              </a:rPr>
              <a:t>năm </a:t>
            </a:r>
            <a:endParaRPr lang="en-US" sz="1600" smtClean="0">
              <a:solidFill>
                <a:srgbClr val="000000"/>
              </a:solidFill>
              <a:ea typeface="Calibri" panose="020F0502020204030204" pitchFamily="34" charset="0"/>
              <a:cs typeface="Times New Roman" panose="02020603050405020304" pitchFamily="18" charset="0"/>
            </a:endParaRPr>
          </a:p>
          <a:p>
            <a:pPr algn="ctr">
              <a:lnSpc>
                <a:spcPct val="150000"/>
              </a:lnSpc>
            </a:pPr>
            <a:r>
              <a:rPr lang="vi-VN" sz="1600" smtClean="0">
                <a:solidFill>
                  <a:srgbClr val="000000"/>
                </a:solidFill>
                <a:ea typeface="Calibri" panose="020F0502020204030204" pitchFamily="34" charset="0"/>
                <a:cs typeface="Times New Roman" panose="02020603050405020304" pitchFamily="18" charset="0"/>
              </a:rPr>
              <a:t>2000 </a:t>
            </a:r>
            <a:r>
              <a:rPr lang="vi-VN" sz="1600">
                <a:solidFill>
                  <a:srgbClr val="000000"/>
                </a:solidFill>
                <a:ea typeface="Calibri" panose="020F0502020204030204" pitchFamily="34" charset="0"/>
                <a:cs typeface="Times New Roman" panose="02020603050405020304" pitchFamily="18" charset="0"/>
              </a:rPr>
              <a:t>– </a:t>
            </a:r>
            <a:r>
              <a:rPr lang="vi-VN" sz="1600" smtClean="0">
                <a:solidFill>
                  <a:srgbClr val="000000"/>
                </a:solidFill>
                <a:ea typeface="Calibri" panose="020F0502020204030204" pitchFamily="34" charset="0"/>
                <a:cs typeface="Times New Roman" panose="02020603050405020304" pitchFamily="18" charset="0"/>
              </a:rPr>
              <a:t>2500mm</a:t>
            </a:r>
            <a:endParaRPr lang="en-US" sz="1600">
              <a:solidFill>
                <a:srgbClr val="000000"/>
              </a:solidFill>
            </a:endParaRPr>
          </a:p>
        </p:txBody>
      </p:sp>
      <p:cxnSp>
        <p:nvCxnSpPr>
          <p:cNvPr id="5" name="Straight Arrow Connector 4"/>
          <p:cNvCxnSpPr>
            <a:stCxn id="8" idx="2"/>
            <a:endCxn id="13" idx="0"/>
          </p:cNvCxnSpPr>
          <p:nvPr/>
        </p:nvCxnSpPr>
        <p:spPr>
          <a:xfrm flipH="1">
            <a:off x="972498" y="1251416"/>
            <a:ext cx="3573524"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 idx="2"/>
            <a:endCxn id="15" idx="0"/>
          </p:cNvCxnSpPr>
          <p:nvPr/>
        </p:nvCxnSpPr>
        <p:spPr>
          <a:xfrm flipH="1">
            <a:off x="2419426" y="1251416"/>
            <a:ext cx="2126596"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8" idx="2"/>
            <a:endCxn id="14" idx="0"/>
          </p:cNvCxnSpPr>
          <p:nvPr/>
        </p:nvCxnSpPr>
        <p:spPr>
          <a:xfrm flipH="1">
            <a:off x="3860914" y="1251416"/>
            <a:ext cx="685108"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8" idx="2"/>
            <a:endCxn id="16" idx="0"/>
          </p:cNvCxnSpPr>
          <p:nvPr/>
        </p:nvCxnSpPr>
        <p:spPr>
          <a:xfrm>
            <a:off x="4546022" y="1251416"/>
            <a:ext cx="750940"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8" idx="2"/>
            <a:endCxn id="17" idx="0"/>
          </p:cNvCxnSpPr>
          <p:nvPr/>
        </p:nvCxnSpPr>
        <p:spPr>
          <a:xfrm>
            <a:off x="4546022" y="1251416"/>
            <a:ext cx="2186988"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8" idx="2"/>
            <a:endCxn id="18" idx="0"/>
          </p:cNvCxnSpPr>
          <p:nvPr/>
        </p:nvCxnSpPr>
        <p:spPr>
          <a:xfrm>
            <a:off x="4546022" y="1251416"/>
            <a:ext cx="3628476" cy="7526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083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500"/>
                                        <p:tgtEl>
                                          <p:spTgt spid="5"/>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dissolv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wipe(up)">
                                      <p:cBhvr>
                                        <p:cTn id="21" dur="500"/>
                                        <p:tgtEl>
                                          <p:spTgt spid="19"/>
                                        </p:tgtEl>
                                      </p:cBhvr>
                                    </p:animEffect>
                                  </p:childTnLst>
                                </p:cTn>
                              </p:par>
                            </p:childTnLst>
                          </p:cTn>
                        </p:par>
                        <p:par>
                          <p:cTn id="22" fill="hold">
                            <p:stCondLst>
                              <p:cond delay="500"/>
                            </p:stCondLst>
                            <p:childTnLst>
                              <p:par>
                                <p:cTn id="23" presetID="9" presetClass="entr" presetSubtype="0" fill="hold" grpId="0"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dissolve">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wipe(up)">
                                      <p:cBhvr>
                                        <p:cTn id="30" dur="500"/>
                                        <p:tgtEl>
                                          <p:spTgt spid="21"/>
                                        </p:tgtEl>
                                      </p:cBhvr>
                                    </p:animEffect>
                                  </p:childTnLst>
                                </p:cTn>
                              </p:par>
                            </p:childTnLst>
                          </p:cTn>
                        </p:par>
                        <p:par>
                          <p:cTn id="31" fill="hold">
                            <p:stCondLst>
                              <p:cond delay="500"/>
                            </p:stCondLst>
                            <p:childTnLst>
                              <p:par>
                                <p:cTn id="32" presetID="9" presetClass="entr" presetSubtype="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wipe(up)">
                                      <p:cBhvr>
                                        <p:cTn id="39" dur="500"/>
                                        <p:tgtEl>
                                          <p:spTgt spid="24"/>
                                        </p:tgtEl>
                                      </p:cBhvr>
                                    </p:animEffect>
                                  </p:childTnLst>
                                </p:cTn>
                              </p:par>
                            </p:childTnLst>
                          </p:cTn>
                        </p:par>
                        <p:par>
                          <p:cTn id="40" fill="hold">
                            <p:stCondLst>
                              <p:cond delay="500"/>
                            </p:stCondLst>
                            <p:childTnLst>
                              <p:par>
                                <p:cTn id="41" presetID="9" presetClass="entr" presetSubtype="0"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dissolve">
                                      <p:cBhvr>
                                        <p:cTn id="43" dur="500"/>
                                        <p:tgtEl>
                                          <p:spTgt spid="16"/>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1" fill="hold" nodeType="click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wipe(up)">
                                      <p:cBhvr>
                                        <p:cTn id="48" dur="500"/>
                                        <p:tgtEl>
                                          <p:spTgt spid="27"/>
                                        </p:tgtEl>
                                      </p:cBhvr>
                                    </p:animEffect>
                                  </p:childTnLst>
                                </p:cTn>
                              </p:par>
                            </p:childTnLst>
                          </p:cTn>
                        </p:par>
                        <p:par>
                          <p:cTn id="49" fill="hold">
                            <p:stCondLst>
                              <p:cond delay="500"/>
                            </p:stCondLst>
                            <p:childTnLst>
                              <p:par>
                                <p:cTn id="50" presetID="9" presetClass="entr" presetSubtype="0" fill="hold" grpId="0" nodeType="after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dissolve">
                                      <p:cBhvr>
                                        <p:cTn id="52" dur="5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nodeType="clickEffect">
                                  <p:stCondLst>
                                    <p:cond delay="0"/>
                                  </p:stCondLst>
                                  <p:childTnLst>
                                    <p:set>
                                      <p:cBhvr>
                                        <p:cTn id="56" dur="1" fill="hold">
                                          <p:stCondLst>
                                            <p:cond delay="0"/>
                                          </p:stCondLst>
                                        </p:cTn>
                                        <p:tgtEl>
                                          <p:spTgt spid="30"/>
                                        </p:tgtEl>
                                        <p:attrNameLst>
                                          <p:attrName>style.visibility</p:attrName>
                                        </p:attrNameLst>
                                      </p:cBhvr>
                                      <p:to>
                                        <p:strVal val="visible"/>
                                      </p:to>
                                    </p:set>
                                    <p:animEffect transition="in" filter="wipe(up)">
                                      <p:cBhvr>
                                        <p:cTn id="57" dur="500"/>
                                        <p:tgtEl>
                                          <p:spTgt spid="30"/>
                                        </p:tgtEl>
                                      </p:cBhvr>
                                    </p:animEffect>
                                  </p:childTnLst>
                                </p:cTn>
                              </p:par>
                            </p:childTnLst>
                          </p:cTn>
                        </p:par>
                        <p:par>
                          <p:cTn id="58" fill="hold">
                            <p:stCondLst>
                              <p:cond delay="500"/>
                            </p:stCondLst>
                            <p:childTnLst>
                              <p:par>
                                <p:cTn id="59" presetID="9" presetClass="entr" presetSubtype="0" fill="hold" grpId="0"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dissolve">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P spid="15" grpId="0" animBg="1"/>
      <p:bldP spid="16" grpId="0" animBg="1"/>
      <p:bldP spid="17" grpId="0" animBg="1"/>
      <p:bldP spid="1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 name="Hình ảnh 16" descr="Miền Trung ứng phó với biến đổi khí hậu - Bài 1: Thiên tai và nhân tai |  baotintuc.v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7975" y="293052"/>
            <a:ext cx="4309745" cy="2693988"/>
          </a:xfrm>
          <a:prstGeom prst="rect">
            <a:avLst/>
          </a:prstGeom>
          <a:noFill/>
          <a:ln>
            <a:noFill/>
          </a:ln>
          <a:effectLst>
            <a:outerShdw blurRad="50800" dist="38100" dir="2700000" algn="tl" rotWithShape="0">
              <a:prstClr val="black">
                <a:alpha val="40000"/>
              </a:prstClr>
            </a:outerShdw>
          </a:effectLst>
        </p:spPr>
      </p:pic>
      <p:pic>
        <p:nvPicPr>
          <p:cNvPr id="22" name="Hình ảnh 17" descr="Nghệ An: Có 8 người chết do ảnh hưởng của hoàn lưu bão số 4"/>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23460" y="293052"/>
            <a:ext cx="4000500" cy="2693988"/>
          </a:xfrm>
          <a:prstGeom prst="rect">
            <a:avLst/>
          </a:prstGeom>
          <a:noFill/>
          <a:ln>
            <a:noFill/>
          </a:ln>
          <a:effectLst>
            <a:outerShdw blurRad="50800" dist="38100" dir="2700000" algn="tl" rotWithShape="0">
              <a:prstClr val="black">
                <a:alpha val="40000"/>
              </a:prstClr>
            </a:outerShdw>
          </a:effectLst>
        </p:spPr>
      </p:pic>
      <p:pic>
        <p:nvPicPr>
          <p:cNvPr id="23" name="Hình ảnh 18" descr="Nghệ An: Rét đậm, rét hại khiến hàng chục con trâu, bò ở Kỳ Sơn bị chết"/>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61870" y="2059146"/>
            <a:ext cx="4085590" cy="2771934"/>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05916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ppt_x</p:attrName>
                                        </p:attrNameLst>
                                      </p:cBhvr>
                                      <p:tavLst>
                                        <p:tav tm="0">
                                          <p:val>
                                            <p:strVal val="#ppt_x-#ppt_w*1.125000"/>
                                          </p:val>
                                        </p:tav>
                                        <p:tav tm="100000">
                                          <p:val>
                                            <p:strVal val="#ppt_x"/>
                                          </p:val>
                                        </p:tav>
                                      </p:tavLst>
                                    </p:anim>
                                    <p:animEffect transition="in" filter="wipe(right)">
                                      <p:cBhvr>
                                        <p:cTn id="8" dur="500"/>
                                        <p:tgtEl>
                                          <p:spTgt spid="20"/>
                                        </p:tgtEl>
                                      </p:cBhvr>
                                    </p:animEffect>
                                  </p:childTnLst>
                                </p:cTn>
                              </p:par>
                            </p:childTnLst>
                          </p:cTn>
                        </p:par>
                        <p:par>
                          <p:cTn id="9" fill="hold">
                            <p:stCondLst>
                              <p:cond delay="500"/>
                            </p:stCondLst>
                            <p:childTnLst>
                              <p:par>
                                <p:cTn id="10" presetID="12" presetClass="entr" presetSubtype="2" fill="hold"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ppt_x</p:attrName>
                                        </p:attrNameLst>
                                      </p:cBhvr>
                                      <p:tavLst>
                                        <p:tav tm="0">
                                          <p:val>
                                            <p:strVal val="#ppt_x+#ppt_w*1.125000"/>
                                          </p:val>
                                        </p:tav>
                                        <p:tav tm="100000">
                                          <p:val>
                                            <p:strVal val="#ppt_x"/>
                                          </p:val>
                                        </p:tav>
                                      </p:tavLst>
                                    </p:anim>
                                    <p:animEffect transition="in" filter="wipe(left)">
                                      <p:cBhvr>
                                        <p:cTn id="13" dur="500"/>
                                        <p:tgtEl>
                                          <p:spTgt spid="22"/>
                                        </p:tgtEl>
                                      </p:cBhvr>
                                    </p:animEffect>
                                  </p:childTnLst>
                                </p:cTn>
                              </p:par>
                            </p:childTnLst>
                          </p:cTn>
                        </p:par>
                        <p:par>
                          <p:cTn id="14" fill="hold">
                            <p:stCondLst>
                              <p:cond delay="1000"/>
                            </p:stCondLst>
                            <p:childTnLst>
                              <p:par>
                                <p:cTn id="15" presetID="12" presetClass="entr" presetSubtype="4" fill="hold" nodeType="after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p:tgtEl>
                                          <p:spTgt spid="23"/>
                                        </p:tgtEl>
                                        <p:attrNameLst>
                                          <p:attrName>ppt_y</p:attrName>
                                        </p:attrNameLst>
                                      </p:cBhvr>
                                      <p:tavLst>
                                        <p:tav tm="0">
                                          <p:val>
                                            <p:strVal val="#ppt_y+#ppt_h*1.125000"/>
                                          </p:val>
                                        </p:tav>
                                        <p:tav tm="100000">
                                          <p:val>
                                            <p:strVal val="#ppt_y"/>
                                          </p:val>
                                        </p:tav>
                                      </p:tavLst>
                                    </p:anim>
                                    <p:animEffect transition="in" filter="wipe(up)">
                                      <p:cBhvr>
                                        <p:cTn id="18"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0" b="-20000"/>
          </a:stretch>
        </a:blipFill>
        <a:effectLst/>
      </p:bgPr>
    </p:bg>
    <p:spTree>
      <p:nvGrpSpPr>
        <p:cNvPr id="1" name=""/>
        <p:cNvGrpSpPr/>
        <p:nvPr/>
      </p:nvGrpSpPr>
      <p:grpSpPr>
        <a:xfrm>
          <a:off x="0" y="0"/>
          <a:ext cx="0" cy="0"/>
          <a:chOff x="0" y="0"/>
          <a:chExt cx="0" cy="0"/>
        </a:xfrm>
      </p:grpSpPr>
      <p:sp>
        <p:nvSpPr>
          <p:cNvPr id="12" name="Freeform 2"/>
          <p:cNvSpPr/>
          <p:nvPr/>
        </p:nvSpPr>
        <p:spPr>
          <a:xfrm>
            <a:off x="0" y="0"/>
            <a:ext cx="9144000" cy="5143500"/>
          </a:xfrm>
          <a:custGeom>
            <a:avLst/>
            <a:gdLst/>
            <a:ahLst/>
            <a:cxnLst/>
            <a:rect l="l" t="t" r="r" b="b"/>
            <a:pathLst>
              <a:path w="16230600" h="6674834">
                <a:moveTo>
                  <a:pt x="0" y="0"/>
                </a:moveTo>
                <a:lnTo>
                  <a:pt x="16230600" y="0"/>
                </a:lnTo>
                <a:lnTo>
                  <a:pt x="16230600" y="6674834"/>
                </a:lnTo>
                <a:lnTo>
                  <a:pt x="0" y="6674834"/>
                </a:lnTo>
                <a:lnTo>
                  <a:pt x="0" y="0"/>
                </a:lnTo>
                <a:close/>
              </a:path>
            </a:pathLst>
          </a:custGeom>
          <a:blipFill>
            <a:blip r:embed="rId3"/>
            <a:stretch>
              <a:fillRect/>
            </a:stretch>
          </a:blipFill>
        </p:spPr>
      </p:sp>
      <p:sp>
        <p:nvSpPr>
          <p:cNvPr id="8" name="Rectangle: Rounded Corners 7">
            <a:extLst>
              <a:ext uri="{FF2B5EF4-FFF2-40B4-BE49-F238E27FC236}">
                <a16:creationId xmlns:a16="http://schemas.microsoft.com/office/drawing/2014/main" id="{E23B62EB-C93A-5D92-3307-5C13B7024510}"/>
              </a:ext>
            </a:extLst>
          </p:cNvPr>
          <p:cNvSpPr/>
          <p:nvPr/>
        </p:nvSpPr>
        <p:spPr>
          <a:xfrm>
            <a:off x="1201057" y="439839"/>
            <a:ext cx="6741886" cy="787078"/>
          </a:xfrm>
          <a:prstGeom prst="roundRect">
            <a:avLst/>
          </a:prstGeom>
          <a:solidFill>
            <a:srgbClr val="FFFFF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smtClean="0">
                <a:ln>
                  <a:noFill/>
                </a:ln>
                <a:solidFill>
                  <a:srgbClr val="000000"/>
                </a:solidFill>
                <a:effectLst/>
                <a:uLnTx/>
                <a:uFillTx/>
                <a:latin typeface="Arial"/>
                <a:ea typeface="+mn-ea"/>
                <a:cs typeface="+mn-cs"/>
                <a:sym typeface="Arial"/>
              </a:rPr>
              <a:t>KẾT</a:t>
            </a:r>
            <a:r>
              <a:rPr kumimoji="0" lang="en-US" sz="2400" b="1" i="0" u="none" strike="noStrike" kern="0" cap="none" spc="0" normalizeH="0" noProof="0" smtClean="0">
                <a:ln>
                  <a:noFill/>
                </a:ln>
                <a:solidFill>
                  <a:srgbClr val="000000"/>
                </a:solidFill>
                <a:effectLst/>
                <a:uLnTx/>
                <a:uFillTx/>
                <a:latin typeface="Arial"/>
                <a:ea typeface="+mn-ea"/>
                <a:cs typeface="+mn-cs"/>
                <a:sym typeface="Arial"/>
              </a:rPr>
              <a:t> LUẬN</a:t>
            </a:r>
            <a:endParaRPr kumimoji="0" lang="en-US" sz="2400" b="1"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9" name="Rectangle: Rounded Corners 8">
            <a:extLst>
              <a:ext uri="{FF2B5EF4-FFF2-40B4-BE49-F238E27FC236}">
                <a16:creationId xmlns:a16="http://schemas.microsoft.com/office/drawing/2014/main" id="{657F31DB-48C4-399E-3CA8-C26B5567EC46}"/>
              </a:ext>
            </a:extLst>
          </p:cNvPr>
          <p:cNvSpPr/>
          <p:nvPr/>
        </p:nvSpPr>
        <p:spPr>
          <a:xfrm>
            <a:off x="796652" y="1633084"/>
            <a:ext cx="3347083" cy="3207657"/>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Biến đổi khí hậu đã và đang tác động tới khí hậu, làm thay đổi các yếu tố khí hậu ở nước ta.</a:t>
            </a:r>
            <a:endParaRPr lang="en-US" sz="1800">
              <a:solidFill>
                <a:srgbClr val="000000"/>
              </a:solidFill>
            </a:endParaRPr>
          </a:p>
        </p:txBody>
      </p:sp>
      <p:sp>
        <p:nvSpPr>
          <p:cNvPr id="11" name="Rectangle: Rounded Corners 10">
            <a:extLst>
              <a:ext uri="{FF2B5EF4-FFF2-40B4-BE49-F238E27FC236}">
                <a16:creationId xmlns:a16="http://schemas.microsoft.com/office/drawing/2014/main" id="{AB58B442-95E5-690A-670D-DB0DE385EF31}"/>
              </a:ext>
            </a:extLst>
          </p:cNvPr>
          <p:cNvSpPr/>
          <p:nvPr/>
        </p:nvSpPr>
        <p:spPr>
          <a:xfrm>
            <a:off x="5086179" y="1633083"/>
            <a:ext cx="3347083" cy="3207657"/>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Các thiệt hại về biến đổi khí hậu đối với khí hậu ngày càng tăng, gây nên các tổn thất về kinh tế, ảnh hưởng đến mọi mặt của đời sống. </a:t>
            </a:r>
            <a:endParaRPr lang="en-US" sz="1800">
              <a:solidFill>
                <a:srgbClr val="000000"/>
              </a:solidFill>
            </a:endParaRPr>
          </a:p>
        </p:txBody>
      </p:sp>
    </p:spTree>
    <p:extLst>
      <p:ext uri="{BB962C8B-B14F-4D97-AF65-F5344CB8AC3E}">
        <p14:creationId xmlns:p14="http://schemas.microsoft.com/office/powerpoint/2010/main" val="4136862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childTnLst>
                          </p:cTn>
                        </p:par>
                        <p:par>
                          <p:cTn id="14" fill="hold">
                            <p:stCondLst>
                              <p:cond delay="500"/>
                            </p:stCondLst>
                            <p:childTnLst>
                              <p:par>
                                <p:cTn id="15" presetID="16" presetClass="entr" presetSubtype="21"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134"/>
        <p:cNvGrpSpPr/>
        <p:nvPr/>
      </p:nvGrpSpPr>
      <p:grpSpPr>
        <a:xfrm>
          <a:off x="0" y="0"/>
          <a:ext cx="0" cy="0"/>
          <a:chOff x="0" y="0"/>
          <a:chExt cx="0" cy="0"/>
        </a:xfrm>
      </p:grpSpPr>
      <p:grpSp>
        <p:nvGrpSpPr>
          <p:cNvPr id="1139" name="Google Shape;1139;p57"/>
          <p:cNvGrpSpPr/>
          <p:nvPr/>
        </p:nvGrpSpPr>
        <p:grpSpPr>
          <a:xfrm>
            <a:off x="-1085874" y="2293620"/>
            <a:ext cx="3541699" cy="3460289"/>
            <a:chOff x="963416" y="1993373"/>
            <a:chExt cx="2325224" cy="2615176"/>
          </a:xfrm>
        </p:grpSpPr>
        <p:sp>
          <p:nvSpPr>
            <p:cNvPr id="1140" name="Google Shape;1140;p57"/>
            <p:cNvSpPr/>
            <p:nvPr/>
          </p:nvSpPr>
          <p:spPr>
            <a:xfrm>
              <a:off x="1282421" y="2313405"/>
              <a:ext cx="1753834" cy="377322"/>
            </a:xfrm>
            <a:custGeom>
              <a:avLst/>
              <a:gdLst/>
              <a:ahLst/>
              <a:cxnLst/>
              <a:rect l="l" t="t" r="r" b="b"/>
              <a:pathLst>
                <a:path w="40987" h="8818" extrusionOk="0">
                  <a:moveTo>
                    <a:pt x="31309" y="1"/>
                  </a:moveTo>
                  <a:cubicBezTo>
                    <a:pt x="28701" y="1"/>
                    <a:pt x="26101" y="377"/>
                    <a:pt x="23468" y="377"/>
                  </a:cubicBezTo>
                  <a:cubicBezTo>
                    <a:pt x="22455" y="377"/>
                    <a:pt x="21464" y="609"/>
                    <a:pt x="20475" y="609"/>
                  </a:cubicBezTo>
                  <a:cubicBezTo>
                    <a:pt x="20385" y="609"/>
                    <a:pt x="20295" y="607"/>
                    <a:pt x="20205" y="603"/>
                  </a:cubicBezTo>
                  <a:cubicBezTo>
                    <a:pt x="19025" y="553"/>
                    <a:pt x="17846" y="377"/>
                    <a:pt x="16641" y="377"/>
                  </a:cubicBezTo>
                  <a:cubicBezTo>
                    <a:pt x="15309" y="377"/>
                    <a:pt x="13902" y="228"/>
                    <a:pt x="12513" y="228"/>
                  </a:cubicBezTo>
                  <a:cubicBezTo>
                    <a:pt x="12096" y="228"/>
                    <a:pt x="11681" y="242"/>
                    <a:pt x="11270" y="277"/>
                  </a:cubicBezTo>
                  <a:cubicBezTo>
                    <a:pt x="10757" y="320"/>
                    <a:pt x="10202" y="337"/>
                    <a:pt x="9620" y="337"/>
                  </a:cubicBezTo>
                  <a:cubicBezTo>
                    <a:pt x="7662" y="337"/>
                    <a:pt x="5390" y="147"/>
                    <a:pt x="3332" y="147"/>
                  </a:cubicBezTo>
                  <a:cubicBezTo>
                    <a:pt x="2110" y="147"/>
                    <a:pt x="962" y="214"/>
                    <a:pt x="0" y="427"/>
                  </a:cubicBezTo>
                  <a:cubicBezTo>
                    <a:pt x="829" y="1180"/>
                    <a:pt x="3539" y="3213"/>
                    <a:pt x="4618" y="3514"/>
                  </a:cubicBezTo>
                  <a:cubicBezTo>
                    <a:pt x="5221" y="3690"/>
                    <a:pt x="7831" y="3539"/>
                    <a:pt x="7455" y="4694"/>
                  </a:cubicBezTo>
                  <a:cubicBezTo>
                    <a:pt x="6777" y="4970"/>
                    <a:pt x="5899" y="4744"/>
                    <a:pt x="5271" y="5146"/>
                  </a:cubicBezTo>
                  <a:cubicBezTo>
                    <a:pt x="4518" y="5648"/>
                    <a:pt x="5246" y="6175"/>
                    <a:pt x="5773" y="6501"/>
                  </a:cubicBezTo>
                  <a:cubicBezTo>
                    <a:pt x="6928" y="7204"/>
                    <a:pt x="8835" y="7229"/>
                    <a:pt x="10216" y="7229"/>
                  </a:cubicBezTo>
                  <a:cubicBezTo>
                    <a:pt x="11064" y="7229"/>
                    <a:pt x="11958" y="7184"/>
                    <a:pt x="12839" y="7184"/>
                  </a:cubicBezTo>
                  <a:cubicBezTo>
                    <a:pt x="13574" y="7184"/>
                    <a:pt x="14300" y="7215"/>
                    <a:pt x="14984" y="7329"/>
                  </a:cubicBezTo>
                  <a:cubicBezTo>
                    <a:pt x="15813" y="7430"/>
                    <a:pt x="16616" y="7656"/>
                    <a:pt x="17369" y="8007"/>
                  </a:cubicBezTo>
                  <a:cubicBezTo>
                    <a:pt x="18208" y="8380"/>
                    <a:pt x="18723" y="8818"/>
                    <a:pt x="19616" y="8818"/>
                  </a:cubicBezTo>
                  <a:cubicBezTo>
                    <a:pt x="19685" y="8818"/>
                    <a:pt x="19755" y="8815"/>
                    <a:pt x="19828" y="8810"/>
                  </a:cubicBezTo>
                  <a:cubicBezTo>
                    <a:pt x="20707" y="8760"/>
                    <a:pt x="21284" y="8158"/>
                    <a:pt x="22112" y="7756"/>
                  </a:cubicBezTo>
                  <a:cubicBezTo>
                    <a:pt x="22966" y="7379"/>
                    <a:pt x="23844" y="6877"/>
                    <a:pt x="24723" y="6677"/>
                  </a:cubicBezTo>
                  <a:cubicBezTo>
                    <a:pt x="25353" y="6547"/>
                    <a:pt x="25983" y="6472"/>
                    <a:pt x="26614" y="6472"/>
                  </a:cubicBezTo>
                  <a:cubicBezTo>
                    <a:pt x="26837" y="6472"/>
                    <a:pt x="27060" y="6481"/>
                    <a:pt x="27283" y="6501"/>
                  </a:cubicBezTo>
                  <a:cubicBezTo>
                    <a:pt x="28061" y="6576"/>
                    <a:pt x="28814" y="7003"/>
                    <a:pt x="29491" y="7354"/>
                  </a:cubicBezTo>
                  <a:cubicBezTo>
                    <a:pt x="30420" y="7806"/>
                    <a:pt x="30922" y="8183"/>
                    <a:pt x="32026" y="8183"/>
                  </a:cubicBezTo>
                  <a:cubicBezTo>
                    <a:pt x="32287" y="8183"/>
                    <a:pt x="32458" y="8186"/>
                    <a:pt x="32582" y="8186"/>
                  </a:cubicBezTo>
                  <a:cubicBezTo>
                    <a:pt x="33079" y="8186"/>
                    <a:pt x="32830" y="8137"/>
                    <a:pt x="34637" y="7656"/>
                  </a:cubicBezTo>
                  <a:cubicBezTo>
                    <a:pt x="35590" y="7405"/>
                    <a:pt x="36544" y="7003"/>
                    <a:pt x="37498" y="6827"/>
                  </a:cubicBezTo>
                  <a:cubicBezTo>
                    <a:pt x="38100" y="6702"/>
                    <a:pt x="40284" y="6426"/>
                    <a:pt x="40560" y="5874"/>
                  </a:cubicBezTo>
                  <a:lnTo>
                    <a:pt x="40987" y="5874"/>
                  </a:lnTo>
                  <a:cubicBezTo>
                    <a:pt x="40434" y="5823"/>
                    <a:pt x="39983" y="5095"/>
                    <a:pt x="39631" y="4719"/>
                  </a:cubicBezTo>
                  <a:cubicBezTo>
                    <a:pt x="39129" y="4167"/>
                    <a:pt x="38452" y="3916"/>
                    <a:pt x="37925" y="3339"/>
                  </a:cubicBezTo>
                  <a:cubicBezTo>
                    <a:pt x="37222" y="2535"/>
                    <a:pt x="37046" y="1331"/>
                    <a:pt x="36042" y="728"/>
                  </a:cubicBezTo>
                  <a:cubicBezTo>
                    <a:pt x="35289" y="277"/>
                    <a:pt x="34034" y="151"/>
                    <a:pt x="33181" y="76"/>
                  </a:cubicBezTo>
                  <a:cubicBezTo>
                    <a:pt x="32556" y="22"/>
                    <a:pt x="31932" y="1"/>
                    <a:pt x="31309" y="1"/>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7"/>
            <p:cNvSpPr/>
            <p:nvPr/>
          </p:nvSpPr>
          <p:spPr>
            <a:xfrm>
              <a:off x="1650807" y="2271214"/>
              <a:ext cx="1325335" cy="334275"/>
            </a:xfrm>
            <a:custGeom>
              <a:avLst/>
              <a:gdLst/>
              <a:ahLst/>
              <a:cxnLst/>
              <a:rect l="l" t="t" r="r" b="b"/>
              <a:pathLst>
                <a:path w="30973" h="7812" extrusionOk="0">
                  <a:moveTo>
                    <a:pt x="27833" y="0"/>
                  </a:moveTo>
                  <a:cubicBezTo>
                    <a:pt x="26926" y="0"/>
                    <a:pt x="26001" y="147"/>
                    <a:pt x="25124" y="208"/>
                  </a:cubicBezTo>
                  <a:cubicBezTo>
                    <a:pt x="23794" y="334"/>
                    <a:pt x="22489" y="359"/>
                    <a:pt x="21133" y="359"/>
                  </a:cubicBezTo>
                  <a:cubicBezTo>
                    <a:pt x="18810" y="359"/>
                    <a:pt x="16503" y="678"/>
                    <a:pt x="14186" y="678"/>
                  </a:cubicBezTo>
                  <a:cubicBezTo>
                    <a:pt x="13524" y="678"/>
                    <a:pt x="12862" y="652"/>
                    <a:pt x="12198" y="585"/>
                  </a:cubicBezTo>
                  <a:cubicBezTo>
                    <a:pt x="11633" y="522"/>
                    <a:pt x="11062" y="491"/>
                    <a:pt x="10488" y="491"/>
                  </a:cubicBezTo>
                  <a:cubicBezTo>
                    <a:pt x="9914" y="491"/>
                    <a:pt x="9337" y="522"/>
                    <a:pt x="8760" y="585"/>
                  </a:cubicBezTo>
                  <a:cubicBezTo>
                    <a:pt x="8157" y="635"/>
                    <a:pt x="7178" y="710"/>
                    <a:pt x="6651" y="986"/>
                  </a:cubicBezTo>
                  <a:lnTo>
                    <a:pt x="6400" y="1137"/>
                  </a:lnTo>
                  <a:cubicBezTo>
                    <a:pt x="6303" y="1015"/>
                    <a:pt x="6143" y="972"/>
                    <a:pt x="5957" y="972"/>
                  </a:cubicBezTo>
                  <a:cubicBezTo>
                    <a:pt x="5568" y="972"/>
                    <a:pt x="5066" y="1161"/>
                    <a:pt x="4794" y="1212"/>
                  </a:cubicBezTo>
                  <a:cubicBezTo>
                    <a:pt x="4066" y="1338"/>
                    <a:pt x="3338" y="1714"/>
                    <a:pt x="2585" y="1764"/>
                  </a:cubicBezTo>
                  <a:cubicBezTo>
                    <a:pt x="1908" y="1840"/>
                    <a:pt x="1255" y="1990"/>
                    <a:pt x="628" y="2241"/>
                  </a:cubicBezTo>
                  <a:cubicBezTo>
                    <a:pt x="50" y="2467"/>
                    <a:pt x="0" y="2869"/>
                    <a:pt x="703" y="2969"/>
                  </a:cubicBezTo>
                  <a:cubicBezTo>
                    <a:pt x="1381" y="3019"/>
                    <a:pt x="2033" y="3045"/>
                    <a:pt x="2711" y="3045"/>
                  </a:cubicBezTo>
                  <a:cubicBezTo>
                    <a:pt x="3338" y="3045"/>
                    <a:pt x="3865" y="3245"/>
                    <a:pt x="4493" y="3245"/>
                  </a:cubicBezTo>
                  <a:cubicBezTo>
                    <a:pt x="4684" y="3229"/>
                    <a:pt x="4877" y="3221"/>
                    <a:pt x="5071" y="3221"/>
                  </a:cubicBezTo>
                  <a:cubicBezTo>
                    <a:pt x="5490" y="3221"/>
                    <a:pt x="5913" y="3260"/>
                    <a:pt x="6325" y="3346"/>
                  </a:cubicBezTo>
                  <a:cubicBezTo>
                    <a:pt x="6927" y="3471"/>
                    <a:pt x="7530" y="3547"/>
                    <a:pt x="8157" y="3597"/>
                  </a:cubicBezTo>
                  <a:cubicBezTo>
                    <a:pt x="9437" y="3697"/>
                    <a:pt x="10642" y="3797"/>
                    <a:pt x="11922" y="3797"/>
                  </a:cubicBezTo>
                  <a:lnTo>
                    <a:pt x="14056" y="3797"/>
                  </a:lnTo>
                  <a:cubicBezTo>
                    <a:pt x="14093" y="3797"/>
                    <a:pt x="14138" y="3797"/>
                    <a:pt x="14190" y="3797"/>
                  </a:cubicBezTo>
                  <a:cubicBezTo>
                    <a:pt x="14734" y="3797"/>
                    <a:pt x="16003" y="3818"/>
                    <a:pt x="16164" y="4299"/>
                  </a:cubicBezTo>
                  <a:cubicBezTo>
                    <a:pt x="16214" y="4475"/>
                    <a:pt x="15888" y="4977"/>
                    <a:pt x="15787" y="5153"/>
                  </a:cubicBezTo>
                  <a:cubicBezTo>
                    <a:pt x="15712" y="5303"/>
                    <a:pt x="15336" y="5579"/>
                    <a:pt x="15310" y="5780"/>
                  </a:cubicBezTo>
                  <a:cubicBezTo>
                    <a:pt x="15185" y="6307"/>
                    <a:pt x="16415" y="6533"/>
                    <a:pt x="16716" y="6834"/>
                  </a:cubicBezTo>
                  <a:cubicBezTo>
                    <a:pt x="16892" y="7035"/>
                    <a:pt x="16917" y="7211"/>
                    <a:pt x="17118" y="7336"/>
                  </a:cubicBezTo>
                  <a:cubicBezTo>
                    <a:pt x="17369" y="7437"/>
                    <a:pt x="17645" y="7512"/>
                    <a:pt x="17921" y="7512"/>
                  </a:cubicBezTo>
                  <a:cubicBezTo>
                    <a:pt x="18624" y="7562"/>
                    <a:pt x="19351" y="7587"/>
                    <a:pt x="20054" y="7587"/>
                  </a:cubicBezTo>
                  <a:cubicBezTo>
                    <a:pt x="21209" y="7587"/>
                    <a:pt x="22363" y="7663"/>
                    <a:pt x="23518" y="7788"/>
                  </a:cubicBezTo>
                  <a:cubicBezTo>
                    <a:pt x="23682" y="7804"/>
                    <a:pt x="23846" y="7812"/>
                    <a:pt x="24010" y="7812"/>
                  </a:cubicBezTo>
                  <a:cubicBezTo>
                    <a:pt x="24897" y="7812"/>
                    <a:pt x="25771" y="7585"/>
                    <a:pt x="26555" y="7161"/>
                  </a:cubicBezTo>
                  <a:cubicBezTo>
                    <a:pt x="27232" y="6784"/>
                    <a:pt x="27609" y="5981"/>
                    <a:pt x="28010" y="5354"/>
                  </a:cubicBezTo>
                  <a:cubicBezTo>
                    <a:pt x="28462" y="4676"/>
                    <a:pt x="28864" y="3973"/>
                    <a:pt x="29215" y="3270"/>
                  </a:cubicBezTo>
                  <a:cubicBezTo>
                    <a:pt x="29667" y="2392"/>
                    <a:pt x="30972" y="710"/>
                    <a:pt x="29516" y="233"/>
                  </a:cubicBezTo>
                  <a:cubicBezTo>
                    <a:pt x="28973" y="59"/>
                    <a:pt x="28406" y="0"/>
                    <a:pt x="27833"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7"/>
            <p:cNvSpPr/>
            <p:nvPr/>
          </p:nvSpPr>
          <p:spPr>
            <a:xfrm>
              <a:off x="1796852" y="1993373"/>
              <a:ext cx="1491788" cy="380189"/>
            </a:xfrm>
            <a:custGeom>
              <a:avLst/>
              <a:gdLst/>
              <a:ahLst/>
              <a:cxnLst/>
              <a:rect l="l" t="t" r="r" b="b"/>
              <a:pathLst>
                <a:path w="34863" h="8885" extrusionOk="0">
                  <a:moveTo>
                    <a:pt x="51" y="7906"/>
                  </a:moveTo>
                  <a:cubicBezTo>
                    <a:pt x="1" y="7304"/>
                    <a:pt x="1030" y="5647"/>
                    <a:pt x="1532" y="5346"/>
                  </a:cubicBezTo>
                  <a:cubicBezTo>
                    <a:pt x="1883" y="5120"/>
                    <a:pt x="2310" y="5296"/>
                    <a:pt x="2686" y="5120"/>
                  </a:cubicBezTo>
                  <a:cubicBezTo>
                    <a:pt x="3063" y="4970"/>
                    <a:pt x="3138" y="4618"/>
                    <a:pt x="3439" y="4367"/>
                  </a:cubicBezTo>
                  <a:cubicBezTo>
                    <a:pt x="4142" y="3740"/>
                    <a:pt x="5171" y="3890"/>
                    <a:pt x="6049" y="3740"/>
                  </a:cubicBezTo>
                  <a:cubicBezTo>
                    <a:pt x="6878" y="3589"/>
                    <a:pt x="7380" y="2309"/>
                    <a:pt x="8032" y="2786"/>
                  </a:cubicBezTo>
                  <a:cubicBezTo>
                    <a:pt x="8635" y="3238"/>
                    <a:pt x="8057" y="4543"/>
                    <a:pt x="9111" y="4468"/>
                  </a:cubicBezTo>
                  <a:cubicBezTo>
                    <a:pt x="9563" y="4442"/>
                    <a:pt x="10894" y="3690"/>
                    <a:pt x="11119" y="4568"/>
                  </a:cubicBezTo>
                  <a:cubicBezTo>
                    <a:pt x="11471" y="4392"/>
                    <a:pt x="11897" y="4367"/>
                    <a:pt x="12274" y="4468"/>
                  </a:cubicBezTo>
                  <a:cubicBezTo>
                    <a:pt x="12625" y="4568"/>
                    <a:pt x="13127" y="4844"/>
                    <a:pt x="13529" y="4693"/>
                  </a:cubicBezTo>
                  <a:cubicBezTo>
                    <a:pt x="14257" y="4417"/>
                    <a:pt x="14784" y="3338"/>
                    <a:pt x="15487" y="2962"/>
                  </a:cubicBezTo>
                  <a:cubicBezTo>
                    <a:pt x="15813" y="2811"/>
                    <a:pt x="16340" y="2660"/>
                    <a:pt x="16666" y="2861"/>
                  </a:cubicBezTo>
                  <a:cubicBezTo>
                    <a:pt x="17018" y="3062"/>
                    <a:pt x="17043" y="3589"/>
                    <a:pt x="17419" y="3790"/>
                  </a:cubicBezTo>
                  <a:cubicBezTo>
                    <a:pt x="17871" y="4066"/>
                    <a:pt x="17946" y="3740"/>
                    <a:pt x="18348" y="3715"/>
                  </a:cubicBezTo>
                  <a:cubicBezTo>
                    <a:pt x="19026" y="3664"/>
                    <a:pt x="19076" y="4091"/>
                    <a:pt x="19477" y="4367"/>
                  </a:cubicBezTo>
                  <a:cubicBezTo>
                    <a:pt x="20431" y="4995"/>
                    <a:pt x="20732" y="3915"/>
                    <a:pt x="21410" y="3489"/>
                  </a:cubicBezTo>
                  <a:cubicBezTo>
                    <a:pt x="21761" y="3288"/>
                    <a:pt x="22062" y="3037"/>
                    <a:pt x="22364" y="2761"/>
                  </a:cubicBezTo>
                  <a:cubicBezTo>
                    <a:pt x="22564" y="2510"/>
                    <a:pt x="22815" y="2309"/>
                    <a:pt x="23117" y="2158"/>
                  </a:cubicBezTo>
                  <a:cubicBezTo>
                    <a:pt x="23920" y="1807"/>
                    <a:pt x="24673" y="1782"/>
                    <a:pt x="24999" y="2761"/>
                  </a:cubicBezTo>
                  <a:cubicBezTo>
                    <a:pt x="25099" y="3087"/>
                    <a:pt x="24899" y="3815"/>
                    <a:pt x="25526" y="3740"/>
                  </a:cubicBezTo>
                  <a:cubicBezTo>
                    <a:pt x="25752" y="3690"/>
                    <a:pt x="26229" y="2886"/>
                    <a:pt x="26379" y="2686"/>
                  </a:cubicBezTo>
                  <a:cubicBezTo>
                    <a:pt x="26630" y="2384"/>
                    <a:pt x="26957" y="2158"/>
                    <a:pt x="27333" y="2033"/>
                  </a:cubicBezTo>
                  <a:cubicBezTo>
                    <a:pt x="27559" y="1983"/>
                    <a:pt x="27835" y="2108"/>
                    <a:pt x="28086" y="2033"/>
                  </a:cubicBezTo>
                  <a:cubicBezTo>
                    <a:pt x="28438" y="1933"/>
                    <a:pt x="28312" y="1908"/>
                    <a:pt x="28588" y="1682"/>
                  </a:cubicBezTo>
                  <a:cubicBezTo>
                    <a:pt x="29693" y="828"/>
                    <a:pt x="31851" y="0"/>
                    <a:pt x="32905" y="1380"/>
                  </a:cubicBezTo>
                  <a:cubicBezTo>
                    <a:pt x="33307" y="2008"/>
                    <a:pt x="33608" y="2686"/>
                    <a:pt x="33759" y="3388"/>
                  </a:cubicBezTo>
                  <a:cubicBezTo>
                    <a:pt x="33884" y="3790"/>
                    <a:pt x="33984" y="3815"/>
                    <a:pt x="34235" y="4116"/>
                  </a:cubicBezTo>
                  <a:cubicBezTo>
                    <a:pt x="34436" y="4417"/>
                    <a:pt x="34537" y="4744"/>
                    <a:pt x="34562" y="5095"/>
                  </a:cubicBezTo>
                  <a:cubicBezTo>
                    <a:pt x="34712" y="5974"/>
                    <a:pt x="34863" y="6752"/>
                    <a:pt x="34361" y="7505"/>
                  </a:cubicBezTo>
                  <a:cubicBezTo>
                    <a:pt x="34035" y="8007"/>
                    <a:pt x="33508" y="8860"/>
                    <a:pt x="32830" y="8885"/>
                  </a:cubicBezTo>
                  <a:cubicBezTo>
                    <a:pt x="32453" y="8885"/>
                    <a:pt x="31951" y="8609"/>
                    <a:pt x="31575" y="8534"/>
                  </a:cubicBezTo>
                  <a:cubicBezTo>
                    <a:pt x="31048" y="8433"/>
                    <a:pt x="30521" y="8308"/>
                    <a:pt x="29969" y="8232"/>
                  </a:cubicBezTo>
                  <a:cubicBezTo>
                    <a:pt x="28613" y="8032"/>
                    <a:pt x="27208" y="7931"/>
                    <a:pt x="25903" y="7756"/>
                  </a:cubicBezTo>
                  <a:cubicBezTo>
                    <a:pt x="24020" y="7479"/>
                    <a:pt x="21987" y="7605"/>
                    <a:pt x="20130" y="7730"/>
                  </a:cubicBezTo>
                  <a:cubicBezTo>
                    <a:pt x="18147" y="7856"/>
                    <a:pt x="16164" y="7881"/>
                    <a:pt x="14207" y="8032"/>
                  </a:cubicBezTo>
                  <a:cubicBezTo>
                    <a:pt x="13529" y="8057"/>
                    <a:pt x="12851" y="8007"/>
                    <a:pt x="12174" y="7931"/>
                  </a:cubicBezTo>
                  <a:cubicBezTo>
                    <a:pt x="11320" y="7856"/>
                    <a:pt x="10542" y="8157"/>
                    <a:pt x="9689" y="8157"/>
                  </a:cubicBezTo>
                  <a:cubicBezTo>
                    <a:pt x="7831" y="8157"/>
                    <a:pt x="5949" y="8257"/>
                    <a:pt x="4067" y="8257"/>
                  </a:cubicBezTo>
                  <a:cubicBezTo>
                    <a:pt x="3389" y="8257"/>
                    <a:pt x="2711" y="8232"/>
                    <a:pt x="2084" y="8182"/>
                  </a:cubicBezTo>
                  <a:cubicBezTo>
                    <a:pt x="1481" y="8132"/>
                    <a:pt x="503" y="8182"/>
                    <a:pt x="51" y="7906"/>
                  </a:cubicBezTo>
                  <a:close/>
                </a:path>
              </a:pathLst>
            </a:cu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7"/>
            <p:cNvSpPr/>
            <p:nvPr/>
          </p:nvSpPr>
          <p:spPr>
            <a:xfrm>
              <a:off x="2345690" y="2113147"/>
              <a:ext cx="820631" cy="212582"/>
            </a:xfrm>
            <a:custGeom>
              <a:avLst/>
              <a:gdLst/>
              <a:ahLst/>
              <a:cxnLst/>
              <a:rect l="l" t="t" r="r" b="b"/>
              <a:pathLst>
                <a:path w="20255" h="5247" extrusionOk="0">
                  <a:moveTo>
                    <a:pt x="20255" y="101"/>
                  </a:moveTo>
                  <a:cubicBezTo>
                    <a:pt x="20255" y="177"/>
                    <a:pt x="20129" y="302"/>
                    <a:pt x="19903" y="478"/>
                  </a:cubicBezTo>
                  <a:cubicBezTo>
                    <a:pt x="19326" y="980"/>
                    <a:pt x="18724" y="1407"/>
                    <a:pt x="18147" y="1883"/>
                  </a:cubicBezTo>
                  <a:cubicBezTo>
                    <a:pt x="17745" y="2260"/>
                    <a:pt x="17419" y="2511"/>
                    <a:pt x="16867" y="2511"/>
                  </a:cubicBezTo>
                  <a:cubicBezTo>
                    <a:pt x="16390" y="2511"/>
                    <a:pt x="15938" y="2335"/>
                    <a:pt x="15486" y="2486"/>
                  </a:cubicBezTo>
                  <a:cubicBezTo>
                    <a:pt x="14959" y="2661"/>
                    <a:pt x="14457" y="2938"/>
                    <a:pt x="14030" y="3314"/>
                  </a:cubicBezTo>
                  <a:cubicBezTo>
                    <a:pt x="13654" y="3665"/>
                    <a:pt x="13478" y="4243"/>
                    <a:pt x="13152" y="4669"/>
                  </a:cubicBezTo>
                  <a:cubicBezTo>
                    <a:pt x="13001" y="4820"/>
                    <a:pt x="12851" y="4971"/>
                    <a:pt x="12650" y="5071"/>
                  </a:cubicBezTo>
                  <a:cubicBezTo>
                    <a:pt x="12299" y="5247"/>
                    <a:pt x="12399" y="5121"/>
                    <a:pt x="12098" y="5021"/>
                  </a:cubicBezTo>
                  <a:cubicBezTo>
                    <a:pt x="11244" y="4669"/>
                    <a:pt x="9738" y="4770"/>
                    <a:pt x="8785" y="4870"/>
                  </a:cubicBezTo>
                  <a:cubicBezTo>
                    <a:pt x="8258" y="4920"/>
                    <a:pt x="7781" y="5046"/>
                    <a:pt x="7229" y="5071"/>
                  </a:cubicBezTo>
                  <a:cubicBezTo>
                    <a:pt x="6902" y="5096"/>
                    <a:pt x="6927" y="5171"/>
                    <a:pt x="6651" y="4945"/>
                  </a:cubicBezTo>
                  <a:cubicBezTo>
                    <a:pt x="6400" y="4745"/>
                    <a:pt x="6325" y="4469"/>
                    <a:pt x="6074" y="4293"/>
                  </a:cubicBezTo>
                  <a:cubicBezTo>
                    <a:pt x="5120" y="3590"/>
                    <a:pt x="4041" y="4167"/>
                    <a:pt x="3037" y="3891"/>
                  </a:cubicBezTo>
                  <a:cubicBezTo>
                    <a:pt x="2560" y="3716"/>
                    <a:pt x="2033" y="3716"/>
                    <a:pt x="1556" y="3891"/>
                  </a:cubicBezTo>
                  <a:cubicBezTo>
                    <a:pt x="1104" y="4092"/>
                    <a:pt x="527" y="4644"/>
                    <a:pt x="0" y="4519"/>
                  </a:cubicBezTo>
                  <a:cubicBezTo>
                    <a:pt x="101" y="3967"/>
                    <a:pt x="402" y="3490"/>
                    <a:pt x="828" y="3189"/>
                  </a:cubicBezTo>
                  <a:cubicBezTo>
                    <a:pt x="1305" y="2963"/>
                    <a:pt x="1857" y="2887"/>
                    <a:pt x="2385" y="2963"/>
                  </a:cubicBezTo>
                  <a:cubicBezTo>
                    <a:pt x="2661" y="3013"/>
                    <a:pt x="2937" y="3013"/>
                    <a:pt x="3213" y="2963"/>
                  </a:cubicBezTo>
                  <a:cubicBezTo>
                    <a:pt x="3564" y="2887"/>
                    <a:pt x="3665" y="2636"/>
                    <a:pt x="3991" y="2611"/>
                  </a:cubicBezTo>
                  <a:cubicBezTo>
                    <a:pt x="4543" y="2586"/>
                    <a:pt x="4869" y="3013"/>
                    <a:pt x="5321" y="3189"/>
                  </a:cubicBezTo>
                  <a:cubicBezTo>
                    <a:pt x="5572" y="3239"/>
                    <a:pt x="5848" y="3264"/>
                    <a:pt x="6099" y="3239"/>
                  </a:cubicBezTo>
                  <a:cubicBezTo>
                    <a:pt x="6375" y="3264"/>
                    <a:pt x="6651" y="3314"/>
                    <a:pt x="6902" y="3440"/>
                  </a:cubicBezTo>
                  <a:cubicBezTo>
                    <a:pt x="7680" y="3741"/>
                    <a:pt x="7856" y="3239"/>
                    <a:pt x="8433" y="2812"/>
                  </a:cubicBezTo>
                  <a:cubicBezTo>
                    <a:pt x="8810" y="2511"/>
                    <a:pt x="9487" y="1959"/>
                    <a:pt x="9964" y="1908"/>
                  </a:cubicBezTo>
                  <a:cubicBezTo>
                    <a:pt x="10717" y="1833"/>
                    <a:pt x="10768" y="2360"/>
                    <a:pt x="11169" y="2762"/>
                  </a:cubicBezTo>
                  <a:cubicBezTo>
                    <a:pt x="11571" y="3163"/>
                    <a:pt x="12198" y="2837"/>
                    <a:pt x="12625" y="2611"/>
                  </a:cubicBezTo>
                  <a:cubicBezTo>
                    <a:pt x="13252" y="2285"/>
                    <a:pt x="13679" y="1808"/>
                    <a:pt x="14407" y="1908"/>
                  </a:cubicBezTo>
                  <a:cubicBezTo>
                    <a:pt x="14934" y="2009"/>
                    <a:pt x="15260" y="2285"/>
                    <a:pt x="15812" y="1934"/>
                  </a:cubicBezTo>
                  <a:cubicBezTo>
                    <a:pt x="16214" y="1683"/>
                    <a:pt x="16616" y="1407"/>
                    <a:pt x="16967" y="1130"/>
                  </a:cubicBezTo>
                  <a:cubicBezTo>
                    <a:pt x="17745" y="553"/>
                    <a:pt x="18774" y="302"/>
                    <a:pt x="19703" y="101"/>
                  </a:cubicBezTo>
                  <a:cubicBezTo>
                    <a:pt x="20104" y="1"/>
                    <a:pt x="20255" y="1"/>
                    <a:pt x="20255" y="101"/>
                  </a:cubicBezTo>
                  <a:close/>
                </a:path>
              </a:pathLst>
            </a:custGeom>
            <a:gradFill>
              <a:gsLst>
                <a:gs pos="0">
                  <a:schemeClr val="dk2"/>
                </a:gs>
                <a:gs pos="100000">
                  <a:srgbClr val="A9814C"/>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7"/>
            <p:cNvSpPr/>
            <p:nvPr/>
          </p:nvSpPr>
          <p:spPr>
            <a:xfrm>
              <a:off x="1829074" y="2202107"/>
              <a:ext cx="439796" cy="144502"/>
            </a:xfrm>
            <a:custGeom>
              <a:avLst/>
              <a:gdLst/>
              <a:ahLst/>
              <a:cxnLst/>
              <a:rect l="l" t="t" r="r" b="b"/>
              <a:pathLst>
                <a:path w="10278" h="3377" extrusionOk="0">
                  <a:moveTo>
                    <a:pt x="9507" y="0"/>
                  </a:moveTo>
                  <a:cubicBezTo>
                    <a:pt x="9353" y="0"/>
                    <a:pt x="9213" y="18"/>
                    <a:pt x="9137" y="41"/>
                  </a:cubicBezTo>
                  <a:cubicBezTo>
                    <a:pt x="8710" y="217"/>
                    <a:pt x="8534" y="443"/>
                    <a:pt x="8082" y="443"/>
                  </a:cubicBezTo>
                  <a:cubicBezTo>
                    <a:pt x="8060" y="442"/>
                    <a:pt x="8038" y="441"/>
                    <a:pt x="8016" y="441"/>
                  </a:cubicBezTo>
                  <a:cubicBezTo>
                    <a:pt x="7536" y="441"/>
                    <a:pt x="7310" y="701"/>
                    <a:pt x="6878" y="870"/>
                  </a:cubicBezTo>
                  <a:cubicBezTo>
                    <a:pt x="6815" y="890"/>
                    <a:pt x="6753" y="899"/>
                    <a:pt x="6691" y="899"/>
                  </a:cubicBezTo>
                  <a:cubicBezTo>
                    <a:pt x="6377" y="899"/>
                    <a:pt x="6067" y="669"/>
                    <a:pt x="5773" y="543"/>
                  </a:cubicBezTo>
                  <a:cubicBezTo>
                    <a:pt x="5347" y="343"/>
                    <a:pt x="4870" y="242"/>
                    <a:pt x="4393" y="242"/>
                  </a:cubicBezTo>
                  <a:cubicBezTo>
                    <a:pt x="4316" y="232"/>
                    <a:pt x="4240" y="227"/>
                    <a:pt x="4164" y="227"/>
                  </a:cubicBezTo>
                  <a:cubicBezTo>
                    <a:pt x="3697" y="227"/>
                    <a:pt x="3261" y="423"/>
                    <a:pt x="2937" y="769"/>
                  </a:cubicBezTo>
                  <a:cubicBezTo>
                    <a:pt x="2611" y="1096"/>
                    <a:pt x="2209" y="1171"/>
                    <a:pt x="1808" y="1397"/>
                  </a:cubicBezTo>
                  <a:cubicBezTo>
                    <a:pt x="1281" y="1648"/>
                    <a:pt x="1" y="2476"/>
                    <a:pt x="402" y="3229"/>
                  </a:cubicBezTo>
                  <a:cubicBezTo>
                    <a:pt x="754" y="3254"/>
                    <a:pt x="1205" y="3229"/>
                    <a:pt x="1481" y="3279"/>
                  </a:cubicBezTo>
                  <a:cubicBezTo>
                    <a:pt x="1659" y="3324"/>
                    <a:pt x="1924" y="3377"/>
                    <a:pt x="2163" y="3377"/>
                  </a:cubicBezTo>
                  <a:cubicBezTo>
                    <a:pt x="2329" y="3377"/>
                    <a:pt x="2483" y="3351"/>
                    <a:pt x="2586" y="3279"/>
                  </a:cubicBezTo>
                  <a:cubicBezTo>
                    <a:pt x="3138" y="2978"/>
                    <a:pt x="2862" y="2150"/>
                    <a:pt x="3389" y="1723"/>
                  </a:cubicBezTo>
                  <a:cubicBezTo>
                    <a:pt x="3548" y="1548"/>
                    <a:pt x="3767" y="1464"/>
                    <a:pt x="3996" y="1464"/>
                  </a:cubicBezTo>
                  <a:cubicBezTo>
                    <a:pt x="4128" y="1464"/>
                    <a:pt x="4264" y="1492"/>
                    <a:pt x="4393" y="1547"/>
                  </a:cubicBezTo>
                  <a:cubicBezTo>
                    <a:pt x="4474" y="1574"/>
                    <a:pt x="4553" y="1583"/>
                    <a:pt x="4632" y="1583"/>
                  </a:cubicBezTo>
                  <a:cubicBezTo>
                    <a:pt x="4784" y="1583"/>
                    <a:pt x="4937" y="1550"/>
                    <a:pt x="5104" y="1550"/>
                  </a:cubicBezTo>
                  <a:cubicBezTo>
                    <a:pt x="5173" y="1550"/>
                    <a:pt x="5246" y="1556"/>
                    <a:pt x="5322" y="1572"/>
                  </a:cubicBezTo>
                  <a:cubicBezTo>
                    <a:pt x="5924" y="1698"/>
                    <a:pt x="6777" y="2049"/>
                    <a:pt x="7028" y="2627"/>
                  </a:cubicBezTo>
                  <a:cubicBezTo>
                    <a:pt x="7154" y="2627"/>
                    <a:pt x="7279" y="2627"/>
                    <a:pt x="7380" y="2576"/>
                  </a:cubicBezTo>
                  <a:cubicBezTo>
                    <a:pt x="7331" y="1902"/>
                    <a:pt x="7861" y="1343"/>
                    <a:pt x="8502" y="1343"/>
                  </a:cubicBezTo>
                  <a:cubicBezTo>
                    <a:pt x="8529" y="1343"/>
                    <a:pt x="8557" y="1344"/>
                    <a:pt x="8584" y="1346"/>
                  </a:cubicBezTo>
                  <a:cubicBezTo>
                    <a:pt x="8750" y="931"/>
                    <a:pt x="9191" y="155"/>
                    <a:pt x="9751" y="155"/>
                  </a:cubicBezTo>
                  <a:cubicBezTo>
                    <a:pt x="9868" y="155"/>
                    <a:pt x="9990" y="189"/>
                    <a:pt x="10115" y="267"/>
                  </a:cubicBezTo>
                  <a:lnTo>
                    <a:pt x="10191" y="443"/>
                  </a:lnTo>
                  <a:cubicBezTo>
                    <a:pt x="10278" y="94"/>
                    <a:pt x="9857" y="0"/>
                    <a:pt x="9507" y="0"/>
                  </a:cubicBezTo>
                  <a:close/>
                </a:path>
              </a:pathLst>
            </a:custGeom>
            <a:gradFill>
              <a:gsLst>
                <a:gs pos="0">
                  <a:schemeClr val="dk2"/>
                </a:gs>
                <a:gs pos="100000">
                  <a:srgbClr val="A9814C"/>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7"/>
            <p:cNvSpPr/>
            <p:nvPr/>
          </p:nvSpPr>
          <p:spPr>
            <a:xfrm>
              <a:off x="2332114" y="2084646"/>
              <a:ext cx="950494" cy="572487"/>
            </a:xfrm>
            <a:custGeom>
              <a:avLst/>
              <a:gdLst/>
              <a:ahLst/>
              <a:cxnLst/>
              <a:rect l="l" t="t" r="r" b="b"/>
              <a:pathLst>
                <a:path w="22213" h="13379" extrusionOk="0">
                  <a:moveTo>
                    <a:pt x="20305" y="1280"/>
                  </a:moveTo>
                  <a:cubicBezTo>
                    <a:pt x="20280" y="1205"/>
                    <a:pt x="20255" y="1130"/>
                    <a:pt x="20230" y="1055"/>
                  </a:cubicBezTo>
                  <a:cubicBezTo>
                    <a:pt x="20029" y="653"/>
                    <a:pt x="19678" y="327"/>
                    <a:pt x="19226" y="201"/>
                  </a:cubicBezTo>
                  <a:cubicBezTo>
                    <a:pt x="18473" y="0"/>
                    <a:pt x="17344" y="678"/>
                    <a:pt x="16892" y="1230"/>
                  </a:cubicBezTo>
                  <a:cubicBezTo>
                    <a:pt x="16440" y="1782"/>
                    <a:pt x="15913" y="1908"/>
                    <a:pt x="15411" y="2410"/>
                  </a:cubicBezTo>
                  <a:cubicBezTo>
                    <a:pt x="15160" y="2661"/>
                    <a:pt x="14984" y="3113"/>
                    <a:pt x="14658" y="3138"/>
                  </a:cubicBezTo>
                  <a:cubicBezTo>
                    <a:pt x="14231" y="3163"/>
                    <a:pt x="14081" y="2711"/>
                    <a:pt x="13704" y="2586"/>
                  </a:cubicBezTo>
                  <a:cubicBezTo>
                    <a:pt x="12826" y="2335"/>
                    <a:pt x="11922" y="2962"/>
                    <a:pt x="11596" y="3665"/>
                  </a:cubicBezTo>
                  <a:cubicBezTo>
                    <a:pt x="11345" y="4167"/>
                    <a:pt x="11144" y="5095"/>
                    <a:pt x="10517" y="5321"/>
                  </a:cubicBezTo>
                  <a:cubicBezTo>
                    <a:pt x="10015" y="5497"/>
                    <a:pt x="10191" y="5246"/>
                    <a:pt x="9789" y="5045"/>
                  </a:cubicBezTo>
                  <a:cubicBezTo>
                    <a:pt x="9387" y="4920"/>
                    <a:pt x="8961" y="4844"/>
                    <a:pt x="8534" y="4819"/>
                  </a:cubicBezTo>
                  <a:cubicBezTo>
                    <a:pt x="8007" y="4744"/>
                    <a:pt x="6877" y="4518"/>
                    <a:pt x="6727" y="5321"/>
                  </a:cubicBezTo>
                  <a:cubicBezTo>
                    <a:pt x="5623" y="5397"/>
                    <a:pt x="5121" y="4041"/>
                    <a:pt x="4092" y="5020"/>
                  </a:cubicBezTo>
                  <a:cubicBezTo>
                    <a:pt x="3790" y="5321"/>
                    <a:pt x="3590" y="5848"/>
                    <a:pt x="3288" y="6099"/>
                  </a:cubicBezTo>
                  <a:cubicBezTo>
                    <a:pt x="2887" y="6426"/>
                    <a:pt x="2410" y="6350"/>
                    <a:pt x="1958" y="6777"/>
                  </a:cubicBezTo>
                  <a:cubicBezTo>
                    <a:pt x="1632" y="7103"/>
                    <a:pt x="1531" y="7530"/>
                    <a:pt x="1280" y="7881"/>
                  </a:cubicBezTo>
                  <a:cubicBezTo>
                    <a:pt x="1080" y="8183"/>
                    <a:pt x="302" y="8434"/>
                    <a:pt x="226" y="8735"/>
                  </a:cubicBezTo>
                  <a:cubicBezTo>
                    <a:pt x="0" y="9538"/>
                    <a:pt x="2510" y="9613"/>
                    <a:pt x="3037" y="9663"/>
                  </a:cubicBezTo>
                  <a:cubicBezTo>
                    <a:pt x="2912" y="10040"/>
                    <a:pt x="2586" y="10291"/>
                    <a:pt x="2435" y="10692"/>
                  </a:cubicBezTo>
                  <a:cubicBezTo>
                    <a:pt x="2811" y="10692"/>
                    <a:pt x="3188" y="10743"/>
                    <a:pt x="3590" y="10818"/>
                  </a:cubicBezTo>
                  <a:cubicBezTo>
                    <a:pt x="4041" y="10843"/>
                    <a:pt x="4518" y="10642"/>
                    <a:pt x="4945" y="10718"/>
                  </a:cubicBezTo>
                  <a:cubicBezTo>
                    <a:pt x="5823" y="10843"/>
                    <a:pt x="5221" y="11972"/>
                    <a:pt x="6099" y="12274"/>
                  </a:cubicBezTo>
                  <a:cubicBezTo>
                    <a:pt x="6426" y="12349"/>
                    <a:pt x="6727" y="12474"/>
                    <a:pt x="6978" y="12675"/>
                  </a:cubicBezTo>
                  <a:cubicBezTo>
                    <a:pt x="7254" y="12951"/>
                    <a:pt x="7630" y="13077"/>
                    <a:pt x="8007" y="13027"/>
                  </a:cubicBezTo>
                  <a:cubicBezTo>
                    <a:pt x="8961" y="13002"/>
                    <a:pt x="9914" y="12926"/>
                    <a:pt x="10868" y="12776"/>
                  </a:cubicBezTo>
                  <a:cubicBezTo>
                    <a:pt x="12851" y="12474"/>
                    <a:pt x="14884" y="12550"/>
                    <a:pt x="16867" y="13002"/>
                  </a:cubicBezTo>
                  <a:cubicBezTo>
                    <a:pt x="17570" y="13152"/>
                    <a:pt x="18323" y="13278"/>
                    <a:pt x="19050" y="13303"/>
                  </a:cubicBezTo>
                  <a:cubicBezTo>
                    <a:pt x="19552" y="13353"/>
                    <a:pt x="20079" y="13378"/>
                    <a:pt x="20581" y="13378"/>
                  </a:cubicBezTo>
                  <a:cubicBezTo>
                    <a:pt x="21535" y="13303"/>
                    <a:pt x="22213" y="11646"/>
                    <a:pt x="22087" y="10818"/>
                  </a:cubicBezTo>
                  <a:cubicBezTo>
                    <a:pt x="22037" y="10467"/>
                    <a:pt x="21836" y="10190"/>
                    <a:pt x="21836" y="9814"/>
                  </a:cubicBezTo>
                  <a:cubicBezTo>
                    <a:pt x="21836" y="9438"/>
                    <a:pt x="22062" y="9136"/>
                    <a:pt x="22062" y="8785"/>
                  </a:cubicBezTo>
                  <a:cubicBezTo>
                    <a:pt x="22087" y="8434"/>
                    <a:pt x="21887" y="8107"/>
                    <a:pt x="21836" y="7756"/>
                  </a:cubicBezTo>
                  <a:cubicBezTo>
                    <a:pt x="21786" y="7229"/>
                    <a:pt x="21836" y="6677"/>
                    <a:pt x="21736" y="6124"/>
                  </a:cubicBezTo>
                  <a:cubicBezTo>
                    <a:pt x="21585" y="5623"/>
                    <a:pt x="21435" y="5095"/>
                    <a:pt x="21360" y="4568"/>
                  </a:cubicBezTo>
                  <a:cubicBezTo>
                    <a:pt x="21334" y="4242"/>
                    <a:pt x="21284" y="3916"/>
                    <a:pt x="21184" y="3615"/>
                  </a:cubicBezTo>
                  <a:cubicBezTo>
                    <a:pt x="21033" y="3188"/>
                    <a:pt x="20657" y="2912"/>
                    <a:pt x="20506" y="2460"/>
                  </a:cubicBezTo>
                  <a:cubicBezTo>
                    <a:pt x="20381" y="2109"/>
                    <a:pt x="20406" y="1682"/>
                    <a:pt x="20305" y="1280"/>
                  </a:cubicBezTo>
                  <a:close/>
                </a:path>
              </a:pathLst>
            </a:cu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7"/>
            <p:cNvSpPr/>
            <p:nvPr/>
          </p:nvSpPr>
          <p:spPr>
            <a:xfrm>
              <a:off x="2756342" y="2294363"/>
              <a:ext cx="426402" cy="147155"/>
            </a:xfrm>
            <a:custGeom>
              <a:avLst/>
              <a:gdLst/>
              <a:ahLst/>
              <a:cxnLst/>
              <a:rect l="l" t="t" r="r" b="b"/>
              <a:pathLst>
                <a:path w="9965" h="3439" extrusionOk="0">
                  <a:moveTo>
                    <a:pt x="3974" y="0"/>
                  </a:moveTo>
                  <a:cubicBezTo>
                    <a:pt x="3617" y="0"/>
                    <a:pt x="3420" y="233"/>
                    <a:pt x="3238" y="596"/>
                  </a:cubicBezTo>
                  <a:cubicBezTo>
                    <a:pt x="3163" y="847"/>
                    <a:pt x="3063" y="1098"/>
                    <a:pt x="2937" y="1349"/>
                  </a:cubicBezTo>
                  <a:cubicBezTo>
                    <a:pt x="2761" y="1500"/>
                    <a:pt x="2485" y="1449"/>
                    <a:pt x="2310" y="1625"/>
                  </a:cubicBezTo>
                  <a:cubicBezTo>
                    <a:pt x="1908" y="2027"/>
                    <a:pt x="1908" y="2403"/>
                    <a:pt x="1356" y="2629"/>
                  </a:cubicBezTo>
                  <a:cubicBezTo>
                    <a:pt x="929" y="2805"/>
                    <a:pt x="327" y="2805"/>
                    <a:pt x="0" y="3106"/>
                  </a:cubicBezTo>
                  <a:cubicBezTo>
                    <a:pt x="268" y="3337"/>
                    <a:pt x="720" y="3439"/>
                    <a:pt x="1182" y="3439"/>
                  </a:cubicBezTo>
                  <a:cubicBezTo>
                    <a:pt x="1672" y="3439"/>
                    <a:pt x="2175" y="3325"/>
                    <a:pt x="2485" y="3131"/>
                  </a:cubicBezTo>
                  <a:cubicBezTo>
                    <a:pt x="2837" y="2930"/>
                    <a:pt x="3213" y="2679"/>
                    <a:pt x="3539" y="2428"/>
                  </a:cubicBezTo>
                  <a:cubicBezTo>
                    <a:pt x="3923" y="2102"/>
                    <a:pt x="4028" y="1849"/>
                    <a:pt x="4348" y="1849"/>
                  </a:cubicBezTo>
                  <a:cubicBezTo>
                    <a:pt x="4447" y="1849"/>
                    <a:pt x="4565" y="1873"/>
                    <a:pt x="4719" y="1926"/>
                  </a:cubicBezTo>
                  <a:cubicBezTo>
                    <a:pt x="4865" y="1981"/>
                    <a:pt x="4974" y="2003"/>
                    <a:pt x="5063" y="2003"/>
                  </a:cubicBezTo>
                  <a:cubicBezTo>
                    <a:pt x="5343" y="2003"/>
                    <a:pt x="5430" y="1783"/>
                    <a:pt x="5848" y="1650"/>
                  </a:cubicBezTo>
                  <a:cubicBezTo>
                    <a:pt x="5912" y="1633"/>
                    <a:pt x="5974" y="1625"/>
                    <a:pt x="6036" y="1625"/>
                  </a:cubicBezTo>
                  <a:cubicBezTo>
                    <a:pt x="6414" y="1625"/>
                    <a:pt x="6769" y="1915"/>
                    <a:pt x="7179" y="2002"/>
                  </a:cubicBezTo>
                  <a:cubicBezTo>
                    <a:pt x="7656" y="2077"/>
                    <a:pt x="8032" y="2428"/>
                    <a:pt x="8509" y="2629"/>
                  </a:cubicBezTo>
                  <a:cubicBezTo>
                    <a:pt x="8614" y="2671"/>
                    <a:pt x="8706" y="2688"/>
                    <a:pt x="8789" y="2688"/>
                  </a:cubicBezTo>
                  <a:cubicBezTo>
                    <a:pt x="9205" y="2688"/>
                    <a:pt x="9400" y="2253"/>
                    <a:pt x="9839" y="2253"/>
                  </a:cubicBezTo>
                  <a:lnTo>
                    <a:pt x="9965" y="1851"/>
                  </a:lnTo>
                  <a:lnTo>
                    <a:pt x="9965" y="1851"/>
                  </a:lnTo>
                  <a:cubicBezTo>
                    <a:pt x="9863" y="1909"/>
                    <a:pt x="9752" y="1933"/>
                    <a:pt x="9635" y="1933"/>
                  </a:cubicBezTo>
                  <a:cubicBezTo>
                    <a:pt x="9143" y="1933"/>
                    <a:pt x="8552" y="1501"/>
                    <a:pt x="8208" y="1299"/>
                  </a:cubicBezTo>
                  <a:cubicBezTo>
                    <a:pt x="7856" y="1123"/>
                    <a:pt x="7530" y="947"/>
                    <a:pt x="7229" y="722"/>
                  </a:cubicBezTo>
                  <a:cubicBezTo>
                    <a:pt x="7028" y="571"/>
                    <a:pt x="7053" y="345"/>
                    <a:pt x="6727" y="295"/>
                  </a:cubicBezTo>
                  <a:cubicBezTo>
                    <a:pt x="6690" y="289"/>
                    <a:pt x="6654" y="286"/>
                    <a:pt x="6619" y="286"/>
                  </a:cubicBezTo>
                  <a:cubicBezTo>
                    <a:pt x="6249" y="286"/>
                    <a:pt x="5969" y="600"/>
                    <a:pt x="5554" y="600"/>
                  </a:cubicBezTo>
                  <a:cubicBezTo>
                    <a:pt x="5527" y="600"/>
                    <a:pt x="5500" y="599"/>
                    <a:pt x="5472" y="596"/>
                  </a:cubicBezTo>
                  <a:cubicBezTo>
                    <a:pt x="4995" y="546"/>
                    <a:pt x="4694" y="144"/>
                    <a:pt x="4267" y="44"/>
                  </a:cubicBezTo>
                  <a:cubicBezTo>
                    <a:pt x="4158" y="14"/>
                    <a:pt x="4061" y="0"/>
                    <a:pt x="39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7"/>
            <p:cNvSpPr/>
            <p:nvPr/>
          </p:nvSpPr>
          <p:spPr>
            <a:xfrm>
              <a:off x="2983612" y="2469421"/>
              <a:ext cx="297562" cy="179205"/>
            </a:xfrm>
            <a:custGeom>
              <a:avLst/>
              <a:gdLst/>
              <a:ahLst/>
              <a:cxnLst/>
              <a:rect l="l" t="t" r="r" b="b"/>
              <a:pathLst>
                <a:path w="6954" h="4188" extrusionOk="0">
                  <a:moveTo>
                    <a:pt x="3868" y="0"/>
                  </a:moveTo>
                  <a:cubicBezTo>
                    <a:pt x="3573" y="0"/>
                    <a:pt x="3450" y="309"/>
                    <a:pt x="3188" y="646"/>
                  </a:cubicBezTo>
                  <a:cubicBezTo>
                    <a:pt x="3038" y="847"/>
                    <a:pt x="2887" y="1098"/>
                    <a:pt x="2636" y="1198"/>
                  </a:cubicBezTo>
                  <a:cubicBezTo>
                    <a:pt x="2536" y="1239"/>
                    <a:pt x="2423" y="1247"/>
                    <a:pt x="2308" y="1247"/>
                  </a:cubicBezTo>
                  <a:cubicBezTo>
                    <a:pt x="2232" y="1247"/>
                    <a:pt x="2154" y="1243"/>
                    <a:pt x="2078" y="1243"/>
                  </a:cubicBezTo>
                  <a:cubicBezTo>
                    <a:pt x="1984" y="1243"/>
                    <a:pt x="1892" y="1249"/>
                    <a:pt x="1808" y="1274"/>
                  </a:cubicBezTo>
                  <a:cubicBezTo>
                    <a:pt x="1306" y="1449"/>
                    <a:pt x="1005" y="2077"/>
                    <a:pt x="779" y="2504"/>
                  </a:cubicBezTo>
                  <a:cubicBezTo>
                    <a:pt x="578" y="2805"/>
                    <a:pt x="1" y="3382"/>
                    <a:pt x="478" y="3658"/>
                  </a:cubicBezTo>
                  <a:cubicBezTo>
                    <a:pt x="604" y="3729"/>
                    <a:pt x="781" y="3753"/>
                    <a:pt x="977" y="3753"/>
                  </a:cubicBezTo>
                  <a:cubicBezTo>
                    <a:pt x="1374" y="3753"/>
                    <a:pt x="1852" y="3656"/>
                    <a:pt x="2166" y="3656"/>
                  </a:cubicBezTo>
                  <a:cubicBezTo>
                    <a:pt x="2190" y="3656"/>
                    <a:pt x="2213" y="3657"/>
                    <a:pt x="2235" y="3658"/>
                  </a:cubicBezTo>
                  <a:cubicBezTo>
                    <a:pt x="2686" y="3683"/>
                    <a:pt x="3213" y="3859"/>
                    <a:pt x="3690" y="3934"/>
                  </a:cubicBezTo>
                  <a:cubicBezTo>
                    <a:pt x="4260" y="4036"/>
                    <a:pt x="4979" y="4187"/>
                    <a:pt x="5605" y="4187"/>
                  </a:cubicBezTo>
                  <a:cubicBezTo>
                    <a:pt x="5751" y="4187"/>
                    <a:pt x="5892" y="4179"/>
                    <a:pt x="6025" y="4160"/>
                  </a:cubicBezTo>
                  <a:cubicBezTo>
                    <a:pt x="6953" y="4010"/>
                    <a:pt x="6476" y="2880"/>
                    <a:pt x="6928" y="2328"/>
                  </a:cubicBezTo>
                  <a:lnTo>
                    <a:pt x="6878" y="2127"/>
                  </a:lnTo>
                  <a:cubicBezTo>
                    <a:pt x="6627" y="1977"/>
                    <a:pt x="6376" y="1876"/>
                    <a:pt x="6100" y="1826"/>
                  </a:cubicBezTo>
                  <a:cubicBezTo>
                    <a:pt x="5723" y="1700"/>
                    <a:pt x="5623" y="1525"/>
                    <a:pt x="5397" y="1198"/>
                  </a:cubicBezTo>
                  <a:cubicBezTo>
                    <a:pt x="5121" y="747"/>
                    <a:pt x="4719" y="370"/>
                    <a:pt x="4243" y="119"/>
                  </a:cubicBezTo>
                  <a:cubicBezTo>
                    <a:pt x="4089" y="36"/>
                    <a:pt x="3969" y="0"/>
                    <a:pt x="38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7"/>
            <p:cNvSpPr/>
            <p:nvPr/>
          </p:nvSpPr>
          <p:spPr>
            <a:xfrm>
              <a:off x="2406036" y="2411653"/>
              <a:ext cx="400643" cy="226873"/>
            </a:xfrm>
            <a:custGeom>
              <a:avLst/>
              <a:gdLst/>
              <a:ahLst/>
              <a:cxnLst/>
              <a:rect l="l" t="t" r="r" b="b"/>
              <a:pathLst>
                <a:path w="9363" h="5302" extrusionOk="0">
                  <a:moveTo>
                    <a:pt x="6656" y="1"/>
                  </a:moveTo>
                  <a:cubicBezTo>
                    <a:pt x="6616" y="1"/>
                    <a:pt x="6573" y="5"/>
                    <a:pt x="6526" y="14"/>
                  </a:cubicBezTo>
                  <a:cubicBezTo>
                    <a:pt x="6275" y="64"/>
                    <a:pt x="6175" y="290"/>
                    <a:pt x="5974" y="440"/>
                  </a:cubicBezTo>
                  <a:cubicBezTo>
                    <a:pt x="5807" y="569"/>
                    <a:pt x="5745" y="632"/>
                    <a:pt x="5684" y="632"/>
                  </a:cubicBezTo>
                  <a:cubicBezTo>
                    <a:pt x="5626" y="632"/>
                    <a:pt x="5569" y="575"/>
                    <a:pt x="5422" y="465"/>
                  </a:cubicBezTo>
                  <a:cubicBezTo>
                    <a:pt x="5221" y="340"/>
                    <a:pt x="5121" y="164"/>
                    <a:pt x="4870" y="89"/>
                  </a:cubicBezTo>
                  <a:cubicBezTo>
                    <a:pt x="4773" y="52"/>
                    <a:pt x="4701" y="37"/>
                    <a:pt x="4643" y="37"/>
                  </a:cubicBezTo>
                  <a:cubicBezTo>
                    <a:pt x="4463" y="37"/>
                    <a:pt x="4427" y="194"/>
                    <a:pt x="4217" y="365"/>
                  </a:cubicBezTo>
                  <a:cubicBezTo>
                    <a:pt x="4016" y="515"/>
                    <a:pt x="3816" y="616"/>
                    <a:pt x="3590" y="741"/>
                  </a:cubicBezTo>
                  <a:cubicBezTo>
                    <a:pt x="3396" y="861"/>
                    <a:pt x="3308" y="891"/>
                    <a:pt x="3201" y="891"/>
                  </a:cubicBezTo>
                  <a:cubicBezTo>
                    <a:pt x="3127" y="891"/>
                    <a:pt x="3044" y="877"/>
                    <a:pt x="2912" y="867"/>
                  </a:cubicBezTo>
                  <a:cubicBezTo>
                    <a:pt x="2864" y="862"/>
                    <a:pt x="2819" y="859"/>
                    <a:pt x="2777" y="859"/>
                  </a:cubicBezTo>
                  <a:cubicBezTo>
                    <a:pt x="2219" y="859"/>
                    <a:pt x="2104" y="1302"/>
                    <a:pt x="1707" y="1745"/>
                  </a:cubicBezTo>
                  <a:cubicBezTo>
                    <a:pt x="1356" y="2047"/>
                    <a:pt x="979" y="2348"/>
                    <a:pt x="578" y="2574"/>
                  </a:cubicBezTo>
                  <a:cubicBezTo>
                    <a:pt x="352" y="2749"/>
                    <a:pt x="1" y="2900"/>
                    <a:pt x="76" y="3251"/>
                  </a:cubicBezTo>
                  <a:cubicBezTo>
                    <a:pt x="507" y="3251"/>
                    <a:pt x="972" y="3100"/>
                    <a:pt x="1443" y="3100"/>
                  </a:cubicBezTo>
                  <a:cubicBezTo>
                    <a:pt x="1548" y="3100"/>
                    <a:pt x="1653" y="3108"/>
                    <a:pt x="1758" y="3126"/>
                  </a:cubicBezTo>
                  <a:cubicBezTo>
                    <a:pt x="2009" y="3201"/>
                    <a:pt x="2285" y="3251"/>
                    <a:pt x="2536" y="3276"/>
                  </a:cubicBezTo>
                  <a:cubicBezTo>
                    <a:pt x="2686" y="3264"/>
                    <a:pt x="2837" y="3258"/>
                    <a:pt x="2987" y="3258"/>
                  </a:cubicBezTo>
                  <a:cubicBezTo>
                    <a:pt x="3138" y="3258"/>
                    <a:pt x="3289" y="3264"/>
                    <a:pt x="3439" y="3276"/>
                  </a:cubicBezTo>
                  <a:cubicBezTo>
                    <a:pt x="3590" y="3578"/>
                    <a:pt x="3464" y="3954"/>
                    <a:pt x="3590" y="4230"/>
                  </a:cubicBezTo>
                  <a:cubicBezTo>
                    <a:pt x="3715" y="4531"/>
                    <a:pt x="4167" y="4632"/>
                    <a:pt x="4368" y="4782"/>
                  </a:cubicBezTo>
                  <a:cubicBezTo>
                    <a:pt x="4837" y="5123"/>
                    <a:pt x="5396" y="5301"/>
                    <a:pt x="5953" y="5301"/>
                  </a:cubicBezTo>
                  <a:cubicBezTo>
                    <a:pt x="6052" y="5301"/>
                    <a:pt x="6152" y="5296"/>
                    <a:pt x="6250" y="5284"/>
                  </a:cubicBezTo>
                  <a:cubicBezTo>
                    <a:pt x="6284" y="5287"/>
                    <a:pt x="6317" y="5288"/>
                    <a:pt x="6349" y="5288"/>
                  </a:cubicBezTo>
                  <a:cubicBezTo>
                    <a:pt x="6637" y="5288"/>
                    <a:pt x="6901" y="5191"/>
                    <a:pt x="7104" y="5033"/>
                  </a:cubicBezTo>
                  <a:cubicBezTo>
                    <a:pt x="7430" y="4757"/>
                    <a:pt x="7329" y="4305"/>
                    <a:pt x="7656" y="4029"/>
                  </a:cubicBezTo>
                  <a:cubicBezTo>
                    <a:pt x="8007" y="3753"/>
                    <a:pt x="8308" y="3954"/>
                    <a:pt x="8635" y="3653"/>
                  </a:cubicBezTo>
                  <a:cubicBezTo>
                    <a:pt x="8886" y="3427"/>
                    <a:pt x="8961" y="3176"/>
                    <a:pt x="9337" y="3101"/>
                  </a:cubicBezTo>
                  <a:cubicBezTo>
                    <a:pt x="9362" y="3025"/>
                    <a:pt x="9362" y="2975"/>
                    <a:pt x="9337" y="2900"/>
                  </a:cubicBezTo>
                  <a:lnTo>
                    <a:pt x="9287" y="2774"/>
                  </a:lnTo>
                  <a:cubicBezTo>
                    <a:pt x="9011" y="2699"/>
                    <a:pt x="8810" y="2373"/>
                    <a:pt x="8509" y="2272"/>
                  </a:cubicBezTo>
                  <a:cubicBezTo>
                    <a:pt x="8466" y="2261"/>
                    <a:pt x="8424" y="2256"/>
                    <a:pt x="8383" y="2256"/>
                  </a:cubicBezTo>
                  <a:cubicBezTo>
                    <a:pt x="8162" y="2256"/>
                    <a:pt x="7968" y="2402"/>
                    <a:pt x="7756" y="2423"/>
                  </a:cubicBezTo>
                  <a:cubicBezTo>
                    <a:pt x="7028" y="2423"/>
                    <a:pt x="7003" y="1695"/>
                    <a:pt x="7053" y="1168"/>
                  </a:cubicBezTo>
                  <a:cubicBezTo>
                    <a:pt x="7077" y="748"/>
                    <a:pt x="7187" y="1"/>
                    <a:pt x="66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7"/>
            <p:cNvSpPr/>
            <p:nvPr/>
          </p:nvSpPr>
          <p:spPr>
            <a:xfrm>
              <a:off x="1804760" y="2339165"/>
              <a:ext cx="532736" cy="239538"/>
            </a:xfrm>
            <a:custGeom>
              <a:avLst/>
              <a:gdLst/>
              <a:ahLst/>
              <a:cxnLst/>
              <a:rect l="l" t="t" r="r" b="b"/>
              <a:pathLst>
                <a:path w="12450" h="5598" extrusionOk="0">
                  <a:moveTo>
                    <a:pt x="12425" y="4644"/>
                  </a:moveTo>
                  <a:cubicBezTo>
                    <a:pt x="11797" y="4042"/>
                    <a:pt x="12174" y="3239"/>
                    <a:pt x="11722" y="2636"/>
                  </a:cubicBezTo>
                  <a:cubicBezTo>
                    <a:pt x="11396" y="2209"/>
                    <a:pt x="10568" y="1933"/>
                    <a:pt x="10141" y="2335"/>
                  </a:cubicBezTo>
                  <a:cubicBezTo>
                    <a:pt x="10040" y="1883"/>
                    <a:pt x="9815" y="1482"/>
                    <a:pt x="9488" y="1180"/>
                  </a:cubicBezTo>
                  <a:cubicBezTo>
                    <a:pt x="9313" y="980"/>
                    <a:pt x="8836" y="402"/>
                    <a:pt x="8585" y="302"/>
                  </a:cubicBezTo>
                  <a:cubicBezTo>
                    <a:pt x="7681" y="1"/>
                    <a:pt x="7380" y="1457"/>
                    <a:pt x="6627" y="1557"/>
                  </a:cubicBezTo>
                  <a:cubicBezTo>
                    <a:pt x="6150" y="1632"/>
                    <a:pt x="5799" y="1130"/>
                    <a:pt x="5171" y="1281"/>
                  </a:cubicBezTo>
                  <a:cubicBezTo>
                    <a:pt x="4745" y="1406"/>
                    <a:pt x="4594" y="1733"/>
                    <a:pt x="4243" y="1908"/>
                  </a:cubicBezTo>
                  <a:cubicBezTo>
                    <a:pt x="3665" y="2235"/>
                    <a:pt x="2310" y="2009"/>
                    <a:pt x="2109" y="2937"/>
                  </a:cubicBezTo>
                  <a:cubicBezTo>
                    <a:pt x="1557" y="2962"/>
                    <a:pt x="1" y="3364"/>
                    <a:pt x="227" y="4192"/>
                  </a:cubicBezTo>
                  <a:cubicBezTo>
                    <a:pt x="1281" y="4744"/>
                    <a:pt x="2586" y="3715"/>
                    <a:pt x="3163" y="4945"/>
                  </a:cubicBezTo>
                  <a:cubicBezTo>
                    <a:pt x="3289" y="5171"/>
                    <a:pt x="3013" y="5196"/>
                    <a:pt x="3414" y="5447"/>
                  </a:cubicBezTo>
                  <a:cubicBezTo>
                    <a:pt x="3665" y="5548"/>
                    <a:pt x="3941" y="5598"/>
                    <a:pt x="4217" y="5573"/>
                  </a:cubicBezTo>
                  <a:cubicBezTo>
                    <a:pt x="4795" y="5548"/>
                    <a:pt x="5347" y="5472"/>
                    <a:pt x="5924" y="5372"/>
                  </a:cubicBezTo>
                  <a:cubicBezTo>
                    <a:pt x="6476" y="5297"/>
                    <a:pt x="7104" y="5322"/>
                    <a:pt x="7706" y="5246"/>
                  </a:cubicBezTo>
                  <a:cubicBezTo>
                    <a:pt x="8359" y="5196"/>
                    <a:pt x="8509" y="4694"/>
                    <a:pt x="9187" y="4619"/>
                  </a:cubicBezTo>
                  <a:cubicBezTo>
                    <a:pt x="10367" y="4493"/>
                    <a:pt x="11270" y="5146"/>
                    <a:pt x="12450" y="4945"/>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57"/>
            <p:cNvSpPr/>
            <p:nvPr/>
          </p:nvSpPr>
          <p:spPr>
            <a:xfrm>
              <a:off x="2291793" y="2473357"/>
              <a:ext cx="140736" cy="82799"/>
            </a:xfrm>
            <a:custGeom>
              <a:avLst/>
              <a:gdLst/>
              <a:ahLst/>
              <a:cxnLst/>
              <a:rect l="l" t="t" r="r" b="b"/>
              <a:pathLst>
                <a:path w="3289" h="1935" extrusionOk="0">
                  <a:moveTo>
                    <a:pt x="2216" y="1"/>
                  </a:moveTo>
                  <a:cubicBezTo>
                    <a:pt x="2015" y="1"/>
                    <a:pt x="2031" y="390"/>
                    <a:pt x="1883" y="630"/>
                  </a:cubicBezTo>
                  <a:cubicBezTo>
                    <a:pt x="1707" y="956"/>
                    <a:pt x="1256" y="755"/>
                    <a:pt x="879" y="956"/>
                  </a:cubicBezTo>
                  <a:cubicBezTo>
                    <a:pt x="678" y="1081"/>
                    <a:pt x="26" y="1257"/>
                    <a:pt x="1" y="1508"/>
                  </a:cubicBezTo>
                  <a:cubicBezTo>
                    <a:pt x="528" y="1684"/>
                    <a:pt x="1055" y="1784"/>
                    <a:pt x="1607" y="1809"/>
                  </a:cubicBezTo>
                  <a:cubicBezTo>
                    <a:pt x="2134" y="1834"/>
                    <a:pt x="2686" y="1885"/>
                    <a:pt x="3213" y="1935"/>
                  </a:cubicBezTo>
                  <a:cubicBezTo>
                    <a:pt x="3289" y="1458"/>
                    <a:pt x="2812" y="1257"/>
                    <a:pt x="2862" y="830"/>
                  </a:cubicBezTo>
                  <a:lnTo>
                    <a:pt x="2862" y="830"/>
                  </a:lnTo>
                  <a:lnTo>
                    <a:pt x="3012" y="1132"/>
                  </a:lnTo>
                  <a:cubicBezTo>
                    <a:pt x="2887" y="805"/>
                    <a:pt x="2736" y="479"/>
                    <a:pt x="2536" y="178"/>
                  </a:cubicBezTo>
                  <a:cubicBezTo>
                    <a:pt x="2389" y="51"/>
                    <a:pt x="2289" y="1"/>
                    <a:pt x="2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57"/>
            <p:cNvSpPr/>
            <p:nvPr/>
          </p:nvSpPr>
          <p:spPr>
            <a:xfrm>
              <a:off x="1809082" y="2472887"/>
              <a:ext cx="302910" cy="109029"/>
            </a:xfrm>
            <a:custGeom>
              <a:avLst/>
              <a:gdLst/>
              <a:ahLst/>
              <a:cxnLst/>
              <a:rect l="l" t="t" r="r" b="b"/>
              <a:pathLst>
                <a:path w="7079" h="2548" extrusionOk="0">
                  <a:moveTo>
                    <a:pt x="3358" y="1"/>
                  </a:moveTo>
                  <a:cubicBezTo>
                    <a:pt x="3320" y="1"/>
                    <a:pt x="3280" y="5"/>
                    <a:pt x="3238" y="13"/>
                  </a:cubicBezTo>
                  <a:cubicBezTo>
                    <a:pt x="3138" y="38"/>
                    <a:pt x="3037" y="264"/>
                    <a:pt x="2962" y="314"/>
                  </a:cubicBezTo>
                  <a:cubicBezTo>
                    <a:pt x="2786" y="390"/>
                    <a:pt x="2585" y="440"/>
                    <a:pt x="2385" y="440"/>
                  </a:cubicBezTo>
                  <a:cubicBezTo>
                    <a:pt x="1607" y="465"/>
                    <a:pt x="929" y="666"/>
                    <a:pt x="151" y="716"/>
                  </a:cubicBezTo>
                  <a:cubicBezTo>
                    <a:pt x="0" y="1243"/>
                    <a:pt x="1632" y="1067"/>
                    <a:pt x="1983" y="1193"/>
                  </a:cubicBezTo>
                  <a:cubicBezTo>
                    <a:pt x="2259" y="1243"/>
                    <a:pt x="2535" y="1343"/>
                    <a:pt x="2786" y="1494"/>
                  </a:cubicBezTo>
                  <a:cubicBezTo>
                    <a:pt x="3037" y="1745"/>
                    <a:pt x="2887" y="2071"/>
                    <a:pt x="3188" y="2322"/>
                  </a:cubicBezTo>
                  <a:cubicBezTo>
                    <a:pt x="3399" y="2494"/>
                    <a:pt x="3664" y="2548"/>
                    <a:pt x="3945" y="2548"/>
                  </a:cubicBezTo>
                  <a:cubicBezTo>
                    <a:pt x="4364" y="2548"/>
                    <a:pt x="4820" y="2428"/>
                    <a:pt x="5196" y="2398"/>
                  </a:cubicBezTo>
                  <a:cubicBezTo>
                    <a:pt x="5239" y="2395"/>
                    <a:pt x="5298" y="2394"/>
                    <a:pt x="5368" y="2394"/>
                  </a:cubicBezTo>
                  <a:cubicBezTo>
                    <a:pt x="5478" y="2394"/>
                    <a:pt x="5615" y="2396"/>
                    <a:pt x="5764" y="2396"/>
                  </a:cubicBezTo>
                  <a:cubicBezTo>
                    <a:pt x="6336" y="2396"/>
                    <a:pt x="7078" y="2363"/>
                    <a:pt x="7078" y="2046"/>
                  </a:cubicBezTo>
                  <a:lnTo>
                    <a:pt x="7028" y="1971"/>
                  </a:lnTo>
                  <a:cubicBezTo>
                    <a:pt x="7009" y="1970"/>
                    <a:pt x="6991" y="1970"/>
                    <a:pt x="6972" y="1970"/>
                  </a:cubicBezTo>
                  <a:cubicBezTo>
                    <a:pt x="6634" y="1970"/>
                    <a:pt x="6329" y="2079"/>
                    <a:pt x="6062" y="2079"/>
                  </a:cubicBezTo>
                  <a:cubicBezTo>
                    <a:pt x="5813" y="2079"/>
                    <a:pt x="5598" y="1984"/>
                    <a:pt x="5422" y="1619"/>
                  </a:cubicBezTo>
                  <a:cubicBezTo>
                    <a:pt x="5246" y="1218"/>
                    <a:pt x="5371" y="866"/>
                    <a:pt x="4945" y="691"/>
                  </a:cubicBezTo>
                  <a:cubicBezTo>
                    <a:pt x="4633" y="608"/>
                    <a:pt x="4321" y="559"/>
                    <a:pt x="4009" y="559"/>
                  </a:cubicBezTo>
                  <a:cubicBezTo>
                    <a:pt x="3945" y="559"/>
                    <a:pt x="3880" y="561"/>
                    <a:pt x="3815" y="565"/>
                  </a:cubicBezTo>
                  <a:cubicBezTo>
                    <a:pt x="3815" y="253"/>
                    <a:pt x="3657" y="1"/>
                    <a:pt x="33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7"/>
            <p:cNvSpPr/>
            <p:nvPr/>
          </p:nvSpPr>
          <p:spPr>
            <a:xfrm>
              <a:off x="963416" y="2095943"/>
              <a:ext cx="687421" cy="1647543"/>
            </a:xfrm>
            <a:custGeom>
              <a:avLst/>
              <a:gdLst/>
              <a:ahLst/>
              <a:cxnLst/>
              <a:rect l="l" t="t" r="r" b="b"/>
              <a:pathLst>
                <a:path w="16065" h="38503" extrusionOk="0">
                  <a:moveTo>
                    <a:pt x="2592" y="1"/>
                  </a:moveTo>
                  <a:cubicBezTo>
                    <a:pt x="1973" y="1"/>
                    <a:pt x="1441" y="574"/>
                    <a:pt x="1331" y="1167"/>
                  </a:cubicBezTo>
                  <a:cubicBezTo>
                    <a:pt x="1155" y="1995"/>
                    <a:pt x="779" y="2874"/>
                    <a:pt x="704" y="3677"/>
                  </a:cubicBezTo>
                  <a:cubicBezTo>
                    <a:pt x="628" y="4580"/>
                    <a:pt x="478" y="5484"/>
                    <a:pt x="277" y="6362"/>
                  </a:cubicBezTo>
                  <a:cubicBezTo>
                    <a:pt x="1" y="7341"/>
                    <a:pt x="628" y="7492"/>
                    <a:pt x="854" y="8345"/>
                  </a:cubicBezTo>
                  <a:cubicBezTo>
                    <a:pt x="1055" y="9098"/>
                    <a:pt x="955" y="10127"/>
                    <a:pt x="980" y="10880"/>
                  </a:cubicBezTo>
                  <a:cubicBezTo>
                    <a:pt x="1030" y="11759"/>
                    <a:pt x="879" y="12612"/>
                    <a:pt x="879" y="13516"/>
                  </a:cubicBezTo>
                  <a:lnTo>
                    <a:pt x="879" y="13992"/>
                  </a:lnTo>
                  <a:cubicBezTo>
                    <a:pt x="804" y="14695"/>
                    <a:pt x="779" y="15423"/>
                    <a:pt x="779" y="16151"/>
                  </a:cubicBezTo>
                  <a:cubicBezTo>
                    <a:pt x="879" y="17029"/>
                    <a:pt x="1155" y="17883"/>
                    <a:pt x="1306" y="18786"/>
                  </a:cubicBezTo>
                  <a:cubicBezTo>
                    <a:pt x="1632" y="20493"/>
                    <a:pt x="1532" y="22300"/>
                    <a:pt x="1532" y="24057"/>
                  </a:cubicBezTo>
                  <a:cubicBezTo>
                    <a:pt x="1532" y="24936"/>
                    <a:pt x="1683" y="25939"/>
                    <a:pt x="1532" y="26793"/>
                  </a:cubicBezTo>
                  <a:cubicBezTo>
                    <a:pt x="1381" y="27671"/>
                    <a:pt x="1030" y="28500"/>
                    <a:pt x="1206" y="29428"/>
                  </a:cubicBezTo>
                  <a:cubicBezTo>
                    <a:pt x="1381" y="30307"/>
                    <a:pt x="1984" y="31135"/>
                    <a:pt x="2134" y="31988"/>
                  </a:cubicBezTo>
                  <a:cubicBezTo>
                    <a:pt x="2310" y="32842"/>
                    <a:pt x="2561" y="33519"/>
                    <a:pt x="2486" y="34398"/>
                  </a:cubicBezTo>
                  <a:cubicBezTo>
                    <a:pt x="2410" y="35226"/>
                    <a:pt x="2436" y="36079"/>
                    <a:pt x="2586" y="36908"/>
                  </a:cubicBezTo>
                  <a:cubicBezTo>
                    <a:pt x="2636" y="37209"/>
                    <a:pt x="2687" y="37560"/>
                    <a:pt x="2762" y="37861"/>
                  </a:cubicBezTo>
                  <a:cubicBezTo>
                    <a:pt x="2865" y="38233"/>
                    <a:pt x="3036" y="38503"/>
                    <a:pt x="3373" y="38503"/>
                  </a:cubicBezTo>
                  <a:cubicBezTo>
                    <a:pt x="3446" y="38503"/>
                    <a:pt x="3526" y="38490"/>
                    <a:pt x="3615" y="38464"/>
                  </a:cubicBezTo>
                  <a:cubicBezTo>
                    <a:pt x="4469" y="38213"/>
                    <a:pt x="4619" y="37259"/>
                    <a:pt x="5146" y="36682"/>
                  </a:cubicBezTo>
                  <a:cubicBezTo>
                    <a:pt x="5247" y="36556"/>
                    <a:pt x="5372" y="36456"/>
                    <a:pt x="5523" y="36381"/>
                  </a:cubicBezTo>
                  <a:cubicBezTo>
                    <a:pt x="5648" y="36314"/>
                    <a:pt x="5771" y="36291"/>
                    <a:pt x="5892" y="36291"/>
                  </a:cubicBezTo>
                  <a:cubicBezTo>
                    <a:pt x="6133" y="36291"/>
                    <a:pt x="6368" y="36381"/>
                    <a:pt x="6602" y="36381"/>
                  </a:cubicBezTo>
                  <a:cubicBezTo>
                    <a:pt x="7204" y="36381"/>
                    <a:pt x="7455" y="36079"/>
                    <a:pt x="7857" y="35628"/>
                  </a:cubicBezTo>
                  <a:cubicBezTo>
                    <a:pt x="8484" y="34975"/>
                    <a:pt x="8986" y="34172"/>
                    <a:pt x="9338" y="33319"/>
                  </a:cubicBezTo>
                  <a:cubicBezTo>
                    <a:pt x="9564" y="32591"/>
                    <a:pt x="9513" y="31737"/>
                    <a:pt x="9614" y="30984"/>
                  </a:cubicBezTo>
                  <a:cubicBezTo>
                    <a:pt x="9739" y="30382"/>
                    <a:pt x="9915" y="29780"/>
                    <a:pt x="10166" y="29227"/>
                  </a:cubicBezTo>
                  <a:lnTo>
                    <a:pt x="10166" y="26667"/>
                  </a:lnTo>
                  <a:cubicBezTo>
                    <a:pt x="10166" y="25739"/>
                    <a:pt x="10593" y="25036"/>
                    <a:pt x="10793" y="24157"/>
                  </a:cubicBezTo>
                  <a:cubicBezTo>
                    <a:pt x="10969" y="23329"/>
                    <a:pt x="11220" y="22551"/>
                    <a:pt x="11346" y="21723"/>
                  </a:cubicBezTo>
                  <a:cubicBezTo>
                    <a:pt x="11421" y="21321"/>
                    <a:pt x="11346" y="20870"/>
                    <a:pt x="11446" y="20468"/>
                  </a:cubicBezTo>
                  <a:cubicBezTo>
                    <a:pt x="11571" y="20066"/>
                    <a:pt x="11772" y="19715"/>
                    <a:pt x="11873" y="19288"/>
                  </a:cubicBezTo>
                  <a:cubicBezTo>
                    <a:pt x="11923" y="19062"/>
                    <a:pt x="11998" y="18837"/>
                    <a:pt x="12073" y="18611"/>
                  </a:cubicBezTo>
                  <a:cubicBezTo>
                    <a:pt x="12099" y="18184"/>
                    <a:pt x="12124" y="17732"/>
                    <a:pt x="12174" y="17280"/>
                  </a:cubicBezTo>
                  <a:cubicBezTo>
                    <a:pt x="12274" y="16352"/>
                    <a:pt x="12877" y="15498"/>
                    <a:pt x="13303" y="14645"/>
                  </a:cubicBezTo>
                  <a:cubicBezTo>
                    <a:pt x="13655" y="13967"/>
                    <a:pt x="13906" y="13139"/>
                    <a:pt x="14357" y="12512"/>
                  </a:cubicBezTo>
                  <a:cubicBezTo>
                    <a:pt x="14558" y="12261"/>
                    <a:pt x="14859" y="12060"/>
                    <a:pt x="15085" y="11784"/>
                  </a:cubicBezTo>
                  <a:cubicBezTo>
                    <a:pt x="15286" y="11483"/>
                    <a:pt x="15437" y="11181"/>
                    <a:pt x="15537" y="10855"/>
                  </a:cubicBezTo>
                  <a:lnTo>
                    <a:pt x="15437" y="10654"/>
                  </a:lnTo>
                  <a:cubicBezTo>
                    <a:pt x="16064" y="10353"/>
                    <a:pt x="16039" y="9475"/>
                    <a:pt x="15914" y="8872"/>
                  </a:cubicBezTo>
                  <a:cubicBezTo>
                    <a:pt x="15888" y="8847"/>
                    <a:pt x="15888" y="8822"/>
                    <a:pt x="15888" y="8797"/>
                  </a:cubicBezTo>
                  <a:cubicBezTo>
                    <a:pt x="15738" y="8220"/>
                    <a:pt x="15537" y="8170"/>
                    <a:pt x="14985" y="7893"/>
                  </a:cubicBezTo>
                  <a:cubicBezTo>
                    <a:pt x="14458" y="7643"/>
                    <a:pt x="14182" y="7065"/>
                    <a:pt x="13630" y="6839"/>
                  </a:cubicBezTo>
                  <a:cubicBezTo>
                    <a:pt x="13354" y="6714"/>
                    <a:pt x="12977" y="6764"/>
                    <a:pt x="12701" y="6639"/>
                  </a:cubicBezTo>
                  <a:cubicBezTo>
                    <a:pt x="12124" y="6362"/>
                    <a:pt x="11998" y="5961"/>
                    <a:pt x="11948" y="5384"/>
                  </a:cubicBezTo>
                  <a:cubicBezTo>
                    <a:pt x="11873" y="4681"/>
                    <a:pt x="11822" y="4631"/>
                    <a:pt x="11220" y="4204"/>
                  </a:cubicBezTo>
                  <a:cubicBezTo>
                    <a:pt x="11095" y="4154"/>
                    <a:pt x="10944" y="4078"/>
                    <a:pt x="10819" y="4003"/>
                  </a:cubicBezTo>
                  <a:cubicBezTo>
                    <a:pt x="10718" y="3903"/>
                    <a:pt x="10768" y="3652"/>
                    <a:pt x="10668" y="3602"/>
                  </a:cubicBezTo>
                  <a:cubicBezTo>
                    <a:pt x="10442" y="3426"/>
                    <a:pt x="10216" y="3501"/>
                    <a:pt x="9940" y="3401"/>
                  </a:cubicBezTo>
                  <a:cubicBezTo>
                    <a:pt x="9639" y="3300"/>
                    <a:pt x="9438" y="3125"/>
                    <a:pt x="9137" y="3024"/>
                  </a:cubicBezTo>
                  <a:cubicBezTo>
                    <a:pt x="8585" y="2849"/>
                    <a:pt x="8635" y="2974"/>
                    <a:pt x="8309" y="2497"/>
                  </a:cubicBezTo>
                  <a:cubicBezTo>
                    <a:pt x="8083" y="2146"/>
                    <a:pt x="8033" y="1744"/>
                    <a:pt x="7631" y="1468"/>
                  </a:cubicBezTo>
                  <a:cubicBezTo>
                    <a:pt x="7531" y="1393"/>
                    <a:pt x="7254" y="1368"/>
                    <a:pt x="7079" y="1293"/>
                  </a:cubicBezTo>
                  <a:cubicBezTo>
                    <a:pt x="6903" y="1217"/>
                    <a:pt x="6878" y="1016"/>
                    <a:pt x="6677" y="941"/>
                  </a:cubicBezTo>
                  <a:cubicBezTo>
                    <a:pt x="6656" y="932"/>
                    <a:pt x="6635" y="928"/>
                    <a:pt x="6616" y="928"/>
                  </a:cubicBezTo>
                  <a:cubicBezTo>
                    <a:pt x="6500" y="928"/>
                    <a:pt x="6411" y="1064"/>
                    <a:pt x="6273" y="1064"/>
                  </a:cubicBezTo>
                  <a:cubicBezTo>
                    <a:pt x="6243" y="1064"/>
                    <a:pt x="6211" y="1057"/>
                    <a:pt x="6175" y="1042"/>
                  </a:cubicBezTo>
                  <a:cubicBezTo>
                    <a:pt x="6025" y="941"/>
                    <a:pt x="6075" y="740"/>
                    <a:pt x="5949" y="640"/>
                  </a:cubicBezTo>
                  <a:cubicBezTo>
                    <a:pt x="5698" y="431"/>
                    <a:pt x="5579" y="346"/>
                    <a:pt x="5419" y="346"/>
                  </a:cubicBezTo>
                  <a:cubicBezTo>
                    <a:pt x="5292" y="346"/>
                    <a:pt x="5138" y="400"/>
                    <a:pt x="4870" y="489"/>
                  </a:cubicBezTo>
                  <a:cubicBezTo>
                    <a:pt x="4556" y="607"/>
                    <a:pt x="4287" y="787"/>
                    <a:pt x="3981" y="787"/>
                  </a:cubicBezTo>
                  <a:cubicBezTo>
                    <a:pt x="3896" y="787"/>
                    <a:pt x="3808" y="773"/>
                    <a:pt x="3716" y="740"/>
                  </a:cubicBezTo>
                  <a:cubicBezTo>
                    <a:pt x="3414" y="615"/>
                    <a:pt x="3264" y="163"/>
                    <a:pt x="2862" y="38"/>
                  </a:cubicBezTo>
                  <a:cubicBezTo>
                    <a:pt x="2771" y="12"/>
                    <a:pt x="2681" y="1"/>
                    <a:pt x="2592" y="1"/>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57"/>
            <p:cNvSpPr/>
            <p:nvPr/>
          </p:nvSpPr>
          <p:spPr>
            <a:xfrm>
              <a:off x="995637" y="2466982"/>
              <a:ext cx="714251" cy="1305994"/>
            </a:xfrm>
            <a:custGeom>
              <a:avLst/>
              <a:gdLst/>
              <a:ahLst/>
              <a:cxnLst/>
              <a:rect l="l" t="t" r="r" b="b"/>
              <a:pathLst>
                <a:path w="16692" h="30521" extrusionOk="0">
                  <a:moveTo>
                    <a:pt x="16692" y="2059"/>
                  </a:moveTo>
                  <a:cubicBezTo>
                    <a:pt x="16365" y="2360"/>
                    <a:pt x="16265" y="2812"/>
                    <a:pt x="15989" y="3138"/>
                  </a:cubicBezTo>
                  <a:cubicBezTo>
                    <a:pt x="15738" y="3389"/>
                    <a:pt x="15361" y="3590"/>
                    <a:pt x="15085" y="3841"/>
                  </a:cubicBezTo>
                  <a:cubicBezTo>
                    <a:pt x="14383" y="4543"/>
                    <a:pt x="14357" y="5447"/>
                    <a:pt x="13881" y="6275"/>
                  </a:cubicBezTo>
                  <a:cubicBezTo>
                    <a:pt x="13002" y="7781"/>
                    <a:pt x="11898" y="9061"/>
                    <a:pt x="11320" y="10642"/>
                  </a:cubicBezTo>
                  <a:cubicBezTo>
                    <a:pt x="11245" y="10868"/>
                    <a:pt x="11170" y="11094"/>
                    <a:pt x="11120" y="11320"/>
                  </a:cubicBezTo>
                  <a:cubicBezTo>
                    <a:pt x="11019" y="11747"/>
                    <a:pt x="10818" y="12098"/>
                    <a:pt x="10693" y="12500"/>
                  </a:cubicBezTo>
                  <a:cubicBezTo>
                    <a:pt x="10593" y="12901"/>
                    <a:pt x="10668" y="13353"/>
                    <a:pt x="10618" y="13755"/>
                  </a:cubicBezTo>
                  <a:cubicBezTo>
                    <a:pt x="10467" y="14583"/>
                    <a:pt x="10241" y="15361"/>
                    <a:pt x="10040" y="16189"/>
                  </a:cubicBezTo>
                  <a:cubicBezTo>
                    <a:pt x="9840" y="17068"/>
                    <a:pt x="9413" y="17770"/>
                    <a:pt x="9413" y="18724"/>
                  </a:cubicBezTo>
                  <a:lnTo>
                    <a:pt x="9413" y="21259"/>
                  </a:lnTo>
                  <a:lnTo>
                    <a:pt x="9413" y="21360"/>
                  </a:lnTo>
                  <a:cubicBezTo>
                    <a:pt x="9413" y="23066"/>
                    <a:pt x="9237" y="25024"/>
                    <a:pt x="8334" y="26505"/>
                  </a:cubicBezTo>
                  <a:cubicBezTo>
                    <a:pt x="7982" y="27132"/>
                    <a:pt x="7079" y="28237"/>
                    <a:pt x="6376" y="28437"/>
                  </a:cubicBezTo>
                  <a:cubicBezTo>
                    <a:pt x="6125" y="28513"/>
                    <a:pt x="5673" y="28362"/>
                    <a:pt x="5397" y="28387"/>
                  </a:cubicBezTo>
                  <a:cubicBezTo>
                    <a:pt x="5021" y="28387"/>
                    <a:pt x="4669" y="28488"/>
                    <a:pt x="4393" y="28688"/>
                  </a:cubicBezTo>
                  <a:lnTo>
                    <a:pt x="4368" y="28714"/>
                  </a:lnTo>
                  <a:cubicBezTo>
                    <a:pt x="3741" y="29165"/>
                    <a:pt x="3364" y="30521"/>
                    <a:pt x="2561" y="30295"/>
                  </a:cubicBezTo>
                  <a:cubicBezTo>
                    <a:pt x="2335" y="30219"/>
                    <a:pt x="2134" y="30069"/>
                    <a:pt x="2009" y="29868"/>
                  </a:cubicBezTo>
                  <a:cubicBezTo>
                    <a:pt x="1934" y="29542"/>
                    <a:pt x="1883" y="29190"/>
                    <a:pt x="1833" y="28914"/>
                  </a:cubicBezTo>
                  <a:cubicBezTo>
                    <a:pt x="1683" y="28086"/>
                    <a:pt x="1657" y="27233"/>
                    <a:pt x="1733" y="26404"/>
                  </a:cubicBezTo>
                  <a:cubicBezTo>
                    <a:pt x="1783" y="25526"/>
                    <a:pt x="1557" y="24848"/>
                    <a:pt x="1381" y="23995"/>
                  </a:cubicBezTo>
                  <a:cubicBezTo>
                    <a:pt x="1231" y="23142"/>
                    <a:pt x="603" y="22313"/>
                    <a:pt x="453" y="21435"/>
                  </a:cubicBezTo>
                  <a:cubicBezTo>
                    <a:pt x="277" y="20506"/>
                    <a:pt x="628" y="19678"/>
                    <a:pt x="779" y="18800"/>
                  </a:cubicBezTo>
                  <a:cubicBezTo>
                    <a:pt x="904" y="17921"/>
                    <a:pt x="779" y="16942"/>
                    <a:pt x="779" y="16064"/>
                  </a:cubicBezTo>
                  <a:cubicBezTo>
                    <a:pt x="779" y="14307"/>
                    <a:pt x="879" y="12500"/>
                    <a:pt x="553" y="10793"/>
                  </a:cubicBezTo>
                  <a:cubicBezTo>
                    <a:pt x="402" y="9915"/>
                    <a:pt x="126" y="9036"/>
                    <a:pt x="26" y="8158"/>
                  </a:cubicBezTo>
                  <a:cubicBezTo>
                    <a:pt x="1" y="7430"/>
                    <a:pt x="51" y="6702"/>
                    <a:pt x="126" y="5999"/>
                  </a:cubicBezTo>
                  <a:cubicBezTo>
                    <a:pt x="327" y="5798"/>
                    <a:pt x="553" y="5598"/>
                    <a:pt x="754" y="5397"/>
                  </a:cubicBezTo>
                  <a:cubicBezTo>
                    <a:pt x="1507" y="4694"/>
                    <a:pt x="754" y="3866"/>
                    <a:pt x="1432" y="3088"/>
                  </a:cubicBezTo>
                  <a:cubicBezTo>
                    <a:pt x="1833" y="2611"/>
                    <a:pt x="1833" y="3138"/>
                    <a:pt x="2335" y="2862"/>
                  </a:cubicBezTo>
                  <a:cubicBezTo>
                    <a:pt x="2837" y="2586"/>
                    <a:pt x="2511" y="2234"/>
                    <a:pt x="2536" y="1833"/>
                  </a:cubicBezTo>
                  <a:cubicBezTo>
                    <a:pt x="2586" y="1105"/>
                    <a:pt x="2988" y="1"/>
                    <a:pt x="3891" y="603"/>
                  </a:cubicBezTo>
                  <a:cubicBezTo>
                    <a:pt x="4368" y="904"/>
                    <a:pt x="4619" y="1933"/>
                    <a:pt x="4895" y="2460"/>
                  </a:cubicBezTo>
                  <a:cubicBezTo>
                    <a:pt x="5272" y="2209"/>
                    <a:pt x="4920" y="1406"/>
                    <a:pt x="5498" y="1205"/>
                  </a:cubicBezTo>
                  <a:cubicBezTo>
                    <a:pt x="6050" y="979"/>
                    <a:pt x="6100" y="1757"/>
                    <a:pt x="6652" y="1707"/>
                  </a:cubicBezTo>
                  <a:cubicBezTo>
                    <a:pt x="6853" y="979"/>
                    <a:pt x="7756" y="804"/>
                    <a:pt x="8108" y="1532"/>
                  </a:cubicBezTo>
                  <a:cubicBezTo>
                    <a:pt x="8309" y="1908"/>
                    <a:pt x="8183" y="3464"/>
                    <a:pt x="8961" y="3288"/>
                  </a:cubicBezTo>
                  <a:cubicBezTo>
                    <a:pt x="9011" y="2812"/>
                    <a:pt x="8861" y="2360"/>
                    <a:pt x="9287" y="2034"/>
                  </a:cubicBezTo>
                  <a:cubicBezTo>
                    <a:pt x="9639" y="1757"/>
                    <a:pt x="10066" y="1933"/>
                    <a:pt x="10417" y="1632"/>
                  </a:cubicBezTo>
                  <a:cubicBezTo>
                    <a:pt x="11069" y="1004"/>
                    <a:pt x="10869" y="277"/>
                    <a:pt x="11973" y="603"/>
                  </a:cubicBezTo>
                  <a:cubicBezTo>
                    <a:pt x="12073" y="1180"/>
                    <a:pt x="12575" y="1055"/>
                    <a:pt x="12927" y="1331"/>
                  </a:cubicBezTo>
                  <a:cubicBezTo>
                    <a:pt x="12801" y="377"/>
                    <a:pt x="14282" y="653"/>
                    <a:pt x="14834" y="804"/>
                  </a:cubicBezTo>
                  <a:lnTo>
                    <a:pt x="15085" y="854"/>
                  </a:lnTo>
                  <a:cubicBezTo>
                    <a:pt x="15336" y="904"/>
                    <a:pt x="15587" y="979"/>
                    <a:pt x="15813" y="1080"/>
                  </a:cubicBezTo>
                  <a:cubicBezTo>
                    <a:pt x="16089" y="1306"/>
                    <a:pt x="16139" y="1858"/>
                    <a:pt x="16516" y="1858"/>
                  </a:cubicBezTo>
                  <a:close/>
                </a:path>
              </a:pathLst>
            </a:cu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7"/>
            <p:cNvSpPr/>
            <p:nvPr/>
          </p:nvSpPr>
          <p:spPr>
            <a:xfrm>
              <a:off x="2726953" y="2600146"/>
              <a:ext cx="539154" cy="1232994"/>
            </a:xfrm>
            <a:custGeom>
              <a:avLst/>
              <a:gdLst/>
              <a:ahLst/>
              <a:cxnLst/>
              <a:rect l="l" t="t" r="r" b="b"/>
              <a:pathLst>
                <a:path w="12600" h="28815" extrusionOk="0">
                  <a:moveTo>
                    <a:pt x="979" y="1"/>
                  </a:moveTo>
                  <a:cubicBezTo>
                    <a:pt x="603" y="352"/>
                    <a:pt x="552" y="1155"/>
                    <a:pt x="552" y="1632"/>
                  </a:cubicBezTo>
                  <a:cubicBezTo>
                    <a:pt x="552" y="2134"/>
                    <a:pt x="477" y="2661"/>
                    <a:pt x="502" y="3163"/>
                  </a:cubicBezTo>
                  <a:cubicBezTo>
                    <a:pt x="527" y="3690"/>
                    <a:pt x="552" y="4242"/>
                    <a:pt x="552" y="4795"/>
                  </a:cubicBezTo>
                  <a:cubicBezTo>
                    <a:pt x="552" y="5347"/>
                    <a:pt x="653" y="5824"/>
                    <a:pt x="653" y="6376"/>
                  </a:cubicBezTo>
                  <a:cubicBezTo>
                    <a:pt x="603" y="7179"/>
                    <a:pt x="502" y="7957"/>
                    <a:pt x="352" y="8760"/>
                  </a:cubicBezTo>
                  <a:cubicBezTo>
                    <a:pt x="226" y="9714"/>
                    <a:pt x="301" y="10693"/>
                    <a:pt x="201" y="11672"/>
                  </a:cubicBezTo>
                  <a:cubicBezTo>
                    <a:pt x="0" y="13479"/>
                    <a:pt x="226" y="15211"/>
                    <a:pt x="301" y="17018"/>
                  </a:cubicBezTo>
                  <a:cubicBezTo>
                    <a:pt x="276" y="17946"/>
                    <a:pt x="226" y="18850"/>
                    <a:pt x="126" y="19779"/>
                  </a:cubicBezTo>
                  <a:cubicBezTo>
                    <a:pt x="75" y="20281"/>
                    <a:pt x="25" y="20783"/>
                    <a:pt x="25" y="21310"/>
                  </a:cubicBezTo>
                  <a:cubicBezTo>
                    <a:pt x="25" y="21812"/>
                    <a:pt x="176" y="22339"/>
                    <a:pt x="126" y="22866"/>
                  </a:cubicBezTo>
                  <a:cubicBezTo>
                    <a:pt x="50" y="24171"/>
                    <a:pt x="151" y="25476"/>
                    <a:pt x="377" y="26756"/>
                  </a:cubicBezTo>
                  <a:cubicBezTo>
                    <a:pt x="402" y="26982"/>
                    <a:pt x="477" y="27208"/>
                    <a:pt x="628" y="27384"/>
                  </a:cubicBezTo>
                  <a:cubicBezTo>
                    <a:pt x="703" y="27484"/>
                    <a:pt x="828" y="27534"/>
                    <a:pt x="929" y="27609"/>
                  </a:cubicBezTo>
                  <a:cubicBezTo>
                    <a:pt x="1029" y="27710"/>
                    <a:pt x="1105" y="27936"/>
                    <a:pt x="1180" y="27986"/>
                  </a:cubicBezTo>
                  <a:cubicBezTo>
                    <a:pt x="1330" y="28086"/>
                    <a:pt x="1581" y="28011"/>
                    <a:pt x="1782" y="28036"/>
                  </a:cubicBezTo>
                  <a:cubicBezTo>
                    <a:pt x="2083" y="28086"/>
                    <a:pt x="2159" y="28262"/>
                    <a:pt x="2410" y="28387"/>
                  </a:cubicBezTo>
                  <a:cubicBezTo>
                    <a:pt x="3138" y="28814"/>
                    <a:pt x="3941" y="28362"/>
                    <a:pt x="4669" y="28111"/>
                  </a:cubicBezTo>
                  <a:cubicBezTo>
                    <a:pt x="5296" y="27936"/>
                    <a:pt x="5898" y="27660"/>
                    <a:pt x="6451" y="27283"/>
                  </a:cubicBezTo>
                  <a:cubicBezTo>
                    <a:pt x="6877" y="26957"/>
                    <a:pt x="7254" y="26530"/>
                    <a:pt x="7680" y="26204"/>
                  </a:cubicBezTo>
                  <a:cubicBezTo>
                    <a:pt x="8107" y="25878"/>
                    <a:pt x="8609" y="25627"/>
                    <a:pt x="9061" y="25351"/>
                  </a:cubicBezTo>
                  <a:cubicBezTo>
                    <a:pt x="9136" y="25300"/>
                    <a:pt x="9262" y="25225"/>
                    <a:pt x="9362" y="25200"/>
                  </a:cubicBezTo>
                  <a:cubicBezTo>
                    <a:pt x="9412" y="25351"/>
                    <a:pt x="9362" y="25526"/>
                    <a:pt x="9211" y="25602"/>
                  </a:cubicBezTo>
                  <a:cubicBezTo>
                    <a:pt x="9613" y="25049"/>
                    <a:pt x="10341" y="24598"/>
                    <a:pt x="10893" y="24196"/>
                  </a:cubicBezTo>
                  <a:cubicBezTo>
                    <a:pt x="11119" y="24045"/>
                    <a:pt x="11295" y="23845"/>
                    <a:pt x="11420" y="23619"/>
                  </a:cubicBezTo>
                  <a:cubicBezTo>
                    <a:pt x="11546" y="23368"/>
                    <a:pt x="11646" y="23117"/>
                    <a:pt x="11696" y="22866"/>
                  </a:cubicBezTo>
                  <a:cubicBezTo>
                    <a:pt x="12274" y="20757"/>
                    <a:pt x="12198" y="18599"/>
                    <a:pt x="12223" y="16390"/>
                  </a:cubicBezTo>
                  <a:cubicBezTo>
                    <a:pt x="12223" y="15437"/>
                    <a:pt x="12299" y="14508"/>
                    <a:pt x="12324" y="13554"/>
                  </a:cubicBezTo>
                  <a:cubicBezTo>
                    <a:pt x="12349" y="12726"/>
                    <a:pt x="12600" y="11948"/>
                    <a:pt x="12575" y="11120"/>
                  </a:cubicBezTo>
                  <a:cubicBezTo>
                    <a:pt x="12600" y="9915"/>
                    <a:pt x="12499" y="8710"/>
                    <a:pt x="12299" y="7505"/>
                  </a:cubicBezTo>
                  <a:cubicBezTo>
                    <a:pt x="12123" y="6426"/>
                    <a:pt x="12223" y="5322"/>
                    <a:pt x="12173" y="4242"/>
                  </a:cubicBezTo>
                  <a:cubicBezTo>
                    <a:pt x="12123" y="3464"/>
                    <a:pt x="11797" y="2887"/>
                    <a:pt x="11646" y="2159"/>
                  </a:cubicBezTo>
                  <a:cubicBezTo>
                    <a:pt x="11546" y="1833"/>
                    <a:pt x="11546" y="1532"/>
                    <a:pt x="11219" y="1356"/>
                  </a:cubicBezTo>
                  <a:cubicBezTo>
                    <a:pt x="10793" y="1105"/>
                    <a:pt x="10215" y="1130"/>
                    <a:pt x="9739" y="1130"/>
                  </a:cubicBezTo>
                  <a:cubicBezTo>
                    <a:pt x="9513" y="1130"/>
                    <a:pt x="9287" y="1130"/>
                    <a:pt x="9061" y="1130"/>
                  </a:cubicBezTo>
                  <a:cubicBezTo>
                    <a:pt x="8835" y="1055"/>
                    <a:pt x="8634" y="929"/>
                    <a:pt x="8383" y="854"/>
                  </a:cubicBezTo>
                  <a:cubicBezTo>
                    <a:pt x="7204" y="553"/>
                    <a:pt x="6124" y="904"/>
                    <a:pt x="4920" y="904"/>
                  </a:cubicBezTo>
                  <a:cubicBezTo>
                    <a:pt x="4568" y="955"/>
                    <a:pt x="4217" y="879"/>
                    <a:pt x="3941" y="704"/>
                  </a:cubicBezTo>
                  <a:cubicBezTo>
                    <a:pt x="3640" y="478"/>
                    <a:pt x="3313" y="352"/>
                    <a:pt x="2962" y="327"/>
                  </a:cubicBezTo>
                  <a:cubicBezTo>
                    <a:pt x="2610" y="302"/>
                    <a:pt x="2234" y="252"/>
                    <a:pt x="1883" y="151"/>
                  </a:cubicBezTo>
                  <a:cubicBezTo>
                    <a:pt x="1632" y="126"/>
                    <a:pt x="1381" y="76"/>
                    <a:pt x="1130" y="1"/>
                  </a:cubicBezTo>
                  <a:close/>
                </a:path>
              </a:pathLst>
            </a:cu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7"/>
            <p:cNvSpPr/>
            <p:nvPr/>
          </p:nvSpPr>
          <p:spPr>
            <a:xfrm>
              <a:off x="2756992" y="2542336"/>
              <a:ext cx="502697" cy="212581"/>
            </a:xfrm>
            <a:custGeom>
              <a:avLst/>
              <a:gdLst/>
              <a:ahLst/>
              <a:cxnLst/>
              <a:rect l="l" t="t" r="r" b="b"/>
              <a:pathLst>
                <a:path w="11748" h="4968" extrusionOk="0">
                  <a:moveTo>
                    <a:pt x="9171" y="0"/>
                  </a:moveTo>
                  <a:cubicBezTo>
                    <a:pt x="9037" y="0"/>
                    <a:pt x="8914" y="15"/>
                    <a:pt x="8811" y="47"/>
                  </a:cubicBezTo>
                  <a:cubicBezTo>
                    <a:pt x="8299" y="217"/>
                    <a:pt x="8113" y="587"/>
                    <a:pt x="7623" y="587"/>
                  </a:cubicBezTo>
                  <a:cubicBezTo>
                    <a:pt x="7536" y="587"/>
                    <a:pt x="7440" y="575"/>
                    <a:pt x="7330" y="549"/>
                  </a:cubicBezTo>
                  <a:cubicBezTo>
                    <a:pt x="6803" y="448"/>
                    <a:pt x="6577" y="147"/>
                    <a:pt x="5949" y="147"/>
                  </a:cubicBezTo>
                  <a:cubicBezTo>
                    <a:pt x="5473" y="147"/>
                    <a:pt x="4971" y="222"/>
                    <a:pt x="4494" y="373"/>
                  </a:cubicBezTo>
                  <a:cubicBezTo>
                    <a:pt x="4164" y="451"/>
                    <a:pt x="3835" y="491"/>
                    <a:pt x="3505" y="491"/>
                  </a:cubicBezTo>
                  <a:cubicBezTo>
                    <a:pt x="3308" y="491"/>
                    <a:pt x="3110" y="476"/>
                    <a:pt x="2912" y="448"/>
                  </a:cubicBezTo>
                  <a:cubicBezTo>
                    <a:pt x="2654" y="427"/>
                    <a:pt x="2348" y="404"/>
                    <a:pt x="2030" y="404"/>
                  </a:cubicBezTo>
                  <a:cubicBezTo>
                    <a:pt x="1206" y="404"/>
                    <a:pt x="309" y="559"/>
                    <a:pt x="1" y="1302"/>
                  </a:cubicBezTo>
                  <a:cubicBezTo>
                    <a:pt x="528" y="1502"/>
                    <a:pt x="152" y="1879"/>
                    <a:pt x="403" y="2230"/>
                  </a:cubicBezTo>
                  <a:cubicBezTo>
                    <a:pt x="654" y="2456"/>
                    <a:pt x="980" y="2632"/>
                    <a:pt x="1306" y="2682"/>
                  </a:cubicBezTo>
                  <a:cubicBezTo>
                    <a:pt x="1482" y="3360"/>
                    <a:pt x="1406" y="3786"/>
                    <a:pt x="1833" y="4389"/>
                  </a:cubicBezTo>
                  <a:cubicBezTo>
                    <a:pt x="2059" y="4690"/>
                    <a:pt x="2034" y="4966"/>
                    <a:pt x="2511" y="4966"/>
                  </a:cubicBezTo>
                  <a:cubicBezTo>
                    <a:pt x="2527" y="4967"/>
                    <a:pt x="2543" y="4968"/>
                    <a:pt x="2559" y="4968"/>
                  </a:cubicBezTo>
                  <a:cubicBezTo>
                    <a:pt x="2892" y="4968"/>
                    <a:pt x="3190" y="4723"/>
                    <a:pt x="3214" y="4364"/>
                  </a:cubicBezTo>
                  <a:cubicBezTo>
                    <a:pt x="3389" y="3686"/>
                    <a:pt x="3214" y="3008"/>
                    <a:pt x="4067" y="2782"/>
                  </a:cubicBezTo>
                  <a:cubicBezTo>
                    <a:pt x="4243" y="2757"/>
                    <a:pt x="4418" y="2745"/>
                    <a:pt x="4594" y="2745"/>
                  </a:cubicBezTo>
                  <a:cubicBezTo>
                    <a:pt x="4770" y="2745"/>
                    <a:pt x="4945" y="2757"/>
                    <a:pt x="5121" y="2782"/>
                  </a:cubicBezTo>
                  <a:cubicBezTo>
                    <a:pt x="5272" y="2808"/>
                    <a:pt x="5498" y="2983"/>
                    <a:pt x="5648" y="2983"/>
                  </a:cubicBezTo>
                  <a:cubicBezTo>
                    <a:pt x="5849" y="2983"/>
                    <a:pt x="5899" y="2782"/>
                    <a:pt x="6050" y="2782"/>
                  </a:cubicBezTo>
                  <a:cubicBezTo>
                    <a:pt x="6778" y="2808"/>
                    <a:pt x="7054" y="3209"/>
                    <a:pt x="7455" y="3711"/>
                  </a:cubicBezTo>
                  <a:cubicBezTo>
                    <a:pt x="7702" y="4015"/>
                    <a:pt x="7647" y="4075"/>
                    <a:pt x="7824" y="4075"/>
                  </a:cubicBezTo>
                  <a:cubicBezTo>
                    <a:pt x="7881" y="4075"/>
                    <a:pt x="7961" y="4069"/>
                    <a:pt x="8083" y="4062"/>
                  </a:cubicBezTo>
                  <a:cubicBezTo>
                    <a:pt x="8459" y="4037"/>
                    <a:pt x="8836" y="3987"/>
                    <a:pt x="9212" y="3912"/>
                  </a:cubicBezTo>
                  <a:cubicBezTo>
                    <a:pt x="9488" y="3837"/>
                    <a:pt x="9664" y="3560"/>
                    <a:pt x="9965" y="3510"/>
                  </a:cubicBezTo>
                  <a:cubicBezTo>
                    <a:pt x="9991" y="3506"/>
                    <a:pt x="10017" y="3504"/>
                    <a:pt x="10043" y="3504"/>
                  </a:cubicBezTo>
                  <a:cubicBezTo>
                    <a:pt x="10236" y="3504"/>
                    <a:pt x="10431" y="3610"/>
                    <a:pt x="10641" y="3610"/>
                  </a:cubicBezTo>
                  <a:cubicBezTo>
                    <a:pt x="10730" y="3610"/>
                    <a:pt x="10823" y="3590"/>
                    <a:pt x="10919" y="3535"/>
                  </a:cubicBezTo>
                  <a:cubicBezTo>
                    <a:pt x="11321" y="3309"/>
                    <a:pt x="11672" y="2356"/>
                    <a:pt x="11747" y="1929"/>
                  </a:cubicBezTo>
                  <a:lnTo>
                    <a:pt x="11546" y="1628"/>
                  </a:lnTo>
                  <a:cubicBezTo>
                    <a:pt x="11634" y="728"/>
                    <a:pt x="10109" y="0"/>
                    <a:pt x="9171" y="0"/>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57"/>
            <p:cNvSpPr/>
            <p:nvPr/>
          </p:nvSpPr>
          <p:spPr>
            <a:xfrm>
              <a:off x="1441346" y="2523893"/>
              <a:ext cx="346941" cy="1479978"/>
            </a:xfrm>
            <a:custGeom>
              <a:avLst/>
              <a:gdLst/>
              <a:ahLst/>
              <a:cxnLst/>
              <a:rect l="l" t="t" r="r" b="b"/>
              <a:pathLst>
                <a:path w="8108" h="34587" extrusionOk="0">
                  <a:moveTo>
                    <a:pt x="3239" y="1431"/>
                  </a:moveTo>
                  <a:cubicBezTo>
                    <a:pt x="2360" y="2034"/>
                    <a:pt x="1833" y="3314"/>
                    <a:pt x="1482" y="4443"/>
                  </a:cubicBezTo>
                  <a:cubicBezTo>
                    <a:pt x="1080" y="5748"/>
                    <a:pt x="829" y="7129"/>
                    <a:pt x="779" y="8509"/>
                  </a:cubicBezTo>
                  <a:cubicBezTo>
                    <a:pt x="553" y="11822"/>
                    <a:pt x="352" y="15236"/>
                    <a:pt x="352" y="18599"/>
                  </a:cubicBezTo>
                  <a:cubicBezTo>
                    <a:pt x="352" y="20933"/>
                    <a:pt x="202" y="23368"/>
                    <a:pt x="76" y="25702"/>
                  </a:cubicBezTo>
                  <a:cubicBezTo>
                    <a:pt x="1" y="26706"/>
                    <a:pt x="26" y="27710"/>
                    <a:pt x="152" y="28714"/>
                  </a:cubicBezTo>
                  <a:cubicBezTo>
                    <a:pt x="227" y="29266"/>
                    <a:pt x="402" y="29843"/>
                    <a:pt x="428" y="30395"/>
                  </a:cubicBezTo>
                  <a:cubicBezTo>
                    <a:pt x="478" y="31123"/>
                    <a:pt x="453" y="32052"/>
                    <a:pt x="729" y="32704"/>
                  </a:cubicBezTo>
                  <a:cubicBezTo>
                    <a:pt x="1005" y="33206"/>
                    <a:pt x="1381" y="33633"/>
                    <a:pt x="1858" y="33909"/>
                  </a:cubicBezTo>
                  <a:cubicBezTo>
                    <a:pt x="2963" y="34587"/>
                    <a:pt x="4368" y="33959"/>
                    <a:pt x="5447" y="33508"/>
                  </a:cubicBezTo>
                  <a:cubicBezTo>
                    <a:pt x="6100" y="33282"/>
                    <a:pt x="6652" y="32805"/>
                    <a:pt x="6953" y="32177"/>
                  </a:cubicBezTo>
                  <a:cubicBezTo>
                    <a:pt x="7280" y="31650"/>
                    <a:pt x="7631" y="31173"/>
                    <a:pt x="7832" y="30571"/>
                  </a:cubicBezTo>
                  <a:cubicBezTo>
                    <a:pt x="8108" y="29743"/>
                    <a:pt x="7079" y="6777"/>
                    <a:pt x="6953" y="5121"/>
                  </a:cubicBezTo>
                  <a:cubicBezTo>
                    <a:pt x="6903" y="4443"/>
                    <a:pt x="6903" y="3690"/>
                    <a:pt x="6803" y="3038"/>
                  </a:cubicBezTo>
                  <a:cubicBezTo>
                    <a:pt x="6727" y="2410"/>
                    <a:pt x="5347" y="1"/>
                    <a:pt x="3239" y="143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57"/>
            <p:cNvSpPr/>
            <p:nvPr/>
          </p:nvSpPr>
          <p:spPr>
            <a:xfrm>
              <a:off x="1483238" y="2577596"/>
              <a:ext cx="259949" cy="1479978"/>
            </a:xfrm>
            <a:custGeom>
              <a:avLst/>
              <a:gdLst/>
              <a:ahLst/>
              <a:cxnLst/>
              <a:rect l="l" t="t" r="r" b="b"/>
              <a:pathLst>
                <a:path w="6075" h="34587" extrusionOk="0">
                  <a:moveTo>
                    <a:pt x="2435" y="1431"/>
                  </a:moveTo>
                  <a:cubicBezTo>
                    <a:pt x="1783" y="2034"/>
                    <a:pt x="1381" y="3314"/>
                    <a:pt x="1130" y="4443"/>
                  </a:cubicBezTo>
                  <a:cubicBezTo>
                    <a:pt x="804" y="5773"/>
                    <a:pt x="628" y="7129"/>
                    <a:pt x="578" y="8509"/>
                  </a:cubicBezTo>
                  <a:cubicBezTo>
                    <a:pt x="427" y="11822"/>
                    <a:pt x="277" y="15236"/>
                    <a:pt x="277" y="18599"/>
                  </a:cubicBezTo>
                  <a:cubicBezTo>
                    <a:pt x="277" y="20958"/>
                    <a:pt x="151" y="23368"/>
                    <a:pt x="51" y="25702"/>
                  </a:cubicBezTo>
                  <a:cubicBezTo>
                    <a:pt x="1" y="26706"/>
                    <a:pt x="26" y="27710"/>
                    <a:pt x="101" y="28714"/>
                  </a:cubicBezTo>
                  <a:cubicBezTo>
                    <a:pt x="176" y="29291"/>
                    <a:pt x="302" y="29843"/>
                    <a:pt x="327" y="30395"/>
                  </a:cubicBezTo>
                  <a:cubicBezTo>
                    <a:pt x="352" y="31123"/>
                    <a:pt x="327" y="32077"/>
                    <a:pt x="553" y="32704"/>
                  </a:cubicBezTo>
                  <a:cubicBezTo>
                    <a:pt x="729" y="33181"/>
                    <a:pt x="1005" y="33583"/>
                    <a:pt x="1406" y="33909"/>
                  </a:cubicBezTo>
                  <a:cubicBezTo>
                    <a:pt x="2209" y="34587"/>
                    <a:pt x="3289" y="33984"/>
                    <a:pt x="4092" y="33508"/>
                  </a:cubicBezTo>
                  <a:cubicBezTo>
                    <a:pt x="4619" y="33231"/>
                    <a:pt x="5021" y="32755"/>
                    <a:pt x="5221" y="32202"/>
                  </a:cubicBezTo>
                  <a:cubicBezTo>
                    <a:pt x="5472" y="31675"/>
                    <a:pt x="5698" y="31123"/>
                    <a:pt x="5874" y="30571"/>
                  </a:cubicBezTo>
                  <a:cubicBezTo>
                    <a:pt x="6075" y="29743"/>
                    <a:pt x="5297" y="6802"/>
                    <a:pt x="5221" y="5121"/>
                  </a:cubicBezTo>
                  <a:cubicBezTo>
                    <a:pt x="5171" y="4443"/>
                    <a:pt x="5171" y="3690"/>
                    <a:pt x="5096" y="3038"/>
                  </a:cubicBezTo>
                  <a:cubicBezTo>
                    <a:pt x="5021" y="2410"/>
                    <a:pt x="4017" y="1"/>
                    <a:pt x="2435" y="1431"/>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57"/>
            <p:cNvSpPr/>
            <p:nvPr/>
          </p:nvSpPr>
          <p:spPr>
            <a:xfrm>
              <a:off x="1509041" y="2700020"/>
              <a:ext cx="259949" cy="1480021"/>
            </a:xfrm>
            <a:custGeom>
              <a:avLst/>
              <a:gdLst/>
              <a:ahLst/>
              <a:cxnLst/>
              <a:rect l="l" t="t" r="r" b="b"/>
              <a:pathLst>
                <a:path w="6075" h="34588" extrusionOk="0">
                  <a:moveTo>
                    <a:pt x="2435" y="1432"/>
                  </a:moveTo>
                  <a:cubicBezTo>
                    <a:pt x="1757" y="2034"/>
                    <a:pt x="1381" y="3314"/>
                    <a:pt x="1104" y="4418"/>
                  </a:cubicBezTo>
                  <a:cubicBezTo>
                    <a:pt x="803" y="5774"/>
                    <a:pt x="628" y="7129"/>
                    <a:pt x="577" y="8509"/>
                  </a:cubicBezTo>
                  <a:cubicBezTo>
                    <a:pt x="427" y="11822"/>
                    <a:pt x="251" y="15236"/>
                    <a:pt x="251" y="18599"/>
                  </a:cubicBezTo>
                  <a:cubicBezTo>
                    <a:pt x="251" y="20933"/>
                    <a:pt x="151" y="23343"/>
                    <a:pt x="50" y="25702"/>
                  </a:cubicBezTo>
                  <a:cubicBezTo>
                    <a:pt x="0" y="26706"/>
                    <a:pt x="0" y="27710"/>
                    <a:pt x="101" y="28714"/>
                  </a:cubicBezTo>
                  <a:cubicBezTo>
                    <a:pt x="151" y="29266"/>
                    <a:pt x="301" y="29843"/>
                    <a:pt x="326" y="30396"/>
                  </a:cubicBezTo>
                  <a:cubicBezTo>
                    <a:pt x="352" y="31123"/>
                    <a:pt x="326" y="32052"/>
                    <a:pt x="552" y="32705"/>
                  </a:cubicBezTo>
                  <a:cubicBezTo>
                    <a:pt x="703" y="33182"/>
                    <a:pt x="1004" y="33583"/>
                    <a:pt x="1381" y="33884"/>
                  </a:cubicBezTo>
                  <a:cubicBezTo>
                    <a:pt x="2209" y="34587"/>
                    <a:pt x="3263" y="33960"/>
                    <a:pt x="4066" y="33508"/>
                  </a:cubicBezTo>
                  <a:cubicBezTo>
                    <a:pt x="4618" y="33232"/>
                    <a:pt x="5020" y="32755"/>
                    <a:pt x="5196" y="32178"/>
                  </a:cubicBezTo>
                  <a:cubicBezTo>
                    <a:pt x="5472" y="31676"/>
                    <a:pt x="5698" y="31123"/>
                    <a:pt x="5873" y="30571"/>
                  </a:cubicBezTo>
                  <a:cubicBezTo>
                    <a:pt x="6074" y="29743"/>
                    <a:pt x="5296" y="6778"/>
                    <a:pt x="5196" y="5121"/>
                  </a:cubicBezTo>
                  <a:cubicBezTo>
                    <a:pt x="5170" y="4443"/>
                    <a:pt x="5170" y="3690"/>
                    <a:pt x="5095" y="3038"/>
                  </a:cubicBezTo>
                  <a:cubicBezTo>
                    <a:pt x="5020" y="2410"/>
                    <a:pt x="4016" y="1"/>
                    <a:pt x="2435" y="1432"/>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7"/>
            <p:cNvSpPr/>
            <p:nvPr/>
          </p:nvSpPr>
          <p:spPr>
            <a:xfrm>
              <a:off x="1609985" y="2702202"/>
              <a:ext cx="119256" cy="1351094"/>
            </a:xfrm>
            <a:custGeom>
              <a:avLst/>
              <a:gdLst/>
              <a:ahLst/>
              <a:cxnLst/>
              <a:rect l="l" t="t" r="r" b="b"/>
              <a:pathLst>
                <a:path w="2787" h="31575" extrusionOk="0">
                  <a:moveTo>
                    <a:pt x="1255" y="1381"/>
                  </a:moveTo>
                  <a:cubicBezTo>
                    <a:pt x="904" y="1933"/>
                    <a:pt x="126" y="14608"/>
                    <a:pt x="126" y="17845"/>
                  </a:cubicBezTo>
                  <a:cubicBezTo>
                    <a:pt x="126" y="20079"/>
                    <a:pt x="76" y="22413"/>
                    <a:pt x="26" y="24647"/>
                  </a:cubicBezTo>
                  <a:cubicBezTo>
                    <a:pt x="0" y="25576"/>
                    <a:pt x="0" y="26630"/>
                    <a:pt x="51" y="27533"/>
                  </a:cubicBezTo>
                  <a:cubicBezTo>
                    <a:pt x="76" y="28086"/>
                    <a:pt x="151" y="28613"/>
                    <a:pt x="151" y="29140"/>
                  </a:cubicBezTo>
                  <a:cubicBezTo>
                    <a:pt x="151" y="29843"/>
                    <a:pt x="2510" y="31574"/>
                    <a:pt x="2661" y="30872"/>
                  </a:cubicBezTo>
                  <a:cubicBezTo>
                    <a:pt x="2786" y="30345"/>
                    <a:pt x="2059" y="0"/>
                    <a:pt x="1255" y="1381"/>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7"/>
            <p:cNvSpPr/>
            <p:nvPr/>
          </p:nvSpPr>
          <p:spPr>
            <a:xfrm>
              <a:off x="1609985" y="2943842"/>
              <a:ext cx="119256" cy="1165300"/>
            </a:xfrm>
            <a:custGeom>
              <a:avLst/>
              <a:gdLst/>
              <a:ahLst/>
              <a:cxnLst/>
              <a:rect l="l" t="t" r="r" b="b"/>
              <a:pathLst>
                <a:path w="2787" h="27233" extrusionOk="0">
                  <a:moveTo>
                    <a:pt x="1255" y="1155"/>
                  </a:moveTo>
                  <a:cubicBezTo>
                    <a:pt x="904" y="1657"/>
                    <a:pt x="126" y="12600"/>
                    <a:pt x="126" y="15386"/>
                  </a:cubicBezTo>
                  <a:cubicBezTo>
                    <a:pt x="126" y="17319"/>
                    <a:pt x="76" y="19326"/>
                    <a:pt x="26" y="21259"/>
                  </a:cubicBezTo>
                  <a:cubicBezTo>
                    <a:pt x="0" y="22062"/>
                    <a:pt x="0" y="22966"/>
                    <a:pt x="51" y="23769"/>
                  </a:cubicBezTo>
                  <a:cubicBezTo>
                    <a:pt x="76" y="24221"/>
                    <a:pt x="151" y="24698"/>
                    <a:pt x="151" y="25149"/>
                  </a:cubicBezTo>
                  <a:cubicBezTo>
                    <a:pt x="151" y="25752"/>
                    <a:pt x="2510" y="27233"/>
                    <a:pt x="2661" y="26630"/>
                  </a:cubicBezTo>
                  <a:cubicBezTo>
                    <a:pt x="2786" y="26178"/>
                    <a:pt x="2059" y="0"/>
                    <a:pt x="1255" y="1155"/>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57"/>
            <p:cNvSpPr/>
            <p:nvPr/>
          </p:nvSpPr>
          <p:spPr>
            <a:xfrm>
              <a:off x="1445668" y="2802076"/>
              <a:ext cx="119256" cy="1351094"/>
            </a:xfrm>
            <a:custGeom>
              <a:avLst/>
              <a:gdLst/>
              <a:ahLst/>
              <a:cxnLst/>
              <a:rect l="l" t="t" r="r" b="b"/>
              <a:pathLst>
                <a:path w="2787" h="31575" extrusionOk="0">
                  <a:moveTo>
                    <a:pt x="1230" y="1381"/>
                  </a:moveTo>
                  <a:cubicBezTo>
                    <a:pt x="904" y="1933"/>
                    <a:pt x="126" y="14633"/>
                    <a:pt x="126" y="17846"/>
                  </a:cubicBezTo>
                  <a:cubicBezTo>
                    <a:pt x="126" y="20104"/>
                    <a:pt x="76" y="22414"/>
                    <a:pt x="0" y="24647"/>
                  </a:cubicBezTo>
                  <a:cubicBezTo>
                    <a:pt x="0" y="25576"/>
                    <a:pt x="0" y="26630"/>
                    <a:pt x="51" y="27534"/>
                  </a:cubicBezTo>
                  <a:cubicBezTo>
                    <a:pt x="76" y="28086"/>
                    <a:pt x="151" y="28613"/>
                    <a:pt x="151" y="29140"/>
                  </a:cubicBezTo>
                  <a:cubicBezTo>
                    <a:pt x="151" y="29843"/>
                    <a:pt x="2510" y="31575"/>
                    <a:pt x="2661" y="30872"/>
                  </a:cubicBezTo>
                  <a:cubicBezTo>
                    <a:pt x="2786" y="30345"/>
                    <a:pt x="2033" y="0"/>
                    <a:pt x="1230" y="1381"/>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57"/>
            <p:cNvSpPr/>
            <p:nvPr/>
          </p:nvSpPr>
          <p:spPr>
            <a:xfrm>
              <a:off x="1445668" y="3043716"/>
              <a:ext cx="119256" cy="1165300"/>
            </a:xfrm>
            <a:custGeom>
              <a:avLst/>
              <a:gdLst/>
              <a:ahLst/>
              <a:cxnLst/>
              <a:rect l="l" t="t" r="r" b="b"/>
              <a:pathLst>
                <a:path w="2787" h="27233" extrusionOk="0">
                  <a:moveTo>
                    <a:pt x="1230" y="1180"/>
                  </a:moveTo>
                  <a:cubicBezTo>
                    <a:pt x="904" y="1657"/>
                    <a:pt x="126" y="12600"/>
                    <a:pt x="126" y="15386"/>
                  </a:cubicBezTo>
                  <a:cubicBezTo>
                    <a:pt x="126" y="17319"/>
                    <a:pt x="76" y="19327"/>
                    <a:pt x="0" y="21259"/>
                  </a:cubicBezTo>
                  <a:cubicBezTo>
                    <a:pt x="0" y="22062"/>
                    <a:pt x="0" y="22966"/>
                    <a:pt x="51" y="23769"/>
                  </a:cubicBezTo>
                  <a:cubicBezTo>
                    <a:pt x="76" y="24221"/>
                    <a:pt x="151" y="24698"/>
                    <a:pt x="151" y="25150"/>
                  </a:cubicBezTo>
                  <a:cubicBezTo>
                    <a:pt x="151" y="25752"/>
                    <a:pt x="2510" y="27233"/>
                    <a:pt x="2661" y="26630"/>
                  </a:cubicBezTo>
                  <a:cubicBezTo>
                    <a:pt x="2786" y="26179"/>
                    <a:pt x="2033" y="1"/>
                    <a:pt x="1230" y="1180"/>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7"/>
            <p:cNvSpPr/>
            <p:nvPr/>
          </p:nvSpPr>
          <p:spPr>
            <a:xfrm>
              <a:off x="1607845" y="2542165"/>
              <a:ext cx="346941" cy="1282374"/>
            </a:xfrm>
            <a:custGeom>
              <a:avLst/>
              <a:gdLst/>
              <a:ahLst/>
              <a:cxnLst/>
              <a:rect l="l" t="t" r="r" b="b"/>
              <a:pathLst>
                <a:path w="8108" h="29969" extrusionOk="0">
                  <a:moveTo>
                    <a:pt x="3238" y="1230"/>
                  </a:moveTo>
                  <a:cubicBezTo>
                    <a:pt x="2360" y="1757"/>
                    <a:pt x="1832" y="2862"/>
                    <a:pt x="1481" y="3841"/>
                  </a:cubicBezTo>
                  <a:cubicBezTo>
                    <a:pt x="1079" y="4970"/>
                    <a:pt x="828" y="6175"/>
                    <a:pt x="778" y="7379"/>
                  </a:cubicBezTo>
                  <a:cubicBezTo>
                    <a:pt x="552" y="10241"/>
                    <a:pt x="352" y="13202"/>
                    <a:pt x="352" y="16114"/>
                  </a:cubicBezTo>
                  <a:cubicBezTo>
                    <a:pt x="352" y="18147"/>
                    <a:pt x="201" y="20230"/>
                    <a:pt x="76" y="22263"/>
                  </a:cubicBezTo>
                  <a:cubicBezTo>
                    <a:pt x="0" y="23141"/>
                    <a:pt x="25" y="23995"/>
                    <a:pt x="151" y="24873"/>
                  </a:cubicBezTo>
                  <a:cubicBezTo>
                    <a:pt x="226" y="25350"/>
                    <a:pt x="402" y="25852"/>
                    <a:pt x="427" y="26329"/>
                  </a:cubicBezTo>
                  <a:cubicBezTo>
                    <a:pt x="477" y="26957"/>
                    <a:pt x="452" y="27760"/>
                    <a:pt x="753" y="28337"/>
                  </a:cubicBezTo>
                  <a:cubicBezTo>
                    <a:pt x="1004" y="28789"/>
                    <a:pt x="1406" y="29140"/>
                    <a:pt x="1883" y="29366"/>
                  </a:cubicBezTo>
                  <a:cubicBezTo>
                    <a:pt x="2962" y="29968"/>
                    <a:pt x="4393" y="29416"/>
                    <a:pt x="5447" y="29040"/>
                  </a:cubicBezTo>
                  <a:cubicBezTo>
                    <a:pt x="6074" y="28839"/>
                    <a:pt x="6626" y="28437"/>
                    <a:pt x="6953" y="27885"/>
                  </a:cubicBezTo>
                  <a:cubicBezTo>
                    <a:pt x="7304" y="27433"/>
                    <a:pt x="7580" y="26982"/>
                    <a:pt x="7831" y="26480"/>
                  </a:cubicBezTo>
                  <a:cubicBezTo>
                    <a:pt x="8107" y="25752"/>
                    <a:pt x="7078" y="5874"/>
                    <a:pt x="6953" y="4443"/>
                  </a:cubicBezTo>
                  <a:cubicBezTo>
                    <a:pt x="6902" y="3866"/>
                    <a:pt x="6902" y="3188"/>
                    <a:pt x="6802" y="2636"/>
                  </a:cubicBezTo>
                  <a:cubicBezTo>
                    <a:pt x="6702" y="2109"/>
                    <a:pt x="5346" y="0"/>
                    <a:pt x="3238" y="1230"/>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57"/>
            <p:cNvSpPr/>
            <p:nvPr/>
          </p:nvSpPr>
          <p:spPr>
            <a:xfrm>
              <a:off x="1649737" y="2588336"/>
              <a:ext cx="259906" cy="1282374"/>
            </a:xfrm>
            <a:custGeom>
              <a:avLst/>
              <a:gdLst/>
              <a:ahLst/>
              <a:cxnLst/>
              <a:rect l="l" t="t" r="r" b="b"/>
              <a:pathLst>
                <a:path w="6074" h="29969" extrusionOk="0">
                  <a:moveTo>
                    <a:pt x="2435" y="1231"/>
                  </a:moveTo>
                  <a:cubicBezTo>
                    <a:pt x="1782" y="1758"/>
                    <a:pt x="1381" y="2862"/>
                    <a:pt x="1130" y="3841"/>
                  </a:cubicBezTo>
                  <a:cubicBezTo>
                    <a:pt x="803" y="4995"/>
                    <a:pt x="628" y="6175"/>
                    <a:pt x="577" y="7380"/>
                  </a:cubicBezTo>
                  <a:cubicBezTo>
                    <a:pt x="427" y="10241"/>
                    <a:pt x="276" y="13203"/>
                    <a:pt x="276" y="16114"/>
                  </a:cubicBezTo>
                  <a:cubicBezTo>
                    <a:pt x="276" y="18147"/>
                    <a:pt x="176" y="20230"/>
                    <a:pt x="50" y="22263"/>
                  </a:cubicBezTo>
                  <a:cubicBezTo>
                    <a:pt x="0" y="23142"/>
                    <a:pt x="25" y="23995"/>
                    <a:pt x="100" y="24874"/>
                  </a:cubicBezTo>
                  <a:cubicBezTo>
                    <a:pt x="176" y="25350"/>
                    <a:pt x="301" y="25852"/>
                    <a:pt x="326" y="26329"/>
                  </a:cubicBezTo>
                  <a:cubicBezTo>
                    <a:pt x="351" y="26957"/>
                    <a:pt x="326" y="27760"/>
                    <a:pt x="552" y="28337"/>
                  </a:cubicBezTo>
                  <a:cubicBezTo>
                    <a:pt x="728" y="28739"/>
                    <a:pt x="1029" y="29115"/>
                    <a:pt x="1406" y="29366"/>
                  </a:cubicBezTo>
                  <a:cubicBezTo>
                    <a:pt x="2209" y="29969"/>
                    <a:pt x="3288" y="29416"/>
                    <a:pt x="4091" y="29015"/>
                  </a:cubicBezTo>
                  <a:cubicBezTo>
                    <a:pt x="4593" y="28814"/>
                    <a:pt x="4995" y="28387"/>
                    <a:pt x="5221" y="27885"/>
                  </a:cubicBezTo>
                  <a:cubicBezTo>
                    <a:pt x="5472" y="27434"/>
                    <a:pt x="5698" y="26957"/>
                    <a:pt x="5873" y="26480"/>
                  </a:cubicBezTo>
                  <a:cubicBezTo>
                    <a:pt x="6074" y="25752"/>
                    <a:pt x="5296" y="5874"/>
                    <a:pt x="5221" y="4418"/>
                  </a:cubicBezTo>
                  <a:cubicBezTo>
                    <a:pt x="5170" y="3841"/>
                    <a:pt x="5170" y="3163"/>
                    <a:pt x="5095" y="2636"/>
                  </a:cubicBezTo>
                  <a:cubicBezTo>
                    <a:pt x="5045" y="2084"/>
                    <a:pt x="4016" y="1"/>
                    <a:pt x="2435" y="1231"/>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57"/>
            <p:cNvSpPr/>
            <p:nvPr/>
          </p:nvSpPr>
          <p:spPr>
            <a:xfrm>
              <a:off x="1674428" y="2694671"/>
              <a:ext cx="261019" cy="1282374"/>
            </a:xfrm>
            <a:custGeom>
              <a:avLst/>
              <a:gdLst/>
              <a:ahLst/>
              <a:cxnLst/>
              <a:rect l="l" t="t" r="r" b="b"/>
              <a:pathLst>
                <a:path w="6100" h="29969" extrusionOk="0">
                  <a:moveTo>
                    <a:pt x="2460" y="1230"/>
                  </a:moveTo>
                  <a:cubicBezTo>
                    <a:pt x="1782" y="1732"/>
                    <a:pt x="1406" y="2862"/>
                    <a:pt x="1130" y="3815"/>
                  </a:cubicBezTo>
                  <a:cubicBezTo>
                    <a:pt x="829" y="4970"/>
                    <a:pt x="653" y="6175"/>
                    <a:pt x="603" y="7354"/>
                  </a:cubicBezTo>
                  <a:cubicBezTo>
                    <a:pt x="452" y="10241"/>
                    <a:pt x="276" y="13177"/>
                    <a:pt x="276" y="16089"/>
                  </a:cubicBezTo>
                  <a:cubicBezTo>
                    <a:pt x="276" y="18147"/>
                    <a:pt x="176" y="20230"/>
                    <a:pt x="76" y="22263"/>
                  </a:cubicBezTo>
                  <a:cubicBezTo>
                    <a:pt x="0" y="23116"/>
                    <a:pt x="25" y="23995"/>
                    <a:pt x="126" y="24873"/>
                  </a:cubicBezTo>
                  <a:cubicBezTo>
                    <a:pt x="176" y="25350"/>
                    <a:pt x="327" y="25827"/>
                    <a:pt x="352" y="26329"/>
                  </a:cubicBezTo>
                  <a:cubicBezTo>
                    <a:pt x="377" y="26957"/>
                    <a:pt x="352" y="27760"/>
                    <a:pt x="578" y="28337"/>
                  </a:cubicBezTo>
                  <a:cubicBezTo>
                    <a:pt x="753" y="28739"/>
                    <a:pt x="1029" y="29090"/>
                    <a:pt x="1406" y="29366"/>
                  </a:cubicBezTo>
                  <a:cubicBezTo>
                    <a:pt x="2234" y="29968"/>
                    <a:pt x="3288" y="29416"/>
                    <a:pt x="4091" y="29015"/>
                  </a:cubicBezTo>
                  <a:cubicBezTo>
                    <a:pt x="4619" y="28789"/>
                    <a:pt x="5020" y="28387"/>
                    <a:pt x="5221" y="27885"/>
                  </a:cubicBezTo>
                  <a:cubicBezTo>
                    <a:pt x="5497" y="27433"/>
                    <a:pt x="5698" y="26957"/>
                    <a:pt x="5899" y="26480"/>
                  </a:cubicBezTo>
                  <a:cubicBezTo>
                    <a:pt x="6099" y="25752"/>
                    <a:pt x="5321" y="5874"/>
                    <a:pt x="5221" y="4418"/>
                  </a:cubicBezTo>
                  <a:cubicBezTo>
                    <a:pt x="5196" y="3841"/>
                    <a:pt x="5196" y="3188"/>
                    <a:pt x="5121" y="2636"/>
                  </a:cubicBezTo>
                  <a:cubicBezTo>
                    <a:pt x="5045" y="2084"/>
                    <a:pt x="4016" y="0"/>
                    <a:pt x="2460" y="1230"/>
                  </a:cubicBezTo>
                  <a:close/>
                </a:path>
              </a:pathLst>
            </a:custGeom>
            <a:solidFill>
              <a:srgbClr val="5AAB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7"/>
            <p:cNvSpPr/>
            <p:nvPr/>
          </p:nvSpPr>
          <p:spPr>
            <a:xfrm>
              <a:off x="1776441" y="2696811"/>
              <a:ext cx="119256" cy="1169622"/>
            </a:xfrm>
            <a:custGeom>
              <a:avLst/>
              <a:gdLst/>
              <a:ahLst/>
              <a:cxnLst/>
              <a:rect l="l" t="t" r="r" b="b"/>
              <a:pathLst>
                <a:path w="2787" h="27334" extrusionOk="0">
                  <a:moveTo>
                    <a:pt x="1231" y="1180"/>
                  </a:moveTo>
                  <a:cubicBezTo>
                    <a:pt x="904" y="1657"/>
                    <a:pt x="126" y="12650"/>
                    <a:pt x="126" y="15436"/>
                  </a:cubicBezTo>
                  <a:cubicBezTo>
                    <a:pt x="126" y="17369"/>
                    <a:pt x="76" y="19377"/>
                    <a:pt x="26" y="21335"/>
                  </a:cubicBezTo>
                  <a:cubicBezTo>
                    <a:pt x="1" y="22138"/>
                    <a:pt x="1" y="23041"/>
                    <a:pt x="51" y="23844"/>
                  </a:cubicBezTo>
                  <a:cubicBezTo>
                    <a:pt x="76" y="24296"/>
                    <a:pt x="151" y="24773"/>
                    <a:pt x="151" y="25225"/>
                  </a:cubicBezTo>
                  <a:cubicBezTo>
                    <a:pt x="176" y="25827"/>
                    <a:pt x="2511" y="27333"/>
                    <a:pt x="2661" y="26731"/>
                  </a:cubicBezTo>
                  <a:cubicBezTo>
                    <a:pt x="2787" y="26254"/>
                    <a:pt x="2059" y="1"/>
                    <a:pt x="1231" y="1180"/>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7"/>
            <p:cNvSpPr/>
            <p:nvPr/>
          </p:nvSpPr>
          <p:spPr>
            <a:xfrm>
              <a:off x="1776441" y="2905159"/>
              <a:ext cx="119256" cy="1009587"/>
            </a:xfrm>
            <a:custGeom>
              <a:avLst/>
              <a:gdLst/>
              <a:ahLst/>
              <a:cxnLst/>
              <a:rect l="l" t="t" r="r" b="b"/>
              <a:pathLst>
                <a:path w="2787" h="23594" extrusionOk="0">
                  <a:moveTo>
                    <a:pt x="1231" y="1005"/>
                  </a:moveTo>
                  <a:cubicBezTo>
                    <a:pt x="904" y="1431"/>
                    <a:pt x="126" y="10919"/>
                    <a:pt x="126" y="13328"/>
                  </a:cubicBezTo>
                  <a:cubicBezTo>
                    <a:pt x="126" y="15010"/>
                    <a:pt x="76" y="16742"/>
                    <a:pt x="26" y="18423"/>
                  </a:cubicBezTo>
                  <a:cubicBezTo>
                    <a:pt x="1" y="19151"/>
                    <a:pt x="1" y="19854"/>
                    <a:pt x="51" y="20582"/>
                  </a:cubicBezTo>
                  <a:cubicBezTo>
                    <a:pt x="76" y="20983"/>
                    <a:pt x="151" y="21385"/>
                    <a:pt x="151" y="21787"/>
                  </a:cubicBezTo>
                  <a:cubicBezTo>
                    <a:pt x="176" y="22314"/>
                    <a:pt x="2511" y="23594"/>
                    <a:pt x="2661" y="23067"/>
                  </a:cubicBezTo>
                  <a:cubicBezTo>
                    <a:pt x="2787" y="22690"/>
                    <a:pt x="2059" y="1"/>
                    <a:pt x="1231" y="1005"/>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57"/>
            <p:cNvSpPr/>
            <p:nvPr/>
          </p:nvSpPr>
          <p:spPr>
            <a:xfrm>
              <a:off x="1611055" y="2782735"/>
              <a:ext cx="120325" cy="1169622"/>
            </a:xfrm>
            <a:custGeom>
              <a:avLst/>
              <a:gdLst/>
              <a:ahLst/>
              <a:cxnLst/>
              <a:rect l="l" t="t" r="r" b="b"/>
              <a:pathLst>
                <a:path w="2812" h="27334" extrusionOk="0">
                  <a:moveTo>
                    <a:pt x="1255" y="1180"/>
                  </a:moveTo>
                  <a:cubicBezTo>
                    <a:pt x="904" y="1682"/>
                    <a:pt x="126" y="12650"/>
                    <a:pt x="126" y="15436"/>
                  </a:cubicBezTo>
                  <a:cubicBezTo>
                    <a:pt x="126" y="17394"/>
                    <a:pt x="76" y="19402"/>
                    <a:pt x="26" y="21360"/>
                  </a:cubicBezTo>
                  <a:cubicBezTo>
                    <a:pt x="1" y="22138"/>
                    <a:pt x="1" y="23066"/>
                    <a:pt x="51" y="23869"/>
                  </a:cubicBezTo>
                  <a:cubicBezTo>
                    <a:pt x="76" y="24321"/>
                    <a:pt x="151" y="24798"/>
                    <a:pt x="176" y="25250"/>
                  </a:cubicBezTo>
                  <a:cubicBezTo>
                    <a:pt x="176" y="25852"/>
                    <a:pt x="2510" y="27333"/>
                    <a:pt x="2686" y="26731"/>
                  </a:cubicBezTo>
                  <a:cubicBezTo>
                    <a:pt x="2812" y="26279"/>
                    <a:pt x="2059" y="1"/>
                    <a:pt x="1255" y="1180"/>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7"/>
            <p:cNvSpPr/>
            <p:nvPr/>
          </p:nvSpPr>
          <p:spPr>
            <a:xfrm>
              <a:off x="1611055" y="2991083"/>
              <a:ext cx="120325" cy="1009587"/>
            </a:xfrm>
            <a:custGeom>
              <a:avLst/>
              <a:gdLst/>
              <a:ahLst/>
              <a:cxnLst/>
              <a:rect l="l" t="t" r="r" b="b"/>
              <a:pathLst>
                <a:path w="2812" h="23594" extrusionOk="0">
                  <a:moveTo>
                    <a:pt x="1255" y="1030"/>
                  </a:moveTo>
                  <a:cubicBezTo>
                    <a:pt x="929" y="1456"/>
                    <a:pt x="151" y="10944"/>
                    <a:pt x="151" y="13328"/>
                  </a:cubicBezTo>
                  <a:cubicBezTo>
                    <a:pt x="151" y="15010"/>
                    <a:pt x="101" y="16742"/>
                    <a:pt x="26" y="18423"/>
                  </a:cubicBezTo>
                  <a:cubicBezTo>
                    <a:pt x="1" y="19151"/>
                    <a:pt x="26" y="19854"/>
                    <a:pt x="76" y="20582"/>
                  </a:cubicBezTo>
                  <a:cubicBezTo>
                    <a:pt x="101" y="20983"/>
                    <a:pt x="176" y="21385"/>
                    <a:pt x="176" y="21786"/>
                  </a:cubicBezTo>
                  <a:cubicBezTo>
                    <a:pt x="201" y="22314"/>
                    <a:pt x="2536" y="23594"/>
                    <a:pt x="2686" y="23066"/>
                  </a:cubicBezTo>
                  <a:cubicBezTo>
                    <a:pt x="2812" y="22690"/>
                    <a:pt x="2059" y="1"/>
                    <a:pt x="1255" y="1030"/>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7"/>
            <p:cNvSpPr/>
            <p:nvPr/>
          </p:nvSpPr>
          <p:spPr>
            <a:xfrm>
              <a:off x="2535293" y="2495994"/>
              <a:ext cx="411383" cy="1606679"/>
            </a:xfrm>
            <a:custGeom>
              <a:avLst/>
              <a:gdLst/>
              <a:ahLst/>
              <a:cxnLst/>
              <a:rect l="l" t="t" r="r" b="b"/>
              <a:pathLst>
                <a:path w="9614" h="37548" extrusionOk="0">
                  <a:moveTo>
                    <a:pt x="5296" y="1506"/>
                  </a:moveTo>
                  <a:cubicBezTo>
                    <a:pt x="6350" y="2134"/>
                    <a:pt x="7003" y="3539"/>
                    <a:pt x="7430" y="4744"/>
                  </a:cubicBezTo>
                  <a:cubicBezTo>
                    <a:pt x="7932" y="6149"/>
                    <a:pt x="8258" y="7655"/>
                    <a:pt x="8358" y="9161"/>
                  </a:cubicBezTo>
                  <a:cubicBezTo>
                    <a:pt x="8660" y="12750"/>
                    <a:pt x="8986" y="16465"/>
                    <a:pt x="9036" y="20104"/>
                  </a:cubicBezTo>
                  <a:cubicBezTo>
                    <a:pt x="9061" y="22664"/>
                    <a:pt x="9287" y="25300"/>
                    <a:pt x="9513" y="27835"/>
                  </a:cubicBezTo>
                  <a:cubicBezTo>
                    <a:pt x="9613" y="28939"/>
                    <a:pt x="9588" y="30018"/>
                    <a:pt x="9463" y="31123"/>
                  </a:cubicBezTo>
                  <a:cubicBezTo>
                    <a:pt x="9387" y="31750"/>
                    <a:pt x="9187" y="32352"/>
                    <a:pt x="9162" y="32955"/>
                  </a:cubicBezTo>
                  <a:cubicBezTo>
                    <a:pt x="9111" y="33733"/>
                    <a:pt x="9162" y="34762"/>
                    <a:pt x="8835" y="35465"/>
                  </a:cubicBezTo>
                  <a:cubicBezTo>
                    <a:pt x="8534" y="36017"/>
                    <a:pt x="8082" y="36469"/>
                    <a:pt x="7505" y="36770"/>
                  </a:cubicBezTo>
                  <a:cubicBezTo>
                    <a:pt x="6225" y="37548"/>
                    <a:pt x="4543" y="36895"/>
                    <a:pt x="3238" y="36418"/>
                  </a:cubicBezTo>
                  <a:cubicBezTo>
                    <a:pt x="2485" y="36193"/>
                    <a:pt x="1833" y="35691"/>
                    <a:pt x="1406" y="35013"/>
                  </a:cubicBezTo>
                  <a:cubicBezTo>
                    <a:pt x="1055" y="34411"/>
                    <a:pt x="603" y="33934"/>
                    <a:pt x="352" y="33256"/>
                  </a:cubicBezTo>
                  <a:cubicBezTo>
                    <a:pt x="0" y="32378"/>
                    <a:pt x="829" y="7404"/>
                    <a:pt x="929" y="5572"/>
                  </a:cubicBezTo>
                  <a:cubicBezTo>
                    <a:pt x="979" y="4844"/>
                    <a:pt x="954" y="4016"/>
                    <a:pt x="1080" y="3313"/>
                  </a:cubicBezTo>
                  <a:cubicBezTo>
                    <a:pt x="1180" y="2636"/>
                    <a:pt x="2761" y="0"/>
                    <a:pt x="5296" y="1506"/>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7"/>
            <p:cNvSpPr/>
            <p:nvPr/>
          </p:nvSpPr>
          <p:spPr>
            <a:xfrm>
              <a:off x="2599137" y="2555045"/>
              <a:ext cx="308259" cy="1606722"/>
            </a:xfrm>
            <a:custGeom>
              <a:avLst/>
              <a:gdLst/>
              <a:ahLst/>
              <a:cxnLst/>
              <a:rect l="l" t="t" r="r" b="b"/>
              <a:pathLst>
                <a:path w="7204" h="37549" extrusionOk="0">
                  <a:moveTo>
                    <a:pt x="3841" y="1507"/>
                  </a:moveTo>
                  <a:cubicBezTo>
                    <a:pt x="4644" y="2134"/>
                    <a:pt x="5146" y="3540"/>
                    <a:pt x="5472" y="4744"/>
                  </a:cubicBezTo>
                  <a:cubicBezTo>
                    <a:pt x="5848" y="6175"/>
                    <a:pt x="6099" y="7656"/>
                    <a:pt x="6175" y="9162"/>
                  </a:cubicBezTo>
                  <a:cubicBezTo>
                    <a:pt x="6426" y="12751"/>
                    <a:pt x="6677" y="16465"/>
                    <a:pt x="6727" y="20130"/>
                  </a:cubicBezTo>
                  <a:cubicBezTo>
                    <a:pt x="6752" y="22690"/>
                    <a:pt x="6953" y="25300"/>
                    <a:pt x="7103" y="27860"/>
                  </a:cubicBezTo>
                  <a:cubicBezTo>
                    <a:pt x="7204" y="28939"/>
                    <a:pt x="7204" y="30044"/>
                    <a:pt x="7103" y="31123"/>
                  </a:cubicBezTo>
                  <a:cubicBezTo>
                    <a:pt x="7053" y="31725"/>
                    <a:pt x="6903" y="32353"/>
                    <a:pt x="6878" y="32955"/>
                  </a:cubicBezTo>
                  <a:cubicBezTo>
                    <a:pt x="6852" y="33733"/>
                    <a:pt x="6878" y="34762"/>
                    <a:pt x="6652" y="35465"/>
                  </a:cubicBezTo>
                  <a:cubicBezTo>
                    <a:pt x="6451" y="35992"/>
                    <a:pt x="6125" y="36444"/>
                    <a:pt x="5673" y="36770"/>
                  </a:cubicBezTo>
                  <a:cubicBezTo>
                    <a:pt x="4719" y="37548"/>
                    <a:pt x="3439" y="36896"/>
                    <a:pt x="2460" y="36394"/>
                  </a:cubicBezTo>
                  <a:cubicBezTo>
                    <a:pt x="1833" y="36118"/>
                    <a:pt x="1331" y="35616"/>
                    <a:pt x="1080" y="34988"/>
                  </a:cubicBezTo>
                  <a:cubicBezTo>
                    <a:pt x="779" y="34436"/>
                    <a:pt x="502" y="33834"/>
                    <a:pt x="277" y="33231"/>
                  </a:cubicBezTo>
                  <a:cubicBezTo>
                    <a:pt x="0" y="32353"/>
                    <a:pt x="528" y="7380"/>
                    <a:pt x="603" y="5547"/>
                  </a:cubicBezTo>
                  <a:cubicBezTo>
                    <a:pt x="628" y="4820"/>
                    <a:pt x="603" y="3991"/>
                    <a:pt x="703" y="3314"/>
                  </a:cubicBezTo>
                  <a:cubicBezTo>
                    <a:pt x="804" y="2611"/>
                    <a:pt x="1933" y="1"/>
                    <a:pt x="3841" y="1507"/>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7"/>
            <p:cNvSpPr/>
            <p:nvPr/>
          </p:nvSpPr>
          <p:spPr>
            <a:xfrm>
              <a:off x="2572264" y="2687140"/>
              <a:ext cx="307232" cy="1607791"/>
            </a:xfrm>
            <a:custGeom>
              <a:avLst/>
              <a:gdLst/>
              <a:ahLst/>
              <a:cxnLst/>
              <a:rect l="l" t="t" r="r" b="b"/>
              <a:pathLst>
                <a:path w="7180" h="37574" extrusionOk="0">
                  <a:moveTo>
                    <a:pt x="3816" y="1532"/>
                  </a:moveTo>
                  <a:cubicBezTo>
                    <a:pt x="4619" y="2159"/>
                    <a:pt x="5096" y="3565"/>
                    <a:pt x="5447" y="4770"/>
                  </a:cubicBezTo>
                  <a:cubicBezTo>
                    <a:pt x="5824" y="6200"/>
                    <a:pt x="6075" y="7706"/>
                    <a:pt x="6150" y="9187"/>
                  </a:cubicBezTo>
                  <a:cubicBezTo>
                    <a:pt x="6401" y="12801"/>
                    <a:pt x="6652" y="16516"/>
                    <a:pt x="6702" y="20155"/>
                  </a:cubicBezTo>
                  <a:cubicBezTo>
                    <a:pt x="6727" y="22715"/>
                    <a:pt x="6928" y="25325"/>
                    <a:pt x="7079" y="27885"/>
                  </a:cubicBezTo>
                  <a:cubicBezTo>
                    <a:pt x="7179" y="28965"/>
                    <a:pt x="7179" y="30069"/>
                    <a:pt x="7079" y="31148"/>
                  </a:cubicBezTo>
                  <a:cubicBezTo>
                    <a:pt x="7029" y="31776"/>
                    <a:pt x="6878" y="32378"/>
                    <a:pt x="6853" y="32981"/>
                  </a:cubicBezTo>
                  <a:cubicBezTo>
                    <a:pt x="6828" y="33759"/>
                    <a:pt x="6853" y="34788"/>
                    <a:pt x="6627" y="35490"/>
                  </a:cubicBezTo>
                  <a:cubicBezTo>
                    <a:pt x="6426" y="36017"/>
                    <a:pt x="6100" y="36469"/>
                    <a:pt x="5648" y="36796"/>
                  </a:cubicBezTo>
                  <a:cubicBezTo>
                    <a:pt x="4694" y="37574"/>
                    <a:pt x="3414" y="36921"/>
                    <a:pt x="2436" y="36419"/>
                  </a:cubicBezTo>
                  <a:cubicBezTo>
                    <a:pt x="1808" y="36143"/>
                    <a:pt x="1306" y="35641"/>
                    <a:pt x="1055" y="35014"/>
                  </a:cubicBezTo>
                  <a:cubicBezTo>
                    <a:pt x="754" y="34461"/>
                    <a:pt x="478" y="33859"/>
                    <a:pt x="252" y="33257"/>
                  </a:cubicBezTo>
                  <a:cubicBezTo>
                    <a:pt x="1" y="32353"/>
                    <a:pt x="503" y="7405"/>
                    <a:pt x="578" y="5573"/>
                  </a:cubicBezTo>
                  <a:cubicBezTo>
                    <a:pt x="603" y="4845"/>
                    <a:pt x="578" y="4017"/>
                    <a:pt x="654" y="3339"/>
                  </a:cubicBezTo>
                  <a:cubicBezTo>
                    <a:pt x="754" y="2636"/>
                    <a:pt x="1908" y="1"/>
                    <a:pt x="3816" y="1532"/>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7"/>
            <p:cNvSpPr/>
            <p:nvPr/>
          </p:nvSpPr>
          <p:spPr>
            <a:xfrm>
              <a:off x="2618478" y="2690392"/>
              <a:ext cx="139667" cy="1468168"/>
            </a:xfrm>
            <a:custGeom>
              <a:avLst/>
              <a:gdLst/>
              <a:ahLst/>
              <a:cxnLst/>
              <a:rect l="l" t="t" r="r" b="b"/>
              <a:pathLst>
                <a:path w="3264" h="34311" extrusionOk="0">
                  <a:moveTo>
                    <a:pt x="1330" y="1456"/>
                  </a:moveTo>
                  <a:cubicBezTo>
                    <a:pt x="1757" y="2083"/>
                    <a:pt x="2912" y="15837"/>
                    <a:pt x="2962" y="19351"/>
                  </a:cubicBezTo>
                  <a:cubicBezTo>
                    <a:pt x="2987" y="21786"/>
                    <a:pt x="3087" y="24321"/>
                    <a:pt x="3213" y="26755"/>
                  </a:cubicBezTo>
                  <a:cubicBezTo>
                    <a:pt x="3238" y="27759"/>
                    <a:pt x="3263" y="28889"/>
                    <a:pt x="3213" y="29893"/>
                  </a:cubicBezTo>
                  <a:cubicBezTo>
                    <a:pt x="3188" y="30470"/>
                    <a:pt x="3112" y="31072"/>
                    <a:pt x="3112" y="31650"/>
                  </a:cubicBezTo>
                  <a:cubicBezTo>
                    <a:pt x="3112" y="32403"/>
                    <a:pt x="352" y="34310"/>
                    <a:pt x="151" y="33557"/>
                  </a:cubicBezTo>
                  <a:cubicBezTo>
                    <a:pt x="0" y="33005"/>
                    <a:pt x="352" y="0"/>
                    <a:pt x="1330" y="1456"/>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7"/>
            <p:cNvSpPr/>
            <p:nvPr/>
          </p:nvSpPr>
          <p:spPr>
            <a:xfrm>
              <a:off x="2620618" y="2952443"/>
              <a:ext cx="138597" cy="1267311"/>
            </a:xfrm>
            <a:custGeom>
              <a:avLst/>
              <a:gdLst/>
              <a:ahLst/>
              <a:cxnLst/>
              <a:rect l="l" t="t" r="r" b="b"/>
              <a:pathLst>
                <a:path w="3239" h="29617" extrusionOk="0">
                  <a:moveTo>
                    <a:pt x="1381" y="1255"/>
                  </a:moveTo>
                  <a:cubicBezTo>
                    <a:pt x="1782" y="1782"/>
                    <a:pt x="2912" y="13679"/>
                    <a:pt x="2937" y="16691"/>
                  </a:cubicBezTo>
                  <a:cubicBezTo>
                    <a:pt x="2987" y="18799"/>
                    <a:pt x="3088" y="20983"/>
                    <a:pt x="3188" y="23091"/>
                  </a:cubicBezTo>
                  <a:cubicBezTo>
                    <a:pt x="3213" y="23944"/>
                    <a:pt x="3238" y="24948"/>
                    <a:pt x="3188" y="25802"/>
                  </a:cubicBezTo>
                  <a:cubicBezTo>
                    <a:pt x="3163" y="26304"/>
                    <a:pt x="3088" y="26806"/>
                    <a:pt x="3088" y="27308"/>
                  </a:cubicBezTo>
                  <a:cubicBezTo>
                    <a:pt x="3088" y="27960"/>
                    <a:pt x="302" y="29617"/>
                    <a:pt x="126" y="28964"/>
                  </a:cubicBezTo>
                  <a:cubicBezTo>
                    <a:pt x="0" y="28487"/>
                    <a:pt x="402" y="0"/>
                    <a:pt x="1381" y="1255"/>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7"/>
            <p:cNvSpPr/>
            <p:nvPr/>
          </p:nvSpPr>
          <p:spPr>
            <a:xfrm>
              <a:off x="2817156" y="2796685"/>
              <a:ext cx="139667" cy="1467098"/>
            </a:xfrm>
            <a:custGeom>
              <a:avLst/>
              <a:gdLst/>
              <a:ahLst/>
              <a:cxnLst/>
              <a:rect l="l" t="t" r="r" b="b"/>
              <a:pathLst>
                <a:path w="3264" h="34286" extrusionOk="0">
                  <a:moveTo>
                    <a:pt x="1331" y="1431"/>
                  </a:moveTo>
                  <a:cubicBezTo>
                    <a:pt x="1732" y="2059"/>
                    <a:pt x="2887" y="15813"/>
                    <a:pt x="2937" y="19327"/>
                  </a:cubicBezTo>
                  <a:cubicBezTo>
                    <a:pt x="2987" y="21787"/>
                    <a:pt x="3088" y="24296"/>
                    <a:pt x="3188" y="26731"/>
                  </a:cubicBezTo>
                  <a:cubicBezTo>
                    <a:pt x="3238" y="27735"/>
                    <a:pt x="3263" y="28890"/>
                    <a:pt x="3213" y="29868"/>
                  </a:cubicBezTo>
                  <a:cubicBezTo>
                    <a:pt x="3188" y="30446"/>
                    <a:pt x="3113" y="31048"/>
                    <a:pt x="3113" y="31625"/>
                  </a:cubicBezTo>
                  <a:cubicBezTo>
                    <a:pt x="3113" y="32378"/>
                    <a:pt x="352" y="34286"/>
                    <a:pt x="151" y="33533"/>
                  </a:cubicBezTo>
                  <a:cubicBezTo>
                    <a:pt x="0" y="32981"/>
                    <a:pt x="327" y="1"/>
                    <a:pt x="1331" y="1431"/>
                  </a:cubicBezTo>
                  <a:close/>
                </a:path>
              </a:pathLst>
            </a:custGeom>
            <a:solidFill>
              <a:srgbClr val="89C2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7"/>
            <p:cNvSpPr/>
            <p:nvPr/>
          </p:nvSpPr>
          <p:spPr>
            <a:xfrm>
              <a:off x="2819295" y="3057666"/>
              <a:ext cx="137527" cy="1267354"/>
            </a:xfrm>
            <a:custGeom>
              <a:avLst/>
              <a:gdLst/>
              <a:ahLst/>
              <a:cxnLst/>
              <a:rect l="l" t="t" r="r" b="b"/>
              <a:pathLst>
                <a:path w="3214" h="29618" extrusionOk="0">
                  <a:moveTo>
                    <a:pt x="1381" y="1256"/>
                  </a:moveTo>
                  <a:cubicBezTo>
                    <a:pt x="1783" y="1783"/>
                    <a:pt x="2912" y="13680"/>
                    <a:pt x="2937" y="16692"/>
                  </a:cubicBezTo>
                  <a:cubicBezTo>
                    <a:pt x="2962" y="18800"/>
                    <a:pt x="3088" y="20983"/>
                    <a:pt x="3188" y="23092"/>
                  </a:cubicBezTo>
                  <a:cubicBezTo>
                    <a:pt x="3213" y="23995"/>
                    <a:pt x="3213" y="24899"/>
                    <a:pt x="3188" y="25802"/>
                  </a:cubicBezTo>
                  <a:cubicBezTo>
                    <a:pt x="3138" y="26304"/>
                    <a:pt x="3088" y="26806"/>
                    <a:pt x="3063" y="27308"/>
                  </a:cubicBezTo>
                  <a:cubicBezTo>
                    <a:pt x="3063" y="27961"/>
                    <a:pt x="302" y="29617"/>
                    <a:pt x="101" y="28965"/>
                  </a:cubicBezTo>
                  <a:cubicBezTo>
                    <a:pt x="1" y="28488"/>
                    <a:pt x="377" y="1"/>
                    <a:pt x="1381" y="1256"/>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7"/>
            <p:cNvSpPr/>
            <p:nvPr/>
          </p:nvSpPr>
          <p:spPr>
            <a:xfrm>
              <a:off x="1480029" y="2674731"/>
              <a:ext cx="514464" cy="334661"/>
            </a:xfrm>
            <a:custGeom>
              <a:avLst/>
              <a:gdLst/>
              <a:ahLst/>
              <a:cxnLst/>
              <a:rect l="l" t="t" r="r" b="b"/>
              <a:pathLst>
                <a:path w="12023" h="7821" extrusionOk="0">
                  <a:moveTo>
                    <a:pt x="6874" y="0"/>
                  </a:moveTo>
                  <a:cubicBezTo>
                    <a:pt x="6090" y="0"/>
                    <a:pt x="6218" y="1763"/>
                    <a:pt x="5598" y="2073"/>
                  </a:cubicBezTo>
                  <a:cubicBezTo>
                    <a:pt x="5529" y="2105"/>
                    <a:pt x="5458" y="2118"/>
                    <a:pt x="5387" y="2118"/>
                  </a:cubicBezTo>
                  <a:cubicBezTo>
                    <a:pt x="5121" y="2118"/>
                    <a:pt x="4837" y="1942"/>
                    <a:pt x="4536" y="1942"/>
                  </a:cubicBezTo>
                  <a:cubicBezTo>
                    <a:pt x="4415" y="1942"/>
                    <a:pt x="4293" y="1970"/>
                    <a:pt x="4167" y="2048"/>
                  </a:cubicBezTo>
                  <a:cubicBezTo>
                    <a:pt x="3815" y="2299"/>
                    <a:pt x="3765" y="2725"/>
                    <a:pt x="3514" y="3077"/>
                  </a:cubicBezTo>
                  <a:cubicBezTo>
                    <a:pt x="3088" y="3629"/>
                    <a:pt x="1757" y="3629"/>
                    <a:pt x="1833" y="4834"/>
                  </a:cubicBezTo>
                  <a:cubicBezTo>
                    <a:pt x="1331" y="4984"/>
                    <a:pt x="0" y="5863"/>
                    <a:pt x="502" y="6867"/>
                  </a:cubicBezTo>
                  <a:cubicBezTo>
                    <a:pt x="658" y="6932"/>
                    <a:pt x="809" y="6959"/>
                    <a:pt x="957" y="6959"/>
                  </a:cubicBezTo>
                  <a:cubicBezTo>
                    <a:pt x="1534" y="6959"/>
                    <a:pt x="2054" y="6560"/>
                    <a:pt x="2553" y="6560"/>
                  </a:cubicBezTo>
                  <a:cubicBezTo>
                    <a:pt x="2853" y="6560"/>
                    <a:pt x="3146" y="6704"/>
                    <a:pt x="3439" y="7168"/>
                  </a:cubicBezTo>
                  <a:cubicBezTo>
                    <a:pt x="3615" y="7444"/>
                    <a:pt x="3364" y="7519"/>
                    <a:pt x="3815" y="7745"/>
                  </a:cubicBezTo>
                  <a:cubicBezTo>
                    <a:pt x="3941" y="7795"/>
                    <a:pt x="4073" y="7820"/>
                    <a:pt x="4208" y="7820"/>
                  </a:cubicBezTo>
                  <a:cubicBezTo>
                    <a:pt x="4343" y="7820"/>
                    <a:pt x="4481" y="7795"/>
                    <a:pt x="4619" y="7745"/>
                  </a:cubicBezTo>
                  <a:cubicBezTo>
                    <a:pt x="5121" y="7569"/>
                    <a:pt x="5623" y="7369"/>
                    <a:pt x="6125" y="7118"/>
                  </a:cubicBezTo>
                  <a:cubicBezTo>
                    <a:pt x="6601" y="6892"/>
                    <a:pt x="7204" y="6791"/>
                    <a:pt x="7731" y="6565"/>
                  </a:cubicBezTo>
                  <a:cubicBezTo>
                    <a:pt x="8333" y="6340"/>
                    <a:pt x="8308" y="5662"/>
                    <a:pt x="8911" y="5436"/>
                  </a:cubicBezTo>
                  <a:cubicBezTo>
                    <a:pt x="9218" y="5312"/>
                    <a:pt x="9522" y="5277"/>
                    <a:pt x="9826" y="5277"/>
                  </a:cubicBezTo>
                  <a:cubicBezTo>
                    <a:pt x="10213" y="5277"/>
                    <a:pt x="10598" y="5334"/>
                    <a:pt x="10982" y="5334"/>
                  </a:cubicBezTo>
                  <a:cubicBezTo>
                    <a:pt x="11330" y="5334"/>
                    <a:pt x="11676" y="5287"/>
                    <a:pt x="12023" y="5110"/>
                  </a:cubicBezTo>
                  <a:lnTo>
                    <a:pt x="11922" y="4708"/>
                  </a:lnTo>
                  <a:cubicBezTo>
                    <a:pt x="11169" y="4081"/>
                    <a:pt x="11270" y="2976"/>
                    <a:pt x="10667" y="2299"/>
                  </a:cubicBezTo>
                  <a:cubicBezTo>
                    <a:pt x="10434" y="2038"/>
                    <a:pt x="10066" y="1875"/>
                    <a:pt x="9735" y="1875"/>
                  </a:cubicBezTo>
                  <a:cubicBezTo>
                    <a:pt x="9460" y="1875"/>
                    <a:pt x="9211" y="1987"/>
                    <a:pt x="9086" y="2248"/>
                  </a:cubicBezTo>
                  <a:cubicBezTo>
                    <a:pt x="8885" y="1721"/>
                    <a:pt x="8559" y="1270"/>
                    <a:pt x="8132" y="918"/>
                  </a:cubicBezTo>
                  <a:cubicBezTo>
                    <a:pt x="7907" y="717"/>
                    <a:pt x="7279" y="65"/>
                    <a:pt x="7003" y="15"/>
                  </a:cubicBezTo>
                  <a:cubicBezTo>
                    <a:pt x="6957" y="5"/>
                    <a:pt x="6914" y="0"/>
                    <a:pt x="6874" y="0"/>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57"/>
            <p:cNvSpPr/>
            <p:nvPr/>
          </p:nvSpPr>
          <p:spPr>
            <a:xfrm>
              <a:off x="1864504" y="2802461"/>
              <a:ext cx="135388" cy="107959"/>
            </a:xfrm>
            <a:custGeom>
              <a:avLst/>
              <a:gdLst/>
              <a:ahLst/>
              <a:cxnLst/>
              <a:rect l="l" t="t" r="r" b="b"/>
              <a:pathLst>
                <a:path w="3164" h="2523" extrusionOk="0">
                  <a:moveTo>
                    <a:pt x="1684" y="1"/>
                  </a:moveTo>
                  <a:cubicBezTo>
                    <a:pt x="1457" y="1"/>
                    <a:pt x="1595" y="524"/>
                    <a:pt x="1557" y="870"/>
                  </a:cubicBezTo>
                  <a:cubicBezTo>
                    <a:pt x="1482" y="1322"/>
                    <a:pt x="1005" y="1171"/>
                    <a:pt x="704" y="1522"/>
                  </a:cubicBezTo>
                  <a:cubicBezTo>
                    <a:pt x="553" y="1723"/>
                    <a:pt x="1" y="2125"/>
                    <a:pt x="76" y="2426"/>
                  </a:cubicBezTo>
                  <a:cubicBezTo>
                    <a:pt x="451" y="2458"/>
                    <a:pt x="751" y="2523"/>
                    <a:pt x="1074" y="2523"/>
                  </a:cubicBezTo>
                  <a:cubicBezTo>
                    <a:pt x="1248" y="2523"/>
                    <a:pt x="1430" y="2504"/>
                    <a:pt x="1632" y="2451"/>
                  </a:cubicBezTo>
                  <a:cubicBezTo>
                    <a:pt x="2134" y="2351"/>
                    <a:pt x="2661" y="2300"/>
                    <a:pt x="3163" y="2275"/>
                  </a:cubicBezTo>
                  <a:cubicBezTo>
                    <a:pt x="3088" y="1648"/>
                    <a:pt x="2561" y="1472"/>
                    <a:pt x="2511" y="920"/>
                  </a:cubicBezTo>
                  <a:lnTo>
                    <a:pt x="2511" y="920"/>
                  </a:lnTo>
                  <a:lnTo>
                    <a:pt x="2737" y="1246"/>
                  </a:lnTo>
                  <a:cubicBezTo>
                    <a:pt x="2511" y="870"/>
                    <a:pt x="2285" y="518"/>
                    <a:pt x="2009" y="167"/>
                  </a:cubicBezTo>
                  <a:cubicBezTo>
                    <a:pt x="1856" y="50"/>
                    <a:pt x="1753" y="1"/>
                    <a:pt x="1684" y="1"/>
                  </a:cubicBezTo>
                  <a:close/>
                </a:path>
              </a:pathLst>
            </a:custGeom>
            <a:solidFill>
              <a:srgbClr val="1486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57"/>
            <p:cNvSpPr/>
            <p:nvPr/>
          </p:nvSpPr>
          <p:spPr>
            <a:xfrm>
              <a:off x="1497231" y="2877987"/>
              <a:ext cx="297519" cy="135216"/>
            </a:xfrm>
            <a:custGeom>
              <a:avLst/>
              <a:gdLst/>
              <a:ahLst/>
              <a:cxnLst/>
              <a:rect l="l" t="t" r="r" b="b"/>
              <a:pathLst>
                <a:path w="6953" h="3160" extrusionOk="0">
                  <a:moveTo>
                    <a:pt x="2836" y="1"/>
                  </a:moveTo>
                  <a:cubicBezTo>
                    <a:pt x="2779" y="1"/>
                    <a:pt x="2720" y="19"/>
                    <a:pt x="2661" y="59"/>
                  </a:cubicBezTo>
                  <a:cubicBezTo>
                    <a:pt x="2585" y="109"/>
                    <a:pt x="2560" y="410"/>
                    <a:pt x="2485" y="485"/>
                  </a:cubicBezTo>
                  <a:cubicBezTo>
                    <a:pt x="2359" y="636"/>
                    <a:pt x="2184" y="736"/>
                    <a:pt x="1983" y="786"/>
                  </a:cubicBezTo>
                  <a:cubicBezTo>
                    <a:pt x="1280" y="1012"/>
                    <a:pt x="703" y="1414"/>
                    <a:pt x="0" y="1640"/>
                  </a:cubicBezTo>
                  <a:cubicBezTo>
                    <a:pt x="0" y="1913"/>
                    <a:pt x="223" y="1993"/>
                    <a:pt x="519" y="1993"/>
                  </a:cubicBezTo>
                  <a:cubicBezTo>
                    <a:pt x="935" y="1993"/>
                    <a:pt x="1495" y="1834"/>
                    <a:pt x="1773" y="1834"/>
                  </a:cubicBezTo>
                  <a:cubicBezTo>
                    <a:pt x="1805" y="1834"/>
                    <a:pt x="1833" y="1836"/>
                    <a:pt x="1857" y="1841"/>
                  </a:cubicBezTo>
                  <a:cubicBezTo>
                    <a:pt x="2083" y="1891"/>
                    <a:pt x="2485" y="1866"/>
                    <a:pt x="2686" y="2041"/>
                  </a:cubicBezTo>
                  <a:cubicBezTo>
                    <a:pt x="3012" y="2317"/>
                    <a:pt x="2962" y="2744"/>
                    <a:pt x="3313" y="2995"/>
                  </a:cubicBezTo>
                  <a:cubicBezTo>
                    <a:pt x="3478" y="3114"/>
                    <a:pt x="3646" y="3160"/>
                    <a:pt x="3815" y="3160"/>
                  </a:cubicBezTo>
                  <a:cubicBezTo>
                    <a:pt x="4290" y="3160"/>
                    <a:pt x="4770" y="2798"/>
                    <a:pt x="5196" y="2669"/>
                  </a:cubicBezTo>
                  <a:cubicBezTo>
                    <a:pt x="5522" y="2543"/>
                    <a:pt x="6952" y="2368"/>
                    <a:pt x="6827" y="1790"/>
                  </a:cubicBezTo>
                  <a:lnTo>
                    <a:pt x="6752" y="1715"/>
                  </a:lnTo>
                  <a:cubicBezTo>
                    <a:pt x="6369" y="1792"/>
                    <a:pt x="6090" y="2082"/>
                    <a:pt x="5793" y="2082"/>
                  </a:cubicBezTo>
                  <a:cubicBezTo>
                    <a:pt x="5603" y="2082"/>
                    <a:pt x="5406" y="1962"/>
                    <a:pt x="5170" y="1590"/>
                  </a:cubicBezTo>
                  <a:cubicBezTo>
                    <a:pt x="4869" y="1138"/>
                    <a:pt x="4894" y="686"/>
                    <a:pt x="4443" y="535"/>
                  </a:cubicBezTo>
                  <a:cubicBezTo>
                    <a:pt x="4342" y="522"/>
                    <a:pt x="4241" y="516"/>
                    <a:pt x="4140" y="516"/>
                  </a:cubicBezTo>
                  <a:cubicBezTo>
                    <a:pt x="3866" y="516"/>
                    <a:pt x="3595" y="562"/>
                    <a:pt x="3338" y="636"/>
                  </a:cubicBezTo>
                  <a:cubicBezTo>
                    <a:pt x="3258" y="294"/>
                    <a:pt x="3065" y="1"/>
                    <a:pt x="283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57"/>
            <p:cNvSpPr/>
            <p:nvPr/>
          </p:nvSpPr>
          <p:spPr>
            <a:xfrm>
              <a:off x="2078244" y="2559238"/>
              <a:ext cx="566026" cy="1244889"/>
            </a:xfrm>
            <a:custGeom>
              <a:avLst/>
              <a:gdLst/>
              <a:ahLst/>
              <a:cxnLst/>
              <a:rect l="l" t="t" r="r" b="b"/>
              <a:pathLst>
                <a:path w="13228" h="29093" extrusionOk="0">
                  <a:moveTo>
                    <a:pt x="8538" y="1"/>
                  </a:moveTo>
                  <a:cubicBezTo>
                    <a:pt x="8302" y="1"/>
                    <a:pt x="8245" y="182"/>
                    <a:pt x="8032" y="229"/>
                  </a:cubicBezTo>
                  <a:cubicBezTo>
                    <a:pt x="7983" y="244"/>
                    <a:pt x="7941" y="250"/>
                    <a:pt x="7905" y="250"/>
                  </a:cubicBezTo>
                  <a:cubicBezTo>
                    <a:pt x="7757" y="250"/>
                    <a:pt x="7696" y="149"/>
                    <a:pt x="7555" y="129"/>
                  </a:cubicBezTo>
                  <a:cubicBezTo>
                    <a:pt x="7529" y="125"/>
                    <a:pt x="7503" y="124"/>
                    <a:pt x="7479" y="124"/>
                  </a:cubicBezTo>
                  <a:cubicBezTo>
                    <a:pt x="7106" y="124"/>
                    <a:pt x="6928" y="463"/>
                    <a:pt x="6551" y="580"/>
                  </a:cubicBezTo>
                  <a:cubicBezTo>
                    <a:pt x="6150" y="706"/>
                    <a:pt x="5723" y="781"/>
                    <a:pt x="5296" y="781"/>
                  </a:cubicBezTo>
                  <a:cubicBezTo>
                    <a:pt x="5246" y="932"/>
                    <a:pt x="5146" y="1032"/>
                    <a:pt x="5070" y="1183"/>
                  </a:cubicBezTo>
                  <a:cubicBezTo>
                    <a:pt x="4167" y="1283"/>
                    <a:pt x="3063" y="1082"/>
                    <a:pt x="2812" y="2237"/>
                  </a:cubicBezTo>
                  <a:cubicBezTo>
                    <a:pt x="1707" y="2613"/>
                    <a:pt x="1632" y="4195"/>
                    <a:pt x="929" y="4872"/>
                  </a:cubicBezTo>
                  <a:cubicBezTo>
                    <a:pt x="477" y="5324"/>
                    <a:pt x="151" y="5675"/>
                    <a:pt x="101" y="6328"/>
                  </a:cubicBezTo>
                  <a:cubicBezTo>
                    <a:pt x="26" y="6930"/>
                    <a:pt x="1" y="7558"/>
                    <a:pt x="26" y="8160"/>
                  </a:cubicBezTo>
                  <a:cubicBezTo>
                    <a:pt x="76" y="8762"/>
                    <a:pt x="377" y="9290"/>
                    <a:pt x="377" y="9917"/>
                  </a:cubicBezTo>
                  <a:cubicBezTo>
                    <a:pt x="352" y="10017"/>
                    <a:pt x="352" y="10118"/>
                    <a:pt x="352" y="10218"/>
                  </a:cubicBezTo>
                  <a:cubicBezTo>
                    <a:pt x="302" y="10871"/>
                    <a:pt x="101" y="11473"/>
                    <a:pt x="176" y="12151"/>
                  </a:cubicBezTo>
                  <a:cubicBezTo>
                    <a:pt x="251" y="13029"/>
                    <a:pt x="528" y="13858"/>
                    <a:pt x="528" y="14761"/>
                  </a:cubicBezTo>
                  <a:cubicBezTo>
                    <a:pt x="502" y="15740"/>
                    <a:pt x="578" y="16719"/>
                    <a:pt x="753" y="17698"/>
                  </a:cubicBezTo>
                  <a:cubicBezTo>
                    <a:pt x="779" y="18099"/>
                    <a:pt x="854" y="18476"/>
                    <a:pt x="954" y="18852"/>
                  </a:cubicBezTo>
                  <a:cubicBezTo>
                    <a:pt x="1180" y="19505"/>
                    <a:pt x="1306" y="20182"/>
                    <a:pt x="1356" y="20885"/>
                  </a:cubicBezTo>
                  <a:cubicBezTo>
                    <a:pt x="1381" y="21488"/>
                    <a:pt x="1406" y="22090"/>
                    <a:pt x="1356" y="22692"/>
                  </a:cubicBezTo>
                  <a:cubicBezTo>
                    <a:pt x="1306" y="23044"/>
                    <a:pt x="1255" y="23420"/>
                    <a:pt x="1205" y="23822"/>
                  </a:cubicBezTo>
                  <a:cubicBezTo>
                    <a:pt x="1230" y="24123"/>
                    <a:pt x="1406" y="24274"/>
                    <a:pt x="1557" y="24525"/>
                  </a:cubicBezTo>
                  <a:cubicBezTo>
                    <a:pt x="1958" y="25277"/>
                    <a:pt x="2259" y="26081"/>
                    <a:pt x="2410" y="26909"/>
                  </a:cubicBezTo>
                  <a:cubicBezTo>
                    <a:pt x="2535" y="27436"/>
                    <a:pt x="2761" y="29017"/>
                    <a:pt x="3389" y="29092"/>
                  </a:cubicBezTo>
                  <a:cubicBezTo>
                    <a:pt x="3640" y="28766"/>
                    <a:pt x="3715" y="28114"/>
                    <a:pt x="3916" y="27712"/>
                  </a:cubicBezTo>
                  <a:cubicBezTo>
                    <a:pt x="4167" y="27185"/>
                    <a:pt x="4669" y="26783"/>
                    <a:pt x="4970" y="26281"/>
                  </a:cubicBezTo>
                  <a:cubicBezTo>
                    <a:pt x="5196" y="25855"/>
                    <a:pt x="5623" y="25227"/>
                    <a:pt x="6150" y="25077"/>
                  </a:cubicBezTo>
                  <a:cubicBezTo>
                    <a:pt x="6401" y="24976"/>
                    <a:pt x="6501" y="25026"/>
                    <a:pt x="6777" y="24926"/>
                  </a:cubicBezTo>
                  <a:cubicBezTo>
                    <a:pt x="7103" y="24775"/>
                    <a:pt x="7430" y="24575"/>
                    <a:pt x="7706" y="24324"/>
                  </a:cubicBezTo>
                  <a:cubicBezTo>
                    <a:pt x="8258" y="23847"/>
                    <a:pt x="9011" y="23571"/>
                    <a:pt x="9312" y="22868"/>
                  </a:cubicBezTo>
                  <a:cubicBezTo>
                    <a:pt x="9488" y="22416"/>
                    <a:pt x="9387" y="21939"/>
                    <a:pt x="9588" y="21513"/>
                  </a:cubicBezTo>
                  <a:cubicBezTo>
                    <a:pt x="9764" y="21086"/>
                    <a:pt x="9940" y="20634"/>
                    <a:pt x="10065" y="20182"/>
                  </a:cubicBezTo>
                  <a:cubicBezTo>
                    <a:pt x="10115" y="19756"/>
                    <a:pt x="10266" y="19354"/>
                    <a:pt x="10492" y="18978"/>
                  </a:cubicBezTo>
                  <a:cubicBezTo>
                    <a:pt x="10718" y="18626"/>
                    <a:pt x="11069" y="18501"/>
                    <a:pt x="11345" y="18200"/>
                  </a:cubicBezTo>
                  <a:cubicBezTo>
                    <a:pt x="11596" y="17924"/>
                    <a:pt x="11797" y="17622"/>
                    <a:pt x="11973" y="17296"/>
                  </a:cubicBezTo>
                  <a:cubicBezTo>
                    <a:pt x="12299" y="16744"/>
                    <a:pt x="12550" y="16167"/>
                    <a:pt x="12701" y="15539"/>
                  </a:cubicBezTo>
                  <a:cubicBezTo>
                    <a:pt x="12776" y="15263"/>
                    <a:pt x="12751" y="14987"/>
                    <a:pt x="12650" y="14736"/>
                  </a:cubicBezTo>
                  <a:cubicBezTo>
                    <a:pt x="12500" y="14485"/>
                    <a:pt x="12450" y="14209"/>
                    <a:pt x="12500" y="13908"/>
                  </a:cubicBezTo>
                  <a:cubicBezTo>
                    <a:pt x="12575" y="13657"/>
                    <a:pt x="12726" y="13431"/>
                    <a:pt x="12776" y="13155"/>
                  </a:cubicBezTo>
                  <a:cubicBezTo>
                    <a:pt x="12826" y="12854"/>
                    <a:pt x="12826" y="12527"/>
                    <a:pt x="12776" y="12226"/>
                  </a:cubicBezTo>
                  <a:cubicBezTo>
                    <a:pt x="12751" y="11925"/>
                    <a:pt x="12801" y="11624"/>
                    <a:pt x="12776" y="11323"/>
                  </a:cubicBezTo>
                  <a:cubicBezTo>
                    <a:pt x="12701" y="10896"/>
                    <a:pt x="12675" y="10494"/>
                    <a:pt x="12650" y="10068"/>
                  </a:cubicBezTo>
                  <a:cubicBezTo>
                    <a:pt x="12726" y="9440"/>
                    <a:pt x="13002" y="8863"/>
                    <a:pt x="13077" y="8185"/>
                  </a:cubicBezTo>
                  <a:cubicBezTo>
                    <a:pt x="13127" y="7508"/>
                    <a:pt x="13077" y="6805"/>
                    <a:pt x="13077" y="6152"/>
                  </a:cubicBezTo>
                  <a:cubicBezTo>
                    <a:pt x="13077" y="5575"/>
                    <a:pt x="13228" y="4697"/>
                    <a:pt x="12726" y="4220"/>
                  </a:cubicBezTo>
                  <a:cubicBezTo>
                    <a:pt x="12475" y="3969"/>
                    <a:pt x="12173" y="3918"/>
                    <a:pt x="11948" y="3567"/>
                  </a:cubicBezTo>
                  <a:cubicBezTo>
                    <a:pt x="11822" y="3391"/>
                    <a:pt x="11722" y="3191"/>
                    <a:pt x="11596" y="3040"/>
                  </a:cubicBezTo>
                  <a:cubicBezTo>
                    <a:pt x="11446" y="2864"/>
                    <a:pt x="11320" y="2714"/>
                    <a:pt x="11195" y="2588"/>
                  </a:cubicBezTo>
                  <a:cubicBezTo>
                    <a:pt x="11044" y="2463"/>
                    <a:pt x="10893" y="2337"/>
                    <a:pt x="10768" y="2187"/>
                  </a:cubicBezTo>
                  <a:cubicBezTo>
                    <a:pt x="10642" y="1735"/>
                    <a:pt x="10467" y="1308"/>
                    <a:pt x="10241" y="932"/>
                  </a:cubicBezTo>
                  <a:cubicBezTo>
                    <a:pt x="10113" y="686"/>
                    <a:pt x="10027" y="617"/>
                    <a:pt x="9941" y="617"/>
                  </a:cubicBezTo>
                  <a:cubicBezTo>
                    <a:pt x="9831" y="617"/>
                    <a:pt x="9719" y="726"/>
                    <a:pt x="9518" y="726"/>
                  </a:cubicBezTo>
                  <a:cubicBezTo>
                    <a:pt x="9471" y="726"/>
                    <a:pt x="9420" y="720"/>
                    <a:pt x="9362" y="706"/>
                  </a:cubicBezTo>
                  <a:cubicBezTo>
                    <a:pt x="9262" y="329"/>
                    <a:pt x="8961" y="53"/>
                    <a:pt x="8584" y="3"/>
                  </a:cubicBezTo>
                  <a:cubicBezTo>
                    <a:pt x="8568" y="2"/>
                    <a:pt x="8553" y="1"/>
                    <a:pt x="8538" y="1"/>
                  </a:cubicBezTo>
                  <a:close/>
                </a:path>
              </a:pathLst>
            </a:custGeom>
            <a:gradFill>
              <a:gsLst>
                <a:gs pos="0">
                  <a:schemeClr val="accent3"/>
                </a:gs>
                <a:gs pos="100000">
                  <a:schemeClr val="accent2"/>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57"/>
            <p:cNvSpPr/>
            <p:nvPr/>
          </p:nvSpPr>
          <p:spPr>
            <a:xfrm>
              <a:off x="2082523" y="2671051"/>
              <a:ext cx="561747" cy="1133079"/>
            </a:xfrm>
            <a:custGeom>
              <a:avLst/>
              <a:gdLst/>
              <a:ahLst/>
              <a:cxnLst/>
              <a:rect l="l" t="t" r="r" b="b"/>
              <a:pathLst>
                <a:path w="13128" h="26480" extrusionOk="0">
                  <a:moveTo>
                    <a:pt x="12977" y="3539"/>
                  </a:moveTo>
                  <a:cubicBezTo>
                    <a:pt x="12977" y="4192"/>
                    <a:pt x="13027" y="4895"/>
                    <a:pt x="12977" y="5572"/>
                  </a:cubicBezTo>
                  <a:cubicBezTo>
                    <a:pt x="12902" y="6250"/>
                    <a:pt x="12626" y="6827"/>
                    <a:pt x="12550" y="7455"/>
                  </a:cubicBezTo>
                  <a:cubicBezTo>
                    <a:pt x="12575" y="7881"/>
                    <a:pt x="12601" y="8283"/>
                    <a:pt x="12676" y="8710"/>
                  </a:cubicBezTo>
                  <a:cubicBezTo>
                    <a:pt x="12701" y="9011"/>
                    <a:pt x="12651" y="9312"/>
                    <a:pt x="12676" y="9613"/>
                  </a:cubicBezTo>
                  <a:cubicBezTo>
                    <a:pt x="12726" y="9914"/>
                    <a:pt x="12726" y="10241"/>
                    <a:pt x="12676" y="10542"/>
                  </a:cubicBezTo>
                  <a:cubicBezTo>
                    <a:pt x="12626" y="10818"/>
                    <a:pt x="12475" y="11044"/>
                    <a:pt x="12400" y="11295"/>
                  </a:cubicBezTo>
                  <a:cubicBezTo>
                    <a:pt x="12350" y="11596"/>
                    <a:pt x="12400" y="11872"/>
                    <a:pt x="12550" y="12123"/>
                  </a:cubicBezTo>
                  <a:cubicBezTo>
                    <a:pt x="12651" y="12374"/>
                    <a:pt x="12676" y="12650"/>
                    <a:pt x="12601" y="12926"/>
                  </a:cubicBezTo>
                  <a:cubicBezTo>
                    <a:pt x="12450" y="13554"/>
                    <a:pt x="12199" y="14131"/>
                    <a:pt x="11873" y="14683"/>
                  </a:cubicBezTo>
                  <a:cubicBezTo>
                    <a:pt x="11697" y="15009"/>
                    <a:pt x="11496" y="15311"/>
                    <a:pt x="11245" y="15587"/>
                  </a:cubicBezTo>
                  <a:cubicBezTo>
                    <a:pt x="10969" y="15888"/>
                    <a:pt x="10618" y="16013"/>
                    <a:pt x="10392" y="16365"/>
                  </a:cubicBezTo>
                  <a:cubicBezTo>
                    <a:pt x="10166" y="16741"/>
                    <a:pt x="10015" y="17143"/>
                    <a:pt x="9965" y="17569"/>
                  </a:cubicBezTo>
                  <a:cubicBezTo>
                    <a:pt x="9840" y="18021"/>
                    <a:pt x="9664" y="18473"/>
                    <a:pt x="9488" y="18900"/>
                  </a:cubicBezTo>
                  <a:cubicBezTo>
                    <a:pt x="9287" y="19326"/>
                    <a:pt x="9388" y="19803"/>
                    <a:pt x="9212" y="20255"/>
                  </a:cubicBezTo>
                  <a:cubicBezTo>
                    <a:pt x="8911" y="20958"/>
                    <a:pt x="8158" y="21234"/>
                    <a:pt x="7606" y="21711"/>
                  </a:cubicBezTo>
                  <a:cubicBezTo>
                    <a:pt x="7330" y="21962"/>
                    <a:pt x="7003" y="22162"/>
                    <a:pt x="6677" y="22313"/>
                  </a:cubicBezTo>
                  <a:cubicBezTo>
                    <a:pt x="6401" y="22413"/>
                    <a:pt x="6301" y="22363"/>
                    <a:pt x="6050" y="22464"/>
                  </a:cubicBezTo>
                  <a:cubicBezTo>
                    <a:pt x="5523" y="22614"/>
                    <a:pt x="5096" y="23242"/>
                    <a:pt x="4870" y="23668"/>
                  </a:cubicBezTo>
                  <a:cubicBezTo>
                    <a:pt x="4569" y="24170"/>
                    <a:pt x="4067" y="24572"/>
                    <a:pt x="3816" y="25099"/>
                  </a:cubicBezTo>
                  <a:cubicBezTo>
                    <a:pt x="3615" y="25501"/>
                    <a:pt x="3540" y="26153"/>
                    <a:pt x="3289" y="26479"/>
                  </a:cubicBezTo>
                  <a:cubicBezTo>
                    <a:pt x="2661" y="26404"/>
                    <a:pt x="2435" y="24823"/>
                    <a:pt x="2310" y="24296"/>
                  </a:cubicBezTo>
                  <a:cubicBezTo>
                    <a:pt x="2159" y="23468"/>
                    <a:pt x="1858" y="22664"/>
                    <a:pt x="1457" y="21912"/>
                  </a:cubicBezTo>
                  <a:cubicBezTo>
                    <a:pt x="1306" y="21661"/>
                    <a:pt x="1130" y="21510"/>
                    <a:pt x="1105" y="21209"/>
                  </a:cubicBezTo>
                  <a:cubicBezTo>
                    <a:pt x="1155" y="20807"/>
                    <a:pt x="1206" y="20431"/>
                    <a:pt x="1256" y="20079"/>
                  </a:cubicBezTo>
                  <a:cubicBezTo>
                    <a:pt x="1306" y="19477"/>
                    <a:pt x="1281" y="18875"/>
                    <a:pt x="1256" y="18272"/>
                  </a:cubicBezTo>
                  <a:cubicBezTo>
                    <a:pt x="1206" y="17569"/>
                    <a:pt x="1080" y="16892"/>
                    <a:pt x="854" y="16239"/>
                  </a:cubicBezTo>
                  <a:cubicBezTo>
                    <a:pt x="754" y="15863"/>
                    <a:pt x="679" y="15486"/>
                    <a:pt x="653" y="15085"/>
                  </a:cubicBezTo>
                  <a:cubicBezTo>
                    <a:pt x="478" y="14106"/>
                    <a:pt x="402" y="13127"/>
                    <a:pt x="428" y="12148"/>
                  </a:cubicBezTo>
                  <a:cubicBezTo>
                    <a:pt x="428" y="11245"/>
                    <a:pt x="151" y="10416"/>
                    <a:pt x="76" y="9538"/>
                  </a:cubicBezTo>
                  <a:cubicBezTo>
                    <a:pt x="1" y="8860"/>
                    <a:pt x="202" y="8258"/>
                    <a:pt x="252" y="7605"/>
                  </a:cubicBezTo>
                  <a:cubicBezTo>
                    <a:pt x="377" y="7455"/>
                    <a:pt x="478" y="7279"/>
                    <a:pt x="528" y="7103"/>
                  </a:cubicBezTo>
                  <a:cubicBezTo>
                    <a:pt x="628" y="6702"/>
                    <a:pt x="478" y="6225"/>
                    <a:pt x="528" y="5823"/>
                  </a:cubicBezTo>
                  <a:cubicBezTo>
                    <a:pt x="603" y="5120"/>
                    <a:pt x="1130" y="4493"/>
                    <a:pt x="1406" y="3840"/>
                  </a:cubicBezTo>
                  <a:cubicBezTo>
                    <a:pt x="1758" y="2987"/>
                    <a:pt x="2385" y="2661"/>
                    <a:pt x="3389" y="2661"/>
                  </a:cubicBezTo>
                  <a:cubicBezTo>
                    <a:pt x="4594" y="2661"/>
                    <a:pt x="4017" y="1958"/>
                    <a:pt x="4745" y="1381"/>
                  </a:cubicBezTo>
                  <a:cubicBezTo>
                    <a:pt x="5171" y="1029"/>
                    <a:pt x="5523" y="1255"/>
                    <a:pt x="6000" y="1305"/>
                  </a:cubicBezTo>
                  <a:cubicBezTo>
                    <a:pt x="6502" y="1381"/>
                    <a:pt x="6552" y="1305"/>
                    <a:pt x="7003" y="1004"/>
                  </a:cubicBezTo>
                  <a:cubicBezTo>
                    <a:pt x="7380" y="703"/>
                    <a:pt x="7556" y="502"/>
                    <a:pt x="8033" y="452"/>
                  </a:cubicBezTo>
                  <a:cubicBezTo>
                    <a:pt x="8610" y="402"/>
                    <a:pt x="8635" y="653"/>
                    <a:pt x="8986" y="854"/>
                  </a:cubicBezTo>
                  <a:cubicBezTo>
                    <a:pt x="9965" y="1356"/>
                    <a:pt x="10317" y="477"/>
                    <a:pt x="10994" y="51"/>
                  </a:cubicBezTo>
                  <a:lnTo>
                    <a:pt x="11120" y="0"/>
                  </a:lnTo>
                  <a:cubicBezTo>
                    <a:pt x="11245" y="126"/>
                    <a:pt x="11396" y="276"/>
                    <a:pt x="11521" y="427"/>
                  </a:cubicBezTo>
                  <a:cubicBezTo>
                    <a:pt x="11647" y="603"/>
                    <a:pt x="11772" y="778"/>
                    <a:pt x="11898" y="979"/>
                  </a:cubicBezTo>
                  <a:cubicBezTo>
                    <a:pt x="12099" y="1305"/>
                    <a:pt x="12400" y="1381"/>
                    <a:pt x="12676" y="1632"/>
                  </a:cubicBezTo>
                  <a:cubicBezTo>
                    <a:pt x="13128" y="2084"/>
                    <a:pt x="12977" y="2962"/>
                    <a:pt x="12977" y="3539"/>
                  </a:cubicBezTo>
                  <a:close/>
                </a:path>
              </a:pathLst>
            </a:cu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57"/>
            <p:cNvSpPr/>
            <p:nvPr/>
          </p:nvSpPr>
          <p:spPr>
            <a:xfrm>
              <a:off x="1350073" y="2871868"/>
              <a:ext cx="517716" cy="1479978"/>
            </a:xfrm>
            <a:custGeom>
              <a:avLst/>
              <a:gdLst/>
              <a:ahLst/>
              <a:cxnLst/>
              <a:rect l="l" t="t" r="r" b="b"/>
              <a:pathLst>
                <a:path w="12099" h="34587" extrusionOk="0">
                  <a:moveTo>
                    <a:pt x="4870" y="1431"/>
                  </a:moveTo>
                  <a:cubicBezTo>
                    <a:pt x="3539" y="2009"/>
                    <a:pt x="2761" y="3314"/>
                    <a:pt x="2234" y="4418"/>
                  </a:cubicBezTo>
                  <a:cubicBezTo>
                    <a:pt x="1657" y="5698"/>
                    <a:pt x="1281" y="7079"/>
                    <a:pt x="1180" y="8509"/>
                  </a:cubicBezTo>
                  <a:cubicBezTo>
                    <a:pt x="879" y="11822"/>
                    <a:pt x="553" y="15236"/>
                    <a:pt x="553" y="18574"/>
                  </a:cubicBezTo>
                  <a:cubicBezTo>
                    <a:pt x="553" y="20933"/>
                    <a:pt x="327" y="23343"/>
                    <a:pt x="126" y="25702"/>
                  </a:cubicBezTo>
                  <a:cubicBezTo>
                    <a:pt x="1" y="26706"/>
                    <a:pt x="51" y="27710"/>
                    <a:pt x="226" y="28714"/>
                  </a:cubicBezTo>
                  <a:cubicBezTo>
                    <a:pt x="352" y="29266"/>
                    <a:pt x="603" y="29843"/>
                    <a:pt x="653" y="30395"/>
                  </a:cubicBezTo>
                  <a:cubicBezTo>
                    <a:pt x="728" y="31098"/>
                    <a:pt x="703" y="32052"/>
                    <a:pt x="1105" y="32704"/>
                  </a:cubicBezTo>
                  <a:cubicBezTo>
                    <a:pt x="1481" y="33257"/>
                    <a:pt x="2184" y="33633"/>
                    <a:pt x="2786" y="33884"/>
                  </a:cubicBezTo>
                  <a:cubicBezTo>
                    <a:pt x="4418" y="34587"/>
                    <a:pt x="6526" y="33959"/>
                    <a:pt x="8133" y="33508"/>
                  </a:cubicBezTo>
                  <a:cubicBezTo>
                    <a:pt x="9162" y="33206"/>
                    <a:pt x="9789" y="32905"/>
                    <a:pt x="10366" y="32177"/>
                  </a:cubicBezTo>
                  <a:cubicBezTo>
                    <a:pt x="10818" y="31625"/>
                    <a:pt x="11370" y="31173"/>
                    <a:pt x="11697" y="30571"/>
                  </a:cubicBezTo>
                  <a:cubicBezTo>
                    <a:pt x="12098" y="29718"/>
                    <a:pt x="10542" y="6777"/>
                    <a:pt x="10366" y="5121"/>
                  </a:cubicBezTo>
                  <a:cubicBezTo>
                    <a:pt x="10341" y="4418"/>
                    <a:pt x="10266" y="3715"/>
                    <a:pt x="10166" y="3038"/>
                  </a:cubicBezTo>
                  <a:cubicBezTo>
                    <a:pt x="10015" y="2410"/>
                    <a:pt x="7982" y="1"/>
                    <a:pt x="4870" y="1431"/>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57"/>
            <p:cNvSpPr/>
            <p:nvPr/>
          </p:nvSpPr>
          <p:spPr>
            <a:xfrm>
              <a:off x="1414516" y="2925570"/>
              <a:ext cx="387763" cy="1479978"/>
            </a:xfrm>
            <a:custGeom>
              <a:avLst/>
              <a:gdLst/>
              <a:ahLst/>
              <a:cxnLst/>
              <a:rect l="l" t="t" r="r" b="b"/>
              <a:pathLst>
                <a:path w="9062" h="34587" extrusionOk="0">
                  <a:moveTo>
                    <a:pt x="3615" y="1431"/>
                  </a:moveTo>
                  <a:cubicBezTo>
                    <a:pt x="2636" y="2009"/>
                    <a:pt x="2059" y="3314"/>
                    <a:pt x="1657" y="4418"/>
                  </a:cubicBezTo>
                  <a:cubicBezTo>
                    <a:pt x="1205" y="5748"/>
                    <a:pt x="929" y="7129"/>
                    <a:pt x="854" y="8509"/>
                  </a:cubicBezTo>
                  <a:cubicBezTo>
                    <a:pt x="628" y="11822"/>
                    <a:pt x="377" y="15236"/>
                    <a:pt x="402" y="18599"/>
                  </a:cubicBezTo>
                  <a:cubicBezTo>
                    <a:pt x="402" y="20933"/>
                    <a:pt x="226" y="23368"/>
                    <a:pt x="76" y="25702"/>
                  </a:cubicBezTo>
                  <a:cubicBezTo>
                    <a:pt x="0" y="26706"/>
                    <a:pt x="26" y="27710"/>
                    <a:pt x="176" y="28714"/>
                  </a:cubicBezTo>
                  <a:cubicBezTo>
                    <a:pt x="251" y="29266"/>
                    <a:pt x="452" y="29843"/>
                    <a:pt x="477" y="30395"/>
                  </a:cubicBezTo>
                  <a:cubicBezTo>
                    <a:pt x="528" y="31123"/>
                    <a:pt x="502" y="32052"/>
                    <a:pt x="829" y="32704"/>
                  </a:cubicBezTo>
                  <a:cubicBezTo>
                    <a:pt x="1105" y="33206"/>
                    <a:pt x="1557" y="33633"/>
                    <a:pt x="2084" y="33884"/>
                  </a:cubicBezTo>
                  <a:cubicBezTo>
                    <a:pt x="3288" y="34587"/>
                    <a:pt x="4870" y="33959"/>
                    <a:pt x="6074" y="33508"/>
                  </a:cubicBezTo>
                  <a:cubicBezTo>
                    <a:pt x="6777" y="33307"/>
                    <a:pt x="7379" y="32830"/>
                    <a:pt x="7756" y="32177"/>
                  </a:cubicBezTo>
                  <a:cubicBezTo>
                    <a:pt x="8082" y="31625"/>
                    <a:pt x="8509" y="31173"/>
                    <a:pt x="8735" y="30571"/>
                  </a:cubicBezTo>
                  <a:cubicBezTo>
                    <a:pt x="9061" y="29743"/>
                    <a:pt x="7881" y="6777"/>
                    <a:pt x="7756" y="5121"/>
                  </a:cubicBezTo>
                  <a:cubicBezTo>
                    <a:pt x="7706" y="4443"/>
                    <a:pt x="7706" y="3665"/>
                    <a:pt x="7605" y="3038"/>
                  </a:cubicBezTo>
                  <a:cubicBezTo>
                    <a:pt x="7480" y="2410"/>
                    <a:pt x="5974" y="1"/>
                    <a:pt x="3615" y="143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57"/>
            <p:cNvSpPr/>
            <p:nvPr/>
          </p:nvSpPr>
          <p:spPr>
            <a:xfrm>
              <a:off x="1452087" y="3047995"/>
              <a:ext cx="388833" cy="1480021"/>
            </a:xfrm>
            <a:custGeom>
              <a:avLst/>
              <a:gdLst/>
              <a:ahLst/>
              <a:cxnLst/>
              <a:rect l="l" t="t" r="r" b="b"/>
              <a:pathLst>
                <a:path w="9087" h="34588" extrusionOk="0">
                  <a:moveTo>
                    <a:pt x="3615" y="1406"/>
                  </a:moveTo>
                  <a:cubicBezTo>
                    <a:pt x="2636" y="2009"/>
                    <a:pt x="2059" y="3289"/>
                    <a:pt x="1657" y="4418"/>
                  </a:cubicBezTo>
                  <a:cubicBezTo>
                    <a:pt x="1206" y="5749"/>
                    <a:pt x="930" y="7104"/>
                    <a:pt x="854" y="8509"/>
                  </a:cubicBezTo>
                  <a:cubicBezTo>
                    <a:pt x="628" y="11822"/>
                    <a:pt x="377" y="15236"/>
                    <a:pt x="402" y="18599"/>
                  </a:cubicBezTo>
                  <a:cubicBezTo>
                    <a:pt x="402" y="20933"/>
                    <a:pt x="252" y="23343"/>
                    <a:pt x="101" y="25702"/>
                  </a:cubicBezTo>
                  <a:cubicBezTo>
                    <a:pt x="1" y="26706"/>
                    <a:pt x="26" y="27710"/>
                    <a:pt x="177" y="28714"/>
                  </a:cubicBezTo>
                  <a:cubicBezTo>
                    <a:pt x="252" y="29266"/>
                    <a:pt x="453" y="29843"/>
                    <a:pt x="478" y="30396"/>
                  </a:cubicBezTo>
                  <a:cubicBezTo>
                    <a:pt x="528" y="31098"/>
                    <a:pt x="503" y="32052"/>
                    <a:pt x="829" y="32705"/>
                  </a:cubicBezTo>
                  <a:cubicBezTo>
                    <a:pt x="1130" y="33207"/>
                    <a:pt x="1557" y="33633"/>
                    <a:pt x="2084" y="33884"/>
                  </a:cubicBezTo>
                  <a:cubicBezTo>
                    <a:pt x="3289" y="34587"/>
                    <a:pt x="4870" y="33960"/>
                    <a:pt x="6075" y="33508"/>
                  </a:cubicBezTo>
                  <a:cubicBezTo>
                    <a:pt x="6803" y="33307"/>
                    <a:pt x="7405" y="32830"/>
                    <a:pt x="7782" y="32178"/>
                  </a:cubicBezTo>
                  <a:cubicBezTo>
                    <a:pt x="8108" y="31650"/>
                    <a:pt x="8534" y="31199"/>
                    <a:pt x="8760" y="30571"/>
                  </a:cubicBezTo>
                  <a:cubicBezTo>
                    <a:pt x="9087" y="29743"/>
                    <a:pt x="7907" y="6778"/>
                    <a:pt x="7782" y="5121"/>
                  </a:cubicBezTo>
                  <a:cubicBezTo>
                    <a:pt x="7731" y="4443"/>
                    <a:pt x="7731" y="3690"/>
                    <a:pt x="7606" y="3038"/>
                  </a:cubicBezTo>
                  <a:cubicBezTo>
                    <a:pt x="7505" y="2410"/>
                    <a:pt x="5974" y="1"/>
                    <a:pt x="3615" y="1406"/>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57"/>
            <p:cNvSpPr/>
            <p:nvPr/>
          </p:nvSpPr>
          <p:spPr>
            <a:xfrm>
              <a:off x="1602454" y="3050177"/>
              <a:ext cx="178349" cy="1350025"/>
            </a:xfrm>
            <a:custGeom>
              <a:avLst/>
              <a:gdLst/>
              <a:ahLst/>
              <a:cxnLst/>
              <a:rect l="l" t="t" r="r" b="b"/>
              <a:pathLst>
                <a:path w="4168" h="31550" extrusionOk="0">
                  <a:moveTo>
                    <a:pt x="1858" y="1355"/>
                  </a:moveTo>
                  <a:cubicBezTo>
                    <a:pt x="1356" y="1933"/>
                    <a:pt x="202" y="14608"/>
                    <a:pt x="202" y="17820"/>
                  </a:cubicBezTo>
                  <a:cubicBezTo>
                    <a:pt x="202" y="20079"/>
                    <a:pt x="126" y="22388"/>
                    <a:pt x="51" y="24647"/>
                  </a:cubicBezTo>
                  <a:cubicBezTo>
                    <a:pt x="1" y="25601"/>
                    <a:pt x="26" y="26580"/>
                    <a:pt x="76" y="27533"/>
                  </a:cubicBezTo>
                  <a:cubicBezTo>
                    <a:pt x="126" y="28061"/>
                    <a:pt x="227" y="28613"/>
                    <a:pt x="252" y="29140"/>
                  </a:cubicBezTo>
                  <a:cubicBezTo>
                    <a:pt x="277" y="29843"/>
                    <a:pt x="3766" y="31549"/>
                    <a:pt x="3991" y="30872"/>
                  </a:cubicBezTo>
                  <a:cubicBezTo>
                    <a:pt x="4167" y="30345"/>
                    <a:pt x="3063" y="0"/>
                    <a:pt x="1858" y="1355"/>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57"/>
            <p:cNvSpPr/>
            <p:nvPr/>
          </p:nvSpPr>
          <p:spPr>
            <a:xfrm>
              <a:off x="1602454" y="3290747"/>
              <a:ext cx="178349" cy="1166370"/>
            </a:xfrm>
            <a:custGeom>
              <a:avLst/>
              <a:gdLst/>
              <a:ahLst/>
              <a:cxnLst/>
              <a:rect l="l" t="t" r="r" b="b"/>
              <a:pathLst>
                <a:path w="4168" h="27258" extrusionOk="0">
                  <a:moveTo>
                    <a:pt x="1858" y="1180"/>
                  </a:moveTo>
                  <a:cubicBezTo>
                    <a:pt x="1356" y="1682"/>
                    <a:pt x="202" y="12625"/>
                    <a:pt x="202" y="15411"/>
                  </a:cubicBezTo>
                  <a:cubicBezTo>
                    <a:pt x="202" y="17344"/>
                    <a:pt x="126" y="19351"/>
                    <a:pt x="51" y="21284"/>
                  </a:cubicBezTo>
                  <a:cubicBezTo>
                    <a:pt x="1" y="22112"/>
                    <a:pt x="26" y="22941"/>
                    <a:pt x="76" y="23769"/>
                  </a:cubicBezTo>
                  <a:cubicBezTo>
                    <a:pt x="126" y="24246"/>
                    <a:pt x="227" y="24723"/>
                    <a:pt x="252" y="25174"/>
                  </a:cubicBezTo>
                  <a:cubicBezTo>
                    <a:pt x="277" y="25752"/>
                    <a:pt x="3766" y="27258"/>
                    <a:pt x="3991" y="26655"/>
                  </a:cubicBezTo>
                  <a:cubicBezTo>
                    <a:pt x="4167" y="26203"/>
                    <a:pt x="3063" y="0"/>
                    <a:pt x="1858" y="1180"/>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57"/>
            <p:cNvSpPr/>
            <p:nvPr/>
          </p:nvSpPr>
          <p:spPr>
            <a:xfrm>
              <a:off x="1356535" y="3150051"/>
              <a:ext cx="178306" cy="1350025"/>
            </a:xfrm>
            <a:custGeom>
              <a:avLst/>
              <a:gdLst/>
              <a:ahLst/>
              <a:cxnLst/>
              <a:rect l="l" t="t" r="r" b="b"/>
              <a:pathLst>
                <a:path w="4167" h="31550" extrusionOk="0">
                  <a:moveTo>
                    <a:pt x="1857" y="1356"/>
                  </a:moveTo>
                  <a:cubicBezTo>
                    <a:pt x="1355" y="1933"/>
                    <a:pt x="201" y="14608"/>
                    <a:pt x="201" y="17820"/>
                  </a:cubicBezTo>
                  <a:cubicBezTo>
                    <a:pt x="201" y="20079"/>
                    <a:pt x="126" y="22388"/>
                    <a:pt x="50" y="24647"/>
                  </a:cubicBezTo>
                  <a:cubicBezTo>
                    <a:pt x="0" y="25601"/>
                    <a:pt x="0" y="26580"/>
                    <a:pt x="75" y="27534"/>
                  </a:cubicBezTo>
                  <a:cubicBezTo>
                    <a:pt x="126" y="28061"/>
                    <a:pt x="226" y="28613"/>
                    <a:pt x="251" y="29140"/>
                  </a:cubicBezTo>
                  <a:cubicBezTo>
                    <a:pt x="276" y="29843"/>
                    <a:pt x="3765" y="31549"/>
                    <a:pt x="3991" y="30872"/>
                  </a:cubicBezTo>
                  <a:cubicBezTo>
                    <a:pt x="4167" y="30345"/>
                    <a:pt x="3087" y="0"/>
                    <a:pt x="1857" y="1356"/>
                  </a:cubicBezTo>
                  <a:close/>
                </a:path>
              </a:pathLst>
            </a:custGeom>
            <a:gradFill>
              <a:gsLst>
                <a:gs pos="0">
                  <a:srgbClr val="6BAFBD"/>
                </a:gs>
                <a:gs pos="100000">
                  <a:srgbClr val="FFFFFF">
                    <a:alpha val="4196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57"/>
            <p:cNvSpPr/>
            <p:nvPr/>
          </p:nvSpPr>
          <p:spPr>
            <a:xfrm>
              <a:off x="1356535" y="3390621"/>
              <a:ext cx="178306" cy="1166370"/>
            </a:xfrm>
            <a:custGeom>
              <a:avLst/>
              <a:gdLst/>
              <a:ahLst/>
              <a:cxnLst/>
              <a:rect l="l" t="t" r="r" b="b"/>
              <a:pathLst>
                <a:path w="4167" h="27258" extrusionOk="0">
                  <a:moveTo>
                    <a:pt x="1857" y="1180"/>
                  </a:moveTo>
                  <a:cubicBezTo>
                    <a:pt x="1355" y="1682"/>
                    <a:pt x="201" y="12625"/>
                    <a:pt x="201" y="15411"/>
                  </a:cubicBezTo>
                  <a:cubicBezTo>
                    <a:pt x="201" y="17344"/>
                    <a:pt x="126" y="19352"/>
                    <a:pt x="50" y="21284"/>
                  </a:cubicBezTo>
                  <a:cubicBezTo>
                    <a:pt x="0" y="22112"/>
                    <a:pt x="0" y="22941"/>
                    <a:pt x="75" y="23769"/>
                  </a:cubicBezTo>
                  <a:cubicBezTo>
                    <a:pt x="126" y="24246"/>
                    <a:pt x="226" y="24723"/>
                    <a:pt x="251" y="25174"/>
                  </a:cubicBezTo>
                  <a:cubicBezTo>
                    <a:pt x="276" y="25752"/>
                    <a:pt x="3765" y="27258"/>
                    <a:pt x="3991" y="26655"/>
                  </a:cubicBezTo>
                  <a:cubicBezTo>
                    <a:pt x="4167" y="26204"/>
                    <a:pt x="3087" y="0"/>
                    <a:pt x="1857" y="1180"/>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57"/>
            <p:cNvSpPr/>
            <p:nvPr/>
          </p:nvSpPr>
          <p:spPr>
            <a:xfrm>
              <a:off x="1707719" y="2555045"/>
              <a:ext cx="510185" cy="1803256"/>
            </a:xfrm>
            <a:custGeom>
              <a:avLst/>
              <a:gdLst/>
              <a:ahLst/>
              <a:cxnLst/>
              <a:rect l="l" t="t" r="r" b="b"/>
              <a:pathLst>
                <a:path w="11923" h="42142" extrusionOk="0">
                  <a:moveTo>
                    <a:pt x="4769" y="1732"/>
                  </a:moveTo>
                  <a:cubicBezTo>
                    <a:pt x="3489" y="2460"/>
                    <a:pt x="2711" y="4042"/>
                    <a:pt x="2184" y="5397"/>
                  </a:cubicBezTo>
                  <a:cubicBezTo>
                    <a:pt x="1607" y="6978"/>
                    <a:pt x="1230" y="8660"/>
                    <a:pt x="1130" y="10366"/>
                  </a:cubicBezTo>
                  <a:cubicBezTo>
                    <a:pt x="829" y="14407"/>
                    <a:pt x="502" y="18574"/>
                    <a:pt x="527" y="22665"/>
                  </a:cubicBezTo>
                  <a:cubicBezTo>
                    <a:pt x="527" y="25526"/>
                    <a:pt x="327" y="28463"/>
                    <a:pt x="101" y="31324"/>
                  </a:cubicBezTo>
                  <a:cubicBezTo>
                    <a:pt x="0" y="32554"/>
                    <a:pt x="26" y="33784"/>
                    <a:pt x="201" y="34988"/>
                  </a:cubicBezTo>
                  <a:cubicBezTo>
                    <a:pt x="327" y="35666"/>
                    <a:pt x="603" y="36369"/>
                    <a:pt x="653" y="37021"/>
                  </a:cubicBezTo>
                  <a:cubicBezTo>
                    <a:pt x="703" y="37925"/>
                    <a:pt x="678" y="39054"/>
                    <a:pt x="1080" y="39857"/>
                  </a:cubicBezTo>
                  <a:cubicBezTo>
                    <a:pt x="1431" y="40535"/>
                    <a:pt x="2134" y="40987"/>
                    <a:pt x="2736" y="41313"/>
                  </a:cubicBezTo>
                  <a:cubicBezTo>
                    <a:pt x="4343" y="42141"/>
                    <a:pt x="6426" y="41388"/>
                    <a:pt x="8007" y="40836"/>
                  </a:cubicBezTo>
                  <a:cubicBezTo>
                    <a:pt x="9036" y="40485"/>
                    <a:pt x="9638" y="40108"/>
                    <a:pt x="10241" y="39230"/>
                  </a:cubicBezTo>
                  <a:cubicBezTo>
                    <a:pt x="10667" y="38552"/>
                    <a:pt x="11220" y="38000"/>
                    <a:pt x="11521" y="37247"/>
                  </a:cubicBezTo>
                  <a:cubicBezTo>
                    <a:pt x="11922" y="36243"/>
                    <a:pt x="10391" y="8283"/>
                    <a:pt x="10241" y="6225"/>
                  </a:cubicBezTo>
                  <a:cubicBezTo>
                    <a:pt x="10165" y="5422"/>
                    <a:pt x="10165" y="4493"/>
                    <a:pt x="10015" y="3715"/>
                  </a:cubicBezTo>
                  <a:cubicBezTo>
                    <a:pt x="9864" y="2962"/>
                    <a:pt x="7856" y="1"/>
                    <a:pt x="4769" y="1732"/>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57"/>
            <p:cNvSpPr/>
            <p:nvPr/>
          </p:nvSpPr>
          <p:spPr>
            <a:xfrm>
              <a:off x="1770022" y="2620558"/>
              <a:ext cx="383441" cy="1804326"/>
            </a:xfrm>
            <a:custGeom>
              <a:avLst/>
              <a:gdLst/>
              <a:ahLst/>
              <a:cxnLst/>
              <a:rect l="l" t="t" r="r" b="b"/>
              <a:pathLst>
                <a:path w="8961" h="42167" extrusionOk="0">
                  <a:moveTo>
                    <a:pt x="3589" y="1732"/>
                  </a:moveTo>
                  <a:cubicBezTo>
                    <a:pt x="2610" y="2460"/>
                    <a:pt x="2008" y="4042"/>
                    <a:pt x="1657" y="5397"/>
                  </a:cubicBezTo>
                  <a:cubicBezTo>
                    <a:pt x="1180" y="7028"/>
                    <a:pt x="929" y="8685"/>
                    <a:pt x="854" y="10392"/>
                  </a:cubicBezTo>
                  <a:cubicBezTo>
                    <a:pt x="628" y="14407"/>
                    <a:pt x="377" y="18574"/>
                    <a:pt x="402" y="22665"/>
                  </a:cubicBezTo>
                  <a:cubicBezTo>
                    <a:pt x="402" y="25526"/>
                    <a:pt x="226" y="28488"/>
                    <a:pt x="75" y="31324"/>
                  </a:cubicBezTo>
                  <a:cubicBezTo>
                    <a:pt x="0" y="32554"/>
                    <a:pt x="25" y="33784"/>
                    <a:pt x="176" y="35013"/>
                  </a:cubicBezTo>
                  <a:cubicBezTo>
                    <a:pt x="251" y="35691"/>
                    <a:pt x="452" y="36369"/>
                    <a:pt x="477" y="37046"/>
                  </a:cubicBezTo>
                  <a:cubicBezTo>
                    <a:pt x="527" y="37925"/>
                    <a:pt x="502" y="39079"/>
                    <a:pt x="803" y="39857"/>
                  </a:cubicBezTo>
                  <a:cubicBezTo>
                    <a:pt x="1079" y="40460"/>
                    <a:pt x="1506" y="40962"/>
                    <a:pt x="2058" y="41313"/>
                  </a:cubicBezTo>
                  <a:cubicBezTo>
                    <a:pt x="3263" y="42167"/>
                    <a:pt x="4819" y="41414"/>
                    <a:pt x="6024" y="40836"/>
                  </a:cubicBezTo>
                  <a:cubicBezTo>
                    <a:pt x="6752" y="40535"/>
                    <a:pt x="7354" y="39958"/>
                    <a:pt x="7680" y="39230"/>
                  </a:cubicBezTo>
                  <a:cubicBezTo>
                    <a:pt x="8007" y="38577"/>
                    <a:pt x="8408" y="38000"/>
                    <a:pt x="8659" y="37247"/>
                  </a:cubicBezTo>
                  <a:cubicBezTo>
                    <a:pt x="8960" y="36243"/>
                    <a:pt x="7806" y="8283"/>
                    <a:pt x="7680" y="6250"/>
                  </a:cubicBezTo>
                  <a:cubicBezTo>
                    <a:pt x="7630" y="5422"/>
                    <a:pt x="7630" y="4493"/>
                    <a:pt x="7505" y="3740"/>
                  </a:cubicBezTo>
                  <a:cubicBezTo>
                    <a:pt x="7404" y="2962"/>
                    <a:pt x="5898" y="1"/>
                    <a:pt x="3589" y="1732"/>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57"/>
            <p:cNvSpPr/>
            <p:nvPr/>
          </p:nvSpPr>
          <p:spPr>
            <a:xfrm>
              <a:off x="1807593" y="2769855"/>
              <a:ext cx="382371" cy="1803256"/>
            </a:xfrm>
            <a:custGeom>
              <a:avLst/>
              <a:gdLst/>
              <a:ahLst/>
              <a:cxnLst/>
              <a:rect l="l" t="t" r="r" b="b"/>
              <a:pathLst>
                <a:path w="8936" h="42142" extrusionOk="0">
                  <a:moveTo>
                    <a:pt x="3565" y="1732"/>
                  </a:moveTo>
                  <a:cubicBezTo>
                    <a:pt x="2611" y="2435"/>
                    <a:pt x="2034" y="4016"/>
                    <a:pt x="1632" y="5372"/>
                  </a:cubicBezTo>
                  <a:cubicBezTo>
                    <a:pt x="1180" y="7003"/>
                    <a:pt x="929" y="8685"/>
                    <a:pt x="854" y="10366"/>
                  </a:cubicBezTo>
                  <a:cubicBezTo>
                    <a:pt x="628" y="14382"/>
                    <a:pt x="377" y="18548"/>
                    <a:pt x="377" y="22639"/>
                  </a:cubicBezTo>
                  <a:cubicBezTo>
                    <a:pt x="377" y="25526"/>
                    <a:pt x="226" y="28462"/>
                    <a:pt x="76" y="31324"/>
                  </a:cubicBezTo>
                  <a:cubicBezTo>
                    <a:pt x="1" y="32528"/>
                    <a:pt x="26" y="33758"/>
                    <a:pt x="151" y="34988"/>
                  </a:cubicBezTo>
                  <a:cubicBezTo>
                    <a:pt x="252" y="35666"/>
                    <a:pt x="452" y="36343"/>
                    <a:pt x="477" y="37021"/>
                  </a:cubicBezTo>
                  <a:cubicBezTo>
                    <a:pt x="528" y="37899"/>
                    <a:pt x="503" y="39054"/>
                    <a:pt x="804" y="39857"/>
                  </a:cubicBezTo>
                  <a:cubicBezTo>
                    <a:pt x="1080" y="40434"/>
                    <a:pt x="1507" y="40936"/>
                    <a:pt x="2059" y="41288"/>
                  </a:cubicBezTo>
                  <a:cubicBezTo>
                    <a:pt x="3263" y="42141"/>
                    <a:pt x="4820" y="41388"/>
                    <a:pt x="6024" y="40836"/>
                  </a:cubicBezTo>
                  <a:cubicBezTo>
                    <a:pt x="6752" y="40510"/>
                    <a:pt x="7355" y="39932"/>
                    <a:pt x="7656" y="39205"/>
                  </a:cubicBezTo>
                  <a:cubicBezTo>
                    <a:pt x="7982" y="38527"/>
                    <a:pt x="8409" y="37975"/>
                    <a:pt x="8635" y="37222"/>
                  </a:cubicBezTo>
                  <a:cubicBezTo>
                    <a:pt x="8936" y="36218"/>
                    <a:pt x="7781" y="8258"/>
                    <a:pt x="7656" y="6225"/>
                  </a:cubicBezTo>
                  <a:cubicBezTo>
                    <a:pt x="7606" y="5397"/>
                    <a:pt x="7606" y="4468"/>
                    <a:pt x="7505" y="3715"/>
                  </a:cubicBezTo>
                  <a:cubicBezTo>
                    <a:pt x="7380" y="2937"/>
                    <a:pt x="5899" y="0"/>
                    <a:pt x="3565" y="1732"/>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57"/>
            <p:cNvSpPr/>
            <p:nvPr/>
          </p:nvSpPr>
          <p:spPr>
            <a:xfrm>
              <a:off x="1955820" y="2771994"/>
              <a:ext cx="176166" cy="1645361"/>
            </a:xfrm>
            <a:custGeom>
              <a:avLst/>
              <a:gdLst/>
              <a:ahLst/>
              <a:cxnLst/>
              <a:rect l="l" t="t" r="r" b="b"/>
              <a:pathLst>
                <a:path w="4117" h="38452" extrusionOk="0">
                  <a:moveTo>
                    <a:pt x="1832" y="1657"/>
                  </a:moveTo>
                  <a:cubicBezTo>
                    <a:pt x="1356" y="2360"/>
                    <a:pt x="201" y="17821"/>
                    <a:pt x="201" y="21736"/>
                  </a:cubicBezTo>
                  <a:cubicBezTo>
                    <a:pt x="201" y="24472"/>
                    <a:pt x="126" y="27283"/>
                    <a:pt x="50" y="30044"/>
                  </a:cubicBezTo>
                  <a:cubicBezTo>
                    <a:pt x="0" y="31148"/>
                    <a:pt x="0" y="32453"/>
                    <a:pt x="76" y="33558"/>
                  </a:cubicBezTo>
                  <a:cubicBezTo>
                    <a:pt x="126" y="34210"/>
                    <a:pt x="226" y="34863"/>
                    <a:pt x="251" y="35515"/>
                  </a:cubicBezTo>
                  <a:cubicBezTo>
                    <a:pt x="276" y="36369"/>
                    <a:pt x="3690" y="38452"/>
                    <a:pt x="3941" y="37598"/>
                  </a:cubicBezTo>
                  <a:cubicBezTo>
                    <a:pt x="4116" y="36971"/>
                    <a:pt x="3037" y="1"/>
                    <a:pt x="1832" y="1657"/>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57"/>
            <p:cNvSpPr/>
            <p:nvPr/>
          </p:nvSpPr>
          <p:spPr>
            <a:xfrm>
              <a:off x="1955820" y="3066267"/>
              <a:ext cx="176166" cy="1419858"/>
            </a:xfrm>
            <a:custGeom>
              <a:avLst/>
              <a:gdLst/>
              <a:ahLst/>
              <a:cxnLst/>
              <a:rect l="l" t="t" r="r" b="b"/>
              <a:pathLst>
                <a:path w="4117" h="33182" extrusionOk="0">
                  <a:moveTo>
                    <a:pt x="1832" y="1406"/>
                  </a:moveTo>
                  <a:cubicBezTo>
                    <a:pt x="1330" y="2009"/>
                    <a:pt x="201" y="15361"/>
                    <a:pt x="201" y="18749"/>
                  </a:cubicBezTo>
                  <a:cubicBezTo>
                    <a:pt x="201" y="21109"/>
                    <a:pt x="126" y="23543"/>
                    <a:pt x="50" y="25903"/>
                  </a:cubicBezTo>
                  <a:cubicBezTo>
                    <a:pt x="0" y="26932"/>
                    <a:pt x="25" y="27936"/>
                    <a:pt x="76" y="28939"/>
                  </a:cubicBezTo>
                  <a:cubicBezTo>
                    <a:pt x="126" y="29517"/>
                    <a:pt x="226" y="30094"/>
                    <a:pt x="251" y="30646"/>
                  </a:cubicBezTo>
                  <a:cubicBezTo>
                    <a:pt x="276" y="31374"/>
                    <a:pt x="3690" y="33181"/>
                    <a:pt x="3941" y="32453"/>
                  </a:cubicBezTo>
                  <a:cubicBezTo>
                    <a:pt x="4116" y="31901"/>
                    <a:pt x="3037" y="1"/>
                    <a:pt x="1832" y="1406"/>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57"/>
            <p:cNvSpPr/>
            <p:nvPr/>
          </p:nvSpPr>
          <p:spPr>
            <a:xfrm>
              <a:off x="1714180" y="2894419"/>
              <a:ext cx="175097" cy="1645404"/>
            </a:xfrm>
            <a:custGeom>
              <a:avLst/>
              <a:gdLst/>
              <a:ahLst/>
              <a:cxnLst/>
              <a:rect l="l" t="t" r="r" b="b"/>
              <a:pathLst>
                <a:path w="4092" h="38453" extrusionOk="0">
                  <a:moveTo>
                    <a:pt x="1832" y="1657"/>
                  </a:moveTo>
                  <a:cubicBezTo>
                    <a:pt x="1330" y="2335"/>
                    <a:pt x="176" y="17796"/>
                    <a:pt x="176" y="21736"/>
                  </a:cubicBezTo>
                  <a:cubicBezTo>
                    <a:pt x="176" y="24472"/>
                    <a:pt x="100" y="27283"/>
                    <a:pt x="25" y="30044"/>
                  </a:cubicBezTo>
                  <a:cubicBezTo>
                    <a:pt x="0" y="31148"/>
                    <a:pt x="0" y="32428"/>
                    <a:pt x="75" y="33558"/>
                  </a:cubicBezTo>
                  <a:cubicBezTo>
                    <a:pt x="100" y="34210"/>
                    <a:pt x="201" y="34863"/>
                    <a:pt x="226" y="35516"/>
                  </a:cubicBezTo>
                  <a:cubicBezTo>
                    <a:pt x="251" y="36369"/>
                    <a:pt x="3690" y="38452"/>
                    <a:pt x="3915" y="37599"/>
                  </a:cubicBezTo>
                  <a:cubicBezTo>
                    <a:pt x="4091" y="36946"/>
                    <a:pt x="3012" y="1"/>
                    <a:pt x="1832" y="1657"/>
                  </a:cubicBezTo>
                  <a:close/>
                </a:path>
              </a:pathLst>
            </a:custGeom>
            <a:gradFill>
              <a:gsLst>
                <a:gs pos="0">
                  <a:srgbClr val="6BAFBD"/>
                </a:gs>
                <a:gs pos="100000">
                  <a:srgbClr val="FFFFFF">
                    <a:alpha val="4196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57"/>
            <p:cNvSpPr/>
            <p:nvPr/>
          </p:nvSpPr>
          <p:spPr>
            <a:xfrm>
              <a:off x="1713068" y="3187621"/>
              <a:ext cx="176209" cy="1420928"/>
            </a:xfrm>
            <a:custGeom>
              <a:avLst/>
              <a:gdLst/>
              <a:ahLst/>
              <a:cxnLst/>
              <a:rect l="l" t="t" r="r" b="b"/>
              <a:pathLst>
                <a:path w="4118" h="33207" extrusionOk="0">
                  <a:moveTo>
                    <a:pt x="1858" y="1431"/>
                  </a:moveTo>
                  <a:cubicBezTo>
                    <a:pt x="1356" y="2034"/>
                    <a:pt x="202" y="15361"/>
                    <a:pt x="202" y="18750"/>
                  </a:cubicBezTo>
                  <a:cubicBezTo>
                    <a:pt x="202" y="21134"/>
                    <a:pt x="126" y="23569"/>
                    <a:pt x="51" y="25928"/>
                  </a:cubicBezTo>
                  <a:cubicBezTo>
                    <a:pt x="1" y="26932"/>
                    <a:pt x="26" y="27936"/>
                    <a:pt x="101" y="28965"/>
                  </a:cubicBezTo>
                  <a:cubicBezTo>
                    <a:pt x="126" y="29517"/>
                    <a:pt x="227" y="30094"/>
                    <a:pt x="252" y="30646"/>
                  </a:cubicBezTo>
                  <a:cubicBezTo>
                    <a:pt x="277" y="31374"/>
                    <a:pt x="3716" y="33206"/>
                    <a:pt x="3941" y="32453"/>
                  </a:cubicBezTo>
                  <a:cubicBezTo>
                    <a:pt x="4117" y="31901"/>
                    <a:pt x="3038" y="1"/>
                    <a:pt x="1858" y="143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57"/>
            <p:cNvSpPr/>
            <p:nvPr/>
          </p:nvSpPr>
          <p:spPr>
            <a:xfrm>
              <a:off x="2428359" y="3185482"/>
              <a:ext cx="348011" cy="1033207"/>
            </a:xfrm>
            <a:custGeom>
              <a:avLst/>
              <a:gdLst/>
              <a:ahLst/>
              <a:cxnLst/>
              <a:rect l="l" t="t" r="r" b="b"/>
              <a:pathLst>
                <a:path w="8133" h="24146" extrusionOk="0">
                  <a:moveTo>
                    <a:pt x="4895" y="979"/>
                  </a:moveTo>
                  <a:cubicBezTo>
                    <a:pt x="5773" y="1406"/>
                    <a:pt x="6301" y="2310"/>
                    <a:pt x="6652" y="3088"/>
                  </a:cubicBezTo>
                  <a:cubicBezTo>
                    <a:pt x="7053" y="3991"/>
                    <a:pt x="7279" y="4945"/>
                    <a:pt x="7355" y="5949"/>
                  </a:cubicBezTo>
                  <a:cubicBezTo>
                    <a:pt x="7581" y="8233"/>
                    <a:pt x="7781" y="10642"/>
                    <a:pt x="7781" y="12977"/>
                  </a:cubicBezTo>
                  <a:cubicBezTo>
                    <a:pt x="7781" y="14608"/>
                    <a:pt x="7932" y="16290"/>
                    <a:pt x="8057" y="17946"/>
                  </a:cubicBezTo>
                  <a:cubicBezTo>
                    <a:pt x="8133" y="18624"/>
                    <a:pt x="8108" y="19352"/>
                    <a:pt x="7982" y="20029"/>
                  </a:cubicBezTo>
                  <a:cubicBezTo>
                    <a:pt x="7882" y="20431"/>
                    <a:pt x="7781" y="20807"/>
                    <a:pt x="7706" y="21209"/>
                  </a:cubicBezTo>
                  <a:cubicBezTo>
                    <a:pt x="7656" y="21711"/>
                    <a:pt x="7681" y="22364"/>
                    <a:pt x="7380" y="22815"/>
                  </a:cubicBezTo>
                  <a:cubicBezTo>
                    <a:pt x="7104" y="23192"/>
                    <a:pt x="6702" y="23493"/>
                    <a:pt x="6250" y="23644"/>
                  </a:cubicBezTo>
                  <a:cubicBezTo>
                    <a:pt x="5171" y="24146"/>
                    <a:pt x="3740" y="23694"/>
                    <a:pt x="2661" y="23393"/>
                  </a:cubicBezTo>
                  <a:cubicBezTo>
                    <a:pt x="2084" y="23267"/>
                    <a:pt x="1557" y="22941"/>
                    <a:pt x="1155" y="22464"/>
                  </a:cubicBezTo>
                  <a:cubicBezTo>
                    <a:pt x="829" y="22113"/>
                    <a:pt x="553" y="21736"/>
                    <a:pt x="277" y="21335"/>
                  </a:cubicBezTo>
                  <a:cubicBezTo>
                    <a:pt x="1" y="20732"/>
                    <a:pt x="1055" y="4744"/>
                    <a:pt x="1155" y="3565"/>
                  </a:cubicBezTo>
                  <a:cubicBezTo>
                    <a:pt x="1180" y="3088"/>
                    <a:pt x="1231" y="2611"/>
                    <a:pt x="1306" y="2134"/>
                  </a:cubicBezTo>
                  <a:cubicBezTo>
                    <a:pt x="1431" y="1682"/>
                    <a:pt x="2787" y="1"/>
                    <a:pt x="4895" y="979"/>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57"/>
            <p:cNvSpPr/>
            <p:nvPr/>
          </p:nvSpPr>
          <p:spPr>
            <a:xfrm>
              <a:off x="2474530" y="3223095"/>
              <a:ext cx="259949" cy="1033207"/>
            </a:xfrm>
            <a:custGeom>
              <a:avLst/>
              <a:gdLst/>
              <a:ahLst/>
              <a:cxnLst/>
              <a:rect l="l" t="t" r="r" b="b"/>
              <a:pathLst>
                <a:path w="6075" h="24146" extrusionOk="0">
                  <a:moveTo>
                    <a:pt x="3640" y="1004"/>
                  </a:moveTo>
                  <a:cubicBezTo>
                    <a:pt x="4293" y="1431"/>
                    <a:pt x="4694" y="2309"/>
                    <a:pt x="4945" y="3112"/>
                  </a:cubicBezTo>
                  <a:cubicBezTo>
                    <a:pt x="5247" y="4016"/>
                    <a:pt x="5447" y="4970"/>
                    <a:pt x="5498" y="5948"/>
                  </a:cubicBezTo>
                  <a:cubicBezTo>
                    <a:pt x="5648" y="8258"/>
                    <a:pt x="5799" y="10667"/>
                    <a:pt x="5799" y="12976"/>
                  </a:cubicBezTo>
                  <a:cubicBezTo>
                    <a:pt x="5799" y="14633"/>
                    <a:pt x="5899" y="16314"/>
                    <a:pt x="6025" y="17946"/>
                  </a:cubicBezTo>
                  <a:cubicBezTo>
                    <a:pt x="6075" y="18648"/>
                    <a:pt x="6050" y="19351"/>
                    <a:pt x="5949" y="20054"/>
                  </a:cubicBezTo>
                  <a:cubicBezTo>
                    <a:pt x="5899" y="20430"/>
                    <a:pt x="5774" y="20832"/>
                    <a:pt x="5749" y="21208"/>
                  </a:cubicBezTo>
                  <a:cubicBezTo>
                    <a:pt x="5724" y="21736"/>
                    <a:pt x="5749" y="22388"/>
                    <a:pt x="5523" y="22840"/>
                  </a:cubicBezTo>
                  <a:cubicBezTo>
                    <a:pt x="5322" y="23191"/>
                    <a:pt x="5021" y="23492"/>
                    <a:pt x="4669" y="23668"/>
                  </a:cubicBezTo>
                  <a:cubicBezTo>
                    <a:pt x="3866" y="24145"/>
                    <a:pt x="2787" y="23718"/>
                    <a:pt x="1984" y="23392"/>
                  </a:cubicBezTo>
                  <a:cubicBezTo>
                    <a:pt x="1507" y="23241"/>
                    <a:pt x="1105" y="22915"/>
                    <a:pt x="854" y="22463"/>
                  </a:cubicBezTo>
                  <a:cubicBezTo>
                    <a:pt x="603" y="22112"/>
                    <a:pt x="377" y="21736"/>
                    <a:pt x="202" y="21334"/>
                  </a:cubicBezTo>
                  <a:cubicBezTo>
                    <a:pt x="1" y="20757"/>
                    <a:pt x="779" y="4744"/>
                    <a:pt x="854" y="3589"/>
                  </a:cubicBezTo>
                  <a:cubicBezTo>
                    <a:pt x="879" y="3112"/>
                    <a:pt x="905" y="2585"/>
                    <a:pt x="955" y="2133"/>
                  </a:cubicBezTo>
                  <a:cubicBezTo>
                    <a:pt x="1030" y="1682"/>
                    <a:pt x="2059" y="0"/>
                    <a:pt x="3640" y="1004"/>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57"/>
            <p:cNvSpPr/>
            <p:nvPr/>
          </p:nvSpPr>
          <p:spPr>
            <a:xfrm>
              <a:off x="2448770" y="3307906"/>
              <a:ext cx="259949" cy="1033207"/>
            </a:xfrm>
            <a:custGeom>
              <a:avLst/>
              <a:gdLst/>
              <a:ahLst/>
              <a:cxnLst/>
              <a:rect l="l" t="t" r="r" b="b"/>
              <a:pathLst>
                <a:path w="6075" h="24146" extrusionOk="0">
                  <a:moveTo>
                    <a:pt x="3640" y="1005"/>
                  </a:moveTo>
                  <a:cubicBezTo>
                    <a:pt x="4293" y="1406"/>
                    <a:pt x="4694" y="2310"/>
                    <a:pt x="4970" y="3088"/>
                  </a:cubicBezTo>
                  <a:cubicBezTo>
                    <a:pt x="5271" y="4017"/>
                    <a:pt x="5447" y="4970"/>
                    <a:pt x="5497" y="5949"/>
                  </a:cubicBezTo>
                  <a:cubicBezTo>
                    <a:pt x="5648" y="8258"/>
                    <a:pt x="5798" y="10643"/>
                    <a:pt x="5798" y="12977"/>
                  </a:cubicBezTo>
                  <a:cubicBezTo>
                    <a:pt x="5798" y="14633"/>
                    <a:pt x="5924" y="16315"/>
                    <a:pt x="6024" y="17946"/>
                  </a:cubicBezTo>
                  <a:cubicBezTo>
                    <a:pt x="6075" y="18649"/>
                    <a:pt x="6049" y="19352"/>
                    <a:pt x="5974" y="20055"/>
                  </a:cubicBezTo>
                  <a:cubicBezTo>
                    <a:pt x="5924" y="20431"/>
                    <a:pt x="5773" y="20833"/>
                    <a:pt x="5748" y="21209"/>
                  </a:cubicBezTo>
                  <a:cubicBezTo>
                    <a:pt x="5723" y="21711"/>
                    <a:pt x="5748" y="22389"/>
                    <a:pt x="5522" y="22841"/>
                  </a:cubicBezTo>
                  <a:cubicBezTo>
                    <a:pt x="5322" y="23192"/>
                    <a:pt x="5045" y="23468"/>
                    <a:pt x="4669" y="23669"/>
                  </a:cubicBezTo>
                  <a:cubicBezTo>
                    <a:pt x="3866" y="24146"/>
                    <a:pt x="2787" y="23719"/>
                    <a:pt x="1983" y="23393"/>
                  </a:cubicBezTo>
                  <a:cubicBezTo>
                    <a:pt x="1507" y="23242"/>
                    <a:pt x="1105" y="22916"/>
                    <a:pt x="879" y="22464"/>
                  </a:cubicBezTo>
                  <a:cubicBezTo>
                    <a:pt x="603" y="22113"/>
                    <a:pt x="377" y="21736"/>
                    <a:pt x="201" y="21335"/>
                  </a:cubicBezTo>
                  <a:cubicBezTo>
                    <a:pt x="1" y="20758"/>
                    <a:pt x="779" y="4745"/>
                    <a:pt x="879" y="3590"/>
                  </a:cubicBezTo>
                  <a:cubicBezTo>
                    <a:pt x="904" y="3113"/>
                    <a:pt x="904" y="2586"/>
                    <a:pt x="979" y="2134"/>
                  </a:cubicBezTo>
                  <a:cubicBezTo>
                    <a:pt x="1055" y="1682"/>
                    <a:pt x="2059" y="1"/>
                    <a:pt x="3640" y="1005"/>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57"/>
            <p:cNvSpPr/>
            <p:nvPr/>
          </p:nvSpPr>
          <p:spPr>
            <a:xfrm>
              <a:off x="2488522" y="3310088"/>
              <a:ext cx="119256" cy="941893"/>
            </a:xfrm>
            <a:custGeom>
              <a:avLst/>
              <a:gdLst/>
              <a:ahLst/>
              <a:cxnLst/>
              <a:rect l="l" t="t" r="r" b="b"/>
              <a:pathLst>
                <a:path w="2787" h="22012" extrusionOk="0">
                  <a:moveTo>
                    <a:pt x="1531" y="954"/>
                  </a:moveTo>
                  <a:cubicBezTo>
                    <a:pt x="1883" y="1355"/>
                    <a:pt x="2661" y="10190"/>
                    <a:pt x="2661" y="12424"/>
                  </a:cubicBezTo>
                  <a:cubicBezTo>
                    <a:pt x="2661" y="14005"/>
                    <a:pt x="2711" y="15611"/>
                    <a:pt x="2761" y="17193"/>
                  </a:cubicBezTo>
                  <a:cubicBezTo>
                    <a:pt x="2786" y="17870"/>
                    <a:pt x="2786" y="18523"/>
                    <a:pt x="2736" y="19201"/>
                  </a:cubicBezTo>
                  <a:cubicBezTo>
                    <a:pt x="2711" y="19577"/>
                    <a:pt x="2636" y="19954"/>
                    <a:pt x="2611" y="20330"/>
                  </a:cubicBezTo>
                  <a:cubicBezTo>
                    <a:pt x="2611" y="20807"/>
                    <a:pt x="276" y="22012"/>
                    <a:pt x="101" y="21535"/>
                  </a:cubicBezTo>
                  <a:cubicBezTo>
                    <a:pt x="0" y="21158"/>
                    <a:pt x="728" y="0"/>
                    <a:pt x="1531" y="954"/>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57"/>
            <p:cNvSpPr/>
            <p:nvPr/>
          </p:nvSpPr>
          <p:spPr>
            <a:xfrm>
              <a:off x="2488522" y="3477614"/>
              <a:ext cx="119256" cy="814123"/>
            </a:xfrm>
            <a:custGeom>
              <a:avLst/>
              <a:gdLst/>
              <a:ahLst/>
              <a:cxnLst/>
              <a:rect l="l" t="t" r="r" b="b"/>
              <a:pathLst>
                <a:path w="2787" h="19026" extrusionOk="0">
                  <a:moveTo>
                    <a:pt x="1531" y="829"/>
                  </a:moveTo>
                  <a:cubicBezTo>
                    <a:pt x="1883" y="1180"/>
                    <a:pt x="2661" y="8810"/>
                    <a:pt x="2661" y="10743"/>
                  </a:cubicBezTo>
                  <a:cubicBezTo>
                    <a:pt x="2661" y="12098"/>
                    <a:pt x="2711" y="13504"/>
                    <a:pt x="2761" y="14859"/>
                  </a:cubicBezTo>
                  <a:cubicBezTo>
                    <a:pt x="2786" y="15436"/>
                    <a:pt x="2786" y="16013"/>
                    <a:pt x="2736" y="16591"/>
                  </a:cubicBezTo>
                  <a:cubicBezTo>
                    <a:pt x="2711" y="16917"/>
                    <a:pt x="2636" y="17243"/>
                    <a:pt x="2611" y="17570"/>
                  </a:cubicBezTo>
                  <a:cubicBezTo>
                    <a:pt x="2611" y="17971"/>
                    <a:pt x="276" y="19025"/>
                    <a:pt x="101" y="18599"/>
                  </a:cubicBezTo>
                  <a:cubicBezTo>
                    <a:pt x="0" y="18272"/>
                    <a:pt x="728" y="0"/>
                    <a:pt x="1531" y="829"/>
                  </a:cubicBezTo>
                  <a:close/>
                </a:path>
              </a:pathLst>
            </a:custGeom>
            <a:gradFill>
              <a:gsLst>
                <a:gs pos="0">
                  <a:srgbClr val="6BAFBD"/>
                </a:gs>
                <a:gs pos="100000">
                  <a:srgbClr val="FFFFFF">
                    <a:alpha val="4196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57"/>
            <p:cNvSpPr/>
            <p:nvPr/>
          </p:nvSpPr>
          <p:spPr>
            <a:xfrm>
              <a:off x="2652839" y="3379880"/>
              <a:ext cx="119256" cy="941936"/>
            </a:xfrm>
            <a:custGeom>
              <a:avLst/>
              <a:gdLst/>
              <a:ahLst/>
              <a:cxnLst/>
              <a:rect l="l" t="t" r="r" b="b"/>
              <a:pathLst>
                <a:path w="2787" h="22013" extrusionOk="0">
                  <a:moveTo>
                    <a:pt x="1557" y="954"/>
                  </a:moveTo>
                  <a:cubicBezTo>
                    <a:pt x="1883" y="1331"/>
                    <a:pt x="2661" y="10191"/>
                    <a:pt x="2661" y="12424"/>
                  </a:cubicBezTo>
                  <a:cubicBezTo>
                    <a:pt x="2661" y="14006"/>
                    <a:pt x="2711" y="15612"/>
                    <a:pt x="2761" y="17193"/>
                  </a:cubicBezTo>
                  <a:cubicBezTo>
                    <a:pt x="2786" y="17871"/>
                    <a:pt x="2786" y="18523"/>
                    <a:pt x="2736" y="19201"/>
                  </a:cubicBezTo>
                  <a:cubicBezTo>
                    <a:pt x="2711" y="19577"/>
                    <a:pt x="2636" y="19954"/>
                    <a:pt x="2636" y="20330"/>
                  </a:cubicBezTo>
                  <a:cubicBezTo>
                    <a:pt x="2611" y="20807"/>
                    <a:pt x="276" y="22012"/>
                    <a:pt x="126" y="21535"/>
                  </a:cubicBezTo>
                  <a:cubicBezTo>
                    <a:pt x="0" y="21159"/>
                    <a:pt x="753" y="0"/>
                    <a:pt x="1557" y="954"/>
                  </a:cubicBezTo>
                  <a:close/>
                </a:path>
              </a:pathLst>
            </a:custGeom>
            <a:gradFill>
              <a:gsLst>
                <a:gs pos="0">
                  <a:srgbClr val="FFFFFF">
                    <a:alpha val="0"/>
                  </a:srgbClr>
                </a:gs>
                <a:gs pos="34000">
                  <a:schemeClr val="accent1"/>
                </a:gs>
                <a:gs pos="100000">
                  <a:schemeClr val="accen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57"/>
            <p:cNvSpPr/>
            <p:nvPr/>
          </p:nvSpPr>
          <p:spPr>
            <a:xfrm>
              <a:off x="2652839" y="3548476"/>
              <a:ext cx="119256" cy="813053"/>
            </a:xfrm>
            <a:custGeom>
              <a:avLst/>
              <a:gdLst/>
              <a:ahLst/>
              <a:cxnLst/>
              <a:rect l="l" t="t" r="r" b="b"/>
              <a:pathLst>
                <a:path w="2787" h="19001" extrusionOk="0">
                  <a:moveTo>
                    <a:pt x="1557" y="804"/>
                  </a:moveTo>
                  <a:cubicBezTo>
                    <a:pt x="1883" y="1156"/>
                    <a:pt x="2661" y="8786"/>
                    <a:pt x="2661" y="10718"/>
                  </a:cubicBezTo>
                  <a:cubicBezTo>
                    <a:pt x="2661" y="12073"/>
                    <a:pt x="2711" y="13479"/>
                    <a:pt x="2761" y="14834"/>
                  </a:cubicBezTo>
                  <a:cubicBezTo>
                    <a:pt x="2786" y="15412"/>
                    <a:pt x="2786" y="15989"/>
                    <a:pt x="2736" y="16566"/>
                  </a:cubicBezTo>
                  <a:cubicBezTo>
                    <a:pt x="2711" y="16867"/>
                    <a:pt x="2636" y="17219"/>
                    <a:pt x="2636" y="17520"/>
                  </a:cubicBezTo>
                  <a:cubicBezTo>
                    <a:pt x="2611" y="17947"/>
                    <a:pt x="276" y="19001"/>
                    <a:pt x="126" y="18574"/>
                  </a:cubicBezTo>
                  <a:cubicBezTo>
                    <a:pt x="0" y="18248"/>
                    <a:pt x="753" y="1"/>
                    <a:pt x="1557" y="804"/>
                  </a:cubicBezTo>
                  <a:close/>
                </a:path>
              </a:pathLst>
            </a:custGeom>
            <a:gradFill>
              <a:gsLst>
                <a:gs pos="0">
                  <a:srgbClr val="6BAFBD"/>
                </a:gs>
                <a:gs pos="100000">
                  <a:srgbClr val="FFFFFF">
                    <a:alpha val="4196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3" name="Google Shape;1203;p57"/>
          <p:cNvSpPr/>
          <p:nvPr/>
        </p:nvSpPr>
        <p:spPr>
          <a:xfrm>
            <a:off x="182850" y="692550"/>
            <a:ext cx="2132275" cy="347350"/>
          </a:xfrm>
          <a:custGeom>
            <a:avLst/>
            <a:gdLst/>
            <a:ahLst/>
            <a:cxnLst/>
            <a:rect l="l" t="t" r="r" b="b"/>
            <a:pathLst>
              <a:path w="85291" h="13894" extrusionOk="0">
                <a:moveTo>
                  <a:pt x="36367" y="0"/>
                </a:moveTo>
                <a:cubicBezTo>
                  <a:pt x="36292" y="0"/>
                  <a:pt x="36218" y="0"/>
                  <a:pt x="36143" y="1"/>
                </a:cubicBezTo>
                <a:lnTo>
                  <a:pt x="0" y="1"/>
                </a:lnTo>
                <a:lnTo>
                  <a:pt x="0" y="13893"/>
                </a:lnTo>
                <a:lnTo>
                  <a:pt x="36517" y="13893"/>
                </a:lnTo>
                <a:cubicBezTo>
                  <a:pt x="39739" y="13893"/>
                  <a:pt x="42867" y="12843"/>
                  <a:pt x="45436" y="10881"/>
                </a:cubicBezTo>
                <a:cubicBezTo>
                  <a:pt x="47420" y="9387"/>
                  <a:pt x="49778" y="8406"/>
                  <a:pt x="52253" y="8056"/>
                </a:cubicBezTo>
                <a:lnTo>
                  <a:pt x="85291" y="3387"/>
                </a:lnTo>
                <a:lnTo>
                  <a:pt x="55195" y="3387"/>
                </a:lnTo>
                <a:cubicBezTo>
                  <a:pt x="52814" y="3387"/>
                  <a:pt x="50432" y="3060"/>
                  <a:pt x="48167" y="2383"/>
                </a:cubicBezTo>
                <a:lnTo>
                  <a:pt x="43171" y="982"/>
                </a:lnTo>
                <a:cubicBezTo>
                  <a:pt x="40954" y="349"/>
                  <a:pt x="38672" y="0"/>
                  <a:pt x="36367"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4" name="Google Shape;1204;p57"/>
          <p:cNvGrpSpPr/>
          <p:nvPr/>
        </p:nvGrpSpPr>
        <p:grpSpPr>
          <a:xfrm flipH="1">
            <a:off x="540100" y="518100"/>
            <a:ext cx="2102525" cy="696250"/>
            <a:chOff x="2250625" y="399575"/>
            <a:chExt cx="2102525" cy="696250"/>
          </a:xfrm>
        </p:grpSpPr>
        <p:sp>
          <p:nvSpPr>
            <p:cNvPr id="1205" name="Google Shape;1205;p57"/>
            <p:cNvSpPr/>
            <p:nvPr/>
          </p:nvSpPr>
          <p:spPr>
            <a:xfrm>
              <a:off x="3537100" y="948300"/>
              <a:ext cx="232950" cy="97000"/>
            </a:xfrm>
            <a:custGeom>
              <a:avLst/>
              <a:gdLst/>
              <a:ahLst/>
              <a:cxnLst/>
              <a:rect l="l" t="t" r="r" b="b"/>
              <a:pathLst>
                <a:path w="9318" h="3880" extrusionOk="0">
                  <a:moveTo>
                    <a:pt x="8909" y="1"/>
                  </a:moveTo>
                  <a:cubicBezTo>
                    <a:pt x="8868" y="1"/>
                    <a:pt x="8825" y="10"/>
                    <a:pt x="8780" y="31"/>
                  </a:cubicBezTo>
                  <a:cubicBezTo>
                    <a:pt x="8710" y="54"/>
                    <a:pt x="8640" y="54"/>
                    <a:pt x="8570" y="78"/>
                  </a:cubicBezTo>
                  <a:cubicBezTo>
                    <a:pt x="7566" y="265"/>
                    <a:pt x="6632" y="755"/>
                    <a:pt x="5884" y="1455"/>
                  </a:cubicBezTo>
                  <a:cubicBezTo>
                    <a:pt x="5744" y="1619"/>
                    <a:pt x="5558" y="1736"/>
                    <a:pt x="5347" y="1852"/>
                  </a:cubicBezTo>
                  <a:cubicBezTo>
                    <a:pt x="5312" y="1864"/>
                    <a:pt x="5277" y="1870"/>
                    <a:pt x="5242" y="1870"/>
                  </a:cubicBezTo>
                  <a:cubicBezTo>
                    <a:pt x="5207" y="1870"/>
                    <a:pt x="5172" y="1864"/>
                    <a:pt x="5137" y="1852"/>
                  </a:cubicBezTo>
                  <a:cubicBezTo>
                    <a:pt x="4700" y="1736"/>
                    <a:pt x="4255" y="1676"/>
                    <a:pt x="3811" y="1676"/>
                  </a:cubicBezTo>
                  <a:cubicBezTo>
                    <a:pt x="3189" y="1676"/>
                    <a:pt x="2571" y="1794"/>
                    <a:pt x="1985" y="2039"/>
                  </a:cubicBezTo>
                  <a:cubicBezTo>
                    <a:pt x="1760" y="2117"/>
                    <a:pt x="1464" y="2143"/>
                    <a:pt x="1170" y="2143"/>
                  </a:cubicBezTo>
                  <a:cubicBezTo>
                    <a:pt x="582" y="2143"/>
                    <a:pt x="1" y="2039"/>
                    <a:pt x="1" y="2039"/>
                  </a:cubicBezTo>
                  <a:lnTo>
                    <a:pt x="1" y="2039"/>
                  </a:lnTo>
                  <a:cubicBezTo>
                    <a:pt x="384" y="2499"/>
                    <a:pt x="1038" y="2606"/>
                    <a:pt x="1647" y="2606"/>
                  </a:cubicBezTo>
                  <a:cubicBezTo>
                    <a:pt x="1967" y="2606"/>
                    <a:pt x="2273" y="2577"/>
                    <a:pt x="2522" y="2553"/>
                  </a:cubicBezTo>
                  <a:cubicBezTo>
                    <a:pt x="2604" y="2546"/>
                    <a:pt x="2687" y="2544"/>
                    <a:pt x="2770" y="2544"/>
                  </a:cubicBezTo>
                  <a:cubicBezTo>
                    <a:pt x="2999" y="2544"/>
                    <a:pt x="3234" y="2565"/>
                    <a:pt x="3456" y="2599"/>
                  </a:cubicBezTo>
                  <a:cubicBezTo>
                    <a:pt x="3596" y="2646"/>
                    <a:pt x="3690" y="2786"/>
                    <a:pt x="3666" y="2950"/>
                  </a:cubicBezTo>
                  <a:cubicBezTo>
                    <a:pt x="3666" y="2973"/>
                    <a:pt x="3666" y="2996"/>
                    <a:pt x="3666" y="3020"/>
                  </a:cubicBezTo>
                  <a:cubicBezTo>
                    <a:pt x="3456" y="3066"/>
                    <a:pt x="3246" y="3160"/>
                    <a:pt x="3083" y="3300"/>
                  </a:cubicBezTo>
                  <a:cubicBezTo>
                    <a:pt x="3386" y="3323"/>
                    <a:pt x="3690" y="3370"/>
                    <a:pt x="3970" y="3487"/>
                  </a:cubicBezTo>
                  <a:cubicBezTo>
                    <a:pt x="4519" y="3778"/>
                    <a:pt x="4920" y="3880"/>
                    <a:pt x="5244" y="3880"/>
                  </a:cubicBezTo>
                  <a:cubicBezTo>
                    <a:pt x="5994" y="3880"/>
                    <a:pt x="6328" y="3332"/>
                    <a:pt x="7127" y="3332"/>
                  </a:cubicBezTo>
                  <a:cubicBezTo>
                    <a:pt x="7199" y="3332"/>
                    <a:pt x="7275" y="3337"/>
                    <a:pt x="7355" y="3347"/>
                  </a:cubicBezTo>
                  <a:lnTo>
                    <a:pt x="7449" y="3347"/>
                  </a:lnTo>
                  <a:cubicBezTo>
                    <a:pt x="7507" y="3358"/>
                    <a:pt x="7571" y="3364"/>
                    <a:pt x="7639" y="3364"/>
                  </a:cubicBezTo>
                  <a:cubicBezTo>
                    <a:pt x="7706" y="3364"/>
                    <a:pt x="7776" y="3358"/>
                    <a:pt x="7846" y="3347"/>
                  </a:cubicBezTo>
                  <a:cubicBezTo>
                    <a:pt x="8243" y="3347"/>
                    <a:pt x="8196" y="2763"/>
                    <a:pt x="7822" y="2763"/>
                  </a:cubicBezTo>
                  <a:cubicBezTo>
                    <a:pt x="7791" y="2771"/>
                    <a:pt x="7760" y="2773"/>
                    <a:pt x="7730" y="2773"/>
                  </a:cubicBezTo>
                  <a:cubicBezTo>
                    <a:pt x="7669" y="2773"/>
                    <a:pt x="7612" y="2763"/>
                    <a:pt x="7566" y="2763"/>
                  </a:cubicBezTo>
                  <a:cubicBezTo>
                    <a:pt x="7262" y="2646"/>
                    <a:pt x="6865" y="1665"/>
                    <a:pt x="8476" y="848"/>
                  </a:cubicBezTo>
                  <a:cubicBezTo>
                    <a:pt x="8663" y="778"/>
                    <a:pt x="8826" y="661"/>
                    <a:pt x="9013" y="568"/>
                  </a:cubicBezTo>
                  <a:cubicBezTo>
                    <a:pt x="9318" y="426"/>
                    <a:pt x="9181" y="1"/>
                    <a:pt x="89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57"/>
            <p:cNvSpPr/>
            <p:nvPr/>
          </p:nvSpPr>
          <p:spPr>
            <a:xfrm>
              <a:off x="4177425" y="557400"/>
              <a:ext cx="175725" cy="69425"/>
            </a:xfrm>
            <a:custGeom>
              <a:avLst/>
              <a:gdLst/>
              <a:ahLst/>
              <a:cxnLst/>
              <a:rect l="l" t="t" r="r" b="b"/>
              <a:pathLst>
                <a:path w="7029" h="2777" extrusionOk="0">
                  <a:moveTo>
                    <a:pt x="7028" y="0"/>
                  </a:moveTo>
                  <a:lnTo>
                    <a:pt x="7028" y="0"/>
                  </a:lnTo>
                  <a:cubicBezTo>
                    <a:pt x="6585" y="374"/>
                    <a:pt x="6048" y="608"/>
                    <a:pt x="5488" y="654"/>
                  </a:cubicBezTo>
                  <a:cubicBezTo>
                    <a:pt x="4834" y="701"/>
                    <a:pt x="4227" y="911"/>
                    <a:pt x="3713" y="1308"/>
                  </a:cubicBezTo>
                  <a:cubicBezTo>
                    <a:pt x="3620" y="1378"/>
                    <a:pt x="3503" y="1425"/>
                    <a:pt x="3410" y="1471"/>
                  </a:cubicBezTo>
                  <a:cubicBezTo>
                    <a:pt x="3363" y="1483"/>
                    <a:pt x="3322" y="1489"/>
                    <a:pt x="3284" y="1489"/>
                  </a:cubicBezTo>
                  <a:cubicBezTo>
                    <a:pt x="3246" y="1489"/>
                    <a:pt x="3211" y="1483"/>
                    <a:pt x="3176" y="1471"/>
                  </a:cubicBezTo>
                  <a:cubicBezTo>
                    <a:pt x="2817" y="1319"/>
                    <a:pt x="2425" y="1241"/>
                    <a:pt x="2034" y="1241"/>
                  </a:cubicBezTo>
                  <a:cubicBezTo>
                    <a:pt x="1765" y="1241"/>
                    <a:pt x="1496" y="1278"/>
                    <a:pt x="1238" y="1355"/>
                  </a:cubicBezTo>
                  <a:cubicBezTo>
                    <a:pt x="1168" y="1359"/>
                    <a:pt x="1098" y="1360"/>
                    <a:pt x="1028" y="1360"/>
                  </a:cubicBezTo>
                  <a:cubicBezTo>
                    <a:pt x="678" y="1360"/>
                    <a:pt x="331" y="1312"/>
                    <a:pt x="1" y="1215"/>
                  </a:cubicBezTo>
                  <a:lnTo>
                    <a:pt x="1" y="1215"/>
                  </a:lnTo>
                  <a:cubicBezTo>
                    <a:pt x="304" y="1682"/>
                    <a:pt x="1075" y="1728"/>
                    <a:pt x="1542" y="1728"/>
                  </a:cubicBezTo>
                  <a:cubicBezTo>
                    <a:pt x="1798" y="1728"/>
                    <a:pt x="2055" y="1798"/>
                    <a:pt x="2312" y="1915"/>
                  </a:cubicBezTo>
                  <a:cubicBezTo>
                    <a:pt x="2242" y="1962"/>
                    <a:pt x="2219" y="2032"/>
                    <a:pt x="2195" y="2102"/>
                  </a:cubicBezTo>
                  <a:cubicBezTo>
                    <a:pt x="2079" y="2125"/>
                    <a:pt x="1939" y="2172"/>
                    <a:pt x="1822" y="2242"/>
                  </a:cubicBezTo>
                  <a:cubicBezTo>
                    <a:pt x="2009" y="2265"/>
                    <a:pt x="2195" y="2335"/>
                    <a:pt x="2359" y="2405"/>
                  </a:cubicBezTo>
                  <a:cubicBezTo>
                    <a:pt x="2742" y="2691"/>
                    <a:pt x="3015" y="2777"/>
                    <a:pt x="3242" y="2777"/>
                  </a:cubicBezTo>
                  <a:cubicBezTo>
                    <a:pt x="3587" y="2777"/>
                    <a:pt x="3831" y="2580"/>
                    <a:pt x="4204" y="2580"/>
                  </a:cubicBezTo>
                  <a:cubicBezTo>
                    <a:pt x="4289" y="2580"/>
                    <a:pt x="4382" y="2590"/>
                    <a:pt x="4484" y="2615"/>
                  </a:cubicBezTo>
                  <a:lnTo>
                    <a:pt x="4530" y="2615"/>
                  </a:lnTo>
                  <a:cubicBezTo>
                    <a:pt x="4638" y="2645"/>
                    <a:pt x="4749" y="2660"/>
                    <a:pt x="4860" y="2660"/>
                  </a:cubicBezTo>
                  <a:cubicBezTo>
                    <a:pt x="5181" y="2660"/>
                    <a:pt x="5501" y="2538"/>
                    <a:pt x="5744" y="2312"/>
                  </a:cubicBezTo>
                  <a:lnTo>
                    <a:pt x="5744" y="2312"/>
                  </a:lnTo>
                  <a:cubicBezTo>
                    <a:pt x="5651" y="2318"/>
                    <a:pt x="5559" y="2321"/>
                    <a:pt x="5468" y="2321"/>
                  </a:cubicBezTo>
                  <a:cubicBezTo>
                    <a:pt x="5194" y="2321"/>
                    <a:pt x="4927" y="2294"/>
                    <a:pt x="4647" y="2242"/>
                  </a:cubicBezTo>
                  <a:cubicBezTo>
                    <a:pt x="4460" y="2172"/>
                    <a:pt x="4297" y="1518"/>
                    <a:pt x="5371" y="1145"/>
                  </a:cubicBezTo>
                  <a:cubicBezTo>
                    <a:pt x="6001" y="911"/>
                    <a:pt x="6585" y="514"/>
                    <a:pt x="7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57"/>
            <p:cNvSpPr/>
            <p:nvPr/>
          </p:nvSpPr>
          <p:spPr>
            <a:xfrm>
              <a:off x="2947575" y="684000"/>
              <a:ext cx="224575" cy="109900"/>
            </a:xfrm>
            <a:custGeom>
              <a:avLst/>
              <a:gdLst/>
              <a:ahLst/>
              <a:cxnLst/>
              <a:rect l="l" t="t" r="r" b="b"/>
              <a:pathLst>
                <a:path w="8983" h="4396" extrusionOk="0">
                  <a:moveTo>
                    <a:pt x="8562" y="0"/>
                  </a:moveTo>
                  <a:cubicBezTo>
                    <a:pt x="8512" y="0"/>
                    <a:pt x="8459" y="15"/>
                    <a:pt x="8405" y="50"/>
                  </a:cubicBezTo>
                  <a:cubicBezTo>
                    <a:pt x="8359" y="73"/>
                    <a:pt x="8265" y="96"/>
                    <a:pt x="8219" y="143"/>
                  </a:cubicBezTo>
                  <a:cubicBezTo>
                    <a:pt x="7238" y="470"/>
                    <a:pt x="6374" y="1077"/>
                    <a:pt x="5744" y="1871"/>
                  </a:cubicBezTo>
                  <a:cubicBezTo>
                    <a:pt x="5627" y="2058"/>
                    <a:pt x="5464" y="2221"/>
                    <a:pt x="5277" y="2338"/>
                  </a:cubicBezTo>
                  <a:cubicBezTo>
                    <a:pt x="5225" y="2372"/>
                    <a:pt x="5174" y="2394"/>
                    <a:pt x="5123" y="2394"/>
                  </a:cubicBezTo>
                  <a:cubicBezTo>
                    <a:pt x="5104" y="2394"/>
                    <a:pt x="5085" y="2391"/>
                    <a:pt x="5067" y="2385"/>
                  </a:cubicBezTo>
                  <a:cubicBezTo>
                    <a:pt x="4852" y="2357"/>
                    <a:pt x="4636" y="2343"/>
                    <a:pt x="4421" y="2343"/>
                  </a:cubicBezTo>
                  <a:cubicBezTo>
                    <a:pt x="3560" y="2343"/>
                    <a:pt x="2708" y="2567"/>
                    <a:pt x="1961" y="3015"/>
                  </a:cubicBezTo>
                  <a:cubicBezTo>
                    <a:pt x="1464" y="3291"/>
                    <a:pt x="529" y="3321"/>
                    <a:pt x="158" y="3321"/>
                  </a:cubicBezTo>
                  <a:cubicBezTo>
                    <a:pt x="59" y="3321"/>
                    <a:pt x="0" y="3318"/>
                    <a:pt x="0" y="3318"/>
                  </a:cubicBezTo>
                  <a:lnTo>
                    <a:pt x="0" y="3318"/>
                  </a:lnTo>
                  <a:cubicBezTo>
                    <a:pt x="305" y="3592"/>
                    <a:pt x="714" y="3681"/>
                    <a:pt x="1138" y="3681"/>
                  </a:cubicBezTo>
                  <a:cubicBezTo>
                    <a:pt x="1655" y="3681"/>
                    <a:pt x="2194" y="3548"/>
                    <a:pt x="2592" y="3459"/>
                  </a:cubicBezTo>
                  <a:cubicBezTo>
                    <a:pt x="2802" y="3406"/>
                    <a:pt x="3038" y="3380"/>
                    <a:pt x="3271" y="3380"/>
                  </a:cubicBezTo>
                  <a:cubicBezTo>
                    <a:pt x="3349" y="3380"/>
                    <a:pt x="3426" y="3383"/>
                    <a:pt x="3502" y="3389"/>
                  </a:cubicBezTo>
                  <a:cubicBezTo>
                    <a:pt x="3642" y="3389"/>
                    <a:pt x="3759" y="3529"/>
                    <a:pt x="3759" y="3669"/>
                  </a:cubicBezTo>
                  <a:cubicBezTo>
                    <a:pt x="3759" y="3692"/>
                    <a:pt x="3759" y="3739"/>
                    <a:pt x="3759" y="3762"/>
                  </a:cubicBezTo>
                  <a:cubicBezTo>
                    <a:pt x="3572" y="3785"/>
                    <a:pt x="3245" y="4112"/>
                    <a:pt x="3245" y="4112"/>
                  </a:cubicBezTo>
                  <a:cubicBezTo>
                    <a:pt x="3345" y="4096"/>
                    <a:pt x="3447" y="4088"/>
                    <a:pt x="3551" y="4088"/>
                  </a:cubicBezTo>
                  <a:cubicBezTo>
                    <a:pt x="3741" y="4088"/>
                    <a:pt x="3937" y="4114"/>
                    <a:pt x="4133" y="4159"/>
                  </a:cubicBezTo>
                  <a:cubicBezTo>
                    <a:pt x="4587" y="4329"/>
                    <a:pt x="4937" y="4396"/>
                    <a:pt x="5222" y="4396"/>
                  </a:cubicBezTo>
                  <a:cubicBezTo>
                    <a:pt x="6226" y="4396"/>
                    <a:pt x="6417" y="3570"/>
                    <a:pt x="7471" y="3552"/>
                  </a:cubicBezTo>
                  <a:lnTo>
                    <a:pt x="7542" y="3552"/>
                  </a:lnTo>
                  <a:cubicBezTo>
                    <a:pt x="7682" y="3552"/>
                    <a:pt x="7822" y="3529"/>
                    <a:pt x="7938" y="3505"/>
                  </a:cubicBezTo>
                  <a:cubicBezTo>
                    <a:pt x="8313" y="3439"/>
                    <a:pt x="8230" y="2916"/>
                    <a:pt x="7906" y="2916"/>
                  </a:cubicBezTo>
                  <a:cubicBezTo>
                    <a:pt x="7886" y="2916"/>
                    <a:pt x="7866" y="2918"/>
                    <a:pt x="7845" y="2922"/>
                  </a:cubicBezTo>
                  <a:cubicBezTo>
                    <a:pt x="7798" y="2933"/>
                    <a:pt x="7752" y="2939"/>
                    <a:pt x="7708" y="2939"/>
                  </a:cubicBezTo>
                  <a:cubicBezTo>
                    <a:pt x="7664" y="2939"/>
                    <a:pt x="7623" y="2933"/>
                    <a:pt x="7588" y="2922"/>
                  </a:cubicBezTo>
                  <a:cubicBezTo>
                    <a:pt x="7261" y="2875"/>
                    <a:pt x="6724" y="1964"/>
                    <a:pt x="8219" y="937"/>
                  </a:cubicBezTo>
                  <a:cubicBezTo>
                    <a:pt x="8382" y="820"/>
                    <a:pt x="8546" y="680"/>
                    <a:pt x="8709" y="563"/>
                  </a:cubicBezTo>
                  <a:cubicBezTo>
                    <a:pt x="8982" y="388"/>
                    <a:pt x="8815" y="0"/>
                    <a:pt x="85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57"/>
            <p:cNvSpPr/>
            <p:nvPr/>
          </p:nvSpPr>
          <p:spPr>
            <a:xfrm>
              <a:off x="2250625" y="703325"/>
              <a:ext cx="186800" cy="89275"/>
            </a:xfrm>
            <a:custGeom>
              <a:avLst/>
              <a:gdLst/>
              <a:ahLst/>
              <a:cxnLst/>
              <a:rect l="l" t="t" r="r" b="b"/>
              <a:pathLst>
                <a:path w="7472" h="3571" extrusionOk="0">
                  <a:moveTo>
                    <a:pt x="7472" y="1"/>
                  </a:moveTo>
                  <a:lnTo>
                    <a:pt x="7472" y="1"/>
                  </a:lnTo>
                  <a:cubicBezTo>
                    <a:pt x="7075" y="467"/>
                    <a:pt x="6514" y="794"/>
                    <a:pt x="5907" y="958"/>
                  </a:cubicBezTo>
                  <a:cubicBezTo>
                    <a:pt x="5207" y="1075"/>
                    <a:pt x="4553" y="1401"/>
                    <a:pt x="4040" y="1892"/>
                  </a:cubicBezTo>
                  <a:cubicBezTo>
                    <a:pt x="3946" y="1985"/>
                    <a:pt x="3829" y="2078"/>
                    <a:pt x="3713" y="2149"/>
                  </a:cubicBezTo>
                  <a:cubicBezTo>
                    <a:pt x="3663" y="2165"/>
                    <a:pt x="3614" y="2182"/>
                    <a:pt x="3564" y="2182"/>
                  </a:cubicBezTo>
                  <a:cubicBezTo>
                    <a:pt x="3544" y="2182"/>
                    <a:pt x="3523" y="2179"/>
                    <a:pt x="3503" y="2172"/>
                  </a:cubicBezTo>
                  <a:cubicBezTo>
                    <a:pt x="3206" y="2086"/>
                    <a:pt x="2906" y="2043"/>
                    <a:pt x="2609" y="2043"/>
                  </a:cubicBezTo>
                  <a:cubicBezTo>
                    <a:pt x="2179" y="2043"/>
                    <a:pt x="1755" y="2133"/>
                    <a:pt x="1355" y="2312"/>
                  </a:cubicBezTo>
                  <a:cubicBezTo>
                    <a:pt x="1199" y="2359"/>
                    <a:pt x="997" y="2374"/>
                    <a:pt x="796" y="2374"/>
                  </a:cubicBezTo>
                  <a:cubicBezTo>
                    <a:pt x="395" y="2374"/>
                    <a:pt x="0" y="2312"/>
                    <a:pt x="0" y="2312"/>
                  </a:cubicBezTo>
                  <a:lnTo>
                    <a:pt x="0" y="2312"/>
                  </a:lnTo>
                  <a:cubicBezTo>
                    <a:pt x="252" y="2609"/>
                    <a:pt x="684" y="2679"/>
                    <a:pt x="1096" y="2679"/>
                  </a:cubicBezTo>
                  <a:cubicBezTo>
                    <a:pt x="1333" y="2679"/>
                    <a:pt x="1564" y="2656"/>
                    <a:pt x="1751" y="2639"/>
                  </a:cubicBezTo>
                  <a:cubicBezTo>
                    <a:pt x="1800" y="2635"/>
                    <a:pt x="1848" y="2633"/>
                    <a:pt x="1897" y="2633"/>
                  </a:cubicBezTo>
                  <a:cubicBezTo>
                    <a:pt x="2135" y="2633"/>
                    <a:pt x="2383" y="2678"/>
                    <a:pt x="2615" y="2756"/>
                  </a:cubicBezTo>
                  <a:cubicBezTo>
                    <a:pt x="2545" y="2826"/>
                    <a:pt x="2522" y="2896"/>
                    <a:pt x="2522" y="2966"/>
                  </a:cubicBezTo>
                  <a:cubicBezTo>
                    <a:pt x="2382" y="3012"/>
                    <a:pt x="2242" y="3082"/>
                    <a:pt x="2125" y="3176"/>
                  </a:cubicBezTo>
                  <a:cubicBezTo>
                    <a:pt x="2335" y="3176"/>
                    <a:pt x="2545" y="3223"/>
                    <a:pt x="2732" y="3293"/>
                  </a:cubicBezTo>
                  <a:cubicBezTo>
                    <a:pt x="3111" y="3498"/>
                    <a:pt x="3387" y="3570"/>
                    <a:pt x="3610" y="3570"/>
                  </a:cubicBezTo>
                  <a:cubicBezTo>
                    <a:pt x="4125" y="3570"/>
                    <a:pt x="4358" y="3189"/>
                    <a:pt x="4907" y="3189"/>
                  </a:cubicBezTo>
                  <a:cubicBezTo>
                    <a:pt x="4958" y="3189"/>
                    <a:pt x="5011" y="3192"/>
                    <a:pt x="5067" y="3199"/>
                  </a:cubicBezTo>
                  <a:lnTo>
                    <a:pt x="5137" y="3199"/>
                  </a:lnTo>
                  <a:cubicBezTo>
                    <a:pt x="5202" y="3209"/>
                    <a:pt x="5267" y="3214"/>
                    <a:pt x="5333" y="3214"/>
                  </a:cubicBezTo>
                  <a:cubicBezTo>
                    <a:pt x="5737" y="3214"/>
                    <a:pt x="6140" y="3031"/>
                    <a:pt x="6421" y="2709"/>
                  </a:cubicBezTo>
                  <a:lnTo>
                    <a:pt x="6421" y="2709"/>
                  </a:lnTo>
                  <a:cubicBezTo>
                    <a:pt x="6123" y="2761"/>
                    <a:pt x="5813" y="2788"/>
                    <a:pt x="5508" y="2788"/>
                  </a:cubicBezTo>
                  <a:cubicBezTo>
                    <a:pt x="5407" y="2788"/>
                    <a:pt x="5306" y="2785"/>
                    <a:pt x="5207" y="2779"/>
                  </a:cubicBezTo>
                  <a:cubicBezTo>
                    <a:pt x="4997" y="2709"/>
                    <a:pt x="4717" y="2032"/>
                    <a:pt x="5837" y="1471"/>
                  </a:cubicBezTo>
                  <a:cubicBezTo>
                    <a:pt x="6514" y="1145"/>
                    <a:pt x="7075" y="631"/>
                    <a:pt x="7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57"/>
            <p:cNvSpPr/>
            <p:nvPr/>
          </p:nvSpPr>
          <p:spPr>
            <a:xfrm>
              <a:off x="2651625" y="412050"/>
              <a:ext cx="175125" cy="69875"/>
            </a:xfrm>
            <a:custGeom>
              <a:avLst/>
              <a:gdLst/>
              <a:ahLst/>
              <a:cxnLst/>
              <a:rect l="l" t="t" r="r" b="b"/>
              <a:pathLst>
                <a:path w="7005" h="2795" extrusionOk="0">
                  <a:moveTo>
                    <a:pt x="7005" y="1"/>
                  </a:moveTo>
                  <a:lnTo>
                    <a:pt x="7005" y="1"/>
                  </a:lnTo>
                  <a:cubicBezTo>
                    <a:pt x="6585" y="374"/>
                    <a:pt x="6048" y="631"/>
                    <a:pt x="5487" y="678"/>
                  </a:cubicBezTo>
                  <a:cubicBezTo>
                    <a:pt x="4834" y="725"/>
                    <a:pt x="4227" y="935"/>
                    <a:pt x="3713" y="1308"/>
                  </a:cubicBezTo>
                  <a:cubicBezTo>
                    <a:pt x="3620" y="1378"/>
                    <a:pt x="3503" y="1448"/>
                    <a:pt x="3386" y="1495"/>
                  </a:cubicBezTo>
                  <a:cubicBezTo>
                    <a:pt x="3351" y="1507"/>
                    <a:pt x="3316" y="1513"/>
                    <a:pt x="3278" y="1513"/>
                  </a:cubicBezTo>
                  <a:cubicBezTo>
                    <a:pt x="3240" y="1513"/>
                    <a:pt x="3199" y="1507"/>
                    <a:pt x="3153" y="1495"/>
                  </a:cubicBezTo>
                  <a:cubicBezTo>
                    <a:pt x="2793" y="1343"/>
                    <a:pt x="2410" y="1265"/>
                    <a:pt x="2026" y="1265"/>
                  </a:cubicBezTo>
                  <a:cubicBezTo>
                    <a:pt x="1761" y="1265"/>
                    <a:pt x="1495" y="1302"/>
                    <a:pt x="1238" y="1378"/>
                  </a:cubicBezTo>
                  <a:cubicBezTo>
                    <a:pt x="1170" y="1382"/>
                    <a:pt x="1102" y="1384"/>
                    <a:pt x="1033" y="1384"/>
                  </a:cubicBezTo>
                  <a:cubicBezTo>
                    <a:pt x="682" y="1384"/>
                    <a:pt x="333" y="1332"/>
                    <a:pt x="1" y="1215"/>
                  </a:cubicBezTo>
                  <a:lnTo>
                    <a:pt x="1" y="1215"/>
                  </a:lnTo>
                  <a:cubicBezTo>
                    <a:pt x="304" y="1705"/>
                    <a:pt x="1075" y="1729"/>
                    <a:pt x="1542" y="1752"/>
                  </a:cubicBezTo>
                  <a:cubicBezTo>
                    <a:pt x="1798" y="1752"/>
                    <a:pt x="2055" y="1822"/>
                    <a:pt x="2289" y="1939"/>
                  </a:cubicBezTo>
                  <a:cubicBezTo>
                    <a:pt x="2242" y="1985"/>
                    <a:pt x="2195" y="2055"/>
                    <a:pt x="2195" y="2125"/>
                  </a:cubicBezTo>
                  <a:cubicBezTo>
                    <a:pt x="2055" y="2149"/>
                    <a:pt x="1938" y="2172"/>
                    <a:pt x="1822" y="2242"/>
                  </a:cubicBezTo>
                  <a:cubicBezTo>
                    <a:pt x="2008" y="2289"/>
                    <a:pt x="2195" y="2336"/>
                    <a:pt x="2359" y="2429"/>
                  </a:cubicBezTo>
                  <a:cubicBezTo>
                    <a:pt x="2734" y="2709"/>
                    <a:pt x="3003" y="2794"/>
                    <a:pt x="3227" y="2794"/>
                  </a:cubicBezTo>
                  <a:cubicBezTo>
                    <a:pt x="3580" y="2794"/>
                    <a:pt x="3822" y="2581"/>
                    <a:pt x="4195" y="2581"/>
                  </a:cubicBezTo>
                  <a:cubicBezTo>
                    <a:pt x="4276" y="2581"/>
                    <a:pt x="4364" y="2591"/>
                    <a:pt x="4460" y="2616"/>
                  </a:cubicBezTo>
                  <a:lnTo>
                    <a:pt x="4507" y="2616"/>
                  </a:lnTo>
                  <a:cubicBezTo>
                    <a:pt x="4633" y="2656"/>
                    <a:pt x="4760" y="2675"/>
                    <a:pt x="4886" y="2675"/>
                  </a:cubicBezTo>
                  <a:cubicBezTo>
                    <a:pt x="5204" y="2675"/>
                    <a:pt x="5510" y="2553"/>
                    <a:pt x="5744" y="2336"/>
                  </a:cubicBezTo>
                  <a:lnTo>
                    <a:pt x="5744" y="2336"/>
                  </a:lnTo>
                  <a:cubicBezTo>
                    <a:pt x="5651" y="2341"/>
                    <a:pt x="5557" y="2344"/>
                    <a:pt x="5464" y="2344"/>
                  </a:cubicBezTo>
                  <a:cubicBezTo>
                    <a:pt x="5185" y="2344"/>
                    <a:pt x="4909" y="2318"/>
                    <a:pt x="4647" y="2266"/>
                  </a:cubicBezTo>
                  <a:cubicBezTo>
                    <a:pt x="4460" y="2172"/>
                    <a:pt x="4297" y="1542"/>
                    <a:pt x="5371" y="1168"/>
                  </a:cubicBezTo>
                  <a:cubicBezTo>
                    <a:pt x="6001" y="935"/>
                    <a:pt x="6585" y="538"/>
                    <a:pt x="7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57"/>
            <p:cNvSpPr/>
            <p:nvPr/>
          </p:nvSpPr>
          <p:spPr>
            <a:xfrm>
              <a:off x="3349150" y="399575"/>
              <a:ext cx="136625" cy="83950"/>
            </a:xfrm>
            <a:custGeom>
              <a:avLst/>
              <a:gdLst/>
              <a:ahLst/>
              <a:cxnLst/>
              <a:rect l="l" t="t" r="r" b="b"/>
              <a:pathLst>
                <a:path w="5465" h="3358" extrusionOk="0">
                  <a:moveTo>
                    <a:pt x="2400" y="1"/>
                  </a:moveTo>
                  <a:cubicBezTo>
                    <a:pt x="1575" y="1"/>
                    <a:pt x="468" y="593"/>
                    <a:pt x="468" y="593"/>
                  </a:cubicBezTo>
                  <a:cubicBezTo>
                    <a:pt x="468" y="593"/>
                    <a:pt x="623" y="561"/>
                    <a:pt x="770" y="561"/>
                  </a:cubicBezTo>
                  <a:cubicBezTo>
                    <a:pt x="902" y="561"/>
                    <a:pt x="1028" y="587"/>
                    <a:pt x="1028" y="687"/>
                  </a:cubicBezTo>
                  <a:cubicBezTo>
                    <a:pt x="1028" y="873"/>
                    <a:pt x="1" y="1667"/>
                    <a:pt x="164" y="3068"/>
                  </a:cubicBezTo>
                  <a:cubicBezTo>
                    <a:pt x="152" y="3258"/>
                    <a:pt x="297" y="3357"/>
                    <a:pt x="445" y="3357"/>
                  </a:cubicBezTo>
                  <a:cubicBezTo>
                    <a:pt x="589" y="3357"/>
                    <a:pt x="736" y="3264"/>
                    <a:pt x="748" y="3068"/>
                  </a:cubicBezTo>
                  <a:cubicBezTo>
                    <a:pt x="841" y="2578"/>
                    <a:pt x="1075" y="2111"/>
                    <a:pt x="1425" y="1714"/>
                  </a:cubicBezTo>
                  <a:cubicBezTo>
                    <a:pt x="1588" y="1527"/>
                    <a:pt x="1798" y="1364"/>
                    <a:pt x="2032" y="1224"/>
                  </a:cubicBezTo>
                  <a:cubicBezTo>
                    <a:pt x="2079" y="1200"/>
                    <a:pt x="2125" y="1189"/>
                    <a:pt x="2172" y="1189"/>
                  </a:cubicBezTo>
                  <a:cubicBezTo>
                    <a:pt x="2219" y="1189"/>
                    <a:pt x="2265" y="1200"/>
                    <a:pt x="2312" y="1224"/>
                  </a:cubicBezTo>
                  <a:cubicBezTo>
                    <a:pt x="2569" y="1364"/>
                    <a:pt x="2849" y="1410"/>
                    <a:pt x="3129" y="1410"/>
                  </a:cubicBezTo>
                  <a:cubicBezTo>
                    <a:pt x="3199" y="1387"/>
                    <a:pt x="3269" y="1364"/>
                    <a:pt x="3363" y="1364"/>
                  </a:cubicBezTo>
                  <a:cubicBezTo>
                    <a:pt x="3394" y="1348"/>
                    <a:pt x="3430" y="1340"/>
                    <a:pt x="3467" y="1340"/>
                  </a:cubicBezTo>
                  <a:cubicBezTo>
                    <a:pt x="3542" y="1340"/>
                    <a:pt x="3620" y="1371"/>
                    <a:pt x="3666" y="1434"/>
                  </a:cubicBezTo>
                  <a:cubicBezTo>
                    <a:pt x="4017" y="1807"/>
                    <a:pt x="4437" y="2111"/>
                    <a:pt x="4927" y="2298"/>
                  </a:cubicBezTo>
                  <a:cubicBezTo>
                    <a:pt x="4971" y="2320"/>
                    <a:pt x="5016" y="2330"/>
                    <a:pt x="5058" y="2330"/>
                  </a:cubicBezTo>
                  <a:cubicBezTo>
                    <a:pt x="5284" y="2330"/>
                    <a:pt x="5454" y="2050"/>
                    <a:pt x="5277" y="1854"/>
                  </a:cubicBezTo>
                  <a:cubicBezTo>
                    <a:pt x="5091" y="1597"/>
                    <a:pt x="4904" y="1364"/>
                    <a:pt x="4717" y="1130"/>
                  </a:cubicBezTo>
                  <a:cubicBezTo>
                    <a:pt x="4577" y="990"/>
                    <a:pt x="4624" y="733"/>
                    <a:pt x="4810" y="663"/>
                  </a:cubicBezTo>
                  <a:cubicBezTo>
                    <a:pt x="5044" y="546"/>
                    <a:pt x="5277" y="383"/>
                    <a:pt x="5464" y="173"/>
                  </a:cubicBezTo>
                  <a:lnTo>
                    <a:pt x="5464" y="173"/>
                  </a:lnTo>
                  <a:cubicBezTo>
                    <a:pt x="5464" y="173"/>
                    <a:pt x="4768" y="299"/>
                    <a:pt x="4057" y="299"/>
                  </a:cubicBezTo>
                  <a:cubicBezTo>
                    <a:pt x="3625" y="299"/>
                    <a:pt x="3187" y="253"/>
                    <a:pt x="2896" y="103"/>
                  </a:cubicBezTo>
                  <a:cubicBezTo>
                    <a:pt x="2755" y="30"/>
                    <a:pt x="2584" y="1"/>
                    <a:pt x="2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57"/>
            <p:cNvSpPr/>
            <p:nvPr/>
          </p:nvSpPr>
          <p:spPr>
            <a:xfrm>
              <a:off x="3145450" y="1012525"/>
              <a:ext cx="136600" cy="83300"/>
            </a:xfrm>
            <a:custGeom>
              <a:avLst/>
              <a:gdLst/>
              <a:ahLst/>
              <a:cxnLst/>
              <a:rect l="l" t="t" r="r" b="b"/>
              <a:pathLst>
                <a:path w="5464" h="3332" extrusionOk="0">
                  <a:moveTo>
                    <a:pt x="2411" y="0"/>
                  </a:moveTo>
                  <a:cubicBezTo>
                    <a:pt x="1585" y="0"/>
                    <a:pt x="467" y="614"/>
                    <a:pt x="467" y="614"/>
                  </a:cubicBezTo>
                  <a:cubicBezTo>
                    <a:pt x="467" y="614"/>
                    <a:pt x="634" y="572"/>
                    <a:pt x="785" y="572"/>
                  </a:cubicBezTo>
                  <a:cubicBezTo>
                    <a:pt x="912" y="572"/>
                    <a:pt x="1027" y="601"/>
                    <a:pt x="1027" y="707"/>
                  </a:cubicBezTo>
                  <a:cubicBezTo>
                    <a:pt x="1027" y="871"/>
                    <a:pt x="0" y="1665"/>
                    <a:pt x="187" y="3042"/>
                  </a:cubicBezTo>
                  <a:cubicBezTo>
                    <a:pt x="175" y="3232"/>
                    <a:pt x="320" y="3331"/>
                    <a:pt x="468" y="3331"/>
                  </a:cubicBezTo>
                  <a:cubicBezTo>
                    <a:pt x="612" y="3331"/>
                    <a:pt x="759" y="3238"/>
                    <a:pt x="771" y="3042"/>
                  </a:cubicBezTo>
                  <a:cubicBezTo>
                    <a:pt x="864" y="2552"/>
                    <a:pt x="1097" y="2108"/>
                    <a:pt x="1424" y="1735"/>
                  </a:cubicBezTo>
                  <a:cubicBezTo>
                    <a:pt x="1611" y="1525"/>
                    <a:pt x="1821" y="1361"/>
                    <a:pt x="2055" y="1221"/>
                  </a:cubicBezTo>
                  <a:cubicBezTo>
                    <a:pt x="2090" y="1198"/>
                    <a:pt x="2136" y="1186"/>
                    <a:pt x="2183" y="1186"/>
                  </a:cubicBezTo>
                  <a:cubicBezTo>
                    <a:pt x="2230" y="1186"/>
                    <a:pt x="2277" y="1198"/>
                    <a:pt x="2312" y="1221"/>
                  </a:cubicBezTo>
                  <a:cubicBezTo>
                    <a:pt x="2568" y="1361"/>
                    <a:pt x="2849" y="1408"/>
                    <a:pt x="3129" y="1408"/>
                  </a:cubicBezTo>
                  <a:cubicBezTo>
                    <a:pt x="3199" y="1385"/>
                    <a:pt x="3292" y="1385"/>
                    <a:pt x="3362" y="1361"/>
                  </a:cubicBezTo>
                  <a:cubicBezTo>
                    <a:pt x="3393" y="1346"/>
                    <a:pt x="3430" y="1338"/>
                    <a:pt x="3467" y="1338"/>
                  </a:cubicBezTo>
                  <a:cubicBezTo>
                    <a:pt x="3541" y="1338"/>
                    <a:pt x="3619" y="1369"/>
                    <a:pt x="3666" y="1431"/>
                  </a:cubicBezTo>
                  <a:cubicBezTo>
                    <a:pt x="4016" y="1805"/>
                    <a:pt x="4436" y="2108"/>
                    <a:pt x="4927" y="2295"/>
                  </a:cubicBezTo>
                  <a:cubicBezTo>
                    <a:pt x="4971" y="2317"/>
                    <a:pt x="5015" y="2327"/>
                    <a:pt x="5056" y="2327"/>
                  </a:cubicBezTo>
                  <a:cubicBezTo>
                    <a:pt x="5277" y="2327"/>
                    <a:pt x="5434" y="2048"/>
                    <a:pt x="5277" y="1852"/>
                  </a:cubicBezTo>
                  <a:cubicBezTo>
                    <a:pt x="5090" y="1595"/>
                    <a:pt x="4903" y="1361"/>
                    <a:pt x="4716" y="1128"/>
                  </a:cubicBezTo>
                  <a:cubicBezTo>
                    <a:pt x="4576" y="988"/>
                    <a:pt x="4623" y="754"/>
                    <a:pt x="4810" y="661"/>
                  </a:cubicBezTo>
                  <a:cubicBezTo>
                    <a:pt x="5043" y="544"/>
                    <a:pt x="5277" y="381"/>
                    <a:pt x="5464" y="194"/>
                  </a:cubicBezTo>
                  <a:lnTo>
                    <a:pt x="5464" y="194"/>
                  </a:lnTo>
                  <a:cubicBezTo>
                    <a:pt x="5463" y="194"/>
                    <a:pt x="4806" y="305"/>
                    <a:pt x="4116" y="305"/>
                  </a:cubicBezTo>
                  <a:cubicBezTo>
                    <a:pt x="3665" y="305"/>
                    <a:pt x="3200" y="257"/>
                    <a:pt x="2895" y="100"/>
                  </a:cubicBezTo>
                  <a:cubicBezTo>
                    <a:pt x="2757" y="29"/>
                    <a:pt x="2591" y="0"/>
                    <a:pt x="2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roup 78">
            <a:extLst>
              <a:ext uri="{FF2B5EF4-FFF2-40B4-BE49-F238E27FC236}">
                <a16:creationId xmlns:a16="http://schemas.microsoft.com/office/drawing/2014/main" id="{5AB96A49-18A8-B2DB-2A8A-9D7A9FEB547A}"/>
              </a:ext>
            </a:extLst>
          </p:cNvPr>
          <p:cNvGrpSpPr/>
          <p:nvPr/>
        </p:nvGrpSpPr>
        <p:grpSpPr>
          <a:xfrm>
            <a:off x="5151107" y="675925"/>
            <a:ext cx="1313100" cy="1313100"/>
            <a:chOff x="1990625" y="539497"/>
            <a:chExt cx="1313100" cy="1313100"/>
          </a:xfrm>
        </p:grpSpPr>
        <p:sp>
          <p:nvSpPr>
            <p:cNvPr id="80" name="Google Shape;845;p44">
              <a:extLst>
                <a:ext uri="{FF2B5EF4-FFF2-40B4-BE49-F238E27FC236}">
                  <a16:creationId xmlns:a16="http://schemas.microsoft.com/office/drawing/2014/main" id="{8CE609D6-C5C0-F629-E4BE-872255BA76E2}"/>
                </a:ext>
              </a:extLst>
            </p:cNvPr>
            <p:cNvSpPr/>
            <p:nvPr/>
          </p:nvSpPr>
          <p:spPr>
            <a:xfrm flipH="1">
              <a:off x="1990625" y="539497"/>
              <a:ext cx="1313100" cy="13131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TextBox 80">
              <a:extLst>
                <a:ext uri="{FF2B5EF4-FFF2-40B4-BE49-F238E27FC236}">
                  <a16:creationId xmlns:a16="http://schemas.microsoft.com/office/drawing/2014/main" id="{8AFFC96B-D045-DD99-152B-218C8412147C}"/>
                </a:ext>
              </a:extLst>
            </p:cNvPr>
            <p:cNvSpPr txBox="1"/>
            <p:nvPr/>
          </p:nvSpPr>
          <p:spPr>
            <a:xfrm>
              <a:off x="2243525" y="803632"/>
              <a:ext cx="807300" cy="784830"/>
            </a:xfrm>
            <a:prstGeom prst="rect">
              <a:avLst/>
            </a:prstGeom>
            <a:noFill/>
          </p:spPr>
          <p:txBody>
            <a:bodyPr wrap="square">
              <a:spAutoFit/>
            </a:bodyPr>
            <a:lstStyle/>
            <a:p>
              <a:pPr marL="0" lvl="0" indent="0" algn="ctr" rtl="0">
                <a:spcBef>
                  <a:spcPts val="0"/>
                </a:spcBef>
                <a:spcAft>
                  <a:spcPts val="0"/>
                </a:spcAft>
                <a:buNone/>
              </a:pPr>
              <a:r>
                <a:rPr lang="en-US" sz="4500" b="1" smtClean="0">
                  <a:solidFill>
                    <a:schemeClr val="bg1"/>
                  </a:solidFill>
                </a:rPr>
                <a:t>2</a:t>
              </a:r>
              <a:endParaRPr lang="en-US" sz="4500" b="1">
                <a:solidFill>
                  <a:schemeClr val="bg1"/>
                </a:solidFill>
              </a:endParaRPr>
            </a:p>
          </p:txBody>
        </p:sp>
      </p:grpSp>
      <p:sp>
        <p:nvSpPr>
          <p:cNvPr id="82" name="TextBox 81">
            <a:extLst>
              <a:ext uri="{FF2B5EF4-FFF2-40B4-BE49-F238E27FC236}">
                <a16:creationId xmlns:a16="http://schemas.microsoft.com/office/drawing/2014/main" id="{79EC1C3D-C322-94DE-64ED-BC602AFC9603}"/>
              </a:ext>
            </a:extLst>
          </p:cNvPr>
          <p:cNvSpPr txBox="1"/>
          <p:nvPr/>
        </p:nvSpPr>
        <p:spPr>
          <a:xfrm>
            <a:off x="2676349" y="2259043"/>
            <a:ext cx="6262617" cy="1661993"/>
          </a:xfrm>
          <a:prstGeom prst="rect">
            <a:avLst/>
          </a:prstGeom>
          <a:noFill/>
        </p:spPr>
        <p:txBody>
          <a:bodyPr wrap="square">
            <a:spAutoFit/>
          </a:bodyPr>
          <a:lstStyle/>
          <a:p>
            <a:pPr algn="ctr">
              <a:lnSpc>
                <a:spcPct val="150000"/>
              </a:lnSpc>
            </a:pPr>
            <a:r>
              <a:rPr lang="en-US" sz="3400" b="1" smtClean="0">
                <a:solidFill>
                  <a:srgbClr val="004C60"/>
                </a:solidFill>
                <a:latin typeface="Arial" panose="020B0604020202020204" pitchFamily="34" charset="0"/>
                <a:ea typeface="Arial" panose="020B0604020202020204" pitchFamily="34" charset="0"/>
                <a:cs typeface="Arial" panose="020B0604020202020204" pitchFamily="34" charset="0"/>
              </a:rPr>
              <a:t>TÁC ĐỘNG CỦA BIẾN ĐỔI KHÍ HẬU ĐỐI VỚI THUỶ VĂN</a:t>
            </a:r>
            <a:endParaRPr lang="en-US" sz="3400">
              <a:solidFill>
                <a:srgbClr val="004C60"/>
              </a:solidFill>
            </a:endParaRPr>
          </a:p>
        </p:txBody>
      </p:sp>
    </p:spTree>
  </p:cSld>
  <p:clrMapOvr>
    <a:masterClrMapping/>
  </p:clrMapOvr>
  <p:transition spd="slow">
    <p:push dir="u"/>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15" name="Group 14">
            <a:extLst>
              <a:ext uri="{FF2B5EF4-FFF2-40B4-BE49-F238E27FC236}">
                <a16:creationId xmlns:a16="http://schemas.microsoft.com/office/drawing/2014/main" id="{E829440C-0F23-8EF7-96B1-8E1479D58D47}"/>
              </a:ext>
            </a:extLst>
          </p:cNvPr>
          <p:cNvGrpSpPr/>
          <p:nvPr/>
        </p:nvGrpSpPr>
        <p:grpSpPr>
          <a:xfrm>
            <a:off x="663171" y="332254"/>
            <a:ext cx="7803372" cy="923330"/>
            <a:chOff x="564114" y="408454"/>
            <a:chExt cx="7803372" cy="923330"/>
          </a:xfrm>
        </p:grpSpPr>
        <p:sp>
          <p:nvSpPr>
            <p:cNvPr id="16" name="Freeform 4">
              <a:extLst>
                <a:ext uri="{FF2B5EF4-FFF2-40B4-BE49-F238E27FC236}">
                  <a16:creationId xmlns:a16="http://schemas.microsoft.com/office/drawing/2014/main" id="{EF4DAC15-2065-FED1-91E0-DC507E8F877A}"/>
                </a:ext>
              </a:extLst>
            </p:cNvPr>
            <p:cNvSpPr/>
            <p:nvPr/>
          </p:nvSpPr>
          <p:spPr>
            <a:xfrm>
              <a:off x="564114" y="540946"/>
              <a:ext cx="639849" cy="658346"/>
            </a:xfrm>
            <a:custGeom>
              <a:avLst/>
              <a:gdLst/>
              <a:ahLst/>
              <a:cxnLst/>
              <a:rect l="l" t="t" r="r" b="b"/>
              <a:pathLst>
                <a:path w="4247535" h="4114800">
                  <a:moveTo>
                    <a:pt x="0" y="0"/>
                  </a:moveTo>
                  <a:lnTo>
                    <a:pt x="4247536" y="0"/>
                  </a:lnTo>
                  <a:lnTo>
                    <a:pt x="4247536"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7" name="TextBox 16">
              <a:extLst>
                <a:ext uri="{FF2B5EF4-FFF2-40B4-BE49-F238E27FC236}">
                  <a16:creationId xmlns:a16="http://schemas.microsoft.com/office/drawing/2014/main" id="{1122A0BE-5935-CDF2-2DCF-FA77AADE37E5}"/>
                </a:ext>
              </a:extLst>
            </p:cNvPr>
            <p:cNvSpPr txBox="1"/>
            <p:nvPr/>
          </p:nvSpPr>
          <p:spPr>
            <a:xfrm>
              <a:off x="1313542" y="408454"/>
              <a:ext cx="7053944" cy="923330"/>
            </a:xfrm>
            <a:prstGeom prst="rect">
              <a:avLst/>
            </a:prstGeom>
            <a:noFill/>
          </p:spPr>
          <p:txBody>
            <a:bodyPr wrap="square" rtlCol="0">
              <a:spAutoFit/>
            </a:bodyPr>
            <a:lstStyle/>
            <a:p>
              <a:pPr algn="just">
                <a:lnSpc>
                  <a:spcPct val="150000"/>
                </a:lnSpc>
              </a:pPr>
              <a:r>
                <a:rPr lang="en-US" sz="1800" b="1" smtClean="0">
                  <a:solidFill>
                    <a:srgbClr val="FF0000"/>
                  </a:solidFill>
                </a:rPr>
                <a:t>Đọc </a:t>
              </a:r>
              <a:r>
                <a:rPr lang="vi-VN" sz="1800" b="1" smtClean="0">
                  <a:solidFill>
                    <a:srgbClr val="FF0000"/>
                  </a:solidFill>
                </a:rPr>
                <a:t>thông </a:t>
              </a:r>
              <a:r>
                <a:rPr lang="vi-VN" sz="1800" b="1">
                  <a:solidFill>
                    <a:srgbClr val="FF0000"/>
                  </a:solidFill>
                </a:rPr>
                <a:t>tin mục 2 </a:t>
              </a:r>
              <a:r>
                <a:rPr lang="en-US" sz="1800" b="1" smtClean="0">
                  <a:solidFill>
                    <a:srgbClr val="FF0000"/>
                  </a:solidFill>
                </a:rPr>
                <a:t>(</a:t>
              </a:r>
              <a:r>
                <a:rPr lang="vi-VN" sz="1800" b="1" smtClean="0">
                  <a:solidFill>
                    <a:srgbClr val="FF0000"/>
                  </a:solidFill>
                </a:rPr>
                <a:t>SGK tr.131</a:t>
              </a:r>
              <a:r>
                <a:rPr lang="en-US" sz="1800" b="1" smtClean="0">
                  <a:solidFill>
                    <a:srgbClr val="FF0000"/>
                  </a:solidFill>
                </a:rPr>
                <a:t>)</a:t>
              </a:r>
              <a:r>
                <a:rPr lang="vi-VN" sz="1800" b="1" smtClean="0">
                  <a:solidFill>
                    <a:srgbClr val="FF0000"/>
                  </a:solidFill>
                </a:rPr>
                <a:t> </a:t>
              </a:r>
              <a:r>
                <a:rPr lang="vi-VN" sz="1800" b="1">
                  <a:solidFill>
                    <a:srgbClr val="FF0000"/>
                  </a:solidFill>
                </a:rPr>
                <a:t>và trả lời câu hỏi: </a:t>
              </a:r>
              <a:r>
                <a:rPr lang="vi-VN" sz="1800"/>
                <a:t>Phân tích tác động của biến đổi khí hậu đối với thuỷ văn nước ta. </a:t>
              </a:r>
              <a:endParaRPr lang="en-US" sz="1800"/>
            </a:p>
          </p:txBody>
        </p:sp>
      </p:grpSp>
      <p:sp>
        <p:nvSpPr>
          <p:cNvPr id="18" name="Rectangle 17"/>
          <p:cNvSpPr/>
          <p:nvPr/>
        </p:nvSpPr>
        <p:spPr>
          <a:xfrm>
            <a:off x="663171" y="1432089"/>
            <a:ext cx="7803372" cy="1364476"/>
          </a:xfrm>
          <a:prstGeom prst="rect">
            <a:avLst/>
          </a:prstGeom>
        </p:spPr>
        <p:txBody>
          <a:bodyPr wrap="square">
            <a:spAutoFit/>
          </a:bodyPr>
          <a:lstStyle/>
          <a:p>
            <a:pPr marL="285750" indent="-285750" algn="just">
              <a:lnSpc>
                <a:spcPct val="150000"/>
              </a:lnSpc>
              <a:spcBef>
                <a:spcPts val="100"/>
              </a:spcBef>
              <a:spcAft>
                <a:spcPts val="100"/>
              </a:spcAft>
              <a:buFont typeface="Wingdings" panose="05000000000000000000" pitchFamily="2" charset="2"/>
              <a:buChar char="Ø"/>
            </a:pPr>
            <a:r>
              <a:rPr lang="vi-VN" sz="1800">
                <a:latin typeface="+mn-lt"/>
                <a:ea typeface="Calibri" panose="020F0502020204030204" pitchFamily="34" charset="0"/>
                <a:cs typeface="Times New Roman" panose="02020603050405020304" pitchFamily="18" charset="0"/>
              </a:rPr>
              <a:t>Tổng lượng mưa trung bình năm có sự biến </a:t>
            </a:r>
            <a:r>
              <a:rPr lang="vi-VN" sz="1800" smtClean="0">
                <a:latin typeface="+mn-lt"/>
                <a:ea typeface="Calibri" panose="020F0502020204030204" pitchFamily="34" charset="0"/>
                <a:cs typeface="Times New Roman" panose="02020603050405020304" pitchFamily="18" charset="0"/>
              </a:rPr>
              <a:t>động</a:t>
            </a:r>
            <a:r>
              <a:rPr lang="en-US" sz="1800">
                <a:latin typeface="+mn-lt"/>
                <a:ea typeface="Calibri" panose="020F0502020204030204" pitchFamily="34" charset="0"/>
                <a:cs typeface="Times New Roman" panose="02020603050405020304" pitchFamily="18" charset="0"/>
              </a:rPr>
              <a:t> </a:t>
            </a:r>
            <a:r>
              <a:rPr lang="vi-VN" sz="1800" smtClean="0">
                <a:latin typeface="+mn-lt"/>
                <a:ea typeface="Calibri" panose="020F0502020204030204" pitchFamily="34" charset="0"/>
                <a:cs typeface="Times New Roman" panose="02020603050405020304" pitchFamily="18" charset="0"/>
              </a:rPr>
              <a:t>→ </a:t>
            </a:r>
            <a:r>
              <a:rPr lang="en-US" sz="1800" smtClean="0">
                <a:latin typeface="+mn-lt"/>
                <a:ea typeface="Calibri" panose="020F0502020204030204" pitchFamily="34" charset="0"/>
                <a:cs typeface="Times New Roman" panose="02020603050405020304" pitchFamily="18" charset="0"/>
              </a:rPr>
              <a:t>Ảnh hưởng đến l</a:t>
            </a:r>
            <a:r>
              <a:rPr lang="vi-VN" sz="1800" smtClean="0">
                <a:latin typeface="+mn-lt"/>
                <a:ea typeface="Calibri" panose="020F0502020204030204" pitchFamily="34" charset="0"/>
                <a:cs typeface="Times New Roman" panose="02020603050405020304" pitchFamily="18" charset="0"/>
              </a:rPr>
              <a:t>ưu </a:t>
            </a:r>
            <a:r>
              <a:rPr lang="vi-VN" sz="1800">
                <a:latin typeface="+mn-lt"/>
                <a:ea typeface="Calibri" panose="020F0502020204030204" pitchFamily="34" charset="0"/>
                <a:cs typeface="Times New Roman" panose="02020603050405020304" pitchFamily="18" charset="0"/>
              </a:rPr>
              <a:t>lượng </a:t>
            </a:r>
            <a:r>
              <a:rPr lang="vi-VN" sz="1800" smtClean="0">
                <a:latin typeface="+mn-lt"/>
                <a:ea typeface="Calibri" panose="020F0502020204030204" pitchFamily="34" charset="0"/>
                <a:cs typeface="Times New Roman" panose="02020603050405020304" pitchFamily="18" charset="0"/>
              </a:rPr>
              <a:t>nước.</a:t>
            </a:r>
            <a:endParaRPr lang="en-US" sz="180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Wingdings" panose="05000000000000000000" pitchFamily="2" charset="2"/>
              <a:buChar char="Ø"/>
            </a:pPr>
            <a:r>
              <a:rPr lang="vi-VN" sz="1800" smtClean="0">
                <a:latin typeface="+mn-lt"/>
                <a:ea typeface="Calibri" panose="020F0502020204030204" pitchFamily="34" charset="0"/>
                <a:cs typeface="Times New Roman" panose="02020603050405020304" pitchFamily="18" charset="0"/>
              </a:rPr>
              <a:t>Sự </a:t>
            </a:r>
            <a:r>
              <a:rPr lang="vi-VN" sz="1800">
                <a:latin typeface="+mn-lt"/>
                <a:ea typeface="Calibri" panose="020F0502020204030204" pitchFamily="34" charset="0"/>
                <a:cs typeface="Times New Roman" panose="02020603050405020304" pitchFamily="18" charset="0"/>
              </a:rPr>
              <a:t>chênh lệch lưu lượng nước giữa mùa lũ và mùa cạn gia tăng. </a:t>
            </a:r>
            <a:endParaRPr lang="en-US" sz="1800">
              <a:effectLst/>
              <a:latin typeface="+mn-lt"/>
              <a:ea typeface="Calibri" panose="020F0502020204030204" pitchFamily="34" charset="0"/>
              <a:cs typeface="Times New Roman" panose="02020603050405020304" pitchFamily="18" charset="0"/>
            </a:endParaRPr>
          </a:p>
        </p:txBody>
      </p:sp>
      <p:sp>
        <p:nvSpPr>
          <p:cNvPr id="19" name="Rectangle 18">
            <a:extLst>
              <a:ext uri="{FF2B5EF4-FFF2-40B4-BE49-F238E27FC236}">
                <a16:creationId xmlns:a16="http://schemas.microsoft.com/office/drawing/2014/main" id="{B03EB5DB-183C-630A-F437-729D2803C8EE}"/>
              </a:ext>
            </a:extLst>
          </p:cNvPr>
          <p:cNvSpPr/>
          <p:nvPr/>
        </p:nvSpPr>
        <p:spPr>
          <a:xfrm>
            <a:off x="396240" y="2973070"/>
            <a:ext cx="3840480" cy="1797050"/>
          </a:xfrm>
          <a:prstGeom prst="rect">
            <a:avLst/>
          </a:prstGeom>
          <a:solidFill>
            <a:srgbClr val="C7996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b="1">
                <a:solidFill>
                  <a:srgbClr val="FFFF00"/>
                </a:solidFill>
              </a:rPr>
              <a:t>Vào mùa lũ: </a:t>
            </a:r>
            <a:r>
              <a:rPr lang="vi-VN" sz="1800">
                <a:solidFill>
                  <a:srgbClr val="FFFFFF"/>
                </a:solidFill>
              </a:rPr>
              <a:t>số ngày mưa lớn </a:t>
            </a:r>
            <a:r>
              <a:rPr lang="vi-VN" sz="1800" smtClean="0">
                <a:solidFill>
                  <a:srgbClr val="FFFFFF"/>
                </a:solidFill>
              </a:rPr>
              <a:t>tăng</a:t>
            </a:r>
            <a:r>
              <a:rPr lang="en-US" sz="1800" smtClean="0">
                <a:solidFill>
                  <a:srgbClr val="FFFFFF"/>
                </a:solidFill>
              </a:rPr>
              <a:t> </a:t>
            </a:r>
            <a:r>
              <a:rPr lang="vi-VN" sz="1800" smtClean="0">
                <a:solidFill>
                  <a:srgbClr val="FFFFFF"/>
                </a:solidFill>
              </a:rPr>
              <a:t>→ </a:t>
            </a:r>
            <a:r>
              <a:rPr lang="vi-VN" sz="1800">
                <a:solidFill>
                  <a:srgbClr val="FFFFFF"/>
                </a:solidFill>
              </a:rPr>
              <a:t>Tình trạng lũ quét ở miền núi và ngập lụt ở đồng bằng ngày càng trầm trọng hơn. </a:t>
            </a:r>
            <a:endParaRPr lang="en-US" sz="1800">
              <a:solidFill>
                <a:srgbClr val="FFFFFF"/>
              </a:solidFill>
            </a:endParaRPr>
          </a:p>
        </p:txBody>
      </p:sp>
      <p:sp>
        <p:nvSpPr>
          <p:cNvPr id="20" name="Rectangle 19">
            <a:extLst>
              <a:ext uri="{FF2B5EF4-FFF2-40B4-BE49-F238E27FC236}">
                <a16:creationId xmlns:a16="http://schemas.microsoft.com/office/drawing/2014/main" id="{B03EB5DB-183C-630A-F437-729D2803C8EE}"/>
              </a:ext>
            </a:extLst>
          </p:cNvPr>
          <p:cNvSpPr/>
          <p:nvPr/>
        </p:nvSpPr>
        <p:spPr>
          <a:xfrm>
            <a:off x="4465320" y="2973070"/>
            <a:ext cx="4244340" cy="1797050"/>
          </a:xfrm>
          <a:prstGeom prst="rect">
            <a:avLst/>
          </a:prstGeom>
          <a:solidFill>
            <a:srgbClr val="C7996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b="1">
                <a:solidFill>
                  <a:srgbClr val="FFFF00"/>
                </a:solidFill>
              </a:rPr>
              <a:t>Vào mùa cạn: </a:t>
            </a:r>
            <a:r>
              <a:rPr lang="vi-VN" sz="1800" smtClean="0"/>
              <a:t>lưu </a:t>
            </a:r>
            <a:r>
              <a:rPr lang="vi-VN" sz="1800"/>
              <a:t>lượng </a:t>
            </a:r>
            <a:r>
              <a:rPr lang="vi-VN" sz="1800" smtClean="0"/>
              <a:t>nước</a:t>
            </a:r>
            <a:r>
              <a:rPr lang="en-US" sz="1800" smtClean="0"/>
              <a:t> ở </a:t>
            </a:r>
            <a:r>
              <a:rPr lang="vi-VN" sz="1800"/>
              <a:t>một số lưu vực sông</a:t>
            </a:r>
            <a:r>
              <a:rPr lang="vi-VN" sz="1800" smtClean="0"/>
              <a:t> giảm</a:t>
            </a:r>
            <a:r>
              <a:rPr lang="en-US" sz="1800" smtClean="0"/>
              <a:t> </a:t>
            </a:r>
            <a:r>
              <a:rPr lang="vi-VN" sz="1800" smtClean="0"/>
              <a:t>→ </a:t>
            </a:r>
            <a:r>
              <a:rPr lang="vi-VN" sz="1800"/>
              <a:t>Tăng nguy cơ thiếu nước cho sinh hoạt và sản xuất ở các địa phương trong lưu vực.</a:t>
            </a:r>
            <a:endParaRPr lang="en-US" sz="1800">
              <a:solidFill>
                <a:srgbClr val="FFFFFF"/>
              </a:solidFill>
            </a:endParaRPr>
          </a:p>
        </p:txBody>
      </p:sp>
    </p:spTree>
    <p:extLst>
      <p:ext uri="{BB962C8B-B14F-4D97-AF65-F5344CB8AC3E}">
        <p14:creationId xmlns:p14="http://schemas.microsoft.com/office/powerpoint/2010/main" val="1882743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anim calcmode="lin" valueType="num">
                                      <p:cBhvr>
                                        <p:cTn id="8" dur="500" fill="hold"/>
                                        <p:tgtEl>
                                          <p:spTgt spid="15"/>
                                        </p:tgtEl>
                                        <p:attrNameLst>
                                          <p:attrName>ppt_x</p:attrName>
                                        </p:attrNameLst>
                                      </p:cBhvr>
                                      <p:tavLst>
                                        <p:tav tm="0">
                                          <p:val>
                                            <p:strVal val="#ppt_x"/>
                                          </p:val>
                                        </p:tav>
                                        <p:tav tm="100000">
                                          <p:val>
                                            <p:strVal val="#ppt_x"/>
                                          </p:val>
                                        </p:tav>
                                      </p:tavLst>
                                    </p:anim>
                                    <p:anim calcmode="lin" valueType="num">
                                      <p:cBhvr>
                                        <p:cTn id="9" dur="5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18">
                                            <p:txEl>
                                              <p:pRg st="0" end="0"/>
                                            </p:txEl>
                                          </p:spTgt>
                                        </p:tgtEl>
                                        <p:attrNameLst>
                                          <p:attrName>style.visibility</p:attrName>
                                        </p:attrNameLst>
                                      </p:cBhvr>
                                      <p:to>
                                        <p:strVal val="visible"/>
                                      </p:to>
                                    </p:set>
                                    <p:animEffect transition="in" filter="randombar(horizontal)">
                                      <p:cBhvr>
                                        <p:cTn id="14" dur="500"/>
                                        <p:tgtEl>
                                          <p:spTgt spid="18">
                                            <p:txEl>
                                              <p:pRg st="0" end="0"/>
                                            </p:txEl>
                                          </p:spTgt>
                                        </p:tgtEl>
                                      </p:cBhvr>
                                    </p:animEffect>
                                  </p:childTnLst>
                                </p:cTn>
                              </p:par>
                            </p:childTnLst>
                          </p:cTn>
                        </p:par>
                        <p:par>
                          <p:cTn id="15" fill="hold">
                            <p:stCondLst>
                              <p:cond delay="500"/>
                            </p:stCondLst>
                            <p:childTnLst>
                              <p:par>
                                <p:cTn id="16" presetID="14" presetClass="entr" presetSubtype="10" fill="hold" nodeType="afterEffect">
                                  <p:stCondLst>
                                    <p:cond delay="0"/>
                                  </p:stCondLst>
                                  <p:childTnLst>
                                    <p:set>
                                      <p:cBhvr>
                                        <p:cTn id="17" dur="1" fill="hold">
                                          <p:stCondLst>
                                            <p:cond delay="0"/>
                                          </p:stCondLst>
                                        </p:cTn>
                                        <p:tgtEl>
                                          <p:spTgt spid="18">
                                            <p:txEl>
                                              <p:pRg st="1" end="1"/>
                                            </p:txEl>
                                          </p:spTgt>
                                        </p:tgtEl>
                                        <p:attrNameLst>
                                          <p:attrName>style.visibility</p:attrName>
                                        </p:attrNameLst>
                                      </p:cBhvr>
                                      <p:to>
                                        <p:strVal val="visible"/>
                                      </p:to>
                                    </p:set>
                                    <p:animEffect transition="in" filter="randombar(horizontal)">
                                      <p:cBhvr>
                                        <p:cTn id="18" dur="500"/>
                                        <p:tgtEl>
                                          <p:spTgt spid="1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checkerboard(across)">
                                      <p:cBhvr>
                                        <p:cTn id="23" dur="500"/>
                                        <p:tgtEl>
                                          <p:spTgt spid="19"/>
                                        </p:tgtEl>
                                      </p:cBhvr>
                                    </p:animEffect>
                                  </p:childTnLst>
                                </p:cTn>
                              </p:par>
                            </p:childTnLst>
                          </p:cTn>
                        </p:par>
                        <p:par>
                          <p:cTn id="24" fill="hold">
                            <p:stCondLst>
                              <p:cond delay="500"/>
                            </p:stCondLst>
                            <p:childTnLst>
                              <p:par>
                                <p:cTn id="25" presetID="5" presetClass="entr" presetSubtype="10"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checkerboard(across)">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8" name="Group 7"/>
          <p:cNvGrpSpPr/>
          <p:nvPr/>
        </p:nvGrpSpPr>
        <p:grpSpPr>
          <a:xfrm>
            <a:off x="0" y="350520"/>
            <a:ext cx="3566795" cy="895350"/>
            <a:chOff x="-10160" y="0"/>
            <a:chExt cx="7133590" cy="1790700"/>
          </a:xfrm>
        </p:grpSpPr>
        <p:sp>
          <p:nvSpPr>
            <p:cNvPr id="9" name="Snip Single Corner Rectangle 8"/>
            <p:cNvSpPr/>
            <p:nvPr/>
          </p:nvSpPr>
          <p:spPr>
            <a:xfrm flipV="1">
              <a:off x="0" y="0"/>
              <a:ext cx="7123430" cy="1638300"/>
            </a:xfrm>
            <a:prstGeom prst="snip1Rect">
              <a:avLst>
                <a:gd name="adj" fmla="val 35958"/>
              </a:avLst>
            </a:prstGeom>
            <a:solidFill>
              <a:schemeClr val="tx1">
                <a:lumMod val="90000"/>
                <a:lumOff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US" sz="900" kern="1200">
                <a:solidFill>
                  <a:srgbClr val="FFFFFF"/>
                </a:solidFill>
              </a:endParaRPr>
            </a:p>
          </p:txBody>
        </p:sp>
        <p:grpSp>
          <p:nvGrpSpPr>
            <p:cNvPr id="10" name="Group 7"/>
            <p:cNvGrpSpPr/>
            <p:nvPr/>
          </p:nvGrpSpPr>
          <p:grpSpPr>
            <a:xfrm>
              <a:off x="-10160" y="0"/>
              <a:ext cx="543560" cy="1790700"/>
              <a:chOff x="0" y="0"/>
              <a:chExt cx="293277" cy="1421492"/>
            </a:xfrm>
          </p:grpSpPr>
          <p:sp>
            <p:nvSpPr>
              <p:cNvPr id="12" name="Freeform 8"/>
              <p:cNvSpPr/>
              <p:nvPr/>
            </p:nvSpPr>
            <p:spPr>
              <a:xfrm>
                <a:off x="0" y="0"/>
                <a:ext cx="293277" cy="1421492"/>
              </a:xfrm>
              <a:custGeom>
                <a:avLst/>
                <a:gdLst/>
                <a:ahLst/>
                <a:cxnLst/>
                <a:rect l="l" t="t" r="r" b="b"/>
                <a:pathLst>
                  <a:path w="293277" h="1421492">
                    <a:moveTo>
                      <a:pt x="0" y="0"/>
                    </a:moveTo>
                    <a:lnTo>
                      <a:pt x="293277" y="0"/>
                    </a:lnTo>
                    <a:lnTo>
                      <a:pt x="293277" y="1421492"/>
                    </a:lnTo>
                    <a:lnTo>
                      <a:pt x="0" y="1421492"/>
                    </a:lnTo>
                    <a:close/>
                  </a:path>
                </a:pathLst>
              </a:custGeom>
              <a:solidFill>
                <a:srgbClr val="F6A429"/>
              </a:solidFill>
            </p:spPr>
          </p:sp>
        </p:grpSp>
        <p:sp>
          <p:nvSpPr>
            <p:cNvPr id="11" name="TextBox 10"/>
            <p:cNvSpPr txBox="1"/>
            <p:nvPr/>
          </p:nvSpPr>
          <p:spPr>
            <a:xfrm>
              <a:off x="951864" y="419040"/>
              <a:ext cx="5753100" cy="800220"/>
            </a:xfrm>
            <a:prstGeom prst="rect">
              <a:avLst/>
            </a:prstGeom>
            <a:noFill/>
          </p:spPr>
          <p:txBody>
            <a:bodyPr wrap="square" rtlCol="0">
              <a:spAutoFit/>
            </a:bodyPr>
            <a:lstStyle/>
            <a:p>
              <a:pPr algn="ctr">
                <a:buClrTx/>
                <a:buFontTx/>
                <a:buNone/>
              </a:pPr>
              <a:r>
                <a:rPr lang="en-US" sz="2000" b="1" kern="1200" smtClean="0">
                  <a:solidFill>
                    <a:srgbClr val="FFFFFF"/>
                  </a:solidFill>
                  <a:latin typeface="Arial" panose="020B0604020202020204" pitchFamily="34" charset="0"/>
                  <a:cs typeface="Arial" panose="020B0604020202020204" pitchFamily="34" charset="0"/>
                </a:rPr>
                <a:t>Lũ quét ở miền núi</a:t>
              </a:r>
              <a:endParaRPr lang="en-US" sz="2000" b="1" kern="1200" dirty="0">
                <a:solidFill>
                  <a:srgbClr val="FFFFFF"/>
                </a:solidFill>
                <a:latin typeface="Arial" panose="020B0604020202020204" pitchFamily="34" charset="0"/>
                <a:cs typeface="Arial" panose="020B0604020202020204" pitchFamily="34" charset="0"/>
              </a:endParaRPr>
            </a:p>
          </p:txBody>
        </p:sp>
      </p:grpSp>
      <p:pic>
        <p:nvPicPr>
          <p:cNvPr id="13" name="Hình ảnh 20" descr="Cảnh báo: Mưa lớn, lũ quét ở miền núi, ngập lụt ở đồng bằng, sóng lớn trên  biển"/>
          <p:cNvPicPr/>
          <p:nvPr/>
        </p:nvPicPr>
        <p:blipFill>
          <a:blip r:embed="rId5">
            <a:extLst>
              <a:ext uri="{28A0092B-C50C-407E-A947-70E740481C1C}">
                <a14:useLocalDpi xmlns:a14="http://schemas.microsoft.com/office/drawing/2010/main" val="0"/>
              </a:ext>
            </a:extLst>
          </a:blip>
          <a:srcRect/>
          <a:stretch>
            <a:fillRect/>
          </a:stretch>
        </p:blipFill>
        <p:spPr bwMode="auto">
          <a:xfrm>
            <a:off x="342900" y="1447770"/>
            <a:ext cx="3741420" cy="25233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y2mate.com - Lũ quét gây thiệt hại nặng ở các huyện miền núi_108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259580" y="2018188"/>
            <a:ext cx="4587239" cy="2608233"/>
          </a:xfrm>
          <a:prstGeom prst="rect">
            <a:avLst/>
          </a:prstGeom>
        </p:spPr>
      </p:pic>
    </p:spTree>
    <p:extLst>
      <p:ext uri="{BB962C8B-B14F-4D97-AF65-F5344CB8AC3E}">
        <p14:creationId xmlns:p14="http://schemas.microsoft.com/office/powerpoint/2010/main" val="3733879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500"/>
                                        <p:tgtEl>
                                          <p:spTgt spid="13"/>
                                        </p:tgtEl>
                                      </p:cBhvr>
                                    </p:animEffect>
                                  </p:childTnLst>
                                </p:cTn>
                              </p:par>
                              <p:par>
                                <p:cTn id="13" presetID="21" presetClass="entr" presetSubtype="1" fill="hold"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581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20" fill="hold" display="0">
                  <p:stCondLst>
                    <p:cond delay="indefinite"/>
                  </p:stCondLst>
                </p:cTn>
                <p:tgtEl>
                  <p:spTgt spid="2"/>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8" name="Group 7"/>
          <p:cNvGrpSpPr/>
          <p:nvPr/>
        </p:nvGrpSpPr>
        <p:grpSpPr>
          <a:xfrm>
            <a:off x="0" y="350520"/>
            <a:ext cx="5516880" cy="895350"/>
            <a:chOff x="-10160" y="0"/>
            <a:chExt cx="11033760" cy="1790700"/>
          </a:xfrm>
        </p:grpSpPr>
        <p:sp>
          <p:nvSpPr>
            <p:cNvPr id="9" name="Snip Single Corner Rectangle 8"/>
            <p:cNvSpPr/>
            <p:nvPr/>
          </p:nvSpPr>
          <p:spPr>
            <a:xfrm flipV="1">
              <a:off x="0" y="0"/>
              <a:ext cx="11023600" cy="1638300"/>
            </a:xfrm>
            <a:prstGeom prst="snip1Rect">
              <a:avLst>
                <a:gd name="adj" fmla="val 35958"/>
              </a:avLst>
            </a:prstGeom>
            <a:solidFill>
              <a:schemeClr val="tx1">
                <a:lumMod val="90000"/>
                <a:lumOff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US" sz="900" kern="1200">
                <a:solidFill>
                  <a:srgbClr val="FFFFFF"/>
                </a:solidFill>
              </a:endParaRPr>
            </a:p>
          </p:txBody>
        </p:sp>
        <p:grpSp>
          <p:nvGrpSpPr>
            <p:cNvPr id="10" name="Group 7"/>
            <p:cNvGrpSpPr/>
            <p:nvPr/>
          </p:nvGrpSpPr>
          <p:grpSpPr>
            <a:xfrm>
              <a:off x="-10160" y="0"/>
              <a:ext cx="543560" cy="1790700"/>
              <a:chOff x="0" y="0"/>
              <a:chExt cx="293277" cy="1421492"/>
            </a:xfrm>
          </p:grpSpPr>
          <p:sp>
            <p:nvSpPr>
              <p:cNvPr id="12" name="Freeform 8"/>
              <p:cNvSpPr/>
              <p:nvPr/>
            </p:nvSpPr>
            <p:spPr>
              <a:xfrm>
                <a:off x="0" y="0"/>
                <a:ext cx="293277" cy="1421492"/>
              </a:xfrm>
              <a:custGeom>
                <a:avLst/>
                <a:gdLst/>
                <a:ahLst/>
                <a:cxnLst/>
                <a:rect l="l" t="t" r="r" b="b"/>
                <a:pathLst>
                  <a:path w="293277" h="1421492">
                    <a:moveTo>
                      <a:pt x="0" y="0"/>
                    </a:moveTo>
                    <a:lnTo>
                      <a:pt x="293277" y="0"/>
                    </a:lnTo>
                    <a:lnTo>
                      <a:pt x="293277" y="1421492"/>
                    </a:lnTo>
                    <a:lnTo>
                      <a:pt x="0" y="1421492"/>
                    </a:lnTo>
                    <a:close/>
                  </a:path>
                </a:pathLst>
              </a:custGeom>
              <a:solidFill>
                <a:srgbClr val="F6A429"/>
              </a:solidFill>
            </p:spPr>
          </p:sp>
        </p:grpSp>
        <p:sp>
          <p:nvSpPr>
            <p:cNvPr id="11" name="TextBox 10"/>
            <p:cNvSpPr txBox="1"/>
            <p:nvPr/>
          </p:nvSpPr>
          <p:spPr>
            <a:xfrm>
              <a:off x="742632" y="419040"/>
              <a:ext cx="10071736" cy="800220"/>
            </a:xfrm>
            <a:prstGeom prst="rect">
              <a:avLst/>
            </a:prstGeom>
            <a:noFill/>
          </p:spPr>
          <p:txBody>
            <a:bodyPr wrap="square" rtlCol="0">
              <a:spAutoFit/>
            </a:bodyPr>
            <a:lstStyle/>
            <a:p>
              <a:pPr algn="ctr">
                <a:buClrTx/>
                <a:buFontTx/>
                <a:buNone/>
              </a:pPr>
              <a:r>
                <a:rPr lang="en-US" sz="2000" b="1" kern="1200" smtClean="0">
                  <a:solidFill>
                    <a:srgbClr val="FFFFFF"/>
                  </a:solidFill>
                  <a:latin typeface="Arial" panose="020B0604020202020204" pitchFamily="34" charset="0"/>
                  <a:cs typeface="Arial" panose="020B0604020202020204" pitchFamily="34" charset="0"/>
                </a:rPr>
                <a:t>Ngập lụt ở Đồng bằng sông Cửu Long</a:t>
              </a:r>
              <a:endParaRPr lang="en-US" sz="2000" b="1" kern="1200" dirty="0">
                <a:solidFill>
                  <a:srgbClr val="FFFFFF"/>
                </a:solidFill>
                <a:latin typeface="Arial" panose="020B0604020202020204" pitchFamily="34" charset="0"/>
                <a:cs typeface="Arial" panose="020B0604020202020204" pitchFamily="34" charset="0"/>
              </a:endParaRPr>
            </a:p>
          </p:txBody>
        </p:sp>
      </p:grpSp>
      <p:pic>
        <p:nvPicPr>
          <p:cNvPr id="14" name="Nguy cơ ngập lụt đồng bằng sông Cửu Long _ VTVWDB (online-video-cutter.co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8780" y="1386810"/>
            <a:ext cx="5947039" cy="3345210"/>
          </a:xfrm>
          <a:prstGeom prst="rect">
            <a:avLst/>
          </a:prstGeom>
        </p:spPr>
      </p:pic>
    </p:spTree>
    <p:extLst>
      <p:ext uri="{BB962C8B-B14F-4D97-AF65-F5344CB8AC3E}">
        <p14:creationId xmlns:p14="http://schemas.microsoft.com/office/powerpoint/2010/main" val="1267801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barn(inVertical)">
                                      <p:cBhvr>
                                        <p:cTn id="11" dur="5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8794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6" fill="hold" display="0">
                  <p:stCondLst>
                    <p:cond delay="indefinite"/>
                  </p:stCondLst>
                </p:cTn>
                <p:tgtEl>
                  <p:spTgt spid="1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8" name="Group 7"/>
          <p:cNvGrpSpPr/>
          <p:nvPr/>
        </p:nvGrpSpPr>
        <p:grpSpPr>
          <a:xfrm>
            <a:off x="0" y="350520"/>
            <a:ext cx="4991100" cy="895350"/>
            <a:chOff x="-10160" y="0"/>
            <a:chExt cx="9982200" cy="1790700"/>
          </a:xfrm>
        </p:grpSpPr>
        <p:sp>
          <p:nvSpPr>
            <p:cNvPr id="9" name="Snip Single Corner Rectangle 8"/>
            <p:cNvSpPr/>
            <p:nvPr/>
          </p:nvSpPr>
          <p:spPr>
            <a:xfrm flipV="1">
              <a:off x="0" y="0"/>
              <a:ext cx="9972040" cy="1638300"/>
            </a:xfrm>
            <a:prstGeom prst="snip1Rect">
              <a:avLst>
                <a:gd name="adj" fmla="val 35958"/>
              </a:avLst>
            </a:prstGeom>
            <a:solidFill>
              <a:schemeClr val="tx1">
                <a:lumMod val="90000"/>
                <a:lumOff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US" sz="900" kern="1200">
                <a:solidFill>
                  <a:srgbClr val="FFFFFF"/>
                </a:solidFill>
              </a:endParaRPr>
            </a:p>
          </p:txBody>
        </p:sp>
        <p:grpSp>
          <p:nvGrpSpPr>
            <p:cNvPr id="10" name="Group 7"/>
            <p:cNvGrpSpPr/>
            <p:nvPr/>
          </p:nvGrpSpPr>
          <p:grpSpPr>
            <a:xfrm>
              <a:off x="-10160" y="0"/>
              <a:ext cx="543560" cy="1790700"/>
              <a:chOff x="0" y="0"/>
              <a:chExt cx="293277" cy="1421492"/>
            </a:xfrm>
          </p:grpSpPr>
          <p:sp>
            <p:nvSpPr>
              <p:cNvPr id="12" name="Freeform 8"/>
              <p:cNvSpPr/>
              <p:nvPr/>
            </p:nvSpPr>
            <p:spPr>
              <a:xfrm>
                <a:off x="0" y="0"/>
                <a:ext cx="293277" cy="1421492"/>
              </a:xfrm>
              <a:custGeom>
                <a:avLst/>
                <a:gdLst/>
                <a:ahLst/>
                <a:cxnLst/>
                <a:rect l="l" t="t" r="r" b="b"/>
                <a:pathLst>
                  <a:path w="293277" h="1421492">
                    <a:moveTo>
                      <a:pt x="0" y="0"/>
                    </a:moveTo>
                    <a:lnTo>
                      <a:pt x="293277" y="0"/>
                    </a:lnTo>
                    <a:lnTo>
                      <a:pt x="293277" y="1421492"/>
                    </a:lnTo>
                    <a:lnTo>
                      <a:pt x="0" y="1421492"/>
                    </a:lnTo>
                    <a:close/>
                  </a:path>
                </a:pathLst>
              </a:custGeom>
              <a:solidFill>
                <a:srgbClr val="F6A429"/>
              </a:solidFill>
            </p:spPr>
          </p:sp>
        </p:grpSp>
        <p:sp>
          <p:nvSpPr>
            <p:cNvPr id="11" name="TextBox 10"/>
            <p:cNvSpPr txBox="1"/>
            <p:nvPr/>
          </p:nvSpPr>
          <p:spPr>
            <a:xfrm>
              <a:off x="714216" y="419040"/>
              <a:ext cx="9077008" cy="800220"/>
            </a:xfrm>
            <a:prstGeom prst="rect">
              <a:avLst/>
            </a:prstGeom>
            <a:noFill/>
          </p:spPr>
          <p:txBody>
            <a:bodyPr wrap="square" rtlCol="0">
              <a:spAutoFit/>
            </a:bodyPr>
            <a:lstStyle/>
            <a:p>
              <a:pPr algn="ctr">
                <a:buClrTx/>
                <a:buFontTx/>
                <a:buNone/>
              </a:pPr>
              <a:r>
                <a:rPr lang="en-US" sz="2000" b="1" kern="1200" smtClean="0">
                  <a:solidFill>
                    <a:srgbClr val="FFFFFF"/>
                  </a:solidFill>
                  <a:latin typeface="Arial" panose="020B0604020202020204" pitchFamily="34" charset="0"/>
                  <a:cs typeface="Arial" panose="020B0604020202020204" pitchFamily="34" charset="0"/>
                </a:rPr>
                <a:t>Thiếu nước ở ven song Thu Bồn</a:t>
              </a:r>
              <a:endParaRPr lang="en-US" sz="2000" b="1" kern="1200" dirty="0">
                <a:solidFill>
                  <a:srgbClr val="FFFFFF"/>
                </a:solidFill>
                <a:latin typeface="Arial" panose="020B0604020202020204" pitchFamily="34" charset="0"/>
                <a:cs typeface="Arial" panose="020B0604020202020204" pitchFamily="34" charset="0"/>
              </a:endParaRPr>
            </a:p>
          </p:txBody>
        </p:sp>
      </p:grpSp>
      <p:pic>
        <p:nvPicPr>
          <p:cNvPr id="15362" name="Picture 2" descr="Công trình giếng đóng nằm sát sông được nhóm hộ tại thôn Dùi Chiêng chung tay, góp sức để đưa nước về làng. Ảnh: HOÀNG LIÊ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948" y="1409668"/>
            <a:ext cx="4628912" cy="3294517"/>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5" name="Rectangle: Rounded Corners 17">
            <a:extLst>
              <a:ext uri="{FF2B5EF4-FFF2-40B4-BE49-F238E27FC236}">
                <a16:creationId xmlns:a16="http://schemas.microsoft.com/office/drawing/2014/main" id="{AAF2F9C8-137C-FCED-C72F-4BEB8271C418}"/>
              </a:ext>
            </a:extLst>
          </p:cNvPr>
          <p:cNvSpPr/>
          <p:nvPr/>
        </p:nvSpPr>
        <p:spPr>
          <a:xfrm>
            <a:off x="440124" y="2142422"/>
            <a:ext cx="3278208" cy="1829008"/>
          </a:xfrm>
          <a:prstGeom prst="roundRect">
            <a:avLst>
              <a:gd name="adj" fmla="val 7724"/>
            </a:avLst>
          </a:prstGeom>
          <a:solidFill>
            <a:srgbClr val="FFFFFF"/>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Nhóm hộ tại thôn Dùi Chiêng chung tay, góp sức đóng giếng để đưa nước về làng</a:t>
            </a:r>
            <a:r>
              <a:rPr lang="en-US" sz="1800">
                <a:solidFill>
                  <a:srgbClr val="000000"/>
                </a:solidFill>
              </a:rPr>
              <a:t>.</a:t>
            </a:r>
          </a:p>
        </p:txBody>
      </p:sp>
    </p:spTree>
    <p:extLst>
      <p:ext uri="{BB962C8B-B14F-4D97-AF65-F5344CB8AC3E}">
        <p14:creationId xmlns:p14="http://schemas.microsoft.com/office/powerpoint/2010/main" val="2449878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p:cTn id="12" dur="500" fill="hold"/>
                                        <p:tgtEl>
                                          <p:spTgt spid="15"/>
                                        </p:tgtEl>
                                        <p:attrNameLst>
                                          <p:attrName>ppt_w</p:attrName>
                                        </p:attrNameLst>
                                      </p:cBhvr>
                                      <p:tavLst>
                                        <p:tav tm="0">
                                          <p:val>
                                            <p:fltVal val="0"/>
                                          </p:val>
                                        </p:tav>
                                        <p:tav tm="100000">
                                          <p:val>
                                            <p:strVal val="#ppt_w"/>
                                          </p:val>
                                        </p:tav>
                                      </p:tavLst>
                                    </p:anim>
                                    <p:anim calcmode="lin" valueType="num">
                                      <p:cBhvr>
                                        <p:cTn id="13" dur="500" fill="hold"/>
                                        <p:tgtEl>
                                          <p:spTgt spid="15"/>
                                        </p:tgtEl>
                                        <p:attrNameLst>
                                          <p:attrName>ppt_h</p:attrName>
                                        </p:attrNameLst>
                                      </p:cBhvr>
                                      <p:tavLst>
                                        <p:tav tm="0">
                                          <p:val>
                                            <p:strVal val="#ppt_h"/>
                                          </p:val>
                                        </p:tav>
                                        <p:tav tm="100000">
                                          <p:val>
                                            <p:strVal val="#ppt_h"/>
                                          </p:val>
                                        </p:tav>
                                      </p:tavLst>
                                    </p:anim>
                                  </p:childTnLst>
                                </p:cTn>
                              </p:par>
                            </p:childTnLst>
                          </p:cTn>
                        </p:par>
                        <p:par>
                          <p:cTn id="14" fill="hold">
                            <p:stCondLst>
                              <p:cond delay="500"/>
                            </p:stCondLst>
                            <p:childTnLst>
                              <p:par>
                                <p:cTn id="15" presetID="53" presetClass="entr" presetSubtype="16" fill="hold" nodeType="afterEffect">
                                  <p:stCondLst>
                                    <p:cond delay="0"/>
                                  </p:stCondLst>
                                  <p:childTnLst>
                                    <p:set>
                                      <p:cBhvr>
                                        <p:cTn id="16" dur="1" fill="hold">
                                          <p:stCondLst>
                                            <p:cond delay="0"/>
                                          </p:stCondLst>
                                        </p:cTn>
                                        <p:tgtEl>
                                          <p:spTgt spid="15362"/>
                                        </p:tgtEl>
                                        <p:attrNameLst>
                                          <p:attrName>style.visibility</p:attrName>
                                        </p:attrNameLst>
                                      </p:cBhvr>
                                      <p:to>
                                        <p:strVal val="visible"/>
                                      </p:to>
                                    </p:set>
                                    <p:anim calcmode="lin" valueType="num">
                                      <p:cBhvr>
                                        <p:cTn id="17" dur="500" fill="hold"/>
                                        <p:tgtEl>
                                          <p:spTgt spid="15362"/>
                                        </p:tgtEl>
                                        <p:attrNameLst>
                                          <p:attrName>ppt_w</p:attrName>
                                        </p:attrNameLst>
                                      </p:cBhvr>
                                      <p:tavLst>
                                        <p:tav tm="0">
                                          <p:val>
                                            <p:fltVal val="0"/>
                                          </p:val>
                                        </p:tav>
                                        <p:tav tm="100000">
                                          <p:val>
                                            <p:strVal val="#ppt_w"/>
                                          </p:val>
                                        </p:tav>
                                      </p:tavLst>
                                    </p:anim>
                                    <p:anim calcmode="lin" valueType="num">
                                      <p:cBhvr>
                                        <p:cTn id="18" dur="500" fill="hold"/>
                                        <p:tgtEl>
                                          <p:spTgt spid="15362"/>
                                        </p:tgtEl>
                                        <p:attrNameLst>
                                          <p:attrName>ppt_h</p:attrName>
                                        </p:attrNameLst>
                                      </p:cBhvr>
                                      <p:tavLst>
                                        <p:tav tm="0">
                                          <p:val>
                                            <p:fltVal val="0"/>
                                          </p:val>
                                        </p:tav>
                                        <p:tav tm="100000">
                                          <p:val>
                                            <p:strVal val="#ppt_h"/>
                                          </p:val>
                                        </p:tav>
                                      </p:tavLst>
                                    </p:anim>
                                    <p:animEffect transition="in" filter="fade">
                                      <p:cBhvr>
                                        <p:cTn id="19" dur="500"/>
                                        <p:tgtEl>
                                          <p:spTgt spid="153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325880" y="241863"/>
            <a:ext cx="6362700" cy="958660"/>
          </a:xfrm>
          <a:prstGeom prst="rect">
            <a:avLst/>
          </a:prstGeom>
        </p:spPr>
        <p:txBody>
          <a:bodyPr wrap="square">
            <a:spAutoFit/>
          </a:bodyPr>
          <a:lstStyle/>
          <a:p>
            <a:pPr algn="ctr">
              <a:lnSpc>
                <a:spcPct val="150000"/>
              </a:lnSpc>
            </a:pPr>
            <a:r>
              <a:rPr lang="en-US" sz="2000" b="1" smtClean="0">
                <a:solidFill>
                  <a:schemeClr val="tx1"/>
                </a:solidFill>
                <a:latin typeface="+mn-lt"/>
                <a:ea typeface="Calibri" panose="020F0502020204030204" pitchFamily="34" charset="0"/>
                <a:cs typeface="Times New Roman" panose="02020603050405020304" pitchFamily="18" charset="0"/>
              </a:rPr>
              <a:t>M</a:t>
            </a:r>
            <a:r>
              <a:rPr lang="vi-VN" sz="2000" b="1" smtClean="0">
                <a:solidFill>
                  <a:schemeClr val="tx1"/>
                </a:solidFill>
                <a:latin typeface="+mn-lt"/>
                <a:ea typeface="Calibri" panose="020F0502020204030204" pitchFamily="34" charset="0"/>
                <a:cs typeface="Times New Roman" panose="02020603050405020304" pitchFamily="18" charset="0"/>
              </a:rPr>
              <a:t>ột </a:t>
            </a:r>
            <a:r>
              <a:rPr lang="vi-VN" sz="2000" b="1">
                <a:solidFill>
                  <a:schemeClr val="tx1"/>
                </a:solidFill>
                <a:latin typeface="+mn-lt"/>
                <a:ea typeface="Calibri" panose="020F0502020204030204" pitchFamily="34" charset="0"/>
                <a:cs typeface="Times New Roman" panose="02020603050405020304" pitchFamily="18" charset="0"/>
              </a:rPr>
              <a:t>số thông tin </a:t>
            </a:r>
            <a:r>
              <a:rPr lang="vi-VN" sz="2000" b="1" smtClean="0">
                <a:solidFill>
                  <a:schemeClr val="tx1"/>
                </a:solidFill>
                <a:latin typeface="+mn-lt"/>
                <a:ea typeface="Calibri" panose="020F0502020204030204" pitchFamily="34" charset="0"/>
                <a:cs typeface="Times New Roman" panose="02020603050405020304" pitchFamily="18" charset="0"/>
              </a:rPr>
              <a:t>về</a:t>
            </a:r>
            <a:r>
              <a:rPr lang="en-US" sz="2000" b="1" smtClean="0">
                <a:solidFill>
                  <a:schemeClr val="tx1"/>
                </a:solidFill>
                <a:latin typeface="+mn-lt"/>
                <a:ea typeface="Calibri" panose="020F0502020204030204" pitchFamily="34" charset="0"/>
                <a:cs typeface="Times New Roman" panose="02020603050405020304" pitchFamily="18" charset="0"/>
              </a:rPr>
              <a:t>:</a:t>
            </a:r>
            <a:r>
              <a:rPr lang="vi-VN" sz="2000" b="1" smtClean="0">
                <a:solidFill>
                  <a:schemeClr val="tx1"/>
                </a:solidFill>
                <a:latin typeface="+mn-lt"/>
                <a:ea typeface="Calibri" panose="020F0502020204030204" pitchFamily="34" charset="0"/>
                <a:cs typeface="Times New Roman" panose="02020603050405020304" pitchFamily="18" charset="0"/>
              </a:rPr>
              <a:t> Kịch </a:t>
            </a:r>
            <a:r>
              <a:rPr lang="vi-VN" sz="2000" b="1">
                <a:solidFill>
                  <a:schemeClr val="tx1"/>
                </a:solidFill>
                <a:latin typeface="+mn-lt"/>
                <a:ea typeface="Calibri" panose="020F0502020204030204" pitchFamily="34" charset="0"/>
                <a:cs typeface="Times New Roman" panose="02020603050405020304" pitchFamily="18" charset="0"/>
              </a:rPr>
              <a:t>bản biến đổi khí hậu và nước biển dâng cho Việt Nam </a:t>
            </a:r>
            <a:endParaRPr lang="en-US" sz="2000" b="1">
              <a:solidFill>
                <a:schemeClr val="tx1"/>
              </a:solidFill>
              <a:latin typeface="+mn-lt"/>
            </a:endParaRPr>
          </a:p>
        </p:txBody>
      </p:sp>
      <p:grpSp>
        <p:nvGrpSpPr>
          <p:cNvPr id="14" name="Group 13">
            <a:extLst>
              <a:ext uri="{FF2B5EF4-FFF2-40B4-BE49-F238E27FC236}">
                <a16:creationId xmlns:a16="http://schemas.microsoft.com/office/drawing/2014/main" id="{06514C60-3B6E-A092-C010-B0FBB3D022C5}"/>
              </a:ext>
            </a:extLst>
          </p:cNvPr>
          <p:cNvGrpSpPr/>
          <p:nvPr/>
        </p:nvGrpSpPr>
        <p:grpSpPr>
          <a:xfrm>
            <a:off x="460375" y="1238760"/>
            <a:ext cx="7753984" cy="535483"/>
            <a:chOff x="662940" y="419100"/>
            <a:chExt cx="7753984" cy="535483"/>
          </a:xfrm>
        </p:grpSpPr>
        <p:sp>
          <p:nvSpPr>
            <p:cNvPr id="15" name="Oval 14">
              <a:extLst>
                <a:ext uri="{FF2B5EF4-FFF2-40B4-BE49-F238E27FC236}">
                  <a16:creationId xmlns:a16="http://schemas.microsoft.com/office/drawing/2014/main" id="{B4AB8AE7-1B4C-6134-E6C3-6008567A9F34}"/>
                </a:ext>
              </a:extLst>
            </p:cNvPr>
            <p:cNvSpPr/>
            <p:nvPr/>
          </p:nvSpPr>
          <p:spPr>
            <a:xfrm>
              <a:off x="662940" y="419100"/>
              <a:ext cx="522605" cy="535483"/>
            </a:xfrm>
            <a:prstGeom prst="ellipse">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t>1</a:t>
              </a:r>
            </a:p>
          </p:txBody>
        </p:sp>
        <p:sp>
          <p:nvSpPr>
            <p:cNvPr id="16" name="TextBox 15">
              <a:extLst>
                <a:ext uri="{FF2B5EF4-FFF2-40B4-BE49-F238E27FC236}">
                  <a16:creationId xmlns:a16="http://schemas.microsoft.com/office/drawing/2014/main" id="{1A45EC86-EA03-AD3D-A61B-DE50636CB813}"/>
                </a:ext>
              </a:extLst>
            </p:cNvPr>
            <p:cNvSpPr txBox="1"/>
            <p:nvPr/>
          </p:nvSpPr>
          <p:spPr>
            <a:xfrm>
              <a:off x="1272539" y="502175"/>
              <a:ext cx="7144385" cy="369332"/>
            </a:xfrm>
            <a:prstGeom prst="rect">
              <a:avLst/>
            </a:prstGeom>
            <a:noFill/>
          </p:spPr>
          <p:txBody>
            <a:bodyPr wrap="square">
              <a:spAutoFit/>
            </a:bodyPr>
            <a:lstStyle/>
            <a:p>
              <a:pPr algn="just"/>
              <a:r>
                <a:rPr lang="vi-VN" sz="1800"/>
                <a:t>Đối với tỉnh Quảng Ninh và các tỉnh ven biển Đồng bằng sông Hồng</a:t>
              </a:r>
              <a:endParaRPr lang="en-US" sz="1800"/>
            </a:p>
          </p:txBody>
        </p:sp>
      </p:grpSp>
      <p:sp>
        <p:nvSpPr>
          <p:cNvPr id="18" name="Arrow: Notched Right 19">
            <a:extLst>
              <a:ext uri="{FF2B5EF4-FFF2-40B4-BE49-F238E27FC236}">
                <a16:creationId xmlns:a16="http://schemas.microsoft.com/office/drawing/2014/main" id="{AE786A6E-B438-F0BB-794C-FF82813F5817}"/>
              </a:ext>
            </a:extLst>
          </p:cNvPr>
          <p:cNvSpPr/>
          <p:nvPr/>
        </p:nvSpPr>
        <p:spPr>
          <a:xfrm>
            <a:off x="3173413" y="2407482"/>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22">
            <a:extLst>
              <a:ext uri="{FF2B5EF4-FFF2-40B4-BE49-F238E27FC236}">
                <a16:creationId xmlns:a16="http://schemas.microsoft.com/office/drawing/2014/main" id="{394DF65C-FB03-FBD9-4CFF-9956285ACF58}"/>
              </a:ext>
            </a:extLst>
          </p:cNvPr>
          <p:cNvSpPr/>
          <p:nvPr/>
        </p:nvSpPr>
        <p:spPr>
          <a:xfrm>
            <a:off x="544195" y="2001627"/>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dâng 80 </a:t>
            </a:r>
            <a:r>
              <a:rPr lang="vi-VN" sz="1800" smtClean="0">
                <a:solidFill>
                  <a:srgbClr val="000000"/>
                </a:solidFill>
              </a:rPr>
              <a:t>cm</a:t>
            </a:r>
            <a:endParaRPr lang="en-US" sz="1800">
              <a:solidFill>
                <a:srgbClr val="000000"/>
              </a:solidFill>
            </a:endParaRPr>
          </a:p>
        </p:txBody>
      </p:sp>
      <p:sp>
        <p:nvSpPr>
          <p:cNvPr id="20" name="Rectangle: Rounded Corners 22">
            <a:extLst>
              <a:ext uri="{FF2B5EF4-FFF2-40B4-BE49-F238E27FC236}">
                <a16:creationId xmlns:a16="http://schemas.microsoft.com/office/drawing/2014/main" id="{394DF65C-FB03-FBD9-4CFF-9956285ACF58}"/>
              </a:ext>
            </a:extLst>
          </p:cNvPr>
          <p:cNvSpPr/>
          <p:nvPr/>
        </p:nvSpPr>
        <p:spPr>
          <a:xfrm>
            <a:off x="4049396" y="2001627"/>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a:t>
            </a:r>
            <a:r>
              <a:rPr lang="vi-VN" sz="1800" smtClean="0">
                <a:solidFill>
                  <a:srgbClr val="000000"/>
                </a:solidFill>
              </a:rPr>
              <a:t>1,59% diện tích tỉnh </a:t>
            </a:r>
            <a:r>
              <a:rPr lang="vi-VN" sz="1800">
                <a:solidFill>
                  <a:srgbClr val="000000"/>
                </a:solidFill>
              </a:rPr>
              <a:t>Quảng Ninh và 8,4% diện tích vùng đồng bằng sông Hồng có nguy cơ bị ngập. </a:t>
            </a:r>
            <a:endParaRPr lang="en-US" sz="1800">
              <a:solidFill>
                <a:srgbClr val="000000"/>
              </a:solidFill>
            </a:endParaRPr>
          </a:p>
        </p:txBody>
      </p:sp>
      <p:sp>
        <p:nvSpPr>
          <p:cNvPr id="21" name="Arrow: Notched Right 19">
            <a:extLst>
              <a:ext uri="{FF2B5EF4-FFF2-40B4-BE49-F238E27FC236}">
                <a16:creationId xmlns:a16="http://schemas.microsoft.com/office/drawing/2014/main" id="{AE786A6E-B438-F0BB-794C-FF82813F5817}"/>
              </a:ext>
            </a:extLst>
          </p:cNvPr>
          <p:cNvSpPr/>
          <p:nvPr/>
        </p:nvSpPr>
        <p:spPr>
          <a:xfrm>
            <a:off x="3173413" y="3888886"/>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2">
            <a:extLst>
              <a:ext uri="{FF2B5EF4-FFF2-40B4-BE49-F238E27FC236}">
                <a16:creationId xmlns:a16="http://schemas.microsoft.com/office/drawing/2014/main" id="{394DF65C-FB03-FBD9-4CFF-9956285ACF58}"/>
              </a:ext>
            </a:extLst>
          </p:cNvPr>
          <p:cNvSpPr/>
          <p:nvPr/>
        </p:nvSpPr>
        <p:spPr>
          <a:xfrm>
            <a:off x="544195" y="3483031"/>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a:t>
            </a:r>
            <a:r>
              <a:rPr lang="vi-VN" sz="1800" smtClean="0">
                <a:solidFill>
                  <a:srgbClr val="000000"/>
                </a:solidFill>
              </a:rPr>
              <a:t>dâng</a:t>
            </a:r>
            <a:r>
              <a:rPr lang="en-US" sz="1800" smtClean="0">
                <a:solidFill>
                  <a:srgbClr val="000000"/>
                </a:solidFill>
              </a:rPr>
              <a:t> 100 </a:t>
            </a:r>
            <a:r>
              <a:rPr lang="vi-VN" sz="1800" smtClean="0">
                <a:solidFill>
                  <a:srgbClr val="000000"/>
                </a:solidFill>
              </a:rPr>
              <a:t>cm</a:t>
            </a:r>
            <a:endParaRPr lang="en-US" sz="1800">
              <a:solidFill>
                <a:srgbClr val="000000"/>
              </a:solidFill>
            </a:endParaRPr>
          </a:p>
        </p:txBody>
      </p:sp>
      <p:sp>
        <p:nvSpPr>
          <p:cNvPr id="23" name="Rectangle: Rounded Corners 22">
            <a:extLst>
              <a:ext uri="{FF2B5EF4-FFF2-40B4-BE49-F238E27FC236}">
                <a16:creationId xmlns:a16="http://schemas.microsoft.com/office/drawing/2014/main" id="{394DF65C-FB03-FBD9-4CFF-9956285ACF58}"/>
              </a:ext>
            </a:extLst>
          </p:cNvPr>
          <p:cNvSpPr/>
          <p:nvPr/>
        </p:nvSpPr>
        <p:spPr>
          <a:xfrm>
            <a:off x="4049396" y="3483031"/>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smtClean="0">
                <a:solidFill>
                  <a:srgbClr val="000000"/>
                </a:solidFill>
              </a:rPr>
              <a:t>94</a:t>
            </a:r>
            <a:r>
              <a:rPr lang="vi-VN" sz="1800">
                <a:solidFill>
                  <a:srgbClr val="000000"/>
                </a:solidFill>
              </a:rPr>
              <a:t>% diện tích của </a:t>
            </a:r>
            <a:r>
              <a:rPr lang="vi-VN" sz="1800" smtClean="0">
                <a:solidFill>
                  <a:srgbClr val="000000"/>
                </a:solidFill>
              </a:rPr>
              <a:t>Quảng </a:t>
            </a:r>
            <a:r>
              <a:rPr lang="vi-VN" sz="1800">
                <a:solidFill>
                  <a:srgbClr val="000000"/>
                </a:solidFill>
              </a:rPr>
              <a:t>Ninh có nguy cơ bị </a:t>
            </a:r>
            <a:r>
              <a:rPr lang="vi-VN" sz="1800" smtClean="0">
                <a:solidFill>
                  <a:srgbClr val="000000"/>
                </a:solidFill>
              </a:rPr>
              <a:t>ngập</a:t>
            </a:r>
            <a:r>
              <a:rPr lang="en-US" sz="1800" smtClean="0">
                <a:solidFill>
                  <a:srgbClr val="000000"/>
                </a:solidFill>
              </a:rPr>
              <a:t>, </a:t>
            </a:r>
            <a:r>
              <a:rPr lang="vi-VN" sz="1800">
                <a:solidFill>
                  <a:srgbClr val="000000"/>
                </a:solidFill>
              </a:rPr>
              <a:t>toàn đồng bằng sông Hồng là 13,2</a:t>
            </a:r>
            <a:r>
              <a:rPr lang="vi-VN" sz="1800" smtClean="0">
                <a:solidFill>
                  <a:srgbClr val="000000"/>
                </a:solidFill>
              </a:rPr>
              <a:t>%</a:t>
            </a:r>
            <a:r>
              <a:rPr lang="en-US" sz="1800" smtClean="0">
                <a:solidFill>
                  <a:srgbClr val="000000"/>
                </a:solidFill>
              </a:rPr>
              <a:t>.</a:t>
            </a:r>
            <a:endParaRPr lang="en-US" sz="1800">
              <a:solidFill>
                <a:srgbClr val="000000"/>
              </a:solidFill>
            </a:endParaRPr>
          </a:p>
        </p:txBody>
      </p:sp>
    </p:spTree>
    <p:extLst>
      <p:ext uri="{BB962C8B-B14F-4D97-AF65-F5344CB8AC3E}">
        <p14:creationId xmlns:p14="http://schemas.microsoft.com/office/powerpoint/2010/main" val="4181899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p:tgtEl>
                                          <p:spTgt spid="14"/>
                                        </p:tgtEl>
                                        <p:attrNameLst>
                                          <p:attrName>ppt_y</p:attrName>
                                        </p:attrNameLst>
                                      </p:cBhvr>
                                      <p:tavLst>
                                        <p:tav tm="0">
                                          <p:val>
                                            <p:strVal val="#ppt_y+#ppt_h*1.125000"/>
                                          </p:val>
                                        </p:tav>
                                        <p:tav tm="100000">
                                          <p:val>
                                            <p:strVal val="#ppt_y"/>
                                          </p:val>
                                        </p:tav>
                                      </p:tavLst>
                                    </p:anim>
                                    <p:animEffect transition="in" filter="wipe(up)">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barn(inVertical)">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wipe(left)">
                                      <p:cBhvr>
                                        <p:cTn id="23" dur="500"/>
                                        <p:tgtEl>
                                          <p:spTgt spid="18"/>
                                        </p:tgtEl>
                                      </p:cBhvr>
                                    </p:animEffect>
                                  </p:childTnLst>
                                </p:cTn>
                              </p:par>
                            </p:childTnLst>
                          </p:cTn>
                        </p:par>
                        <p:par>
                          <p:cTn id="24" fill="hold">
                            <p:stCondLst>
                              <p:cond delay="500"/>
                            </p:stCondLst>
                            <p:childTnLst>
                              <p:par>
                                <p:cTn id="25" presetID="16" presetClass="entr" presetSubtype="21"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barn(inVertical)">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barn(inVertical)">
                                      <p:cBhvr>
                                        <p:cTn id="32" dur="500"/>
                                        <p:tgtEl>
                                          <p:spTgt spid="2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wipe(left)">
                                      <p:cBhvr>
                                        <p:cTn id="37" dur="500"/>
                                        <p:tgtEl>
                                          <p:spTgt spid="21"/>
                                        </p:tgtEl>
                                      </p:cBhvr>
                                    </p:animEffect>
                                  </p:childTnLst>
                                </p:cTn>
                              </p:par>
                            </p:childTnLst>
                          </p:cTn>
                        </p:par>
                        <p:par>
                          <p:cTn id="38" fill="hold">
                            <p:stCondLst>
                              <p:cond delay="500"/>
                            </p:stCondLst>
                            <p:childTnLst>
                              <p:par>
                                <p:cTn id="39" presetID="16" presetClass="entr" presetSubtype="21" fill="hold" grpId="0" nodeType="after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barn(inVertical)">
                                      <p:cBhvr>
                                        <p:cTn id="4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animBg="1"/>
      <p:bldP spid="19" grpId="0" animBg="1"/>
      <p:bldP spid="20" grpId="0" animBg="1"/>
      <p:bldP spid="21" grpId="0" animBg="1"/>
      <p:bldP spid="22" grpId="0" animBg="1"/>
      <p:bldP spid="2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325880" y="241863"/>
            <a:ext cx="6362700" cy="958660"/>
          </a:xfrm>
          <a:prstGeom prst="rect">
            <a:avLst/>
          </a:prstGeom>
        </p:spPr>
        <p:txBody>
          <a:bodyPr wrap="square">
            <a:spAutoFit/>
          </a:bodyPr>
          <a:lstStyle/>
          <a:p>
            <a:pPr algn="ctr">
              <a:lnSpc>
                <a:spcPct val="150000"/>
              </a:lnSpc>
            </a:pPr>
            <a:r>
              <a:rPr lang="en-US" sz="2000" b="1" smtClean="0">
                <a:solidFill>
                  <a:schemeClr val="tx1"/>
                </a:solidFill>
                <a:latin typeface="+mn-lt"/>
                <a:ea typeface="Calibri" panose="020F0502020204030204" pitchFamily="34" charset="0"/>
                <a:cs typeface="Times New Roman" panose="02020603050405020304" pitchFamily="18" charset="0"/>
              </a:rPr>
              <a:t>M</a:t>
            </a:r>
            <a:r>
              <a:rPr lang="vi-VN" sz="2000" b="1" smtClean="0">
                <a:solidFill>
                  <a:schemeClr val="tx1"/>
                </a:solidFill>
                <a:latin typeface="+mn-lt"/>
                <a:ea typeface="Calibri" panose="020F0502020204030204" pitchFamily="34" charset="0"/>
                <a:cs typeface="Times New Roman" panose="02020603050405020304" pitchFamily="18" charset="0"/>
              </a:rPr>
              <a:t>ột </a:t>
            </a:r>
            <a:r>
              <a:rPr lang="vi-VN" sz="2000" b="1">
                <a:solidFill>
                  <a:schemeClr val="tx1"/>
                </a:solidFill>
                <a:latin typeface="+mn-lt"/>
                <a:ea typeface="Calibri" panose="020F0502020204030204" pitchFamily="34" charset="0"/>
                <a:cs typeface="Times New Roman" panose="02020603050405020304" pitchFamily="18" charset="0"/>
              </a:rPr>
              <a:t>số thông tin </a:t>
            </a:r>
            <a:r>
              <a:rPr lang="vi-VN" sz="2000" b="1" smtClean="0">
                <a:solidFill>
                  <a:schemeClr val="tx1"/>
                </a:solidFill>
                <a:latin typeface="+mn-lt"/>
                <a:ea typeface="Calibri" panose="020F0502020204030204" pitchFamily="34" charset="0"/>
                <a:cs typeface="Times New Roman" panose="02020603050405020304" pitchFamily="18" charset="0"/>
              </a:rPr>
              <a:t>về</a:t>
            </a:r>
            <a:r>
              <a:rPr lang="en-US" sz="2000" b="1" smtClean="0">
                <a:solidFill>
                  <a:schemeClr val="tx1"/>
                </a:solidFill>
                <a:latin typeface="+mn-lt"/>
                <a:ea typeface="Calibri" panose="020F0502020204030204" pitchFamily="34" charset="0"/>
                <a:cs typeface="Times New Roman" panose="02020603050405020304" pitchFamily="18" charset="0"/>
              </a:rPr>
              <a:t>:</a:t>
            </a:r>
            <a:r>
              <a:rPr lang="vi-VN" sz="2000" b="1" smtClean="0">
                <a:solidFill>
                  <a:schemeClr val="tx1"/>
                </a:solidFill>
                <a:latin typeface="+mn-lt"/>
                <a:ea typeface="Calibri" panose="020F0502020204030204" pitchFamily="34" charset="0"/>
                <a:cs typeface="Times New Roman" panose="02020603050405020304" pitchFamily="18" charset="0"/>
              </a:rPr>
              <a:t> Kịch </a:t>
            </a:r>
            <a:r>
              <a:rPr lang="vi-VN" sz="2000" b="1">
                <a:solidFill>
                  <a:schemeClr val="tx1"/>
                </a:solidFill>
                <a:latin typeface="+mn-lt"/>
                <a:ea typeface="Calibri" panose="020F0502020204030204" pitchFamily="34" charset="0"/>
                <a:cs typeface="Times New Roman" panose="02020603050405020304" pitchFamily="18" charset="0"/>
              </a:rPr>
              <a:t>bản biến đổi khí hậu và nước biển dâng cho Việt Nam </a:t>
            </a:r>
            <a:endParaRPr lang="en-US" sz="2000" b="1">
              <a:solidFill>
                <a:schemeClr val="tx1"/>
              </a:solidFill>
              <a:latin typeface="+mn-lt"/>
            </a:endParaRPr>
          </a:p>
        </p:txBody>
      </p:sp>
      <p:grpSp>
        <p:nvGrpSpPr>
          <p:cNvPr id="14" name="Group 13">
            <a:extLst>
              <a:ext uri="{FF2B5EF4-FFF2-40B4-BE49-F238E27FC236}">
                <a16:creationId xmlns:a16="http://schemas.microsoft.com/office/drawing/2014/main" id="{06514C60-3B6E-A092-C010-B0FBB3D022C5}"/>
              </a:ext>
            </a:extLst>
          </p:cNvPr>
          <p:cNvGrpSpPr/>
          <p:nvPr/>
        </p:nvGrpSpPr>
        <p:grpSpPr>
          <a:xfrm>
            <a:off x="460375" y="1238760"/>
            <a:ext cx="7753984" cy="535483"/>
            <a:chOff x="662940" y="419100"/>
            <a:chExt cx="7753984" cy="535483"/>
          </a:xfrm>
        </p:grpSpPr>
        <p:sp>
          <p:nvSpPr>
            <p:cNvPr id="15" name="Oval 14">
              <a:extLst>
                <a:ext uri="{FF2B5EF4-FFF2-40B4-BE49-F238E27FC236}">
                  <a16:creationId xmlns:a16="http://schemas.microsoft.com/office/drawing/2014/main" id="{B4AB8AE7-1B4C-6134-E6C3-6008567A9F34}"/>
                </a:ext>
              </a:extLst>
            </p:cNvPr>
            <p:cNvSpPr/>
            <p:nvPr/>
          </p:nvSpPr>
          <p:spPr>
            <a:xfrm>
              <a:off x="662940" y="419100"/>
              <a:ext cx="522605" cy="535483"/>
            </a:xfrm>
            <a:prstGeom prst="ellipse">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smtClean="0"/>
                <a:t>2</a:t>
              </a:r>
              <a:endParaRPr lang="en-US" sz="2000" b="1"/>
            </a:p>
          </p:txBody>
        </p:sp>
        <p:sp>
          <p:nvSpPr>
            <p:cNvPr id="16" name="TextBox 15">
              <a:extLst>
                <a:ext uri="{FF2B5EF4-FFF2-40B4-BE49-F238E27FC236}">
                  <a16:creationId xmlns:a16="http://schemas.microsoft.com/office/drawing/2014/main" id="{1A45EC86-EA03-AD3D-A61B-DE50636CB813}"/>
                </a:ext>
              </a:extLst>
            </p:cNvPr>
            <p:cNvSpPr txBox="1"/>
            <p:nvPr/>
          </p:nvSpPr>
          <p:spPr>
            <a:xfrm>
              <a:off x="1272539" y="502175"/>
              <a:ext cx="7144385" cy="369332"/>
            </a:xfrm>
            <a:prstGeom prst="rect">
              <a:avLst/>
            </a:prstGeom>
            <a:noFill/>
          </p:spPr>
          <p:txBody>
            <a:bodyPr wrap="square">
              <a:spAutoFit/>
            </a:bodyPr>
            <a:lstStyle/>
            <a:p>
              <a:pPr algn="just"/>
              <a:r>
                <a:rPr lang="vi-VN" sz="1800"/>
                <a:t>Đối với tỉnh các tỉnh miền Trung từ Thanh Hoá đến Bình Thuận</a:t>
              </a:r>
              <a:endParaRPr lang="en-US" sz="1800"/>
            </a:p>
          </p:txBody>
        </p:sp>
      </p:grpSp>
      <p:sp>
        <p:nvSpPr>
          <p:cNvPr id="18" name="Arrow: Notched Right 19">
            <a:extLst>
              <a:ext uri="{FF2B5EF4-FFF2-40B4-BE49-F238E27FC236}">
                <a16:creationId xmlns:a16="http://schemas.microsoft.com/office/drawing/2014/main" id="{AE786A6E-B438-F0BB-794C-FF82813F5817}"/>
              </a:ext>
            </a:extLst>
          </p:cNvPr>
          <p:cNvSpPr/>
          <p:nvPr/>
        </p:nvSpPr>
        <p:spPr>
          <a:xfrm>
            <a:off x="3173413" y="2407482"/>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22">
            <a:extLst>
              <a:ext uri="{FF2B5EF4-FFF2-40B4-BE49-F238E27FC236}">
                <a16:creationId xmlns:a16="http://schemas.microsoft.com/office/drawing/2014/main" id="{394DF65C-FB03-FBD9-4CFF-9956285ACF58}"/>
              </a:ext>
            </a:extLst>
          </p:cNvPr>
          <p:cNvSpPr/>
          <p:nvPr/>
        </p:nvSpPr>
        <p:spPr>
          <a:xfrm>
            <a:off x="544195" y="2001627"/>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dâng 80 </a:t>
            </a:r>
            <a:r>
              <a:rPr lang="vi-VN" sz="1800" smtClean="0">
                <a:solidFill>
                  <a:srgbClr val="000000"/>
                </a:solidFill>
              </a:rPr>
              <a:t>cm</a:t>
            </a:r>
            <a:endParaRPr lang="en-US" sz="1800">
              <a:solidFill>
                <a:srgbClr val="000000"/>
              </a:solidFill>
            </a:endParaRPr>
          </a:p>
        </p:txBody>
      </p:sp>
      <p:sp>
        <p:nvSpPr>
          <p:cNvPr id="20" name="Rectangle: Rounded Corners 22">
            <a:extLst>
              <a:ext uri="{FF2B5EF4-FFF2-40B4-BE49-F238E27FC236}">
                <a16:creationId xmlns:a16="http://schemas.microsoft.com/office/drawing/2014/main" id="{394DF65C-FB03-FBD9-4CFF-9956285ACF58}"/>
              </a:ext>
            </a:extLst>
          </p:cNvPr>
          <p:cNvSpPr/>
          <p:nvPr/>
        </p:nvSpPr>
        <p:spPr>
          <a:xfrm>
            <a:off x="4049396" y="2001627"/>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a:t>
            </a:r>
            <a:r>
              <a:rPr lang="vi-VN" sz="1800" smtClean="0">
                <a:solidFill>
                  <a:srgbClr val="000000"/>
                </a:solidFill>
              </a:rPr>
              <a:t>1,21</a:t>
            </a:r>
            <a:r>
              <a:rPr lang="vi-VN" sz="1800">
                <a:solidFill>
                  <a:srgbClr val="000000"/>
                </a:solidFill>
              </a:rPr>
              <a:t>% diện tích các tỉnh ven biển </a:t>
            </a:r>
            <a:r>
              <a:rPr lang="vi-VN" sz="1800" smtClean="0">
                <a:solidFill>
                  <a:srgbClr val="000000"/>
                </a:solidFill>
              </a:rPr>
              <a:t>mi</a:t>
            </a:r>
            <a:r>
              <a:rPr lang="en-US" sz="1800" smtClean="0">
                <a:solidFill>
                  <a:srgbClr val="000000"/>
                </a:solidFill>
              </a:rPr>
              <a:t>ề</a:t>
            </a:r>
            <a:r>
              <a:rPr lang="vi-VN" sz="1800" smtClean="0">
                <a:solidFill>
                  <a:srgbClr val="000000"/>
                </a:solidFill>
              </a:rPr>
              <a:t>n</a:t>
            </a:r>
            <a:endParaRPr lang="en-US" sz="1800">
              <a:solidFill>
                <a:srgbClr val="000000"/>
              </a:solidFill>
            </a:endParaRPr>
          </a:p>
          <a:p>
            <a:pPr algn="just">
              <a:lnSpc>
                <a:spcPct val="150000"/>
              </a:lnSpc>
            </a:pPr>
            <a:r>
              <a:rPr lang="vi-VN" sz="1800">
                <a:solidFill>
                  <a:srgbClr val="000000"/>
                </a:solidFill>
              </a:rPr>
              <a:t>Trung từ Thanh Hoá đến Bình Thuận có nguy cơ </a:t>
            </a:r>
            <a:r>
              <a:rPr lang="vi-VN" sz="1800" smtClean="0">
                <a:solidFill>
                  <a:srgbClr val="000000"/>
                </a:solidFill>
              </a:rPr>
              <a:t>ngập</a:t>
            </a:r>
            <a:r>
              <a:rPr lang="en-US" sz="1800" smtClean="0">
                <a:solidFill>
                  <a:srgbClr val="000000"/>
                </a:solidFill>
              </a:rPr>
              <a:t>.</a:t>
            </a:r>
            <a:endParaRPr lang="en-US" sz="1800">
              <a:solidFill>
                <a:srgbClr val="000000"/>
              </a:solidFill>
            </a:endParaRPr>
          </a:p>
        </p:txBody>
      </p:sp>
      <p:sp>
        <p:nvSpPr>
          <p:cNvPr id="21" name="Arrow: Notched Right 19">
            <a:extLst>
              <a:ext uri="{FF2B5EF4-FFF2-40B4-BE49-F238E27FC236}">
                <a16:creationId xmlns:a16="http://schemas.microsoft.com/office/drawing/2014/main" id="{AE786A6E-B438-F0BB-794C-FF82813F5817}"/>
              </a:ext>
            </a:extLst>
          </p:cNvPr>
          <p:cNvSpPr/>
          <p:nvPr/>
        </p:nvSpPr>
        <p:spPr>
          <a:xfrm>
            <a:off x="3173413" y="3888886"/>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2">
            <a:extLst>
              <a:ext uri="{FF2B5EF4-FFF2-40B4-BE49-F238E27FC236}">
                <a16:creationId xmlns:a16="http://schemas.microsoft.com/office/drawing/2014/main" id="{394DF65C-FB03-FBD9-4CFF-9956285ACF58}"/>
              </a:ext>
            </a:extLst>
          </p:cNvPr>
          <p:cNvSpPr/>
          <p:nvPr/>
        </p:nvSpPr>
        <p:spPr>
          <a:xfrm>
            <a:off x="544195" y="3483031"/>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a:t>
            </a:r>
            <a:r>
              <a:rPr lang="vi-VN" sz="1800" smtClean="0">
                <a:solidFill>
                  <a:srgbClr val="000000"/>
                </a:solidFill>
              </a:rPr>
              <a:t>dâng</a:t>
            </a:r>
            <a:r>
              <a:rPr lang="en-US" sz="1800" smtClean="0">
                <a:solidFill>
                  <a:srgbClr val="000000"/>
                </a:solidFill>
              </a:rPr>
              <a:t> 100 </a:t>
            </a:r>
            <a:r>
              <a:rPr lang="vi-VN" sz="1800" smtClean="0">
                <a:solidFill>
                  <a:srgbClr val="000000"/>
                </a:solidFill>
              </a:rPr>
              <a:t>cm</a:t>
            </a:r>
            <a:endParaRPr lang="en-US" sz="1800">
              <a:solidFill>
                <a:srgbClr val="000000"/>
              </a:solidFill>
            </a:endParaRPr>
          </a:p>
        </p:txBody>
      </p:sp>
      <p:sp>
        <p:nvSpPr>
          <p:cNvPr id="23" name="Rectangle: Rounded Corners 22">
            <a:extLst>
              <a:ext uri="{FF2B5EF4-FFF2-40B4-BE49-F238E27FC236}">
                <a16:creationId xmlns:a16="http://schemas.microsoft.com/office/drawing/2014/main" id="{394DF65C-FB03-FBD9-4CFF-9956285ACF58}"/>
              </a:ext>
            </a:extLst>
          </p:cNvPr>
          <p:cNvSpPr/>
          <p:nvPr/>
        </p:nvSpPr>
        <p:spPr>
          <a:xfrm>
            <a:off x="4049396" y="3483031"/>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smtClean="0">
                <a:solidFill>
                  <a:srgbClr val="000000"/>
                </a:solidFill>
              </a:rPr>
              <a:t>T</a:t>
            </a:r>
            <a:r>
              <a:rPr lang="vi-VN" sz="1800" smtClean="0">
                <a:solidFill>
                  <a:srgbClr val="000000"/>
                </a:solidFill>
              </a:rPr>
              <a:t>oàn </a:t>
            </a:r>
            <a:r>
              <a:rPr lang="vi-VN" sz="1800">
                <a:solidFill>
                  <a:srgbClr val="000000"/>
                </a:solidFill>
              </a:rPr>
              <a:t>khu vực ven biển miền Trung nguy cơ ngập khoảng 1,53% diện </a:t>
            </a:r>
            <a:r>
              <a:rPr lang="vi-VN" sz="1800" smtClean="0">
                <a:solidFill>
                  <a:srgbClr val="000000"/>
                </a:solidFill>
              </a:rPr>
              <a:t>tích</a:t>
            </a:r>
            <a:r>
              <a:rPr lang="en-US" sz="1800" smtClean="0">
                <a:solidFill>
                  <a:srgbClr val="000000"/>
                </a:solidFill>
              </a:rPr>
              <a:t>.</a:t>
            </a:r>
            <a:endParaRPr lang="en-US" sz="1800">
              <a:solidFill>
                <a:srgbClr val="000000"/>
              </a:solidFill>
            </a:endParaRPr>
          </a:p>
        </p:txBody>
      </p:sp>
    </p:spTree>
    <p:extLst>
      <p:ext uri="{BB962C8B-B14F-4D97-AF65-F5344CB8AC3E}">
        <p14:creationId xmlns:p14="http://schemas.microsoft.com/office/powerpoint/2010/main" val="3320559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p:tgtEl>
                                          <p:spTgt spid="14"/>
                                        </p:tgtEl>
                                        <p:attrNameLst>
                                          <p:attrName>ppt_y</p:attrName>
                                        </p:attrNameLst>
                                      </p:cBhvr>
                                      <p:tavLst>
                                        <p:tav tm="0">
                                          <p:val>
                                            <p:strVal val="#ppt_y+#ppt_h*1.125000"/>
                                          </p:val>
                                        </p:tav>
                                        <p:tav tm="100000">
                                          <p:val>
                                            <p:strVal val="#ppt_y"/>
                                          </p:val>
                                        </p:tav>
                                      </p:tavLst>
                                    </p:anim>
                                    <p:animEffect transition="in" filter="wipe(up)">
                                      <p:cBhvr>
                                        <p:cTn id="8" dur="500"/>
                                        <p:tgtEl>
                                          <p:spTgt spid="14"/>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barn(inVertical)">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barn(inVertical)">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barn(inVertical)">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left)">
                                      <p:cBhvr>
                                        <p:cTn id="32" dur="500"/>
                                        <p:tgtEl>
                                          <p:spTgt spid="21"/>
                                        </p:tgtEl>
                                      </p:cBhvr>
                                    </p:animEffect>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arn(inVertical)">
                                      <p:cBhvr>
                                        <p:cTn id="3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1" grpId="0" animBg="1"/>
      <p:bldP spid="22" grpId="0" animBg="1"/>
      <p:bldP spid="2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325880" y="241863"/>
            <a:ext cx="6362700" cy="958660"/>
          </a:xfrm>
          <a:prstGeom prst="rect">
            <a:avLst/>
          </a:prstGeom>
        </p:spPr>
        <p:txBody>
          <a:bodyPr wrap="square">
            <a:spAutoFit/>
          </a:bodyPr>
          <a:lstStyle/>
          <a:p>
            <a:pPr algn="ctr">
              <a:lnSpc>
                <a:spcPct val="150000"/>
              </a:lnSpc>
            </a:pPr>
            <a:r>
              <a:rPr lang="en-US" sz="2000" b="1" smtClean="0">
                <a:solidFill>
                  <a:schemeClr val="tx1"/>
                </a:solidFill>
                <a:latin typeface="+mn-lt"/>
                <a:ea typeface="Calibri" panose="020F0502020204030204" pitchFamily="34" charset="0"/>
                <a:cs typeface="Times New Roman" panose="02020603050405020304" pitchFamily="18" charset="0"/>
              </a:rPr>
              <a:t>M</a:t>
            </a:r>
            <a:r>
              <a:rPr lang="vi-VN" sz="2000" b="1" smtClean="0">
                <a:solidFill>
                  <a:schemeClr val="tx1"/>
                </a:solidFill>
                <a:latin typeface="+mn-lt"/>
                <a:ea typeface="Calibri" panose="020F0502020204030204" pitchFamily="34" charset="0"/>
                <a:cs typeface="Times New Roman" panose="02020603050405020304" pitchFamily="18" charset="0"/>
              </a:rPr>
              <a:t>ột </a:t>
            </a:r>
            <a:r>
              <a:rPr lang="vi-VN" sz="2000" b="1">
                <a:solidFill>
                  <a:schemeClr val="tx1"/>
                </a:solidFill>
                <a:latin typeface="+mn-lt"/>
                <a:ea typeface="Calibri" panose="020F0502020204030204" pitchFamily="34" charset="0"/>
                <a:cs typeface="Times New Roman" panose="02020603050405020304" pitchFamily="18" charset="0"/>
              </a:rPr>
              <a:t>số thông tin </a:t>
            </a:r>
            <a:r>
              <a:rPr lang="vi-VN" sz="2000" b="1" smtClean="0">
                <a:solidFill>
                  <a:schemeClr val="tx1"/>
                </a:solidFill>
                <a:latin typeface="+mn-lt"/>
                <a:ea typeface="Calibri" panose="020F0502020204030204" pitchFamily="34" charset="0"/>
                <a:cs typeface="Times New Roman" panose="02020603050405020304" pitchFamily="18" charset="0"/>
              </a:rPr>
              <a:t>về</a:t>
            </a:r>
            <a:r>
              <a:rPr lang="en-US" sz="2000" b="1" smtClean="0">
                <a:solidFill>
                  <a:schemeClr val="tx1"/>
                </a:solidFill>
                <a:latin typeface="+mn-lt"/>
                <a:ea typeface="Calibri" panose="020F0502020204030204" pitchFamily="34" charset="0"/>
                <a:cs typeface="Times New Roman" panose="02020603050405020304" pitchFamily="18" charset="0"/>
              </a:rPr>
              <a:t>:</a:t>
            </a:r>
            <a:r>
              <a:rPr lang="vi-VN" sz="2000" b="1" smtClean="0">
                <a:solidFill>
                  <a:schemeClr val="tx1"/>
                </a:solidFill>
                <a:latin typeface="+mn-lt"/>
                <a:ea typeface="Calibri" panose="020F0502020204030204" pitchFamily="34" charset="0"/>
                <a:cs typeface="Times New Roman" panose="02020603050405020304" pitchFamily="18" charset="0"/>
              </a:rPr>
              <a:t> Kịch </a:t>
            </a:r>
            <a:r>
              <a:rPr lang="vi-VN" sz="2000" b="1">
                <a:solidFill>
                  <a:schemeClr val="tx1"/>
                </a:solidFill>
                <a:latin typeface="+mn-lt"/>
                <a:ea typeface="Calibri" panose="020F0502020204030204" pitchFamily="34" charset="0"/>
                <a:cs typeface="Times New Roman" panose="02020603050405020304" pitchFamily="18" charset="0"/>
              </a:rPr>
              <a:t>bản biến đổi khí hậu và nước biển dâng cho Việt Nam </a:t>
            </a:r>
            <a:endParaRPr lang="en-US" sz="2000" b="1">
              <a:solidFill>
                <a:schemeClr val="tx1"/>
              </a:solidFill>
              <a:latin typeface="+mn-lt"/>
            </a:endParaRPr>
          </a:p>
        </p:txBody>
      </p:sp>
      <p:grpSp>
        <p:nvGrpSpPr>
          <p:cNvPr id="14" name="Group 13">
            <a:extLst>
              <a:ext uri="{FF2B5EF4-FFF2-40B4-BE49-F238E27FC236}">
                <a16:creationId xmlns:a16="http://schemas.microsoft.com/office/drawing/2014/main" id="{06514C60-3B6E-A092-C010-B0FBB3D022C5}"/>
              </a:ext>
            </a:extLst>
          </p:cNvPr>
          <p:cNvGrpSpPr/>
          <p:nvPr/>
        </p:nvGrpSpPr>
        <p:grpSpPr>
          <a:xfrm>
            <a:off x="460375" y="1238760"/>
            <a:ext cx="7753984" cy="535483"/>
            <a:chOff x="662940" y="419100"/>
            <a:chExt cx="7753984" cy="535483"/>
          </a:xfrm>
        </p:grpSpPr>
        <p:sp>
          <p:nvSpPr>
            <p:cNvPr id="15" name="Oval 14">
              <a:extLst>
                <a:ext uri="{FF2B5EF4-FFF2-40B4-BE49-F238E27FC236}">
                  <a16:creationId xmlns:a16="http://schemas.microsoft.com/office/drawing/2014/main" id="{B4AB8AE7-1B4C-6134-E6C3-6008567A9F34}"/>
                </a:ext>
              </a:extLst>
            </p:cNvPr>
            <p:cNvSpPr/>
            <p:nvPr/>
          </p:nvSpPr>
          <p:spPr>
            <a:xfrm>
              <a:off x="662940" y="419100"/>
              <a:ext cx="522605" cy="535483"/>
            </a:xfrm>
            <a:prstGeom prst="ellipse">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smtClean="0"/>
                <a:t>3</a:t>
              </a:r>
              <a:endParaRPr lang="en-US" sz="2000" b="1"/>
            </a:p>
          </p:txBody>
        </p:sp>
        <p:sp>
          <p:nvSpPr>
            <p:cNvPr id="16" name="TextBox 15">
              <a:extLst>
                <a:ext uri="{FF2B5EF4-FFF2-40B4-BE49-F238E27FC236}">
                  <a16:creationId xmlns:a16="http://schemas.microsoft.com/office/drawing/2014/main" id="{1A45EC86-EA03-AD3D-A61B-DE50636CB813}"/>
                </a:ext>
              </a:extLst>
            </p:cNvPr>
            <p:cNvSpPr txBox="1"/>
            <p:nvPr/>
          </p:nvSpPr>
          <p:spPr>
            <a:xfrm>
              <a:off x="1272539" y="502175"/>
              <a:ext cx="7144385" cy="369332"/>
            </a:xfrm>
            <a:prstGeom prst="rect">
              <a:avLst/>
            </a:prstGeom>
            <a:noFill/>
          </p:spPr>
          <p:txBody>
            <a:bodyPr wrap="square">
              <a:spAutoFit/>
            </a:bodyPr>
            <a:lstStyle/>
            <a:p>
              <a:pPr algn="just"/>
              <a:r>
                <a:rPr lang="vi-VN" sz="1800"/>
                <a:t>Đối với </a:t>
              </a:r>
              <a:r>
                <a:rPr lang="en-US" sz="1800" smtClean="0"/>
                <a:t>Thành phố Hồ Chí Minh</a:t>
              </a:r>
              <a:endParaRPr lang="en-US" sz="1800"/>
            </a:p>
          </p:txBody>
        </p:sp>
      </p:grpSp>
      <p:sp>
        <p:nvSpPr>
          <p:cNvPr id="18" name="Arrow: Notched Right 19">
            <a:extLst>
              <a:ext uri="{FF2B5EF4-FFF2-40B4-BE49-F238E27FC236}">
                <a16:creationId xmlns:a16="http://schemas.microsoft.com/office/drawing/2014/main" id="{AE786A6E-B438-F0BB-794C-FF82813F5817}"/>
              </a:ext>
            </a:extLst>
          </p:cNvPr>
          <p:cNvSpPr/>
          <p:nvPr/>
        </p:nvSpPr>
        <p:spPr>
          <a:xfrm>
            <a:off x="3173413" y="2407482"/>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22">
            <a:extLst>
              <a:ext uri="{FF2B5EF4-FFF2-40B4-BE49-F238E27FC236}">
                <a16:creationId xmlns:a16="http://schemas.microsoft.com/office/drawing/2014/main" id="{394DF65C-FB03-FBD9-4CFF-9956285ACF58}"/>
              </a:ext>
            </a:extLst>
          </p:cNvPr>
          <p:cNvSpPr/>
          <p:nvPr/>
        </p:nvSpPr>
        <p:spPr>
          <a:xfrm>
            <a:off x="544195" y="2001627"/>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dâng 80 </a:t>
            </a:r>
            <a:r>
              <a:rPr lang="vi-VN" sz="1800" smtClean="0">
                <a:solidFill>
                  <a:srgbClr val="000000"/>
                </a:solidFill>
              </a:rPr>
              <a:t>cm</a:t>
            </a:r>
            <a:endParaRPr lang="en-US" sz="1800">
              <a:solidFill>
                <a:srgbClr val="000000"/>
              </a:solidFill>
            </a:endParaRPr>
          </a:p>
        </p:txBody>
      </p:sp>
      <p:sp>
        <p:nvSpPr>
          <p:cNvPr id="20" name="Rectangle: Rounded Corners 22">
            <a:extLst>
              <a:ext uri="{FF2B5EF4-FFF2-40B4-BE49-F238E27FC236}">
                <a16:creationId xmlns:a16="http://schemas.microsoft.com/office/drawing/2014/main" id="{394DF65C-FB03-FBD9-4CFF-9956285ACF58}"/>
              </a:ext>
            </a:extLst>
          </p:cNvPr>
          <p:cNvSpPr/>
          <p:nvPr/>
        </p:nvSpPr>
        <p:spPr>
          <a:xfrm>
            <a:off x="4049396" y="2001627"/>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a:t>
            </a:r>
            <a:r>
              <a:rPr lang="vi-VN" sz="1800">
                <a:solidFill>
                  <a:srgbClr val="000000"/>
                </a:solidFill>
              </a:rPr>
              <a:t>15,21% diện tích Thành phố Hồ Chí Minh có nguy cơ bị </a:t>
            </a:r>
            <a:r>
              <a:rPr lang="vi-VN" sz="1800" smtClean="0">
                <a:solidFill>
                  <a:srgbClr val="000000"/>
                </a:solidFill>
              </a:rPr>
              <a:t>ngập</a:t>
            </a:r>
            <a:r>
              <a:rPr lang="en-US" sz="1800" smtClean="0">
                <a:solidFill>
                  <a:srgbClr val="000000"/>
                </a:solidFill>
              </a:rPr>
              <a:t>.</a:t>
            </a:r>
            <a:endParaRPr lang="en-US" sz="1800">
              <a:solidFill>
                <a:srgbClr val="000000"/>
              </a:solidFill>
            </a:endParaRPr>
          </a:p>
        </p:txBody>
      </p:sp>
      <p:sp>
        <p:nvSpPr>
          <p:cNvPr id="21" name="Arrow: Notched Right 19">
            <a:extLst>
              <a:ext uri="{FF2B5EF4-FFF2-40B4-BE49-F238E27FC236}">
                <a16:creationId xmlns:a16="http://schemas.microsoft.com/office/drawing/2014/main" id="{AE786A6E-B438-F0BB-794C-FF82813F5817}"/>
              </a:ext>
            </a:extLst>
          </p:cNvPr>
          <p:cNvSpPr/>
          <p:nvPr/>
        </p:nvSpPr>
        <p:spPr>
          <a:xfrm>
            <a:off x="3173413" y="3888886"/>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2">
            <a:extLst>
              <a:ext uri="{FF2B5EF4-FFF2-40B4-BE49-F238E27FC236}">
                <a16:creationId xmlns:a16="http://schemas.microsoft.com/office/drawing/2014/main" id="{394DF65C-FB03-FBD9-4CFF-9956285ACF58}"/>
              </a:ext>
            </a:extLst>
          </p:cNvPr>
          <p:cNvSpPr/>
          <p:nvPr/>
        </p:nvSpPr>
        <p:spPr>
          <a:xfrm>
            <a:off x="544195" y="3483031"/>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a:t>
            </a:r>
            <a:r>
              <a:rPr lang="vi-VN" sz="1800" smtClean="0">
                <a:solidFill>
                  <a:srgbClr val="000000"/>
                </a:solidFill>
              </a:rPr>
              <a:t>dâng</a:t>
            </a:r>
            <a:r>
              <a:rPr lang="en-US" sz="1800" smtClean="0">
                <a:solidFill>
                  <a:srgbClr val="000000"/>
                </a:solidFill>
              </a:rPr>
              <a:t> 100 </a:t>
            </a:r>
            <a:r>
              <a:rPr lang="vi-VN" sz="1800" smtClean="0">
                <a:solidFill>
                  <a:srgbClr val="000000"/>
                </a:solidFill>
              </a:rPr>
              <a:t>cm</a:t>
            </a:r>
            <a:endParaRPr lang="en-US" sz="1800">
              <a:solidFill>
                <a:srgbClr val="000000"/>
              </a:solidFill>
            </a:endParaRPr>
          </a:p>
        </p:txBody>
      </p:sp>
      <p:sp>
        <p:nvSpPr>
          <p:cNvPr id="23" name="Rectangle: Rounded Corners 22">
            <a:extLst>
              <a:ext uri="{FF2B5EF4-FFF2-40B4-BE49-F238E27FC236}">
                <a16:creationId xmlns:a16="http://schemas.microsoft.com/office/drawing/2014/main" id="{394DF65C-FB03-FBD9-4CFF-9956285ACF58}"/>
              </a:ext>
            </a:extLst>
          </p:cNvPr>
          <p:cNvSpPr/>
          <p:nvPr/>
        </p:nvSpPr>
        <p:spPr>
          <a:xfrm>
            <a:off x="4049396" y="3483031"/>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a:t>
            </a:r>
            <a:r>
              <a:rPr lang="vi-VN" sz="1800" smtClean="0">
                <a:solidFill>
                  <a:srgbClr val="000000"/>
                </a:solidFill>
              </a:rPr>
              <a:t>17,15</a:t>
            </a:r>
            <a:r>
              <a:rPr lang="vi-VN" sz="1800">
                <a:solidFill>
                  <a:srgbClr val="000000"/>
                </a:solidFill>
              </a:rPr>
              <a:t>% điện tích thành phố có nguy cơ bị </a:t>
            </a:r>
            <a:r>
              <a:rPr lang="vi-VN" sz="1800" smtClean="0">
                <a:solidFill>
                  <a:srgbClr val="000000"/>
                </a:solidFill>
              </a:rPr>
              <a:t>ngập</a:t>
            </a:r>
            <a:r>
              <a:rPr lang="en-US" sz="1800" smtClean="0">
                <a:solidFill>
                  <a:srgbClr val="000000"/>
                </a:solidFill>
              </a:rPr>
              <a:t>.</a:t>
            </a:r>
            <a:endParaRPr lang="en-US" sz="1800">
              <a:solidFill>
                <a:srgbClr val="000000"/>
              </a:solidFill>
            </a:endParaRPr>
          </a:p>
        </p:txBody>
      </p:sp>
    </p:spTree>
    <p:extLst>
      <p:ext uri="{BB962C8B-B14F-4D97-AF65-F5344CB8AC3E}">
        <p14:creationId xmlns:p14="http://schemas.microsoft.com/office/powerpoint/2010/main" val="3293003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p:tgtEl>
                                          <p:spTgt spid="14"/>
                                        </p:tgtEl>
                                        <p:attrNameLst>
                                          <p:attrName>ppt_y</p:attrName>
                                        </p:attrNameLst>
                                      </p:cBhvr>
                                      <p:tavLst>
                                        <p:tav tm="0">
                                          <p:val>
                                            <p:strVal val="#ppt_y+#ppt_h*1.125000"/>
                                          </p:val>
                                        </p:tav>
                                        <p:tav tm="100000">
                                          <p:val>
                                            <p:strVal val="#ppt_y"/>
                                          </p:val>
                                        </p:tav>
                                      </p:tavLst>
                                    </p:anim>
                                    <p:animEffect transition="in" filter="wipe(up)">
                                      <p:cBhvr>
                                        <p:cTn id="8" dur="500"/>
                                        <p:tgtEl>
                                          <p:spTgt spid="14"/>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barn(inVertical)">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barn(inVertical)">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barn(inVertical)">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left)">
                                      <p:cBhvr>
                                        <p:cTn id="32" dur="500"/>
                                        <p:tgtEl>
                                          <p:spTgt spid="21"/>
                                        </p:tgtEl>
                                      </p:cBhvr>
                                    </p:animEffect>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arn(inVertical)">
                                      <p:cBhvr>
                                        <p:cTn id="3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1" grpId="0" animBg="1"/>
      <p:bldP spid="22" grpId="0" animBg="1"/>
      <p:bldP spid="2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325880" y="241863"/>
            <a:ext cx="6362700" cy="958660"/>
          </a:xfrm>
          <a:prstGeom prst="rect">
            <a:avLst/>
          </a:prstGeom>
        </p:spPr>
        <p:txBody>
          <a:bodyPr wrap="square">
            <a:spAutoFit/>
          </a:bodyPr>
          <a:lstStyle/>
          <a:p>
            <a:pPr algn="ctr">
              <a:lnSpc>
                <a:spcPct val="150000"/>
              </a:lnSpc>
            </a:pPr>
            <a:r>
              <a:rPr lang="en-US" sz="2000" b="1" smtClean="0">
                <a:solidFill>
                  <a:schemeClr val="tx1"/>
                </a:solidFill>
                <a:latin typeface="+mn-lt"/>
                <a:ea typeface="Calibri" panose="020F0502020204030204" pitchFamily="34" charset="0"/>
                <a:cs typeface="Times New Roman" panose="02020603050405020304" pitchFamily="18" charset="0"/>
              </a:rPr>
              <a:t>M</a:t>
            </a:r>
            <a:r>
              <a:rPr lang="vi-VN" sz="2000" b="1" smtClean="0">
                <a:solidFill>
                  <a:schemeClr val="tx1"/>
                </a:solidFill>
                <a:latin typeface="+mn-lt"/>
                <a:ea typeface="Calibri" panose="020F0502020204030204" pitchFamily="34" charset="0"/>
                <a:cs typeface="Times New Roman" panose="02020603050405020304" pitchFamily="18" charset="0"/>
              </a:rPr>
              <a:t>ột </a:t>
            </a:r>
            <a:r>
              <a:rPr lang="vi-VN" sz="2000" b="1">
                <a:solidFill>
                  <a:schemeClr val="tx1"/>
                </a:solidFill>
                <a:latin typeface="+mn-lt"/>
                <a:ea typeface="Calibri" panose="020F0502020204030204" pitchFamily="34" charset="0"/>
                <a:cs typeface="Times New Roman" panose="02020603050405020304" pitchFamily="18" charset="0"/>
              </a:rPr>
              <a:t>số thông tin </a:t>
            </a:r>
            <a:r>
              <a:rPr lang="vi-VN" sz="2000" b="1" smtClean="0">
                <a:solidFill>
                  <a:schemeClr val="tx1"/>
                </a:solidFill>
                <a:latin typeface="+mn-lt"/>
                <a:ea typeface="Calibri" panose="020F0502020204030204" pitchFamily="34" charset="0"/>
                <a:cs typeface="Times New Roman" panose="02020603050405020304" pitchFamily="18" charset="0"/>
              </a:rPr>
              <a:t>về</a:t>
            </a:r>
            <a:r>
              <a:rPr lang="en-US" sz="2000" b="1" smtClean="0">
                <a:solidFill>
                  <a:schemeClr val="tx1"/>
                </a:solidFill>
                <a:latin typeface="+mn-lt"/>
                <a:ea typeface="Calibri" panose="020F0502020204030204" pitchFamily="34" charset="0"/>
                <a:cs typeface="Times New Roman" panose="02020603050405020304" pitchFamily="18" charset="0"/>
              </a:rPr>
              <a:t>:</a:t>
            </a:r>
            <a:r>
              <a:rPr lang="vi-VN" sz="2000" b="1" smtClean="0">
                <a:solidFill>
                  <a:schemeClr val="tx1"/>
                </a:solidFill>
                <a:latin typeface="+mn-lt"/>
                <a:ea typeface="Calibri" panose="020F0502020204030204" pitchFamily="34" charset="0"/>
                <a:cs typeface="Times New Roman" panose="02020603050405020304" pitchFamily="18" charset="0"/>
              </a:rPr>
              <a:t> Kịch </a:t>
            </a:r>
            <a:r>
              <a:rPr lang="vi-VN" sz="2000" b="1">
                <a:solidFill>
                  <a:schemeClr val="tx1"/>
                </a:solidFill>
                <a:latin typeface="+mn-lt"/>
                <a:ea typeface="Calibri" panose="020F0502020204030204" pitchFamily="34" charset="0"/>
                <a:cs typeface="Times New Roman" panose="02020603050405020304" pitchFamily="18" charset="0"/>
              </a:rPr>
              <a:t>bản biến đổi khí hậu và nước biển dâng cho Việt Nam </a:t>
            </a:r>
            <a:endParaRPr lang="en-US" sz="2000" b="1">
              <a:solidFill>
                <a:schemeClr val="tx1"/>
              </a:solidFill>
              <a:latin typeface="+mn-lt"/>
            </a:endParaRPr>
          </a:p>
        </p:txBody>
      </p:sp>
      <p:grpSp>
        <p:nvGrpSpPr>
          <p:cNvPr id="14" name="Group 13">
            <a:extLst>
              <a:ext uri="{FF2B5EF4-FFF2-40B4-BE49-F238E27FC236}">
                <a16:creationId xmlns:a16="http://schemas.microsoft.com/office/drawing/2014/main" id="{06514C60-3B6E-A092-C010-B0FBB3D022C5}"/>
              </a:ext>
            </a:extLst>
          </p:cNvPr>
          <p:cNvGrpSpPr/>
          <p:nvPr/>
        </p:nvGrpSpPr>
        <p:grpSpPr>
          <a:xfrm>
            <a:off x="460375" y="1238760"/>
            <a:ext cx="7753984" cy="535483"/>
            <a:chOff x="662940" y="419100"/>
            <a:chExt cx="7753984" cy="535483"/>
          </a:xfrm>
        </p:grpSpPr>
        <p:sp>
          <p:nvSpPr>
            <p:cNvPr id="15" name="Oval 14">
              <a:extLst>
                <a:ext uri="{FF2B5EF4-FFF2-40B4-BE49-F238E27FC236}">
                  <a16:creationId xmlns:a16="http://schemas.microsoft.com/office/drawing/2014/main" id="{B4AB8AE7-1B4C-6134-E6C3-6008567A9F34}"/>
                </a:ext>
              </a:extLst>
            </p:cNvPr>
            <p:cNvSpPr/>
            <p:nvPr/>
          </p:nvSpPr>
          <p:spPr>
            <a:xfrm>
              <a:off x="662940" y="419100"/>
              <a:ext cx="522605" cy="535483"/>
            </a:xfrm>
            <a:prstGeom prst="ellipse">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smtClean="0"/>
                <a:t>4</a:t>
              </a:r>
              <a:endParaRPr lang="en-US" sz="2000" b="1"/>
            </a:p>
          </p:txBody>
        </p:sp>
        <p:sp>
          <p:nvSpPr>
            <p:cNvPr id="16" name="TextBox 15">
              <a:extLst>
                <a:ext uri="{FF2B5EF4-FFF2-40B4-BE49-F238E27FC236}">
                  <a16:creationId xmlns:a16="http://schemas.microsoft.com/office/drawing/2014/main" id="{1A45EC86-EA03-AD3D-A61B-DE50636CB813}"/>
                </a:ext>
              </a:extLst>
            </p:cNvPr>
            <p:cNvSpPr txBox="1"/>
            <p:nvPr/>
          </p:nvSpPr>
          <p:spPr>
            <a:xfrm>
              <a:off x="1272539" y="502175"/>
              <a:ext cx="7144385" cy="369332"/>
            </a:xfrm>
            <a:prstGeom prst="rect">
              <a:avLst/>
            </a:prstGeom>
            <a:noFill/>
          </p:spPr>
          <p:txBody>
            <a:bodyPr wrap="square">
              <a:spAutoFit/>
            </a:bodyPr>
            <a:lstStyle/>
            <a:p>
              <a:pPr algn="just"/>
              <a:r>
                <a:rPr lang="vi-VN" sz="1800"/>
                <a:t>Đối với </a:t>
              </a:r>
              <a:r>
                <a:rPr lang="en-US" sz="1800" smtClean="0"/>
                <a:t>khu vực Đồng bằng song Cửu Long</a:t>
              </a:r>
              <a:endParaRPr lang="en-US" sz="1800"/>
            </a:p>
          </p:txBody>
        </p:sp>
      </p:grpSp>
      <p:sp>
        <p:nvSpPr>
          <p:cNvPr id="18" name="Arrow: Notched Right 19">
            <a:extLst>
              <a:ext uri="{FF2B5EF4-FFF2-40B4-BE49-F238E27FC236}">
                <a16:creationId xmlns:a16="http://schemas.microsoft.com/office/drawing/2014/main" id="{AE786A6E-B438-F0BB-794C-FF82813F5817}"/>
              </a:ext>
            </a:extLst>
          </p:cNvPr>
          <p:cNvSpPr/>
          <p:nvPr/>
        </p:nvSpPr>
        <p:spPr>
          <a:xfrm>
            <a:off x="3173413" y="2407482"/>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22">
            <a:extLst>
              <a:ext uri="{FF2B5EF4-FFF2-40B4-BE49-F238E27FC236}">
                <a16:creationId xmlns:a16="http://schemas.microsoft.com/office/drawing/2014/main" id="{394DF65C-FB03-FBD9-4CFF-9956285ACF58}"/>
              </a:ext>
            </a:extLst>
          </p:cNvPr>
          <p:cNvSpPr/>
          <p:nvPr/>
        </p:nvSpPr>
        <p:spPr>
          <a:xfrm>
            <a:off x="544195" y="2001627"/>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dâng 80 </a:t>
            </a:r>
            <a:r>
              <a:rPr lang="vi-VN" sz="1800" smtClean="0">
                <a:solidFill>
                  <a:srgbClr val="000000"/>
                </a:solidFill>
              </a:rPr>
              <a:t>cm</a:t>
            </a:r>
            <a:endParaRPr lang="en-US" sz="1800">
              <a:solidFill>
                <a:srgbClr val="000000"/>
              </a:solidFill>
            </a:endParaRPr>
          </a:p>
        </p:txBody>
      </p:sp>
      <p:sp>
        <p:nvSpPr>
          <p:cNvPr id="20" name="Rectangle: Rounded Corners 22">
            <a:extLst>
              <a:ext uri="{FF2B5EF4-FFF2-40B4-BE49-F238E27FC236}">
                <a16:creationId xmlns:a16="http://schemas.microsoft.com/office/drawing/2014/main" id="{394DF65C-FB03-FBD9-4CFF-9956285ACF58}"/>
              </a:ext>
            </a:extLst>
          </p:cNvPr>
          <p:cNvSpPr/>
          <p:nvPr/>
        </p:nvSpPr>
        <p:spPr>
          <a:xfrm>
            <a:off x="4049396" y="2001627"/>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1800">
                <a:solidFill>
                  <a:srgbClr val="000000"/>
                </a:solidFill>
              </a:rPr>
              <a:t>≈ </a:t>
            </a:r>
            <a:r>
              <a:rPr lang="vi-VN" sz="1800">
                <a:solidFill>
                  <a:srgbClr val="000000"/>
                </a:solidFill>
              </a:rPr>
              <a:t>31,94% diện tích có nguy cơ bị ngập</a:t>
            </a:r>
            <a:r>
              <a:rPr lang="en-US" sz="1800" smtClean="0">
                <a:solidFill>
                  <a:srgbClr val="000000"/>
                </a:solidFill>
              </a:rPr>
              <a:t>.</a:t>
            </a:r>
            <a:endParaRPr lang="en-US" sz="1800">
              <a:solidFill>
                <a:srgbClr val="000000"/>
              </a:solidFill>
            </a:endParaRPr>
          </a:p>
        </p:txBody>
      </p:sp>
      <p:sp>
        <p:nvSpPr>
          <p:cNvPr id="21" name="Arrow: Notched Right 19">
            <a:extLst>
              <a:ext uri="{FF2B5EF4-FFF2-40B4-BE49-F238E27FC236}">
                <a16:creationId xmlns:a16="http://schemas.microsoft.com/office/drawing/2014/main" id="{AE786A6E-B438-F0BB-794C-FF82813F5817}"/>
              </a:ext>
            </a:extLst>
          </p:cNvPr>
          <p:cNvSpPr/>
          <p:nvPr/>
        </p:nvSpPr>
        <p:spPr>
          <a:xfrm>
            <a:off x="3173413" y="3888886"/>
            <a:ext cx="621030" cy="506388"/>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2">
            <a:extLst>
              <a:ext uri="{FF2B5EF4-FFF2-40B4-BE49-F238E27FC236}">
                <a16:creationId xmlns:a16="http://schemas.microsoft.com/office/drawing/2014/main" id="{394DF65C-FB03-FBD9-4CFF-9956285ACF58}"/>
              </a:ext>
            </a:extLst>
          </p:cNvPr>
          <p:cNvSpPr/>
          <p:nvPr/>
        </p:nvSpPr>
        <p:spPr>
          <a:xfrm>
            <a:off x="544195" y="3483031"/>
            <a:ext cx="2374265"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Nếu mực nước biển </a:t>
            </a:r>
            <a:r>
              <a:rPr lang="vi-VN" sz="1800" smtClean="0">
                <a:solidFill>
                  <a:srgbClr val="000000"/>
                </a:solidFill>
              </a:rPr>
              <a:t>dâng</a:t>
            </a:r>
            <a:r>
              <a:rPr lang="en-US" sz="1800" smtClean="0">
                <a:solidFill>
                  <a:srgbClr val="000000"/>
                </a:solidFill>
              </a:rPr>
              <a:t> 100 </a:t>
            </a:r>
            <a:r>
              <a:rPr lang="vi-VN" sz="1800" smtClean="0">
                <a:solidFill>
                  <a:srgbClr val="000000"/>
                </a:solidFill>
              </a:rPr>
              <a:t>cm</a:t>
            </a:r>
            <a:endParaRPr lang="en-US" sz="1800">
              <a:solidFill>
                <a:srgbClr val="000000"/>
              </a:solidFill>
            </a:endParaRPr>
          </a:p>
        </p:txBody>
      </p:sp>
      <p:sp>
        <p:nvSpPr>
          <p:cNvPr id="23" name="Rectangle: Rounded Corners 22">
            <a:extLst>
              <a:ext uri="{FF2B5EF4-FFF2-40B4-BE49-F238E27FC236}">
                <a16:creationId xmlns:a16="http://schemas.microsoft.com/office/drawing/2014/main" id="{394DF65C-FB03-FBD9-4CFF-9956285ACF58}"/>
              </a:ext>
            </a:extLst>
          </p:cNvPr>
          <p:cNvSpPr/>
          <p:nvPr/>
        </p:nvSpPr>
        <p:spPr>
          <a:xfrm>
            <a:off x="4049396" y="3483031"/>
            <a:ext cx="4553584" cy="1318098"/>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a:t>
            </a:r>
            <a:r>
              <a:rPr lang="vi-VN" sz="1800">
                <a:solidFill>
                  <a:srgbClr val="000000"/>
                </a:solidFill>
              </a:rPr>
              <a:t>47,29% diện tích đồng bằng sông Cửu Long có nguy cơ ngập</a:t>
            </a:r>
            <a:endParaRPr lang="en-US" sz="1800">
              <a:solidFill>
                <a:srgbClr val="000000"/>
              </a:solidFill>
            </a:endParaRPr>
          </a:p>
        </p:txBody>
      </p:sp>
    </p:spTree>
    <p:extLst>
      <p:ext uri="{BB962C8B-B14F-4D97-AF65-F5344CB8AC3E}">
        <p14:creationId xmlns:p14="http://schemas.microsoft.com/office/powerpoint/2010/main" val="36762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p:tgtEl>
                                          <p:spTgt spid="14"/>
                                        </p:tgtEl>
                                        <p:attrNameLst>
                                          <p:attrName>ppt_y</p:attrName>
                                        </p:attrNameLst>
                                      </p:cBhvr>
                                      <p:tavLst>
                                        <p:tav tm="0">
                                          <p:val>
                                            <p:strVal val="#ppt_y+#ppt_h*1.125000"/>
                                          </p:val>
                                        </p:tav>
                                        <p:tav tm="100000">
                                          <p:val>
                                            <p:strVal val="#ppt_y"/>
                                          </p:val>
                                        </p:tav>
                                      </p:tavLst>
                                    </p:anim>
                                    <p:animEffect transition="in" filter="wipe(up)">
                                      <p:cBhvr>
                                        <p:cTn id="8" dur="500"/>
                                        <p:tgtEl>
                                          <p:spTgt spid="14"/>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barn(inVertical)">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barn(inVertical)">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barn(inVertical)">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left)">
                                      <p:cBhvr>
                                        <p:cTn id="32" dur="500"/>
                                        <p:tgtEl>
                                          <p:spTgt spid="21"/>
                                        </p:tgtEl>
                                      </p:cBhvr>
                                    </p:animEffect>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arn(inVertical)">
                                      <p:cBhvr>
                                        <p:cTn id="3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1" grpId="0" animBg="1"/>
      <p:bldP spid="22" grpId="0" animBg="1"/>
      <p:bldP spid="2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2" name="Group 1"/>
          <p:cNvGrpSpPr/>
          <p:nvPr/>
        </p:nvGrpSpPr>
        <p:grpSpPr>
          <a:xfrm>
            <a:off x="772795" y="403684"/>
            <a:ext cx="7243444" cy="1044793"/>
            <a:chOff x="673735" y="548464"/>
            <a:chExt cx="7243444" cy="1044793"/>
          </a:xfrm>
        </p:grpSpPr>
        <p:pic>
          <p:nvPicPr>
            <p:cNvPr id="8" name="Picture 13">
              <a:extLst>
                <a:ext uri="{FF2B5EF4-FFF2-40B4-BE49-F238E27FC236}">
                  <a16:creationId xmlns:a16="http://schemas.microsoft.com/office/drawing/2014/main" id="{2C97020E-C871-D958-A5B8-39EC2F6CB1E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673735" y="548464"/>
              <a:ext cx="991247" cy="1044793"/>
            </a:xfrm>
            <a:prstGeom prst="rect">
              <a:avLst/>
            </a:prstGeom>
            <a:effectLst>
              <a:outerShdw blurRad="50800" dist="38100" dir="2700000" algn="tl" rotWithShape="0">
                <a:prstClr val="black">
                  <a:alpha val="40000"/>
                </a:prstClr>
              </a:outerShdw>
            </a:effectLst>
          </p:spPr>
        </p:pic>
        <p:sp>
          <p:nvSpPr>
            <p:cNvPr id="13" name="Rectangle: Rounded Corners 3">
              <a:extLst>
                <a:ext uri="{FF2B5EF4-FFF2-40B4-BE49-F238E27FC236}">
                  <a16:creationId xmlns:a16="http://schemas.microsoft.com/office/drawing/2014/main" id="{309CD009-E589-ACA5-CDDB-92F97E44EDC8}"/>
                </a:ext>
              </a:extLst>
            </p:cNvPr>
            <p:cNvSpPr/>
            <p:nvPr/>
          </p:nvSpPr>
          <p:spPr>
            <a:xfrm>
              <a:off x="1870722" y="602482"/>
              <a:ext cx="6046457" cy="936758"/>
            </a:xfrm>
            <a:prstGeom prst="roundRect">
              <a:avLst/>
            </a:prstGeom>
            <a:solidFill>
              <a:srgbClr val="FFFFFF"/>
            </a:solidFill>
            <a:ln w="19050">
              <a:solidFill>
                <a:srgbClr val="467A3A"/>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lnSpc>
                  <a:spcPct val="150000"/>
                </a:lnSpc>
                <a:buClrTx/>
              </a:pPr>
              <a:r>
                <a:rPr lang="vi-VN" sz="1800">
                  <a:solidFill>
                    <a:srgbClr val="000000"/>
                  </a:solidFill>
                </a:rPr>
                <a:t>Lấy ví dụ về tác động của biến đổi khí hậu đến thủy văn ở địa phương</a:t>
              </a:r>
              <a:endParaRPr lang="en-US" sz="1800" b="1" kern="1200">
                <a:solidFill>
                  <a:srgbClr val="000000"/>
                </a:solidFill>
                <a:latin typeface="Arial" panose="020B0604020202020204" pitchFamily="34" charset="0"/>
                <a:cs typeface="Arial" panose="020B0604020202020204" pitchFamily="34" charset="0"/>
              </a:endParaRPr>
            </a:p>
          </p:txBody>
        </p:sp>
      </p:grpSp>
      <p:sp>
        <p:nvSpPr>
          <p:cNvPr id="4" name="Rounded Rectangular Callout 3"/>
          <p:cNvSpPr/>
          <p:nvPr/>
        </p:nvSpPr>
        <p:spPr>
          <a:xfrm>
            <a:off x="460375" y="2133600"/>
            <a:ext cx="1509407" cy="2011680"/>
          </a:xfrm>
          <a:prstGeom prst="wedgeRoundRect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lnSpc>
                <a:spcPct val="150000"/>
              </a:lnSpc>
            </a:pPr>
            <a:r>
              <a:rPr lang="en-US" sz="2200" b="1" smtClean="0">
                <a:solidFill>
                  <a:srgbClr val="FFFFFF"/>
                </a:solidFill>
              </a:rPr>
              <a:t>Tỉnh Kon Tum</a:t>
            </a:r>
            <a:endParaRPr lang="en-US" sz="2200" b="1">
              <a:solidFill>
                <a:srgbClr val="FFFFFF"/>
              </a:solidFill>
            </a:endParaRPr>
          </a:p>
        </p:txBody>
      </p:sp>
      <p:sp>
        <p:nvSpPr>
          <p:cNvPr id="5" name="Rectangle 4"/>
          <p:cNvSpPr/>
          <p:nvPr/>
        </p:nvSpPr>
        <p:spPr>
          <a:xfrm>
            <a:off x="2308860" y="2041703"/>
            <a:ext cx="6286500" cy="2195473"/>
          </a:xfrm>
          <a:prstGeom prst="rect">
            <a:avLst/>
          </a:prstGeom>
        </p:spPr>
        <p:txBody>
          <a:bodyPr wrap="square">
            <a:spAutoFit/>
          </a:bodyPr>
          <a:lstStyle/>
          <a:p>
            <a:pPr marL="285750" indent="-285750" algn="just">
              <a:lnSpc>
                <a:spcPct val="150000"/>
              </a:lnSpc>
              <a:spcBef>
                <a:spcPts val="100"/>
              </a:spcBef>
              <a:spcAft>
                <a:spcPts val="100"/>
              </a:spcAft>
              <a:buFont typeface="Arial" panose="020B0604020202020204" pitchFamily="34" charset="0"/>
              <a:buChar char="•"/>
            </a:pPr>
            <a:r>
              <a:rPr lang="vi-VN" sz="1800">
                <a:latin typeface="+mn-lt"/>
                <a:ea typeface="Calibri" panose="020F0502020204030204" pitchFamily="34" charset="0"/>
                <a:cs typeface="Times New Roman" panose="02020603050405020304" pitchFamily="18" charset="0"/>
              </a:rPr>
              <a:t>Tổng lượng mưa năm trung bình 15 năm ở khu vực Thành phố Kon Tum và huyện Sa Thầy, Đăk Hà tăng đáng kể. </a:t>
            </a:r>
            <a:endParaRPr lang="en-US" sz="1800" smtClean="0">
              <a:latin typeface="+mn-lt"/>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800" smtClean="0">
                <a:latin typeface="+mn-lt"/>
                <a:ea typeface="Calibri" panose="020F0502020204030204" pitchFamily="34" charset="0"/>
                <a:cs typeface="Times New Roman" panose="02020603050405020304" pitchFamily="18" charset="0"/>
              </a:rPr>
              <a:t>Ở </a:t>
            </a:r>
            <a:r>
              <a:rPr lang="vi-VN" sz="1800">
                <a:latin typeface="+mn-lt"/>
                <a:ea typeface="Calibri" panose="020F0502020204030204" pitchFamily="34" charset="0"/>
                <a:cs typeface="Times New Roman" panose="02020603050405020304" pitchFamily="18" charset="0"/>
              </a:rPr>
              <a:t>những khu vực là nguồn sinh thủy chính cho các con sông </a:t>
            </a:r>
            <a:r>
              <a:rPr lang="vi-VN" sz="1800" smtClean="0">
                <a:latin typeface="+mn-lt"/>
                <a:ea typeface="Calibri" panose="020F0502020204030204" pitchFamily="34" charset="0"/>
                <a:cs typeface="Times New Roman" panose="02020603050405020304" pitchFamily="18" charset="0"/>
              </a:rPr>
              <a:t>lớn</a:t>
            </a:r>
            <a:r>
              <a:rPr lang="en-US" sz="1800" smtClean="0">
                <a:latin typeface="+mn-lt"/>
                <a:ea typeface="Calibri" panose="020F0502020204030204" pitchFamily="34" charset="0"/>
                <a:cs typeface="Times New Roman" panose="02020603050405020304" pitchFamily="18" charset="0"/>
              </a:rPr>
              <a:t>: </a:t>
            </a:r>
            <a:r>
              <a:rPr lang="vi-VN" sz="1800" smtClean="0">
                <a:latin typeface="+mn-lt"/>
                <a:ea typeface="Calibri" panose="020F0502020204030204" pitchFamily="34" charset="0"/>
                <a:cs typeface="Times New Roman" panose="02020603050405020304" pitchFamily="18" charset="0"/>
              </a:rPr>
              <a:t>tổng </a:t>
            </a:r>
            <a:r>
              <a:rPr lang="vi-VN" sz="1800">
                <a:latin typeface="+mn-lt"/>
                <a:ea typeface="Calibri" panose="020F0502020204030204" pitchFamily="34" charset="0"/>
                <a:cs typeface="Times New Roman" panose="02020603050405020304" pitchFamily="18" charset="0"/>
              </a:rPr>
              <a:t>lượng mưa năm đang có xu thế giảm dần. </a:t>
            </a:r>
            <a:endParaRPr lang="en-US" sz="1800" smtClean="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07165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Effect transition="in" filter="fade">
                                      <p:cBhvr>
                                        <p:cTn id="16" dur="500"/>
                                        <p:tgtEl>
                                          <p:spTgt spid="5">
                                            <p:txEl>
                                              <p:pRg st="0" end="0"/>
                                            </p:txEl>
                                          </p:spTgt>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2" name="Group 1"/>
          <p:cNvGrpSpPr/>
          <p:nvPr/>
        </p:nvGrpSpPr>
        <p:grpSpPr>
          <a:xfrm>
            <a:off x="772795" y="403684"/>
            <a:ext cx="7243444" cy="1044793"/>
            <a:chOff x="673735" y="548464"/>
            <a:chExt cx="7243444" cy="1044793"/>
          </a:xfrm>
        </p:grpSpPr>
        <p:pic>
          <p:nvPicPr>
            <p:cNvPr id="8" name="Picture 13">
              <a:extLst>
                <a:ext uri="{FF2B5EF4-FFF2-40B4-BE49-F238E27FC236}">
                  <a16:creationId xmlns:a16="http://schemas.microsoft.com/office/drawing/2014/main" id="{2C97020E-C871-D958-A5B8-39EC2F6CB1E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673735" y="548464"/>
              <a:ext cx="991247" cy="1044793"/>
            </a:xfrm>
            <a:prstGeom prst="rect">
              <a:avLst/>
            </a:prstGeom>
            <a:effectLst>
              <a:outerShdw blurRad="50800" dist="38100" dir="2700000" algn="tl" rotWithShape="0">
                <a:prstClr val="black">
                  <a:alpha val="40000"/>
                </a:prstClr>
              </a:outerShdw>
            </a:effectLst>
          </p:spPr>
        </p:pic>
        <p:sp>
          <p:nvSpPr>
            <p:cNvPr id="13" name="Rectangle: Rounded Corners 3">
              <a:extLst>
                <a:ext uri="{FF2B5EF4-FFF2-40B4-BE49-F238E27FC236}">
                  <a16:creationId xmlns:a16="http://schemas.microsoft.com/office/drawing/2014/main" id="{309CD009-E589-ACA5-CDDB-92F97E44EDC8}"/>
                </a:ext>
              </a:extLst>
            </p:cNvPr>
            <p:cNvSpPr/>
            <p:nvPr/>
          </p:nvSpPr>
          <p:spPr>
            <a:xfrm>
              <a:off x="1870722" y="602482"/>
              <a:ext cx="6046457" cy="936758"/>
            </a:xfrm>
            <a:prstGeom prst="roundRect">
              <a:avLst/>
            </a:prstGeom>
            <a:solidFill>
              <a:srgbClr val="FFFFFF"/>
            </a:solidFill>
            <a:ln w="19050">
              <a:solidFill>
                <a:srgbClr val="467A3A"/>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lnSpc>
                  <a:spcPct val="150000"/>
                </a:lnSpc>
                <a:buClrTx/>
              </a:pPr>
              <a:r>
                <a:rPr lang="vi-VN" sz="1800">
                  <a:solidFill>
                    <a:srgbClr val="000000"/>
                  </a:solidFill>
                </a:rPr>
                <a:t>Lấy ví dụ về tác động của biến đổi khí hậu đến thủy văn ở địa phương</a:t>
              </a:r>
              <a:endParaRPr lang="en-US" sz="1800" b="1" kern="1200">
                <a:solidFill>
                  <a:srgbClr val="000000"/>
                </a:solidFill>
                <a:latin typeface="Arial" panose="020B0604020202020204" pitchFamily="34" charset="0"/>
                <a:cs typeface="Arial" panose="020B0604020202020204" pitchFamily="34" charset="0"/>
              </a:endParaRPr>
            </a:p>
          </p:txBody>
        </p:sp>
      </p:grpSp>
      <p:sp>
        <p:nvSpPr>
          <p:cNvPr id="4" name="Rounded Rectangular Callout 3"/>
          <p:cNvSpPr/>
          <p:nvPr/>
        </p:nvSpPr>
        <p:spPr>
          <a:xfrm>
            <a:off x="460375" y="2194560"/>
            <a:ext cx="1509407" cy="2011680"/>
          </a:xfrm>
          <a:prstGeom prst="wedgeRoundRect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lnSpc>
                <a:spcPct val="150000"/>
              </a:lnSpc>
            </a:pPr>
            <a:r>
              <a:rPr lang="en-US" sz="2200" b="1" smtClean="0">
                <a:solidFill>
                  <a:srgbClr val="FFFFFF"/>
                </a:solidFill>
              </a:rPr>
              <a:t>Tỉnh Kon Tum</a:t>
            </a:r>
            <a:endParaRPr lang="en-US" sz="2200" b="1">
              <a:solidFill>
                <a:srgbClr val="FFFFFF"/>
              </a:solidFill>
            </a:endParaRPr>
          </a:p>
        </p:txBody>
      </p:sp>
      <p:sp>
        <p:nvSpPr>
          <p:cNvPr id="5" name="Rectangle 4"/>
          <p:cNvSpPr/>
          <p:nvPr/>
        </p:nvSpPr>
        <p:spPr>
          <a:xfrm>
            <a:off x="2240280" y="1687165"/>
            <a:ext cx="6454140" cy="3026470"/>
          </a:xfrm>
          <a:prstGeom prst="rect">
            <a:avLst/>
          </a:prstGeom>
        </p:spPr>
        <p:txBody>
          <a:bodyPr wrap="square">
            <a:spAutoFit/>
          </a:bodyPr>
          <a:lstStyle/>
          <a:p>
            <a:pPr marL="285750" indent="-285750" algn="just">
              <a:lnSpc>
                <a:spcPct val="150000"/>
              </a:lnSpc>
              <a:spcBef>
                <a:spcPts val="100"/>
              </a:spcBef>
              <a:spcAft>
                <a:spcPts val="100"/>
              </a:spcAft>
              <a:buFont typeface="Arial" panose="020B0604020202020204" pitchFamily="34" charset="0"/>
              <a:buChar char="•"/>
            </a:pPr>
            <a:r>
              <a:rPr lang="vi-VN" sz="1800">
                <a:ea typeface="Calibri" panose="020F0502020204030204" pitchFamily="34" charset="0"/>
                <a:cs typeface="Times New Roman" panose="02020603050405020304" pitchFamily="18" charset="0"/>
              </a:rPr>
              <a:t>Nguồn sinh thủy bị thiếu hụt kết hợp với khả năng điều tiết tự nhiên của lưu vực giảm dần </a:t>
            </a:r>
            <a:r>
              <a:rPr lang="vi-VN" sz="1800">
                <a:ea typeface="Calibri" panose="020F0502020204030204" pitchFamily="34" charset="0"/>
                <a:cs typeface="Times New Roman" panose="02020603050405020304" pitchFamily="18" charset="0"/>
                <a:sym typeface="Symbol" panose="05050102010706020507" pitchFamily="18" charset="2"/>
              </a:rPr>
              <a:t></a:t>
            </a:r>
            <a:r>
              <a:rPr lang="en-US" sz="1800">
                <a:ea typeface="Calibri" panose="020F0502020204030204" pitchFamily="34" charset="0"/>
                <a:cs typeface="Times New Roman" panose="02020603050405020304" pitchFamily="18" charset="0"/>
                <a:sym typeface="Symbol" panose="05050102010706020507" pitchFamily="18" charset="2"/>
              </a:rPr>
              <a:t> N</a:t>
            </a:r>
            <a:r>
              <a:rPr lang="vi-VN" sz="1800" smtClean="0">
                <a:ea typeface="Calibri" panose="020F0502020204030204" pitchFamily="34" charset="0"/>
                <a:cs typeface="Times New Roman" panose="02020603050405020304" pitchFamily="18" charset="0"/>
              </a:rPr>
              <a:t>hiều </a:t>
            </a:r>
            <a:r>
              <a:rPr lang="vi-VN" sz="1800">
                <a:ea typeface="Calibri" panose="020F0502020204030204" pitchFamily="34" charset="0"/>
                <a:cs typeface="Times New Roman" panose="02020603050405020304" pitchFamily="18" charset="0"/>
              </a:rPr>
              <a:t>sông, suối trở nên cạn kiệt trong mùa khô.</a:t>
            </a:r>
            <a:endParaRPr lang="en-US" sz="1800">
              <a:ea typeface="Calibri" panose="020F0502020204030204" pitchFamily="34" charset="0"/>
              <a:cs typeface="Times New Roman" panose="02020603050405020304" pitchFamily="18" charset="0"/>
            </a:endParaRPr>
          </a:p>
          <a:p>
            <a:pPr marL="285750" indent="-285750" algn="just">
              <a:lnSpc>
                <a:spcPct val="150000"/>
              </a:lnSpc>
              <a:spcBef>
                <a:spcPts val="100"/>
              </a:spcBef>
              <a:spcAft>
                <a:spcPts val="100"/>
              </a:spcAft>
              <a:buFont typeface="Arial" panose="020B0604020202020204" pitchFamily="34" charset="0"/>
              <a:buChar char="•"/>
            </a:pPr>
            <a:r>
              <a:rPr lang="vi-VN" sz="1800" smtClean="0">
                <a:ea typeface="Calibri" panose="020F0502020204030204" pitchFamily="34" charset="0"/>
                <a:cs typeface="Times New Roman" panose="02020603050405020304" pitchFamily="18" charset="0"/>
              </a:rPr>
              <a:t>Năm </a:t>
            </a:r>
            <a:r>
              <a:rPr lang="vi-VN" sz="1800">
                <a:ea typeface="Calibri" panose="020F0502020204030204" pitchFamily="34" charset="0"/>
                <a:cs typeface="Times New Roman" panose="02020603050405020304" pitchFamily="18" charset="0"/>
              </a:rPr>
              <a:t>2013, diễn biến thủy văn trong các tháng đầu năm </a:t>
            </a:r>
            <a:r>
              <a:rPr lang="vi-VN" sz="1800" smtClean="0">
                <a:ea typeface="Calibri" panose="020F0502020204030204" pitchFamily="34" charset="0"/>
                <a:cs typeface="Times New Roman" panose="02020603050405020304" pitchFamily="18" charset="0"/>
              </a:rPr>
              <a:t>diễn </a:t>
            </a:r>
            <a:r>
              <a:rPr lang="vi-VN" sz="1800">
                <a:ea typeface="Calibri" panose="020F0502020204030204" pitchFamily="34" charset="0"/>
                <a:cs typeface="Times New Roman" panose="02020603050405020304" pitchFamily="18" charset="0"/>
              </a:rPr>
              <a:t>ra bất </a:t>
            </a:r>
            <a:r>
              <a:rPr lang="vi-VN" sz="1800" smtClean="0">
                <a:ea typeface="Calibri" panose="020F0502020204030204" pitchFamily="34" charset="0"/>
                <a:cs typeface="Times New Roman" panose="02020603050405020304" pitchFamily="18" charset="0"/>
              </a:rPr>
              <a:t>thường</a:t>
            </a:r>
            <a:r>
              <a:rPr lang="en-US" sz="1800" smtClean="0">
                <a:ea typeface="Calibri" panose="020F0502020204030204" pitchFamily="34" charset="0"/>
                <a:cs typeface="Times New Roman" panose="02020603050405020304" pitchFamily="18" charset="0"/>
              </a:rPr>
              <a:t>: </a:t>
            </a:r>
            <a:r>
              <a:rPr lang="vi-VN" sz="1800" smtClean="0">
                <a:ea typeface="Calibri" panose="020F0502020204030204" pitchFamily="34" charset="0"/>
                <a:cs typeface="Times New Roman" panose="02020603050405020304" pitchFamily="18" charset="0"/>
              </a:rPr>
              <a:t>chống </a:t>
            </a:r>
            <a:r>
              <a:rPr lang="vi-VN" sz="1800">
                <a:ea typeface="Calibri" panose="020F0502020204030204" pitchFamily="34" charset="0"/>
                <a:cs typeface="Times New Roman" panose="02020603050405020304" pitchFamily="18" charset="0"/>
              </a:rPr>
              <a:t>hạn do thiếu hụt lượng mưa từ năm 2012 dẫn đến khan hiếm nguồn nước trong mùa khô </a:t>
            </a:r>
            <a:r>
              <a:rPr lang="vi-VN" sz="1800" smtClean="0">
                <a:ea typeface="Calibri" panose="020F0502020204030204" pitchFamily="34" charset="0"/>
                <a:cs typeface="Times New Roman" panose="02020603050405020304" pitchFamily="18" charset="0"/>
              </a:rPr>
              <a:t>2012</a:t>
            </a:r>
            <a:r>
              <a:rPr lang="en-US" sz="1800" smtClean="0">
                <a:ea typeface="Calibri" panose="020F0502020204030204" pitchFamily="34" charset="0"/>
                <a:cs typeface="Times New Roman" panose="02020603050405020304" pitchFamily="18" charset="0"/>
              </a:rPr>
              <a:t> – </a:t>
            </a:r>
            <a:r>
              <a:rPr lang="vi-VN" sz="1800" smtClean="0">
                <a:ea typeface="Calibri" panose="020F0502020204030204" pitchFamily="34" charset="0"/>
                <a:cs typeface="Times New Roman" panose="02020603050405020304" pitchFamily="18" charset="0"/>
              </a:rPr>
              <a:t>2013</a:t>
            </a:r>
            <a:r>
              <a:rPr lang="vi-VN" sz="1800">
                <a:ea typeface="Calibri" panose="020F0502020204030204" pitchFamily="34" charset="0"/>
                <a:cs typeface="Times New Roman" panose="02020603050405020304" pitchFamily="18" charset="0"/>
              </a:rPr>
              <a:t>. </a:t>
            </a:r>
            <a:endParaRPr lang="en-US" sz="180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26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3" name="AutoShape 2" descr="https://o.remove.bg/downloads/394cfef6-5413-48e3-bf45-45bf96f5c01f/image-removebg-preview.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2" name="Group 1"/>
          <p:cNvGrpSpPr/>
          <p:nvPr/>
        </p:nvGrpSpPr>
        <p:grpSpPr>
          <a:xfrm>
            <a:off x="772795" y="418924"/>
            <a:ext cx="7243444" cy="1044793"/>
            <a:chOff x="673735" y="548464"/>
            <a:chExt cx="7243444" cy="1044793"/>
          </a:xfrm>
        </p:grpSpPr>
        <p:pic>
          <p:nvPicPr>
            <p:cNvPr id="8" name="Picture 13">
              <a:extLst>
                <a:ext uri="{FF2B5EF4-FFF2-40B4-BE49-F238E27FC236}">
                  <a16:creationId xmlns:a16="http://schemas.microsoft.com/office/drawing/2014/main" id="{2C97020E-C871-D958-A5B8-39EC2F6CB1E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673735" y="548464"/>
              <a:ext cx="991247" cy="1044793"/>
            </a:xfrm>
            <a:prstGeom prst="rect">
              <a:avLst/>
            </a:prstGeom>
            <a:effectLst>
              <a:outerShdw blurRad="50800" dist="38100" dir="2700000" algn="tl" rotWithShape="0">
                <a:prstClr val="black">
                  <a:alpha val="40000"/>
                </a:prstClr>
              </a:outerShdw>
            </a:effectLst>
          </p:spPr>
        </p:pic>
        <p:sp>
          <p:nvSpPr>
            <p:cNvPr id="13" name="Rectangle: Rounded Corners 3">
              <a:extLst>
                <a:ext uri="{FF2B5EF4-FFF2-40B4-BE49-F238E27FC236}">
                  <a16:creationId xmlns:a16="http://schemas.microsoft.com/office/drawing/2014/main" id="{309CD009-E589-ACA5-CDDB-92F97E44EDC8}"/>
                </a:ext>
              </a:extLst>
            </p:cNvPr>
            <p:cNvSpPr/>
            <p:nvPr/>
          </p:nvSpPr>
          <p:spPr>
            <a:xfrm>
              <a:off x="1870722" y="602482"/>
              <a:ext cx="6046457" cy="936758"/>
            </a:xfrm>
            <a:prstGeom prst="roundRect">
              <a:avLst/>
            </a:prstGeom>
            <a:solidFill>
              <a:srgbClr val="FFFFFF"/>
            </a:solidFill>
            <a:ln w="19050">
              <a:solidFill>
                <a:srgbClr val="467A3A"/>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lnSpc>
                  <a:spcPct val="150000"/>
                </a:lnSpc>
                <a:buClrTx/>
              </a:pPr>
              <a:r>
                <a:rPr lang="vi-VN" sz="1800">
                  <a:solidFill>
                    <a:srgbClr val="000000"/>
                  </a:solidFill>
                </a:rPr>
                <a:t>Lấy ví dụ về tác động của biến đổi khí hậu đến thủy văn ở địa phương</a:t>
              </a:r>
              <a:endParaRPr lang="en-US" sz="1800" b="1" kern="1200">
                <a:solidFill>
                  <a:srgbClr val="000000"/>
                </a:solidFill>
                <a:latin typeface="Arial" panose="020B0604020202020204" pitchFamily="34" charset="0"/>
                <a:cs typeface="Arial" panose="020B0604020202020204" pitchFamily="34" charset="0"/>
              </a:endParaRPr>
            </a:p>
          </p:txBody>
        </p:sp>
      </p:grpSp>
      <p:pic>
        <p:nvPicPr>
          <p:cNvPr id="9" name="Hình ảnh 3" descr="Mưa lũ gây nhiều thiệt hại tại Kon Tum"/>
          <p:cNvPicPr/>
          <p:nvPr/>
        </p:nvPicPr>
        <p:blipFill>
          <a:blip r:embed="rId5">
            <a:extLst>
              <a:ext uri="{28A0092B-C50C-407E-A947-70E740481C1C}">
                <a14:useLocalDpi xmlns:a14="http://schemas.microsoft.com/office/drawing/2010/main" val="0"/>
              </a:ext>
            </a:extLst>
          </a:blip>
          <a:srcRect/>
          <a:stretch>
            <a:fillRect/>
          </a:stretch>
        </p:blipFill>
        <p:spPr bwMode="auto">
          <a:xfrm>
            <a:off x="361315" y="1916112"/>
            <a:ext cx="4065905" cy="2777808"/>
          </a:xfrm>
          <a:prstGeom prst="ellipse">
            <a:avLst/>
          </a:prstGeom>
          <a:ln>
            <a:noFill/>
          </a:ln>
          <a:effectLst>
            <a:softEdge rad="112500"/>
          </a:effectLst>
        </p:spPr>
      </p:pic>
      <p:pic>
        <p:nvPicPr>
          <p:cNvPr id="10" name="Hình ảnh 2" descr="Kon Tum khẩn trương khắc phục hậu quả của mưa lũ - Ảnh thời sự trong nước -  Văn hoá &amp; Xã hội - Thông tấn xã Việt Nam (TTXVN)"/>
          <p:cNvPicPr/>
          <p:nvPr/>
        </p:nvPicPr>
        <p:blipFill>
          <a:blip r:embed="rId6">
            <a:extLst>
              <a:ext uri="{28A0092B-C50C-407E-A947-70E740481C1C}">
                <a14:useLocalDpi xmlns:a14="http://schemas.microsoft.com/office/drawing/2010/main" val="0"/>
              </a:ext>
            </a:extLst>
          </a:blip>
          <a:srcRect/>
          <a:stretch>
            <a:fillRect/>
          </a:stretch>
        </p:blipFill>
        <p:spPr bwMode="auto">
          <a:xfrm>
            <a:off x="4693920" y="1916112"/>
            <a:ext cx="4015740" cy="2777808"/>
          </a:xfrm>
          <a:prstGeom prst="ellipse">
            <a:avLst/>
          </a:prstGeom>
          <a:ln>
            <a:noFill/>
          </a:ln>
          <a:effectLst>
            <a:softEdge rad="112500"/>
          </a:effectLst>
        </p:spPr>
      </p:pic>
    </p:spTree>
    <p:extLst>
      <p:ext uri="{BB962C8B-B14F-4D97-AF65-F5344CB8AC3E}">
        <p14:creationId xmlns:p14="http://schemas.microsoft.com/office/powerpoint/2010/main" val="945882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500"/>
                                        <p:tgtEl>
                                          <p:spTgt spid="9"/>
                                        </p:tgtEl>
                                      </p:cBhvr>
                                    </p:animEffect>
                                  </p:childTnLst>
                                </p:cTn>
                              </p:par>
                              <p:par>
                                <p:cTn id="8" presetID="6" presetClass="entr" presetSubtype="16"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ircle(in)">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0" b="-20000"/>
          </a:stretch>
        </a:blipFill>
        <a:effectLst/>
      </p:bgPr>
    </p:bg>
    <p:spTree>
      <p:nvGrpSpPr>
        <p:cNvPr id="1" name=""/>
        <p:cNvGrpSpPr/>
        <p:nvPr/>
      </p:nvGrpSpPr>
      <p:grpSpPr>
        <a:xfrm>
          <a:off x="0" y="0"/>
          <a:ext cx="0" cy="0"/>
          <a:chOff x="0" y="0"/>
          <a:chExt cx="0" cy="0"/>
        </a:xfrm>
      </p:grpSpPr>
      <p:sp>
        <p:nvSpPr>
          <p:cNvPr id="7" name="Freeform 2"/>
          <p:cNvSpPr/>
          <p:nvPr/>
        </p:nvSpPr>
        <p:spPr>
          <a:xfrm>
            <a:off x="0" y="0"/>
            <a:ext cx="9144000" cy="5143500"/>
          </a:xfrm>
          <a:custGeom>
            <a:avLst/>
            <a:gdLst/>
            <a:ahLst/>
            <a:cxnLst/>
            <a:rect l="l" t="t" r="r" b="b"/>
            <a:pathLst>
              <a:path w="12352120" h="8229600">
                <a:moveTo>
                  <a:pt x="0" y="0"/>
                </a:moveTo>
                <a:lnTo>
                  <a:pt x="12352120" y="0"/>
                </a:lnTo>
                <a:lnTo>
                  <a:pt x="12352120" y="8229600"/>
                </a:lnTo>
                <a:lnTo>
                  <a:pt x="0" y="8229600"/>
                </a:lnTo>
                <a:lnTo>
                  <a:pt x="0" y="0"/>
                </a:lnTo>
                <a:close/>
              </a:path>
            </a:pathLst>
          </a:custGeom>
          <a:blipFill>
            <a:blip r:embed="rId3"/>
            <a:stretch>
              <a:fillRect/>
            </a:stretch>
          </a:blipFill>
        </p:spPr>
      </p:sp>
      <p:sp>
        <p:nvSpPr>
          <p:cNvPr id="8" name="Rectangle: Rounded Corners 7">
            <a:extLst>
              <a:ext uri="{FF2B5EF4-FFF2-40B4-BE49-F238E27FC236}">
                <a16:creationId xmlns:a16="http://schemas.microsoft.com/office/drawing/2014/main" id="{E23B62EB-C93A-5D92-3307-5C13B7024510}"/>
              </a:ext>
            </a:extLst>
          </p:cNvPr>
          <p:cNvSpPr/>
          <p:nvPr/>
        </p:nvSpPr>
        <p:spPr>
          <a:xfrm>
            <a:off x="1201057" y="439839"/>
            <a:ext cx="6741886" cy="787078"/>
          </a:xfrm>
          <a:prstGeom prst="roundRect">
            <a:avLst/>
          </a:prstGeom>
          <a:solidFill>
            <a:srgbClr val="FFFFF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smtClean="0">
                <a:ln>
                  <a:noFill/>
                </a:ln>
                <a:solidFill>
                  <a:srgbClr val="000000"/>
                </a:solidFill>
                <a:effectLst/>
                <a:uLnTx/>
                <a:uFillTx/>
                <a:latin typeface="Arial"/>
                <a:ea typeface="+mn-ea"/>
                <a:cs typeface="+mn-cs"/>
                <a:sym typeface="Arial"/>
              </a:rPr>
              <a:t>KẾT</a:t>
            </a:r>
            <a:r>
              <a:rPr kumimoji="0" lang="en-US" sz="2400" b="1" i="0" u="none" strike="noStrike" kern="0" cap="none" spc="0" normalizeH="0" noProof="0" smtClean="0">
                <a:ln>
                  <a:noFill/>
                </a:ln>
                <a:solidFill>
                  <a:srgbClr val="000000"/>
                </a:solidFill>
                <a:effectLst/>
                <a:uLnTx/>
                <a:uFillTx/>
                <a:latin typeface="Arial"/>
                <a:ea typeface="+mn-ea"/>
                <a:cs typeface="+mn-cs"/>
                <a:sym typeface="Arial"/>
              </a:rPr>
              <a:t> LUẬN</a:t>
            </a:r>
            <a:endParaRPr kumimoji="0" lang="en-US" sz="2400" b="1"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9" name="Rectangle: Rounded Corners 8">
            <a:extLst>
              <a:ext uri="{FF2B5EF4-FFF2-40B4-BE49-F238E27FC236}">
                <a16:creationId xmlns:a16="http://schemas.microsoft.com/office/drawing/2014/main" id="{657F31DB-48C4-399E-3CA8-C26B5567EC46}"/>
              </a:ext>
            </a:extLst>
          </p:cNvPr>
          <p:cNvSpPr/>
          <p:nvPr/>
        </p:nvSpPr>
        <p:spPr>
          <a:xfrm>
            <a:off x="796652" y="1633084"/>
            <a:ext cx="3347083" cy="3207657"/>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Biến đổi khí hậu có tác động lớn đến thủy văn nước ta, đặc biệt tới lưu lượng nước và chế độ nước sông</a:t>
            </a:r>
            <a:endParaRPr lang="en-US" sz="1800">
              <a:solidFill>
                <a:srgbClr val="000000"/>
              </a:solidFill>
            </a:endParaRPr>
          </a:p>
        </p:txBody>
      </p:sp>
      <p:sp>
        <p:nvSpPr>
          <p:cNvPr id="11" name="Rectangle: Rounded Corners 10">
            <a:extLst>
              <a:ext uri="{FF2B5EF4-FFF2-40B4-BE49-F238E27FC236}">
                <a16:creationId xmlns:a16="http://schemas.microsoft.com/office/drawing/2014/main" id="{AB58B442-95E5-690A-670D-DB0DE385EF31}"/>
              </a:ext>
            </a:extLst>
          </p:cNvPr>
          <p:cNvSpPr/>
          <p:nvPr/>
        </p:nvSpPr>
        <p:spPr>
          <a:xfrm>
            <a:off x="5086179" y="1633083"/>
            <a:ext cx="3347083" cy="3207657"/>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a:solidFill>
                  <a:srgbClr val="000000"/>
                </a:solidFill>
              </a:rPr>
              <a:t>Mọi tác động của biến đổi khí hậu đối với thuỷ văn </a:t>
            </a:r>
            <a:r>
              <a:rPr lang="vi-VN" sz="1800" smtClean="0">
                <a:solidFill>
                  <a:srgbClr val="000000"/>
                </a:solidFill>
              </a:rPr>
              <a:t>có </a:t>
            </a:r>
            <a:r>
              <a:rPr lang="vi-VN" sz="1800">
                <a:solidFill>
                  <a:srgbClr val="000000"/>
                </a:solidFill>
              </a:rPr>
              <a:t>thể dẫn đến những ảnh hưởng nghiêm trọng về phát triển kinh tế - xã hội.</a:t>
            </a:r>
            <a:endParaRPr lang="en-US" sz="1800">
              <a:solidFill>
                <a:srgbClr val="000000"/>
              </a:solidFill>
            </a:endParaRPr>
          </a:p>
        </p:txBody>
      </p:sp>
    </p:spTree>
    <p:extLst>
      <p:ext uri="{BB962C8B-B14F-4D97-AF65-F5344CB8AC3E}">
        <p14:creationId xmlns:p14="http://schemas.microsoft.com/office/powerpoint/2010/main" val="3476902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barn(inVertical)">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435"/>
        <p:cNvGrpSpPr/>
        <p:nvPr/>
      </p:nvGrpSpPr>
      <p:grpSpPr>
        <a:xfrm>
          <a:off x="0" y="0"/>
          <a:ext cx="0" cy="0"/>
          <a:chOff x="0" y="0"/>
          <a:chExt cx="0" cy="0"/>
        </a:xfrm>
      </p:grpSpPr>
      <p:grpSp>
        <p:nvGrpSpPr>
          <p:cNvPr id="1440" name="Google Shape;1440;p62"/>
          <p:cNvGrpSpPr/>
          <p:nvPr/>
        </p:nvGrpSpPr>
        <p:grpSpPr>
          <a:xfrm>
            <a:off x="-101233" y="3034309"/>
            <a:ext cx="4077202" cy="1876679"/>
            <a:chOff x="-20" y="2910505"/>
            <a:chExt cx="4077202" cy="1876679"/>
          </a:xfrm>
        </p:grpSpPr>
        <p:grpSp>
          <p:nvGrpSpPr>
            <p:cNvPr id="1441" name="Google Shape;1441;p62"/>
            <p:cNvGrpSpPr/>
            <p:nvPr/>
          </p:nvGrpSpPr>
          <p:grpSpPr>
            <a:xfrm flipH="1">
              <a:off x="-20" y="2910505"/>
              <a:ext cx="1382175" cy="1852489"/>
              <a:chOff x="1301729" y="2130324"/>
              <a:chExt cx="1342178" cy="1798882"/>
            </a:xfrm>
          </p:grpSpPr>
          <p:sp>
            <p:nvSpPr>
              <p:cNvPr id="1442" name="Google Shape;1442;p62"/>
              <p:cNvSpPr/>
              <p:nvPr/>
            </p:nvSpPr>
            <p:spPr>
              <a:xfrm>
                <a:off x="1570776" y="2242942"/>
                <a:ext cx="1073131" cy="1681586"/>
              </a:xfrm>
              <a:custGeom>
                <a:avLst/>
                <a:gdLst/>
                <a:ahLst/>
                <a:cxnLst/>
                <a:rect l="l" t="t" r="r" b="b"/>
                <a:pathLst>
                  <a:path w="17219" h="26982" extrusionOk="0">
                    <a:moveTo>
                      <a:pt x="15537" y="17243"/>
                    </a:moveTo>
                    <a:cubicBezTo>
                      <a:pt x="15462" y="18272"/>
                      <a:pt x="15662" y="19251"/>
                      <a:pt x="15662" y="20255"/>
                    </a:cubicBezTo>
                    <a:cubicBezTo>
                      <a:pt x="15662" y="21259"/>
                      <a:pt x="15512" y="22288"/>
                      <a:pt x="15662" y="23292"/>
                    </a:cubicBezTo>
                    <a:cubicBezTo>
                      <a:pt x="15788" y="24522"/>
                      <a:pt x="15863" y="25752"/>
                      <a:pt x="15838" y="26982"/>
                    </a:cubicBezTo>
                    <a:lnTo>
                      <a:pt x="1" y="26982"/>
                    </a:lnTo>
                    <a:cubicBezTo>
                      <a:pt x="1" y="26982"/>
                      <a:pt x="1180" y="26404"/>
                      <a:pt x="1582" y="26153"/>
                    </a:cubicBezTo>
                    <a:cubicBezTo>
                      <a:pt x="2511" y="25501"/>
                      <a:pt x="3515" y="24974"/>
                      <a:pt x="4318" y="24146"/>
                    </a:cubicBezTo>
                    <a:cubicBezTo>
                      <a:pt x="4795" y="23669"/>
                      <a:pt x="5221" y="23116"/>
                      <a:pt x="5573" y="22539"/>
                    </a:cubicBezTo>
                    <a:cubicBezTo>
                      <a:pt x="5824" y="22163"/>
                      <a:pt x="6075" y="21786"/>
                      <a:pt x="6275" y="21385"/>
                    </a:cubicBezTo>
                    <a:cubicBezTo>
                      <a:pt x="6451" y="20858"/>
                      <a:pt x="6577" y="20305"/>
                      <a:pt x="6652" y="19753"/>
                    </a:cubicBezTo>
                    <a:cubicBezTo>
                      <a:pt x="6978" y="18197"/>
                      <a:pt x="7304" y="16616"/>
                      <a:pt x="7756" y="15085"/>
                    </a:cubicBezTo>
                    <a:cubicBezTo>
                      <a:pt x="8233" y="13479"/>
                      <a:pt x="8660" y="11872"/>
                      <a:pt x="9086" y="10266"/>
                    </a:cubicBezTo>
                    <a:cubicBezTo>
                      <a:pt x="9337" y="9287"/>
                      <a:pt x="9413" y="8333"/>
                      <a:pt x="9588" y="7354"/>
                    </a:cubicBezTo>
                    <a:cubicBezTo>
                      <a:pt x="9839" y="6376"/>
                      <a:pt x="10166" y="5422"/>
                      <a:pt x="10567" y="4518"/>
                    </a:cubicBezTo>
                    <a:cubicBezTo>
                      <a:pt x="10894" y="3690"/>
                      <a:pt x="11170" y="2862"/>
                      <a:pt x="11521" y="2034"/>
                    </a:cubicBezTo>
                    <a:cubicBezTo>
                      <a:pt x="11797" y="1381"/>
                      <a:pt x="12073" y="678"/>
                      <a:pt x="12324" y="1"/>
                    </a:cubicBezTo>
                    <a:cubicBezTo>
                      <a:pt x="12952" y="553"/>
                      <a:pt x="13780" y="427"/>
                      <a:pt x="14433" y="829"/>
                    </a:cubicBezTo>
                    <a:cubicBezTo>
                      <a:pt x="15010" y="1205"/>
                      <a:pt x="15512" y="2034"/>
                      <a:pt x="15763" y="2661"/>
                    </a:cubicBezTo>
                    <a:cubicBezTo>
                      <a:pt x="16089" y="3439"/>
                      <a:pt x="15838" y="4443"/>
                      <a:pt x="16089" y="5296"/>
                    </a:cubicBezTo>
                    <a:cubicBezTo>
                      <a:pt x="16215" y="5698"/>
                      <a:pt x="16365" y="6074"/>
                      <a:pt x="16516" y="6476"/>
                    </a:cubicBezTo>
                    <a:cubicBezTo>
                      <a:pt x="16641" y="6802"/>
                      <a:pt x="16917" y="7154"/>
                      <a:pt x="16993" y="7505"/>
                    </a:cubicBezTo>
                    <a:cubicBezTo>
                      <a:pt x="17118" y="7505"/>
                      <a:pt x="17143" y="7555"/>
                      <a:pt x="17218" y="7580"/>
                    </a:cubicBezTo>
                    <a:cubicBezTo>
                      <a:pt x="16742" y="9162"/>
                      <a:pt x="16415" y="10768"/>
                      <a:pt x="16215" y="12424"/>
                    </a:cubicBezTo>
                    <a:cubicBezTo>
                      <a:pt x="16014" y="13755"/>
                      <a:pt x="15763" y="15135"/>
                      <a:pt x="15612" y="16465"/>
                    </a:cubicBezTo>
                    <a:cubicBezTo>
                      <a:pt x="15562" y="16741"/>
                      <a:pt x="15562" y="16992"/>
                      <a:pt x="15537" y="17243"/>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62"/>
              <p:cNvSpPr/>
              <p:nvPr/>
            </p:nvSpPr>
            <p:spPr>
              <a:xfrm>
                <a:off x="2101080" y="3270645"/>
                <a:ext cx="456824" cy="653888"/>
              </a:xfrm>
              <a:custGeom>
                <a:avLst/>
                <a:gdLst/>
                <a:ahLst/>
                <a:cxnLst/>
                <a:rect l="l" t="t" r="r" b="b"/>
                <a:pathLst>
                  <a:path w="7330" h="10492" extrusionOk="0">
                    <a:moveTo>
                      <a:pt x="7329" y="10492"/>
                    </a:moveTo>
                    <a:lnTo>
                      <a:pt x="0" y="10492"/>
                    </a:lnTo>
                    <a:cubicBezTo>
                      <a:pt x="25" y="10366"/>
                      <a:pt x="76" y="10266"/>
                      <a:pt x="151" y="10165"/>
                    </a:cubicBezTo>
                    <a:cubicBezTo>
                      <a:pt x="226" y="10015"/>
                      <a:pt x="427" y="9839"/>
                      <a:pt x="502" y="9663"/>
                    </a:cubicBezTo>
                    <a:cubicBezTo>
                      <a:pt x="552" y="9488"/>
                      <a:pt x="427" y="9287"/>
                      <a:pt x="452" y="9086"/>
                    </a:cubicBezTo>
                    <a:cubicBezTo>
                      <a:pt x="502" y="8710"/>
                      <a:pt x="653" y="8358"/>
                      <a:pt x="904" y="8057"/>
                    </a:cubicBezTo>
                    <a:cubicBezTo>
                      <a:pt x="1105" y="7781"/>
                      <a:pt x="1356" y="7555"/>
                      <a:pt x="1581" y="7279"/>
                    </a:cubicBezTo>
                    <a:cubicBezTo>
                      <a:pt x="1858" y="6903"/>
                      <a:pt x="2134" y="6476"/>
                      <a:pt x="2359" y="6049"/>
                    </a:cubicBezTo>
                    <a:cubicBezTo>
                      <a:pt x="2811" y="5321"/>
                      <a:pt x="3288" y="4619"/>
                      <a:pt x="3815" y="3966"/>
                    </a:cubicBezTo>
                    <a:cubicBezTo>
                      <a:pt x="4242" y="3414"/>
                      <a:pt x="4920" y="2937"/>
                      <a:pt x="5196" y="2284"/>
                    </a:cubicBezTo>
                    <a:cubicBezTo>
                      <a:pt x="5271" y="2109"/>
                      <a:pt x="5246" y="1933"/>
                      <a:pt x="5371" y="1757"/>
                    </a:cubicBezTo>
                    <a:cubicBezTo>
                      <a:pt x="5447" y="1657"/>
                      <a:pt x="5622" y="1607"/>
                      <a:pt x="5698" y="1481"/>
                    </a:cubicBezTo>
                    <a:cubicBezTo>
                      <a:pt x="5924" y="1155"/>
                      <a:pt x="5647" y="854"/>
                      <a:pt x="5949" y="578"/>
                    </a:cubicBezTo>
                    <a:cubicBezTo>
                      <a:pt x="6175" y="402"/>
                      <a:pt x="6702" y="226"/>
                      <a:pt x="7103" y="0"/>
                    </a:cubicBezTo>
                    <a:cubicBezTo>
                      <a:pt x="7053" y="251"/>
                      <a:pt x="7053" y="502"/>
                      <a:pt x="7028" y="753"/>
                    </a:cubicBezTo>
                    <a:cubicBezTo>
                      <a:pt x="6953" y="1782"/>
                      <a:pt x="7153" y="2761"/>
                      <a:pt x="7153" y="3765"/>
                    </a:cubicBezTo>
                    <a:cubicBezTo>
                      <a:pt x="7153" y="4769"/>
                      <a:pt x="7003" y="5823"/>
                      <a:pt x="7153" y="6827"/>
                    </a:cubicBezTo>
                    <a:cubicBezTo>
                      <a:pt x="7279" y="8032"/>
                      <a:pt x="7329" y="9262"/>
                      <a:pt x="7329" y="1049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62"/>
              <p:cNvSpPr/>
              <p:nvPr/>
            </p:nvSpPr>
            <p:spPr>
              <a:xfrm>
                <a:off x="1431547" y="2130324"/>
                <a:ext cx="955840" cy="463056"/>
              </a:xfrm>
              <a:custGeom>
                <a:avLst/>
                <a:gdLst/>
                <a:ahLst/>
                <a:cxnLst/>
                <a:rect l="l" t="t" r="r" b="b"/>
                <a:pathLst>
                  <a:path w="15337" h="7430" extrusionOk="0">
                    <a:moveTo>
                      <a:pt x="15336" y="2385"/>
                    </a:moveTo>
                    <a:cubicBezTo>
                      <a:pt x="15186" y="2335"/>
                      <a:pt x="15186" y="2159"/>
                      <a:pt x="15085" y="2033"/>
                    </a:cubicBezTo>
                    <a:cubicBezTo>
                      <a:pt x="14960" y="1908"/>
                      <a:pt x="14809" y="1808"/>
                      <a:pt x="14684" y="1707"/>
                    </a:cubicBezTo>
                    <a:cubicBezTo>
                      <a:pt x="14408" y="1506"/>
                      <a:pt x="14081" y="1381"/>
                      <a:pt x="13805" y="1180"/>
                    </a:cubicBezTo>
                    <a:cubicBezTo>
                      <a:pt x="13303" y="779"/>
                      <a:pt x="12852" y="0"/>
                      <a:pt x="12149" y="201"/>
                    </a:cubicBezTo>
                    <a:cubicBezTo>
                      <a:pt x="11797" y="277"/>
                      <a:pt x="11672" y="553"/>
                      <a:pt x="11446" y="829"/>
                    </a:cubicBezTo>
                    <a:cubicBezTo>
                      <a:pt x="11195" y="1080"/>
                      <a:pt x="10894" y="1306"/>
                      <a:pt x="10542" y="1456"/>
                    </a:cubicBezTo>
                    <a:cubicBezTo>
                      <a:pt x="10015" y="1782"/>
                      <a:pt x="9564" y="2209"/>
                      <a:pt x="9162" y="2711"/>
                    </a:cubicBezTo>
                    <a:cubicBezTo>
                      <a:pt x="8886" y="3012"/>
                      <a:pt x="8585" y="3288"/>
                      <a:pt x="8309" y="3615"/>
                    </a:cubicBezTo>
                    <a:cubicBezTo>
                      <a:pt x="8083" y="3866"/>
                      <a:pt x="7932" y="4167"/>
                      <a:pt x="7556" y="4142"/>
                    </a:cubicBezTo>
                    <a:cubicBezTo>
                      <a:pt x="7179" y="4142"/>
                      <a:pt x="6953" y="3790"/>
                      <a:pt x="6702" y="3564"/>
                    </a:cubicBezTo>
                    <a:cubicBezTo>
                      <a:pt x="6577" y="3464"/>
                      <a:pt x="6426" y="3238"/>
                      <a:pt x="6276" y="3163"/>
                    </a:cubicBezTo>
                    <a:cubicBezTo>
                      <a:pt x="6150" y="3113"/>
                      <a:pt x="5924" y="3188"/>
                      <a:pt x="5749" y="3113"/>
                    </a:cubicBezTo>
                    <a:cubicBezTo>
                      <a:pt x="5673" y="2686"/>
                      <a:pt x="5673" y="2310"/>
                      <a:pt x="5221" y="2209"/>
                    </a:cubicBezTo>
                    <a:cubicBezTo>
                      <a:pt x="4795" y="2134"/>
                      <a:pt x="4393" y="2109"/>
                      <a:pt x="3967" y="2033"/>
                    </a:cubicBezTo>
                    <a:cubicBezTo>
                      <a:pt x="3188" y="1908"/>
                      <a:pt x="2385" y="2008"/>
                      <a:pt x="1683" y="1682"/>
                    </a:cubicBezTo>
                    <a:cubicBezTo>
                      <a:pt x="854" y="1306"/>
                      <a:pt x="453" y="2410"/>
                      <a:pt x="377" y="3062"/>
                    </a:cubicBezTo>
                    <a:cubicBezTo>
                      <a:pt x="327" y="3715"/>
                      <a:pt x="252" y="4368"/>
                      <a:pt x="152" y="5020"/>
                    </a:cubicBezTo>
                    <a:cubicBezTo>
                      <a:pt x="51" y="5447"/>
                      <a:pt x="1" y="5899"/>
                      <a:pt x="26" y="6350"/>
                    </a:cubicBezTo>
                    <a:cubicBezTo>
                      <a:pt x="101" y="7003"/>
                      <a:pt x="779" y="7103"/>
                      <a:pt x="1331" y="7204"/>
                    </a:cubicBezTo>
                    <a:cubicBezTo>
                      <a:pt x="2435" y="7430"/>
                      <a:pt x="3515" y="7229"/>
                      <a:pt x="4619" y="7179"/>
                    </a:cubicBezTo>
                    <a:cubicBezTo>
                      <a:pt x="5949" y="7078"/>
                      <a:pt x="7254" y="6903"/>
                      <a:pt x="8585" y="6677"/>
                    </a:cubicBezTo>
                    <a:cubicBezTo>
                      <a:pt x="9287" y="6576"/>
                      <a:pt x="10015" y="6426"/>
                      <a:pt x="10718" y="6200"/>
                    </a:cubicBezTo>
                    <a:cubicBezTo>
                      <a:pt x="11822" y="5723"/>
                      <a:pt x="12927" y="5196"/>
                      <a:pt x="13981" y="4619"/>
                    </a:cubicBezTo>
                    <a:cubicBezTo>
                      <a:pt x="14458" y="4393"/>
                      <a:pt x="14759" y="4242"/>
                      <a:pt x="14985" y="37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62"/>
              <p:cNvSpPr/>
              <p:nvPr/>
            </p:nvSpPr>
            <p:spPr>
              <a:xfrm>
                <a:off x="1301729" y="2277344"/>
                <a:ext cx="1141935" cy="1646747"/>
              </a:xfrm>
              <a:custGeom>
                <a:avLst/>
                <a:gdLst/>
                <a:ahLst/>
                <a:cxnLst/>
                <a:rect l="l" t="t" r="r" b="b"/>
                <a:pathLst>
                  <a:path w="18323" h="26423" extrusionOk="0">
                    <a:moveTo>
                      <a:pt x="17319" y="1"/>
                    </a:moveTo>
                    <a:cubicBezTo>
                      <a:pt x="16942" y="252"/>
                      <a:pt x="16742" y="754"/>
                      <a:pt x="16440" y="1080"/>
                    </a:cubicBezTo>
                    <a:cubicBezTo>
                      <a:pt x="16139" y="1431"/>
                      <a:pt x="15763" y="1707"/>
                      <a:pt x="15361" y="1908"/>
                    </a:cubicBezTo>
                    <a:cubicBezTo>
                      <a:pt x="14985" y="2159"/>
                      <a:pt x="14583" y="2360"/>
                      <a:pt x="14156" y="2511"/>
                    </a:cubicBezTo>
                    <a:cubicBezTo>
                      <a:pt x="13846" y="2542"/>
                      <a:pt x="13536" y="2563"/>
                      <a:pt x="13226" y="2563"/>
                    </a:cubicBezTo>
                    <a:cubicBezTo>
                      <a:pt x="13034" y="2563"/>
                      <a:pt x="12842" y="2555"/>
                      <a:pt x="12651" y="2536"/>
                    </a:cubicBezTo>
                    <a:cubicBezTo>
                      <a:pt x="12048" y="2536"/>
                      <a:pt x="11822" y="2787"/>
                      <a:pt x="11295" y="3038"/>
                    </a:cubicBezTo>
                    <a:cubicBezTo>
                      <a:pt x="10843" y="3213"/>
                      <a:pt x="10291" y="3364"/>
                      <a:pt x="9839" y="3540"/>
                    </a:cubicBezTo>
                    <a:cubicBezTo>
                      <a:pt x="9426" y="3701"/>
                      <a:pt x="8928" y="4051"/>
                      <a:pt x="8461" y="4051"/>
                    </a:cubicBezTo>
                    <a:cubicBezTo>
                      <a:pt x="8418" y="4051"/>
                      <a:pt x="8376" y="4048"/>
                      <a:pt x="8334" y="4042"/>
                    </a:cubicBezTo>
                    <a:cubicBezTo>
                      <a:pt x="7832" y="3941"/>
                      <a:pt x="7380" y="3238"/>
                      <a:pt x="7079" y="2862"/>
                    </a:cubicBezTo>
                    <a:cubicBezTo>
                      <a:pt x="6928" y="2711"/>
                      <a:pt x="6878" y="2360"/>
                      <a:pt x="6727" y="2235"/>
                    </a:cubicBezTo>
                    <a:cubicBezTo>
                      <a:pt x="6648" y="2155"/>
                      <a:pt x="6577" y="2123"/>
                      <a:pt x="6510" y="2123"/>
                    </a:cubicBezTo>
                    <a:cubicBezTo>
                      <a:pt x="6346" y="2123"/>
                      <a:pt x="6210" y="2317"/>
                      <a:pt x="6050" y="2460"/>
                    </a:cubicBezTo>
                    <a:cubicBezTo>
                      <a:pt x="5497" y="2962"/>
                      <a:pt x="4769" y="2987"/>
                      <a:pt x="4067" y="3063"/>
                    </a:cubicBezTo>
                    <a:cubicBezTo>
                      <a:pt x="3489" y="3138"/>
                      <a:pt x="2611" y="3264"/>
                      <a:pt x="2134" y="3665"/>
                    </a:cubicBezTo>
                    <a:cubicBezTo>
                      <a:pt x="1808" y="3991"/>
                      <a:pt x="1582" y="4393"/>
                      <a:pt x="1431" y="4820"/>
                    </a:cubicBezTo>
                    <a:cubicBezTo>
                      <a:pt x="1331" y="5196"/>
                      <a:pt x="1281" y="5573"/>
                      <a:pt x="1256" y="5949"/>
                    </a:cubicBezTo>
                    <a:cubicBezTo>
                      <a:pt x="1180" y="6627"/>
                      <a:pt x="1055" y="7254"/>
                      <a:pt x="954" y="7932"/>
                    </a:cubicBezTo>
                    <a:cubicBezTo>
                      <a:pt x="678" y="9563"/>
                      <a:pt x="553" y="11195"/>
                      <a:pt x="352" y="12851"/>
                    </a:cubicBezTo>
                    <a:cubicBezTo>
                      <a:pt x="101" y="14683"/>
                      <a:pt x="1" y="16566"/>
                      <a:pt x="101" y="18448"/>
                    </a:cubicBezTo>
                    <a:cubicBezTo>
                      <a:pt x="126" y="18925"/>
                      <a:pt x="126" y="19402"/>
                      <a:pt x="126" y="19879"/>
                    </a:cubicBezTo>
                    <a:cubicBezTo>
                      <a:pt x="101" y="20908"/>
                      <a:pt x="151" y="21962"/>
                      <a:pt x="302" y="22991"/>
                    </a:cubicBezTo>
                    <a:cubicBezTo>
                      <a:pt x="402" y="23769"/>
                      <a:pt x="678" y="24497"/>
                      <a:pt x="1130" y="25150"/>
                    </a:cubicBezTo>
                    <a:cubicBezTo>
                      <a:pt x="1256" y="25300"/>
                      <a:pt x="1431" y="25451"/>
                      <a:pt x="1532" y="25601"/>
                    </a:cubicBezTo>
                    <a:cubicBezTo>
                      <a:pt x="1632" y="25727"/>
                      <a:pt x="1632" y="26078"/>
                      <a:pt x="1833" y="26129"/>
                    </a:cubicBezTo>
                    <a:cubicBezTo>
                      <a:pt x="1965" y="26150"/>
                      <a:pt x="2520" y="26423"/>
                      <a:pt x="2690" y="26423"/>
                    </a:cubicBezTo>
                    <a:cubicBezTo>
                      <a:pt x="2714" y="26423"/>
                      <a:pt x="2730" y="26417"/>
                      <a:pt x="2736" y="26405"/>
                    </a:cubicBezTo>
                    <a:lnTo>
                      <a:pt x="3540" y="26354"/>
                    </a:lnTo>
                    <a:cubicBezTo>
                      <a:pt x="3841" y="26379"/>
                      <a:pt x="4148" y="26392"/>
                      <a:pt x="4459" y="26392"/>
                    </a:cubicBezTo>
                    <a:cubicBezTo>
                      <a:pt x="4769" y="26392"/>
                      <a:pt x="5083" y="26379"/>
                      <a:pt x="5397" y="26354"/>
                    </a:cubicBezTo>
                    <a:cubicBezTo>
                      <a:pt x="5899" y="26279"/>
                      <a:pt x="6376" y="26078"/>
                      <a:pt x="6878" y="26003"/>
                    </a:cubicBezTo>
                    <a:cubicBezTo>
                      <a:pt x="7455" y="25928"/>
                      <a:pt x="7932" y="25953"/>
                      <a:pt x="8509" y="25752"/>
                    </a:cubicBezTo>
                    <a:cubicBezTo>
                      <a:pt x="9086" y="25526"/>
                      <a:pt x="9614" y="25150"/>
                      <a:pt x="10191" y="24924"/>
                    </a:cubicBezTo>
                    <a:cubicBezTo>
                      <a:pt x="10718" y="24748"/>
                      <a:pt x="11195" y="24497"/>
                      <a:pt x="11621" y="24146"/>
                    </a:cubicBezTo>
                    <a:cubicBezTo>
                      <a:pt x="11973" y="23794"/>
                      <a:pt x="12149" y="23217"/>
                      <a:pt x="12324" y="22765"/>
                    </a:cubicBezTo>
                    <a:cubicBezTo>
                      <a:pt x="13027" y="21084"/>
                      <a:pt x="13880" y="19452"/>
                      <a:pt x="14508" y="17720"/>
                    </a:cubicBezTo>
                    <a:cubicBezTo>
                      <a:pt x="14633" y="17319"/>
                      <a:pt x="14784" y="16942"/>
                      <a:pt x="14935" y="16566"/>
                    </a:cubicBezTo>
                    <a:cubicBezTo>
                      <a:pt x="15110" y="16089"/>
                      <a:pt x="15311" y="15612"/>
                      <a:pt x="15487" y="15160"/>
                    </a:cubicBezTo>
                    <a:cubicBezTo>
                      <a:pt x="15763" y="14407"/>
                      <a:pt x="16240" y="13730"/>
                      <a:pt x="16491" y="12977"/>
                    </a:cubicBezTo>
                    <a:cubicBezTo>
                      <a:pt x="16942" y="11747"/>
                      <a:pt x="17294" y="10467"/>
                      <a:pt x="17570" y="9187"/>
                    </a:cubicBezTo>
                    <a:cubicBezTo>
                      <a:pt x="17771" y="8057"/>
                      <a:pt x="18222" y="6978"/>
                      <a:pt x="18222" y="5773"/>
                    </a:cubicBezTo>
                    <a:cubicBezTo>
                      <a:pt x="18222" y="4719"/>
                      <a:pt x="18323" y="3740"/>
                      <a:pt x="18222" y="2711"/>
                    </a:cubicBezTo>
                    <a:cubicBezTo>
                      <a:pt x="18172" y="2209"/>
                      <a:pt x="18022" y="1733"/>
                      <a:pt x="17771" y="1331"/>
                    </a:cubicBezTo>
                    <a:cubicBezTo>
                      <a:pt x="17545" y="904"/>
                      <a:pt x="17394" y="478"/>
                      <a:pt x="17319" y="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62"/>
              <p:cNvSpPr/>
              <p:nvPr/>
            </p:nvSpPr>
            <p:spPr>
              <a:xfrm>
                <a:off x="1308024" y="3193988"/>
                <a:ext cx="924492" cy="735219"/>
              </a:xfrm>
              <a:custGeom>
                <a:avLst/>
                <a:gdLst/>
                <a:ahLst/>
                <a:cxnLst/>
                <a:rect l="l" t="t" r="r" b="b"/>
                <a:pathLst>
                  <a:path w="14834" h="11797" extrusionOk="0">
                    <a:moveTo>
                      <a:pt x="14834" y="1858"/>
                    </a:moveTo>
                    <a:cubicBezTo>
                      <a:pt x="14683" y="2234"/>
                      <a:pt x="14532" y="2611"/>
                      <a:pt x="14407" y="3012"/>
                    </a:cubicBezTo>
                    <a:cubicBezTo>
                      <a:pt x="13779" y="4744"/>
                      <a:pt x="12926" y="6376"/>
                      <a:pt x="12223" y="8057"/>
                    </a:cubicBezTo>
                    <a:cubicBezTo>
                      <a:pt x="12048" y="8509"/>
                      <a:pt x="11872" y="9086"/>
                      <a:pt x="11520" y="9438"/>
                    </a:cubicBezTo>
                    <a:cubicBezTo>
                      <a:pt x="11094" y="9789"/>
                      <a:pt x="10617" y="10040"/>
                      <a:pt x="10090" y="10216"/>
                    </a:cubicBezTo>
                    <a:cubicBezTo>
                      <a:pt x="9513" y="10442"/>
                      <a:pt x="9011" y="10818"/>
                      <a:pt x="8408" y="11044"/>
                    </a:cubicBezTo>
                    <a:cubicBezTo>
                      <a:pt x="7831" y="11245"/>
                      <a:pt x="7354" y="11220"/>
                      <a:pt x="6777" y="11295"/>
                    </a:cubicBezTo>
                    <a:cubicBezTo>
                      <a:pt x="6275" y="11370"/>
                      <a:pt x="5798" y="11571"/>
                      <a:pt x="5296" y="11646"/>
                    </a:cubicBezTo>
                    <a:cubicBezTo>
                      <a:pt x="4668" y="11697"/>
                      <a:pt x="4041" y="11697"/>
                      <a:pt x="3439" y="11646"/>
                    </a:cubicBezTo>
                    <a:lnTo>
                      <a:pt x="2635" y="11697"/>
                    </a:lnTo>
                    <a:cubicBezTo>
                      <a:pt x="2585" y="11797"/>
                      <a:pt x="1883" y="11446"/>
                      <a:pt x="1732" y="11421"/>
                    </a:cubicBezTo>
                    <a:cubicBezTo>
                      <a:pt x="1531" y="11370"/>
                      <a:pt x="1531" y="11019"/>
                      <a:pt x="1431" y="10893"/>
                    </a:cubicBezTo>
                    <a:cubicBezTo>
                      <a:pt x="1330" y="10743"/>
                      <a:pt x="1155" y="10592"/>
                      <a:pt x="1054" y="10442"/>
                    </a:cubicBezTo>
                    <a:cubicBezTo>
                      <a:pt x="577" y="9789"/>
                      <a:pt x="301" y="9061"/>
                      <a:pt x="201" y="8283"/>
                    </a:cubicBezTo>
                    <a:cubicBezTo>
                      <a:pt x="50" y="7254"/>
                      <a:pt x="0" y="6200"/>
                      <a:pt x="25" y="5171"/>
                    </a:cubicBezTo>
                    <a:lnTo>
                      <a:pt x="226" y="5045"/>
                    </a:lnTo>
                    <a:cubicBezTo>
                      <a:pt x="628" y="4845"/>
                      <a:pt x="1029" y="4493"/>
                      <a:pt x="1481" y="4343"/>
                    </a:cubicBezTo>
                    <a:cubicBezTo>
                      <a:pt x="2033" y="4142"/>
                      <a:pt x="2635" y="4016"/>
                      <a:pt x="3188" y="3790"/>
                    </a:cubicBezTo>
                    <a:cubicBezTo>
                      <a:pt x="3665" y="3540"/>
                      <a:pt x="4192" y="3364"/>
                      <a:pt x="4719" y="3238"/>
                    </a:cubicBezTo>
                    <a:cubicBezTo>
                      <a:pt x="5070" y="3163"/>
                      <a:pt x="5396" y="3038"/>
                      <a:pt x="5698" y="2837"/>
                    </a:cubicBezTo>
                    <a:cubicBezTo>
                      <a:pt x="6375" y="2410"/>
                      <a:pt x="7003" y="1933"/>
                      <a:pt x="7705" y="1532"/>
                    </a:cubicBezTo>
                    <a:cubicBezTo>
                      <a:pt x="8132" y="1281"/>
                      <a:pt x="8534" y="1005"/>
                      <a:pt x="8910" y="678"/>
                    </a:cubicBezTo>
                    <a:cubicBezTo>
                      <a:pt x="9236" y="402"/>
                      <a:pt x="9462" y="26"/>
                      <a:pt x="9889" y="1"/>
                    </a:cubicBezTo>
                    <a:cubicBezTo>
                      <a:pt x="10090" y="1"/>
                      <a:pt x="10291" y="26"/>
                      <a:pt x="10466" y="51"/>
                    </a:cubicBezTo>
                    <a:cubicBezTo>
                      <a:pt x="10617" y="101"/>
                      <a:pt x="10717" y="252"/>
                      <a:pt x="10843" y="327"/>
                    </a:cubicBezTo>
                    <a:cubicBezTo>
                      <a:pt x="11169" y="452"/>
                      <a:pt x="11546" y="352"/>
                      <a:pt x="11872" y="402"/>
                    </a:cubicBezTo>
                    <a:cubicBezTo>
                      <a:pt x="12198" y="477"/>
                      <a:pt x="12349" y="779"/>
                      <a:pt x="12650" y="829"/>
                    </a:cubicBezTo>
                    <a:cubicBezTo>
                      <a:pt x="12926" y="854"/>
                      <a:pt x="13353" y="452"/>
                      <a:pt x="13629" y="553"/>
                    </a:cubicBezTo>
                    <a:cubicBezTo>
                      <a:pt x="13704" y="578"/>
                      <a:pt x="13855" y="879"/>
                      <a:pt x="13905" y="954"/>
                    </a:cubicBezTo>
                    <a:cubicBezTo>
                      <a:pt x="13980" y="1030"/>
                      <a:pt x="14131" y="1180"/>
                      <a:pt x="14256" y="1281"/>
                    </a:cubicBezTo>
                    <a:cubicBezTo>
                      <a:pt x="14432" y="1456"/>
                      <a:pt x="14633" y="1657"/>
                      <a:pt x="14834" y="1858"/>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7" name="Google Shape;1447;p62"/>
            <p:cNvSpPr/>
            <p:nvPr/>
          </p:nvSpPr>
          <p:spPr>
            <a:xfrm>
              <a:off x="2632787" y="3833160"/>
              <a:ext cx="867844" cy="543116"/>
            </a:xfrm>
            <a:custGeom>
              <a:avLst/>
              <a:gdLst/>
              <a:ahLst/>
              <a:cxnLst/>
              <a:rect l="l" t="t" r="r" b="b"/>
              <a:pathLst>
                <a:path w="18248" h="11420" extrusionOk="0">
                  <a:moveTo>
                    <a:pt x="18172" y="6978"/>
                  </a:moveTo>
                  <a:cubicBezTo>
                    <a:pt x="17921" y="7003"/>
                    <a:pt x="17871" y="6827"/>
                    <a:pt x="17695" y="6701"/>
                  </a:cubicBezTo>
                  <a:cubicBezTo>
                    <a:pt x="17369" y="6450"/>
                    <a:pt x="16993" y="6250"/>
                    <a:pt x="16641" y="6024"/>
                  </a:cubicBezTo>
                  <a:cubicBezTo>
                    <a:pt x="16340" y="5848"/>
                    <a:pt x="16064" y="5622"/>
                    <a:pt x="15863" y="5346"/>
                  </a:cubicBezTo>
                  <a:cubicBezTo>
                    <a:pt x="15587" y="5045"/>
                    <a:pt x="15637" y="4869"/>
                    <a:pt x="15537" y="4493"/>
                  </a:cubicBezTo>
                  <a:cubicBezTo>
                    <a:pt x="15336" y="4016"/>
                    <a:pt x="15035" y="3589"/>
                    <a:pt x="14658" y="3238"/>
                  </a:cubicBezTo>
                  <a:cubicBezTo>
                    <a:pt x="14307" y="2912"/>
                    <a:pt x="13830" y="3037"/>
                    <a:pt x="13504" y="2661"/>
                  </a:cubicBezTo>
                  <a:cubicBezTo>
                    <a:pt x="13152" y="2284"/>
                    <a:pt x="13077" y="1807"/>
                    <a:pt x="12927" y="1381"/>
                  </a:cubicBezTo>
                  <a:cubicBezTo>
                    <a:pt x="12801" y="1079"/>
                    <a:pt x="12600" y="402"/>
                    <a:pt x="12324" y="226"/>
                  </a:cubicBezTo>
                  <a:cubicBezTo>
                    <a:pt x="11973" y="0"/>
                    <a:pt x="11270" y="477"/>
                    <a:pt x="10869" y="602"/>
                  </a:cubicBezTo>
                  <a:cubicBezTo>
                    <a:pt x="10341" y="753"/>
                    <a:pt x="10141" y="351"/>
                    <a:pt x="9614" y="427"/>
                  </a:cubicBezTo>
                  <a:cubicBezTo>
                    <a:pt x="9086" y="502"/>
                    <a:pt x="8509" y="853"/>
                    <a:pt x="7907" y="979"/>
                  </a:cubicBezTo>
                  <a:cubicBezTo>
                    <a:pt x="7279" y="1104"/>
                    <a:pt x="6627" y="929"/>
                    <a:pt x="5999" y="1079"/>
                  </a:cubicBezTo>
                  <a:cubicBezTo>
                    <a:pt x="4995" y="1355"/>
                    <a:pt x="4117" y="1682"/>
                    <a:pt x="3013" y="1682"/>
                  </a:cubicBezTo>
                  <a:cubicBezTo>
                    <a:pt x="2711" y="1682"/>
                    <a:pt x="2184" y="1556"/>
                    <a:pt x="1933" y="1682"/>
                  </a:cubicBezTo>
                  <a:cubicBezTo>
                    <a:pt x="1733" y="1782"/>
                    <a:pt x="1532" y="2083"/>
                    <a:pt x="1331" y="2234"/>
                  </a:cubicBezTo>
                  <a:cubicBezTo>
                    <a:pt x="980" y="2460"/>
                    <a:pt x="1" y="2786"/>
                    <a:pt x="478" y="3238"/>
                  </a:cubicBezTo>
                  <a:cubicBezTo>
                    <a:pt x="804" y="3539"/>
                    <a:pt x="1482" y="3639"/>
                    <a:pt x="1883" y="3715"/>
                  </a:cubicBezTo>
                  <a:cubicBezTo>
                    <a:pt x="2435" y="3765"/>
                    <a:pt x="2987" y="3915"/>
                    <a:pt x="3540" y="4091"/>
                  </a:cubicBezTo>
                  <a:cubicBezTo>
                    <a:pt x="4167" y="4317"/>
                    <a:pt x="4669" y="4744"/>
                    <a:pt x="5271" y="4970"/>
                  </a:cubicBezTo>
                  <a:cubicBezTo>
                    <a:pt x="5874" y="5221"/>
                    <a:pt x="6577" y="5421"/>
                    <a:pt x="7204" y="5622"/>
                  </a:cubicBezTo>
                  <a:cubicBezTo>
                    <a:pt x="7681" y="5723"/>
                    <a:pt x="8108" y="5948"/>
                    <a:pt x="8459" y="6250"/>
                  </a:cubicBezTo>
                  <a:cubicBezTo>
                    <a:pt x="8785" y="6526"/>
                    <a:pt x="9112" y="6802"/>
                    <a:pt x="9438" y="7078"/>
                  </a:cubicBezTo>
                  <a:cubicBezTo>
                    <a:pt x="9915" y="7530"/>
                    <a:pt x="9538" y="7881"/>
                    <a:pt x="9689" y="8408"/>
                  </a:cubicBezTo>
                  <a:cubicBezTo>
                    <a:pt x="9764" y="8684"/>
                    <a:pt x="10040" y="8810"/>
                    <a:pt x="10191" y="9011"/>
                  </a:cubicBezTo>
                  <a:cubicBezTo>
                    <a:pt x="10417" y="9287"/>
                    <a:pt x="10592" y="9588"/>
                    <a:pt x="10718" y="9914"/>
                  </a:cubicBezTo>
                  <a:cubicBezTo>
                    <a:pt x="10869" y="10316"/>
                    <a:pt x="10818" y="10717"/>
                    <a:pt x="11220" y="10918"/>
                  </a:cubicBezTo>
                  <a:cubicBezTo>
                    <a:pt x="11496" y="11044"/>
                    <a:pt x="11797" y="11044"/>
                    <a:pt x="12048" y="11144"/>
                  </a:cubicBezTo>
                  <a:cubicBezTo>
                    <a:pt x="12274" y="11269"/>
                    <a:pt x="12500" y="11370"/>
                    <a:pt x="12726" y="11420"/>
                  </a:cubicBezTo>
                  <a:cubicBezTo>
                    <a:pt x="13203" y="11420"/>
                    <a:pt x="13931" y="10918"/>
                    <a:pt x="14407" y="10742"/>
                  </a:cubicBezTo>
                  <a:cubicBezTo>
                    <a:pt x="15286" y="10441"/>
                    <a:pt x="16114" y="9989"/>
                    <a:pt x="16817" y="9387"/>
                  </a:cubicBezTo>
                  <a:cubicBezTo>
                    <a:pt x="17143" y="9161"/>
                    <a:pt x="17444" y="8860"/>
                    <a:pt x="17645" y="8534"/>
                  </a:cubicBezTo>
                  <a:cubicBezTo>
                    <a:pt x="17746" y="8333"/>
                    <a:pt x="17846" y="7555"/>
                    <a:pt x="18248" y="780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8" name="Google Shape;1448;p62"/>
            <p:cNvGrpSpPr/>
            <p:nvPr/>
          </p:nvGrpSpPr>
          <p:grpSpPr>
            <a:xfrm>
              <a:off x="2994469" y="4006226"/>
              <a:ext cx="1082712" cy="735585"/>
              <a:chOff x="4150188" y="2937467"/>
              <a:chExt cx="1418834" cy="963943"/>
            </a:xfrm>
          </p:grpSpPr>
          <p:sp>
            <p:nvSpPr>
              <p:cNvPr id="1449" name="Google Shape;1449;p62"/>
              <p:cNvSpPr/>
              <p:nvPr/>
            </p:nvSpPr>
            <p:spPr>
              <a:xfrm>
                <a:off x="4153304" y="3114153"/>
                <a:ext cx="1415718" cy="787258"/>
              </a:xfrm>
              <a:custGeom>
                <a:avLst/>
                <a:gdLst/>
                <a:ahLst/>
                <a:cxnLst/>
                <a:rect l="l" t="t" r="r" b="b"/>
                <a:pathLst>
                  <a:path w="22716" h="12632" extrusionOk="0">
                    <a:moveTo>
                      <a:pt x="20648" y="0"/>
                    </a:moveTo>
                    <a:cubicBezTo>
                      <a:pt x="20341" y="0"/>
                      <a:pt x="19820" y="307"/>
                      <a:pt x="19578" y="428"/>
                    </a:cubicBezTo>
                    <a:cubicBezTo>
                      <a:pt x="17947" y="1131"/>
                      <a:pt x="16441" y="2235"/>
                      <a:pt x="14859" y="3038"/>
                    </a:cubicBezTo>
                    <a:cubicBezTo>
                      <a:pt x="13379" y="3817"/>
                      <a:pt x="12023" y="4745"/>
                      <a:pt x="10743" y="5799"/>
                    </a:cubicBezTo>
                    <a:cubicBezTo>
                      <a:pt x="10166" y="6301"/>
                      <a:pt x="9538" y="6753"/>
                      <a:pt x="8936" y="7255"/>
                    </a:cubicBezTo>
                    <a:cubicBezTo>
                      <a:pt x="8484" y="7657"/>
                      <a:pt x="8133" y="8159"/>
                      <a:pt x="7656" y="8535"/>
                    </a:cubicBezTo>
                    <a:cubicBezTo>
                      <a:pt x="6401" y="9514"/>
                      <a:pt x="5046" y="10367"/>
                      <a:pt x="3615" y="11045"/>
                    </a:cubicBezTo>
                    <a:cubicBezTo>
                      <a:pt x="2703" y="11501"/>
                      <a:pt x="1196" y="12255"/>
                      <a:pt x="144" y="12255"/>
                    </a:cubicBezTo>
                    <a:cubicBezTo>
                      <a:pt x="95" y="12255"/>
                      <a:pt x="47" y="12253"/>
                      <a:pt x="1" y="12250"/>
                    </a:cubicBezTo>
                    <a:lnTo>
                      <a:pt x="1" y="12250"/>
                    </a:lnTo>
                    <a:lnTo>
                      <a:pt x="1632" y="12601"/>
                    </a:lnTo>
                    <a:cubicBezTo>
                      <a:pt x="1755" y="12622"/>
                      <a:pt x="1885" y="12631"/>
                      <a:pt x="2020" y="12631"/>
                    </a:cubicBezTo>
                    <a:cubicBezTo>
                      <a:pt x="2848" y="12631"/>
                      <a:pt x="3860" y="12282"/>
                      <a:pt x="4594" y="12174"/>
                    </a:cubicBezTo>
                    <a:cubicBezTo>
                      <a:pt x="5849" y="11949"/>
                      <a:pt x="7254" y="11974"/>
                      <a:pt x="8534" y="11949"/>
                    </a:cubicBezTo>
                    <a:cubicBezTo>
                      <a:pt x="9614" y="11898"/>
                      <a:pt x="10618" y="11748"/>
                      <a:pt x="11722" y="11723"/>
                    </a:cubicBezTo>
                    <a:cubicBezTo>
                      <a:pt x="11853" y="11720"/>
                      <a:pt x="11984" y="11719"/>
                      <a:pt x="12116" y="11719"/>
                    </a:cubicBezTo>
                    <a:cubicBezTo>
                      <a:pt x="12794" y="11719"/>
                      <a:pt x="13472" y="11751"/>
                      <a:pt x="14143" y="11751"/>
                    </a:cubicBezTo>
                    <a:cubicBezTo>
                      <a:pt x="14458" y="11751"/>
                      <a:pt x="14773" y="11744"/>
                      <a:pt x="15085" y="11723"/>
                    </a:cubicBezTo>
                    <a:cubicBezTo>
                      <a:pt x="16541" y="11622"/>
                      <a:pt x="17947" y="11321"/>
                      <a:pt x="19402" y="11271"/>
                    </a:cubicBezTo>
                    <a:cubicBezTo>
                      <a:pt x="19478" y="11273"/>
                      <a:pt x="19554" y="11274"/>
                      <a:pt x="19630" y="11274"/>
                    </a:cubicBezTo>
                    <a:cubicBezTo>
                      <a:pt x="20457" y="11274"/>
                      <a:pt x="21283" y="11149"/>
                      <a:pt x="22088" y="10920"/>
                    </a:cubicBezTo>
                    <a:cubicBezTo>
                      <a:pt x="22514" y="9916"/>
                      <a:pt x="22615" y="8309"/>
                      <a:pt x="22640" y="7230"/>
                    </a:cubicBezTo>
                    <a:cubicBezTo>
                      <a:pt x="22715" y="5222"/>
                      <a:pt x="22590" y="3239"/>
                      <a:pt x="21762" y="1432"/>
                    </a:cubicBezTo>
                    <a:cubicBezTo>
                      <a:pt x="21536" y="930"/>
                      <a:pt x="21335" y="77"/>
                      <a:pt x="20682" y="2"/>
                    </a:cubicBezTo>
                    <a:cubicBezTo>
                      <a:pt x="20671" y="1"/>
                      <a:pt x="20660" y="0"/>
                      <a:pt x="20648" y="0"/>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62"/>
              <p:cNvSpPr/>
              <p:nvPr/>
            </p:nvSpPr>
            <p:spPr>
              <a:xfrm>
                <a:off x="4150188" y="2937467"/>
                <a:ext cx="1382874" cy="938577"/>
              </a:xfrm>
              <a:custGeom>
                <a:avLst/>
                <a:gdLst/>
                <a:ahLst/>
                <a:cxnLst/>
                <a:rect l="l" t="t" r="r" b="b"/>
                <a:pathLst>
                  <a:path w="22189" h="15060" extrusionOk="0">
                    <a:moveTo>
                      <a:pt x="22188" y="3966"/>
                    </a:moveTo>
                    <a:cubicBezTo>
                      <a:pt x="21460" y="4192"/>
                      <a:pt x="20782" y="4644"/>
                      <a:pt x="20080" y="4945"/>
                    </a:cubicBezTo>
                    <a:cubicBezTo>
                      <a:pt x="19427" y="5271"/>
                      <a:pt x="18800" y="5648"/>
                      <a:pt x="18197" y="6099"/>
                    </a:cubicBezTo>
                    <a:cubicBezTo>
                      <a:pt x="17670" y="6451"/>
                      <a:pt x="17143" y="6727"/>
                      <a:pt x="16716" y="7204"/>
                    </a:cubicBezTo>
                    <a:cubicBezTo>
                      <a:pt x="16390" y="7580"/>
                      <a:pt x="16164" y="8007"/>
                      <a:pt x="15788" y="8383"/>
                    </a:cubicBezTo>
                    <a:cubicBezTo>
                      <a:pt x="15361" y="8835"/>
                      <a:pt x="14934" y="9337"/>
                      <a:pt x="14533" y="9839"/>
                    </a:cubicBezTo>
                    <a:cubicBezTo>
                      <a:pt x="14156" y="10366"/>
                      <a:pt x="13855" y="10416"/>
                      <a:pt x="13253" y="10517"/>
                    </a:cubicBezTo>
                    <a:cubicBezTo>
                      <a:pt x="12299" y="10667"/>
                      <a:pt x="11320" y="10893"/>
                      <a:pt x="10366" y="11194"/>
                    </a:cubicBezTo>
                    <a:cubicBezTo>
                      <a:pt x="9714" y="11420"/>
                      <a:pt x="9086" y="11747"/>
                      <a:pt x="8434" y="11998"/>
                    </a:cubicBezTo>
                    <a:cubicBezTo>
                      <a:pt x="7530" y="12324"/>
                      <a:pt x="6652" y="12625"/>
                      <a:pt x="5798" y="13027"/>
                    </a:cubicBezTo>
                    <a:cubicBezTo>
                      <a:pt x="5071" y="13378"/>
                      <a:pt x="4368" y="13830"/>
                      <a:pt x="3715" y="14307"/>
                    </a:cubicBezTo>
                    <a:cubicBezTo>
                      <a:pt x="3364" y="14558"/>
                      <a:pt x="2987" y="14758"/>
                      <a:pt x="2561" y="14884"/>
                    </a:cubicBezTo>
                    <a:cubicBezTo>
                      <a:pt x="2335" y="14934"/>
                      <a:pt x="2109" y="15009"/>
                      <a:pt x="1883" y="15035"/>
                    </a:cubicBezTo>
                    <a:cubicBezTo>
                      <a:pt x="1582" y="15060"/>
                      <a:pt x="1306" y="15035"/>
                      <a:pt x="1005" y="14959"/>
                    </a:cubicBezTo>
                    <a:cubicBezTo>
                      <a:pt x="703" y="14909"/>
                      <a:pt x="302" y="15035"/>
                      <a:pt x="1" y="14959"/>
                    </a:cubicBezTo>
                    <a:cubicBezTo>
                      <a:pt x="252" y="14583"/>
                      <a:pt x="678" y="14382"/>
                      <a:pt x="1005" y="14106"/>
                    </a:cubicBezTo>
                    <a:cubicBezTo>
                      <a:pt x="1356" y="13805"/>
                      <a:pt x="1707" y="13478"/>
                      <a:pt x="2009" y="13127"/>
                    </a:cubicBezTo>
                    <a:cubicBezTo>
                      <a:pt x="2335" y="12751"/>
                      <a:pt x="2586" y="12274"/>
                      <a:pt x="2887" y="11872"/>
                    </a:cubicBezTo>
                    <a:cubicBezTo>
                      <a:pt x="3238" y="11420"/>
                      <a:pt x="3640" y="11094"/>
                      <a:pt x="3841" y="10517"/>
                    </a:cubicBezTo>
                    <a:cubicBezTo>
                      <a:pt x="3941" y="10115"/>
                      <a:pt x="4016" y="9689"/>
                      <a:pt x="4042" y="9262"/>
                    </a:cubicBezTo>
                    <a:cubicBezTo>
                      <a:pt x="4117" y="8810"/>
                      <a:pt x="4217" y="8358"/>
                      <a:pt x="4343" y="7906"/>
                    </a:cubicBezTo>
                    <a:cubicBezTo>
                      <a:pt x="4468" y="7480"/>
                      <a:pt x="4518" y="7028"/>
                      <a:pt x="4619" y="6626"/>
                    </a:cubicBezTo>
                    <a:cubicBezTo>
                      <a:pt x="4694" y="6375"/>
                      <a:pt x="4769" y="5472"/>
                      <a:pt x="4845" y="5472"/>
                    </a:cubicBezTo>
                    <a:cubicBezTo>
                      <a:pt x="6200" y="5522"/>
                      <a:pt x="7681" y="4242"/>
                      <a:pt x="8835" y="3590"/>
                    </a:cubicBezTo>
                    <a:cubicBezTo>
                      <a:pt x="9312" y="3313"/>
                      <a:pt x="9764" y="3037"/>
                      <a:pt x="10241" y="2761"/>
                    </a:cubicBezTo>
                    <a:cubicBezTo>
                      <a:pt x="10919" y="2360"/>
                      <a:pt x="11596" y="1958"/>
                      <a:pt x="12249" y="1557"/>
                    </a:cubicBezTo>
                    <a:cubicBezTo>
                      <a:pt x="13152" y="1055"/>
                      <a:pt x="14131" y="0"/>
                      <a:pt x="15211" y="25"/>
                    </a:cubicBezTo>
                    <a:cubicBezTo>
                      <a:pt x="15738" y="51"/>
                      <a:pt x="16114" y="377"/>
                      <a:pt x="16641" y="427"/>
                    </a:cubicBezTo>
                    <a:cubicBezTo>
                      <a:pt x="17168" y="477"/>
                      <a:pt x="17771" y="327"/>
                      <a:pt x="18247" y="578"/>
                    </a:cubicBezTo>
                    <a:cubicBezTo>
                      <a:pt x="19051" y="1029"/>
                      <a:pt x="19678" y="1808"/>
                      <a:pt x="20406" y="2385"/>
                    </a:cubicBezTo>
                    <a:cubicBezTo>
                      <a:pt x="21059" y="2887"/>
                      <a:pt x="21837" y="3238"/>
                      <a:pt x="22188" y="3966"/>
                    </a:cubicBezTo>
                    <a:close/>
                  </a:path>
                </a:pathLst>
              </a:custGeom>
              <a:gradFill>
                <a:gsLst>
                  <a:gs pos="0">
                    <a:srgbClr val="FFFFFF">
                      <a:alpha val="0"/>
                      <a:alpha val="64130"/>
                    </a:srgbClr>
                  </a:gs>
                  <a:gs pos="34000">
                    <a:schemeClr val="accent1">
                      <a:alpha val="64130"/>
                    </a:schemeClr>
                  </a:gs>
                  <a:gs pos="100000">
                    <a:schemeClr val="accent1">
                      <a:alpha val="6413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62"/>
              <p:cNvSpPr/>
              <p:nvPr/>
            </p:nvSpPr>
            <p:spPr>
              <a:xfrm>
                <a:off x="4151746" y="3107983"/>
                <a:ext cx="639865" cy="767065"/>
              </a:xfrm>
              <a:custGeom>
                <a:avLst/>
                <a:gdLst/>
                <a:ahLst/>
                <a:cxnLst/>
                <a:rect l="l" t="t" r="r" b="b"/>
                <a:pathLst>
                  <a:path w="10267" h="12308" extrusionOk="0">
                    <a:moveTo>
                      <a:pt x="10266" y="0"/>
                    </a:moveTo>
                    <a:cubicBezTo>
                      <a:pt x="9789" y="301"/>
                      <a:pt x="9312" y="577"/>
                      <a:pt x="8836" y="854"/>
                    </a:cubicBezTo>
                    <a:cubicBezTo>
                      <a:pt x="7703" y="1494"/>
                      <a:pt x="6257" y="2737"/>
                      <a:pt x="4899" y="2737"/>
                    </a:cubicBezTo>
                    <a:cubicBezTo>
                      <a:pt x="4873" y="2737"/>
                      <a:pt x="4846" y="2737"/>
                      <a:pt x="4820" y="2736"/>
                    </a:cubicBezTo>
                    <a:cubicBezTo>
                      <a:pt x="4770" y="2736"/>
                      <a:pt x="4669" y="3639"/>
                      <a:pt x="4619" y="3865"/>
                    </a:cubicBezTo>
                    <a:cubicBezTo>
                      <a:pt x="4519" y="4292"/>
                      <a:pt x="4468" y="4744"/>
                      <a:pt x="4343" y="5170"/>
                    </a:cubicBezTo>
                    <a:cubicBezTo>
                      <a:pt x="4217" y="5597"/>
                      <a:pt x="4117" y="6049"/>
                      <a:pt x="4042" y="6501"/>
                    </a:cubicBezTo>
                    <a:cubicBezTo>
                      <a:pt x="3991" y="6927"/>
                      <a:pt x="3941" y="7354"/>
                      <a:pt x="3841" y="7781"/>
                    </a:cubicBezTo>
                    <a:cubicBezTo>
                      <a:pt x="3640" y="8333"/>
                      <a:pt x="3239" y="8684"/>
                      <a:pt x="2887" y="9136"/>
                    </a:cubicBezTo>
                    <a:cubicBezTo>
                      <a:pt x="2586" y="9538"/>
                      <a:pt x="2335" y="10015"/>
                      <a:pt x="1984" y="10391"/>
                    </a:cubicBezTo>
                    <a:cubicBezTo>
                      <a:pt x="1682" y="10742"/>
                      <a:pt x="1356" y="11069"/>
                      <a:pt x="1005" y="11345"/>
                    </a:cubicBezTo>
                    <a:cubicBezTo>
                      <a:pt x="653" y="11621"/>
                      <a:pt x="227" y="11847"/>
                      <a:pt x="1" y="12223"/>
                    </a:cubicBezTo>
                    <a:cubicBezTo>
                      <a:pt x="64" y="12239"/>
                      <a:pt x="131" y="12245"/>
                      <a:pt x="201" y="12245"/>
                    </a:cubicBezTo>
                    <a:cubicBezTo>
                      <a:pt x="390" y="12245"/>
                      <a:pt x="595" y="12202"/>
                      <a:pt x="792" y="12202"/>
                    </a:cubicBezTo>
                    <a:cubicBezTo>
                      <a:pt x="865" y="12202"/>
                      <a:pt x="936" y="12207"/>
                      <a:pt x="1005" y="12223"/>
                    </a:cubicBezTo>
                    <a:cubicBezTo>
                      <a:pt x="1212" y="12280"/>
                      <a:pt x="1433" y="12308"/>
                      <a:pt x="1658" y="12308"/>
                    </a:cubicBezTo>
                    <a:cubicBezTo>
                      <a:pt x="1733" y="12308"/>
                      <a:pt x="1808" y="12305"/>
                      <a:pt x="1883" y="12299"/>
                    </a:cubicBezTo>
                    <a:cubicBezTo>
                      <a:pt x="2109" y="12248"/>
                      <a:pt x="2335" y="12198"/>
                      <a:pt x="2561" y="12123"/>
                    </a:cubicBezTo>
                    <a:cubicBezTo>
                      <a:pt x="2636" y="12048"/>
                      <a:pt x="2737" y="11972"/>
                      <a:pt x="2812" y="11897"/>
                    </a:cubicBezTo>
                    <a:cubicBezTo>
                      <a:pt x="3590" y="11320"/>
                      <a:pt x="4142" y="10617"/>
                      <a:pt x="4970" y="10015"/>
                    </a:cubicBezTo>
                    <a:cubicBezTo>
                      <a:pt x="5773" y="9412"/>
                      <a:pt x="6727" y="9211"/>
                      <a:pt x="7530" y="8609"/>
                    </a:cubicBezTo>
                    <a:cubicBezTo>
                      <a:pt x="8610" y="7781"/>
                      <a:pt x="9011" y="6375"/>
                      <a:pt x="9237" y="5170"/>
                    </a:cubicBezTo>
                    <a:cubicBezTo>
                      <a:pt x="9488" y="3715"/>
                      <a:pt x="9714" y="1657"/>
                      <a:pt x="10266" y="0"/>
                    </a:cubicBezTo>
                    <a:close/>
                  </a:path>
                </a:pathLst>
              </a:custGeom>
              <a:gradFill>
                <a:gsLst>
                  <a:gs pos="0">
                    <a:srgbClr val="6BAFBD">
                      <a:alpha val="64130"/>
                    </a:srgbClr>
                  </a:gs>
                  <a:gs pos="100000">
                    <a:srgbClr val="FFFFFF">
                      <a:alpha val="6413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2" name="Google Shape;1452;p62"/>
            <p:cNvSpPr/>
            <p:nvPr/>
          </p:nvSpPr>
          <p:spPr>
            <a:xfrm>
              <a:off x="1937435" y="4637660"/>
              <a:ext cx="664389" cy="71670"/>
            </a:xfrm>
            <a:custGeom>
              <a:avLst/>
              <a:gdLst/>
              <a:ahLst/>
              <a:cxnLst/>
              <a:rect l="l" t="t" r="r" b="b"/>
              <a:pathLst>
                <a:path w="13970" h="1507" extrusionOk="0">
                  <a:moveTo>
                    <a:pt x="12890" y="1"/>
                  </a:moveTo>
                  <a:cubicBezTo>
                    <a:pt x="12764" y="1"/>
                    <a:pt x="12639" y="51"/>
                    <a:pt x="12513" y="76"/>
                  </a:cubicBezTo>
                  <a:lnTo>
                    <a:pt x="12212" y="76"/>
                  </a:lnTo>
                  <a:cubicBezTo>
                    <a:pt x="12011" y="76"/>
                    <a:pt x="11786" y="126"/>
                    <a:pt x="11585" y="176"/>
                  </a:cubicBezTo>
                  <a:cubicBezTo>
                    <a:pt x="11409" y="252"/>
                    <a:pt x="11233" y="277"/>
                    <a:pt x="11058" y="277"/>
                  </a:cubicBezTo>
                  <a:cubicBezTo>
                    <a:pt x="10882" y="277"/>
                    <a:pt x="10737" y="170"/>
                    <a:pt x="10574" y="170"/>
                  </a:cubicBezTo>
                  <a:cubicBezTo>
                    <a:pt x="10528" y="170"/>
                    <a:pt x="10480" y="179"/>
                    <a:pt x="10430" y="201"/>
                  </a:cubicBezTo>
                  <a:cubicBezTo>
                    <a:pt x="10204" y="277"/>
                    <a:pt x="10079" y="402"/>
                    <a:pt x="9878" y="452"/>
                  </a:cubicBezTo>
                  <a:cubicBezTo>
                    <a:pt x="9543" y="557"/>
                    <a:pt x="9191" y="609"/>
                    <a:pt x="8836" y="609"/>
                  </a:cubicBezTo>
                  <a:cubicBezTo>
                    <a:pt x="8765" y="609"/>
                    <a:pt x="8694" y="607"/>
                    <a:pt x="8623" y="603"/>
                  </a:cubicBezTo>
                  <a:cubicBezTo>
                    <a:pt x="8171" y="603"/>
                    <a:pt x="7694" y="603"/>
                    <a:pt x="7243" y="578"/>
                  </a:cubicBezTo>
                  <a:cubicBezTo>
                    <a:pt x="7142" y="553"/>
                    <a:pt x="7042" y="540"/>
                    <a:pt x="6945" y="540"/>
                  </a:cubicBezTo>
                  <a:cubicBezTo>
                    <a:pt x="6847" y="540"/>
                    <a:pt x="6753" y="553"/>
                    <a:pt x="6665" y="578"/>
                  </a:cubicBezTo>
                  <a:cubicBezTo>
                    <a:pt x="6414" y="678"/>
                    <a:pt x="6138" y="728"/>
                    <a:pt x="5887" y="754"/>
                  </a:cubicBezTo>
                  <a:cubicBezTo>
                    <a:pt x="5781" y="736"/>
                    <a:pt x="5687" y="718"/>
                    <a:pt x="5597" y="718"/>
                  </a:cubicBezTo>
                  <a:cubicBezTo>
                    <a:pt x="5559" y="718"/>
                    <a:pt x="5523" y="721"/>
                    <a:pt x="5486" y="728"/>
                  </a:cubicBezTo>
                  <a:cubicBezTo>
                    <a:pt x="5310" y="754"/>
                    <a:pt x="5134" y="779"/>
                    <a:pt x="4984" y="804"/>
                  </a:cubicBezTo>
                  <a:cubicBezTo>
                    <a:pt x="4356" y="904"/>
                    <a:pt x="3729" y="854"/>
                    <a:pt x="3101" y="904"/>
                  </a:cubicBezTo>
                  <a:cubicBezTo>
                    <a:pt x="2775" y="929"/>
                    <a:pt x="2424" y="904"/>
                    <a:pt x="2097" y="979"/>
                  </a:cubicBezTo>
                  <a:cubicBezTo>
                    <a:pt x="1872" y="1005"/>
                    <a:pt x="1671" y="1030"/>
                    <a:pt x="1445" y="1055"/>
                  </a:cubicBezTo>
                  <a:cubicBezTo>
                    <a:pt x="1194" y="1055"/>
                    <a:pt x="968" y="1105"/>
                    <a:pt x="717" y="1105"/>
                  </a:cubicBezTo>
                  <a:cubicBezTo>
                    <a:pt x="700" y="1105"/>
                    <a:pt x="655" y="1104"/>
                    <a:pt x="595" y="1104"/>
                  </a:cubicBezTo>
                  <a:cubicBezTo>
                    <a:pt x="386" y="1104"/>
                    <a:pt x="0" y="1119"/>
                    <a:pt x="39" y="1256"/>
                  </a:cubicBezTo>
                  <a:cubicBezTo>
                    <a:pt x="322" y="1283"/>
                    <a:pt x="609" y="1291"/>
                    <a:pt x="897" y="1291"/>
                  </a:cubicBezTo>
                  <a:cubicBezTo>
                    <a:pt x="1451" y="1291"/>
                    <a:pt x="2011" y="1259"/>
                    <a:pt x="2563" y="1259"/>
                  </a:cubicBezTo>
                  <a:cubicBezTo>
                    <a:pt x="2795" y="1259"/>
                    <a:pt x="3024" y="1264"/>
                    <a:pt x="3252" y="1281"/>
                  </a:cubicBezTo>
                  <a:cubicBezTo>
                    <a:pt x="3980" y="1356"/>
                    <a:pt x="4683" y="1507"/>
                    <a:pt x="5410" y="1507"/>
                  </a:cubicBezTo>
                  <a:cubicBezTo>
                    <a:pt x="6113" y="1507"/>
                    <a:pt x="6816" y="1356"/>
                    <a:pt x="7519" y="1356"/>
                  </a:cubicBezTo>
                  <a:cubicBezTo>
                    <a:pt x="8648" y="1356"/>
                    <a:pt x="9803" y="1306"/>
                    <a:pt x="10932" y="1306"/>
                  </a:cubicBezTo>
                  <a:cubicBezTo>
                    <a:pt x="11284" y="1306"/>
                    <a:pt x="11635" y="1281"/>
                    <a:pt x="11986" y="1281"/>
                  </a:cubicBezTo>
                  <a:cubicBezTo>
                    <a:pt x="12187" y="1293"/>
                    <a:pt x="12382" y="1299"/>
                    <a:pt x="12573" y="1299"/>
                  </a:cubicBezTo>
                  <a:cubicBezTo>
                    <a:pt x="12764" y="1299"/>
                    <a:pt x="12953" y="1293"/>
                    <a:pt x="13141" y="1281"/>
                  </a:cubicBezTo>
                  <a:cubicBezTo>
                    <a:pt x="13283" y="1263"/>
                    <a:pt x="13412" y="1245"/>
                    <a:pt x="13547" y="1245"/>
                  </a:cubicBezTo>
                  <a:cubicBezTo>
                    <a:pt x="13603" y="1245"/>
                    <a:pt x="13659" y="1248"/>
                    <a:pt x="13718" y="1256"/>
                  </a:cubicBezTo>
                  <a:cubicBezTo>
                    <a:pt x="13969" y="1256"/>
                    <a:pt x="13919" y="1055"/>
                    <a:pt x="13869" y="854"/>
                  </a:cubicBezTo>
                  <a:lnTo>
                    <a:pt x="13894" y="804"/>
                  </a:lnTo>
                  <a:lnTo>
                    <a:pt x="13417" y="352"/>
                  </a:lnTo>
                  <a:cubicBezTo>
                    <a:pt x="13317" y="252"/>
                    <a:pt x="13040" y="1"/>
                    <a:pt x="12890"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62"/>
            <p:cNvSpPr/>
            <p:nvPr/>
          </p:nvSpPr>
          <p:spPr>
            <a:xfrm>
              <a:off x="1681428" y="4626674"/>
              <a:ext cx="225664" cy="53028"/>
            </a:xfrm>
            <a:custGeom>
              <a:avLst/>
              <a:gdLst/>
              <a:ahLst/>
              <a:cxnLst/>
              <a:rect l="l" t="t" r="r" b="b"/>
              <a:pathLst>
                <a:path w="4745" h="1115" extrusionOk="0">
                  <a:moveTo>
                    <a:pt x="2274" y="1"/>
                  </a:moveTo>
                  <a:cubicBezTo>
                    <a:pt x="2236" y="1"/>
                    <a:pt x="2198" y="3"/>
                    <a:pt x="2159" y="6"/>
                  </a:cubicBezTo>
                  <a:cubicBezTo>
                    <a:pt x="1833" y="81"/>
                    <a:pt x="1557" y="232"/>
                    <a:pt x="1306" y="407"/>
                  </a:cubicBezTo>
                  <a:cubicBezTo>
                    <a:pt x="1030" y="558"/>
                    <a:pt x="729" y="583"/>
                    <a:pt x="478" y="734"/>
                  </a:cubicBezTo>
                  <a:cubicBezTo>
                    <a:pt x="202" y="884"/>
                    <a:pt x="1" y="1085"/>
                    <a:pt x="478" y="1110"/>
                  </a:cubicBezTo>
                  <a:cubicBezTo>
                    <a:pt x="517" y="1113"/>
                    <a:pt x="556" y="1114"/>
                    <a:pt x="594" y="1114"/>
                  </a:cubicBezTo>
                  <a:cubicBezTo>
                    <a:pt x="902" y="1114"/>
                    <a:pt x="1195" y="1035"/>
                    <a:pt x="1507" y="1035"/>
                  </a:cubicBezTo>
                  <a:lnTo>
                    <a:pt x="2486" y="1035"/>
                  </a:lnTo>
                  <a:cubicBezTo>
                    <a:pt x="3214" y="1035"/>
                    <a:pt x="3916" y="1010"/>
                    <a:pt x="4619" y="1010"/>
                  </a:cubicBezTo>
                  <a:lnTo>
                    <a:pt x="4745" y="934"/>
                  </a:lnTo>
                  <a:cubicBezTo>
                    <a:pt x="4494" y="734"/>
                    <a:pt x="4192" y="583"/>
                    <a:pt x="3891" y="508"/>
                  </a:cubicBezTo>
                  <a:cubicBezTo>
                    <a:pt x="3590" y="432"/>
                    <a:pt x="3314" y="332"/>
                    <a:pt x="3013" y="207"/>
                  </a:cubicBezTo>
                  <a:cubicBezTo>
                    <a:pt x="2794" y="75"/>
                    <a:pt x="2536" y="1"/>
                    <a:pt x="2274"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62"/>
            <p:cNvSpPr/>
            <p:nvPr/>
          </p:nvSpPr>
          <p:spPr>
            <a:xfrm>
              <a:off x="2031173" y="4281209"/>
              <a:ext cx="1068397" cy="456750"/>
            </a:xfrm>
            <a:custGeom>
              <a:avLst/>
              <a:gdLst/>
              <a:ahLst/>
              <a:cxnLst/>
              <a:rect l="l" t="t" r="r" b="b"/>
              <a:pathLst>
                <a:path w="22465" h="9604" extrusionOk="0">
                  <a:moveTo>
                    <a:pt x="9326" y="1"/>
                  </a:moveTo>
                  <a:cubicBezTo>
                    <a:pt x="8603" y="1"/>
                    <a:pt x="7875" y="63"/>
                    <a:pt x="7154" y="91"/>
                  </a:cubicBezTo>
                  <a:cubicBezTo>
                    <a:pt x="6878" y="66"/>
                    <a:pt x="6602" y="54"/>
                    <a:pt x="6329" y="54"/>
                  </a:cubicBezTo>
                  <a:cubicBezTo>
                    <a:pt x="6056" y="54"/>
                    <a:pt x="5786" y="66"/>
                    <a:pt x="5523" y="91"/>
                  </a:cubicBezTo>
                  <a:cubicBezTo>
                    <a:pt x="5046" y="192"/>
                    <a:pt x="4569" y="368"/>
                    <a:pt x="4142" y="593"/>
                  </a:cubicBezTo>
                  <a:cubicBezTo>
                    <a:pt x="3214" y="1045"/>
                    <a:pt x="2134" y="1422"/>
                    <a:pt x="1256" y="1999"/>
                  </a:cubicBezTo>
                  <a:cubicBezTo>
                    <a:pt x="930" y="2200"/>
                    <a:pt x="628" y="2426"/>
                    <a:pt x="352" y="2702"/>
                  </a:cubicBezTo>
                  <a:cubicBezTo>
                    <a:pt x="202" y="2802"/>
                    <a:pt x="126" y="2953"/>
                    <a:pt x="76" y="3128"/>
                  </a:cubicBezTo>
                  <a:cubicBezTo>
                    <a:pt x="1" y="3630"/>
                    <a:pt x="879" y="3731"/>
                    <a:pt x="1206" y="3806"/>
                  </a:cubicBezTo>
                  <a:cubicBezTo>
                    <a:pt x="1632" y="3907"/>
                    <a:pt x="2059" y="4007"/>
                    <a:pt x="2461" y="4082"/>
                  </a:cubicBezTo>
                  <a:cubicBezTo>
                    <a:pt x="2862" y="4157"/>
                    <a:pt x="3239" y="4233"/>
                    <a:pt x="3615" y="4258"/>
                  </a:cubicBezTo>
                  <a:cubicBezTo>
                    <a:pt x="4142" y="4258"/>
                    <a:pt x="4669" y="4358"/>
                    <a:pt x="5171" y="4559"/>
                  </a:cubicBezTo>
                  <a:cubicBezTo>
                    <a:pt x="5573" y="4760"/>
                    <a:pt x="5949" y="5036"/>
                    <a:pt x="6376" y="5212"/>
                  </a:cubicBezTo>
                  <a:cubicBezTo>
                    <a:pt x="6778" y="5387"/>
                    <a:pt x="7154" y="5663"/>
                    <a:pt x="7581" y="5839"/>
                  </a:cubicBezTo>
                  <a:cubicBezTo>
                    <a:pt x="8133" y="6065"/>
                    <a:pt x="8710" y="6316"/>
                    <a:pt x="9237" y="6617"/>
                  </a:cubicBezTo>
                  <a:cubicBezTo>
                    <a:pt x="9589" y="6893"/>
                    <a:pt x="9940" y="7194"/>
                    <a:pt x="10266" y="7521"/>
                  </a:cubicBezTo>
                  <a:cubicBezTo>
                    <a:pt x="10442" y="7671"/>
                    <a:pt x="10643" y="7822"/>
                    <a:pt x="10844" y="7922"/>
                  </a:cubicBezTo>
                  <a:cubicBezTo>
                    <a:pt x="10969" y="7998"/>
                    <a:pt x="11095" y="8048"/>
                    <a:pt x="11220" y="8123"/>
                  </a:cubicBezTo>
                  <a:cubicBezTo>
                    <a:pt x="11672" y="8299"/>
                    <a:pt x="12048" y="8575"/>
                    <a:pt x="12375" y="8926"/>
                  </a:cubicBezTo>
                  <a:cubicBezTo>
                    <a:pt x="12826" y="9428"/>
                    <a:pt x="12877" y="9604"/>
                    <a:pt x="13579" y="9604"/>
                  </a:cubicBezTo>
                  <a:cubicBezTo>
                    <a:pt x="14684" y="9579"/>
                    <a:pt x="15813" y="9478"/>
                    <a:pt x="16918" y="9303"/>
                  </a:cubicBezTo>
                  <a:cubicBezTo>
                    <a:pt x="17269" y="9269"/>
                    <a:pt x="17620" y="9258"/>
                    <a:pt x="17971" y="9258"/>
                  </a:cubicBezTo>
                  <a:cubicBezTo>
                    <a:pt x="18672" y="9258"/>
                    <a:pt x="19369" y="9303"/>
                    <a:pt x="20055" y="9303"/>
                  </a:cubicBezTo>
                  <a:lnTo>
                    <a:pt x="20331" y="9303"/>
                  </a:lnTo>
                  <a:cubicBezTo>
                    <a:pt x="20758" y="9303"/>
                    <a:pt x="21209" y="9253"/>
                    <a:pt x="21636" y="9253"/>
                  </a:cubicBezTo>
                  <a:cubicBezTo>
                    <a:pt x="21912" y="9253"/>
                    <a:pt x="22088" y="9127"/>
                    <a:pt x="22339" y="9127"/>
                  </a:cubicBezTo>
                  <a:lnTo>
                    <a:pt x="22464" y="8650"/>
                  </a:lnTo>
                  <a:cubicBezTo>
                    <a:pt x="22464" y="8474"/>
                    <a:pt x="22163" y="8299"/>
                    <a:pt x="21962" y="8198"/>
                  </a:cubicBezTo>
                  <a:cubicBezTo>
                    <a:pt x="21485" y="7922"/>
                    <a:pt x="21059" y="7596"/>
                    <a:pt x="20657" y="7245"/>
                  </a:cubicBezTo>
                  <a:cubicBezTo>
                    <a:pt x="20231" y="6868"/>
                    <a:pt x="19879" y="6416"/>
                    <a:pt x="19628" y="5914"/>
                  </a:cubicBezTo>
                  <a:cubicBezTo>
                    <a:pt x="19478" y="5513"/>
                    <a:pt x="19302" y="5111"/>
                    <a:pt x="19101" y="4760"/>
                  </a:cubicBezTo>
                  <a:cubicBezTo>
                    <a:pt x="18700" y="4132"/>
                    <a:pt x="18147" y="3756"/>
                    <a:pt x="17595" y="3304"/>
                  </a:cubicBezTo>
                  <a:cubicBezTo>
                    <a:pt x="16742" y="2576"/>
                    <a:pt x="15838" y="1924"/>
                    <a:pt x="14885" y="1346"/>
                  </a:cubicBezTo>
                  <a:cubicBezTo>
                    <a:pt x="13730" y="694"/>
                    <a:pt x="12224" y="418"/>
                    <a:pt x="10919" y="142"/>
                  </a:cubicBezTo>
                  <a:cubicBezTo>
                    <a:pt x="10395" y="35"/>
                    <a:pt x="9862" y="1"/>
                    <a:pt x="9326" y="1"/>
                  </a:cubicBezTo>
                  <a:close/>
                </a:path>
              </a:pathLst>
            </a:custGeom>
            <a:gradFill>
              <a:gsLst>
                <a:gs pos="0">
                  <a:srgbClr val="007FA2">
                    <a:alpha val="13590"/>
                  </a:srgbClr>
                </a:gs>
                <a:gs pos="100000">
                  <a:srgbClr val="02181E">
                    <a:alpha val="1359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62"/>
            <p:cNvSpPr/>
            <p:nvPr/>
          </p:nvSpPr>
          <p:spPr>
            <a:xfrm>
              <a:off x="2148167" y="4445476"/>
              <a:ext cx="836788" cy="292484"/>
            </a:xfrm>
            <a:custGeom>
              <a:avLst/>
              <a:gdLst/>
              <a:ahLst/>
              <a:cxnLst/>
              <a:rect l="l" t="t" r="r" b="b"/>
              <a:pathLst>
                <a:path w="17595" h="6150" extrusionOk="0">
                  <a:moveTo>
                    <a:pt x="3263" y="1"/>
                  </a:moveTo>
                  <a:cubicBezTo>
                    <a:pt x="2711" y="1"/>
                    <a:pt x="2159" y="101"/>
                    <a:pt x="1607" y="227"/>
                  </a:cubicBezTo>
                  <a:cubicBezTo>
                    <a:pt x="1055" y="327"/>
                    <a:pt x="528" y="453"/>
                    <a:pt x="1" y="628"/>
                  </a:cubicBezTo>
                  <a:cubicBezTo>
                    <a:pt x="402" y="729"/>
                    <a:pt x="779" y="779"/>
                    <a:pt x="1155" y="829"/>
                  </a:cubicBezTo>
                  <a:cubicBezTo>
                    <a:pt x="1682" y="829"/>
                    <a:pt x="2209" y="904"/>
                    <a:pt x="2711" y="1105"/>
                  </a:cubicBezTo>
                  <a:cubicBezTo>
                    <a:pt x="3113" y="1306"/>
                    <a:pt x="3489" y="1607"/>
                    <a:pt x="3916" y="1758"/>
                  </a:cubicBezTo>
                  <a:cubicBezTo>
                    <a:pt x="4318" y="1933"/>
                    <a:pt x="4694" y="2209"/>
                    <a:pt x="5121" y="2385"/>
                  </a:cubicBezTo>
                  <a:cubicBezTo>
                    <a:pt x="5673" y="2611"/>
                    <a:pt x="6250" y="2862"/>
                    <a:pt x="6777" y="3163"/>
                  </a:cubicBezTo>
                  <a:cubicBezTo>
                    <a:pt x="7129" y="3439"/>
                    <a:pt x="7480" y="3740"/>
                    <a:pt x="7806" y="4067"/>
                  </a:cubicBezTo>
                  <a:cubicBezTo>
                    <a:pt x="8082" y="4318"/>
                    <a:pt x="8409" y="4519"/>
                    <a:pt x="8760" y="4669"/>
                  </a:cubicBezTo>
                  <a:cubicBezTo>
                    <a:pt x="9212" y="4845"/>
                    <a:pt x="9588" y="5121"/>
                    <a:pt x="9915" y="5497"/>
                  </a:cubicBezTo>
                  <a:cubicBezTo>
                    <a:pt x="10366" y="5974"/>
                    <a:pt x="10417" y="6150"/>
                    <a:pt x="11119" y="6150"/>
                  </a:cubicBezTo>
                  <a:cubicBezTo>
                    <a:pt x="12224" y="6125"/>
                    <a:pt x="13353" y="6024"/>
                    <a:pt x="14458" y="5874"/>
                  </a:cubicBezTo>
                  <a:cubicBezTo>
                    <a:pt x="14809" y="5832"/>
                    <a:pt x="15160" y="5818"/>
                    <a:pt x="15511" y="5818"/>
                  </a:cubicBezTo>
                  <a:cubicBezTo>
                    <a:pt x="16212" y="5818"/>
                    <a:pt x="16909" y="5874"/>
                    <a:pt x="17595" y="5874"/>
                  </a:cubicBezTo>
                  <a:lnTo>
                    <a:pt x="17494" y="5748"/>
                  </a:lnTo>
                  <a:cubicBezTo>
                    <a:pt x="16767" y="4870"/>
                    <a:pt x="15938" y="4067"/>
                    <a:pt x="15060" y="3389"/>
                  </a:cubicBezTo>
                  <a:cubicBezTo>
                    <a:pt x="13679" y="2360"/>
                    <a:pt x="11872" y="1808"/>
                    <a:pt x="10291" y="1180"/>
                  </a:cubicBezTo>
                  <a:cubicBezTo>
                    <a:pt x="8760" y="603"/>
                    <a:pt x="7028" y="553"/>
                    <a:pt x="5397" y="302"/>
                  </a:cubicBezTo>
                  <a:cubicBezTo>
                    <a:pt x="4694" y="151"/>
                    <a:pt x="3991" y="51"/>
                    <a:pt x="3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62"/>
            <p:cNvSpPr/>
            <p:nvPr/>
          </p:nvSpPr>
          <p:spPr>
            <a:xfrm>
              <a:off x="2032410" y="4363152"/>
              <a:ext cx="515675" cy="294861"/>
            </a:xfrm>
            <a:custGeom>
              <a:avLst/>
              <a:gdLst/>
              <a:ahLst/>
              <a:cxnLst/>
              <a:rect l="l" t="t" r="r" b="b"/>
              <a:pathLst>
                <a:path w="10843" h="6200" extrusionOk="0">
                  <a:moveTo>
                    <a:pt x="6406" y="1"/>
                  </a:moveTo>
                  <a:cubicBezTo>
                    <a:pt x="5628" y="1"/>
                    <a:pt x="4854" y="73"/>
                    <a:pt x="4091" y="226"/>
                  </a:cubicBezTo>
                  <a:cubicBezTo>
                    <a:pt x="3288" y="376"/>
                    <a:pt x="2485" y="627"/>
                    <a:pt x="1707" y="753"/>
                  </a:cubicBezTo>
                  <a:cubicBezTo>
                    <a:pt x="1230" y="803"/>
                    <a:pt x="778" y="878"/>
                    <a:pt x="326" y="979"/>
                  </a:cubicBezTo>
                  <a:cubicBezTo>
                    <a:pt x="201" y="1079"/>
                    <a:pt x="100" y="1230"/>
                    <a:pt x="75" y="1405"/>
                  </a:cubicBezTo>
                  <a:cubicBezTo>
                    <a:pt x="0" y="1907"/>
                    <a:pt x="878" y="2008"/>
                    <a:pt x="1205" y="2083"/>
                  </a:cubicBezTo>
                  <a:cubicBezTo>
                    <a:pt x="1631" y="2184"/>
                    <a:pt x="2033" y="2284"/>
                    <a:pt x="2460" y="2359"/>
                  </a:cubicBezTo>
                  <a:cubicBezTo>
                    <a:pt x="2836" y="2434"/>
                    <a:pt x="3213" y="2510"/>
                    <a:pt x="3614" y="2535"/>
                  </a:cubicBezTo>
                  <a:cubicBezTo>
                    <a:pt x="4141" y="2535"/>
                    <a:pt x="4668" y="2635"/>
                    <a:pt x="5170" y="2836"/>
                  </a:cubicBezTo>
                  <a:cubicBezTo>
                    <a:pt x="5572" y="3037"/>
                    <a:pt x="5948" y="3313"/>
                    <a:pt x="6350" y="3489"/>
                  </a:cubicBezTo>
                  <a:cubicBezTo>
                    <a:pt x="6777" y="3664"/>
                    <a:pt x="7128" y="3940"/>
                    <a:pt x="7555" y="4116"/>
                  </a:cubicBezTo>
                  <a:cubicBezTo>
                    <a:pt x="8132" y="4342"/>
                    <a:pt x="8684" y="4593"/>
                    <a:pt x="9211" y="4894"/>
                  </a:cubicBezTo>
                  <a:cubicBezTo>
                    <a:pt x="9588" y="5170"/>
                    <a:pt x="9939" y="5471"/>
                    <a:pt x="10240" y="5798"/>
                  </a:cubicBezTo>
                  <a:cubicBezTo>
                    <a:pt x="10416" y="5948"/>
                    <a:pt x="10617" y="6099"/>
                    <a:pt x="10843" y="6199"/>
                  </a:cubicBezTo>
                  <a:cubicBezTo>
                    <a:pt x="10792" y="5999"/>
                    <a:pt x="10742" y="5773"/>
                    <a:pt x="10692" y="5572"/>
                  </a:cubicBezTo>
                  <a:cubicBezTo>
                    <a:pt x="10516" y="4794"/>
                    <a:pt x="10592" y="3991"/>
                    <a:pt x="10341" y="3213"/>
                  </a:cubicBezTo>
                  <a:cubicBezTo>
                    <a:pt x="10014" y="2284"/>
                    <a:pt x="9538" y="1405"/>
                    <a:pt x="8910" y="627"/>
                  </a:cubicBezTo>
                  <a:cubicBezTo>
                    <a:pt x="8534" y="151"/>
                    <a:pt x="8082" y="100"/>
                    <a:pt x="7530" y="50"/>
                  </a:cubicBezTo>
                  <a:cubicBezTo>
                    <a:pt x="7155" y="18"/>
                    <a:pt x="6780" y="1"/>
                    <a:pt x="6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62"/>
            <p:cNvSpPr/>
            <p:nvPr/>
          </p:nvSpPr>
          <p:spPr>
            <a:xfrm>
              <a:off x="2345106" y="3703040"/>
              <a:ext cx="870222" cy="397540"/>
            </a:xfrm>
            <a:custGeom>
              <a:avLst/>
              <a:gdLst/>
              <a:ahLst/>
              <a:cxnLst/>
              <a:rect l="l" t="t" r="r" b="b"/>
              <a:pathLst>
                <a:path w="18298" h="8359" extrusionOk="0">
                  <a:moveTo>
                    <a:pt x="18298" y="6124"/>
                  </a:moveTo>
                  <a:cubicBezTo>
                    <a:pt x="17721" y="5723"/>
                    <a:pt x="17294" y="4869"/>
                    <a:pt x="16918" y="4292"/>
                  </a:cubicBezTo>
                  <a:cubicBezTo>
                    <a:pt x="16692" y="3991"/>
                    <a:pt x="16390" y="3790"/>
                    <a:pt x="16165" y="3464"/>
                  </a:cubicBezTo>
                  <a:cubicBezTo>
                    <a:pt x="16014" y="3238"/>
                    <a:pt x="15888" y="2987"/>
                    <a:pt x="15713" y="2761"/>
                  </a:cubicBezTo>
                  <a:cubicBezTo>
                    <a:pt x="15537" y="2535"/>
                    <a:pt x="15386" y="2410"/>
                    <a:pt x="15236" y="2259"/>
                  </a:cubicBezTo>
                  <a:cubicBezTo>
                    <a:pt x="14960" y="1983"/>
                    <a:pt x="14910" y="1958"/>
                    <a:pt x="14508" y="2033"/>
                  </a:cubicBezTo>
                  <a:cubicBezTo>
                    <a:pt x="14282" y="2109"/>
                    <a:pt x="14031" y="2109"/>
                    <a:pt x="13780" y="2033"/>
                  </a:cubicBezTo>
                  <a:cubicBezTo>
                    <a:pt x="13529" y="1908"/>
                    <a:pt x="13479" y="1682"/>
                    <a:pt x="13303" y="1506"/>
                  </a:cubicBezTo>
                  <a:cubicBezTo>
                    <a:pt x="13102" y="1305"/>
                    <a:pt x="12902" y="1305"/>
                    <a:pt x="12751" y="1155"/>
                  </a:cubicBezTo>
                  <a:cubicBezTo>
                    <a:pt x="12626" y="954"/>
                    <a:pt x="12500" y="753"/>
                    <a:pt x="12400" y="552"/>
                  </a:cubicBezTo>
                  <a:cubicBezTo>
                    <a:pt x="12048" y="0"/>
                    <a:pt x="11822" y="226"/>
                    <a:pt x="11320" y="502"/>
                  </a:cubicBezTo>
                  <a:cubicBezTo>
                    <a:pt x="10818" y="778"/>
                    <a:pt x="10266" y="979"/>
                    <a:pt x="9714" y="1105"/>
                  </a:cubicBezTo>
                  <a:cubicBezTo>
                    <a:pt x="9463" y="1180"/>
                    <a:pt x="9187" y="1230"/>
                    <a:pt x="8936" y="1255"/>
                  </a:cubicBezTo>
                  <a:cubicBezTo>
                    <a:pt x="8710" y="1230"/>
                    <a:pt x="8484" y="1054"/>
                    <a:pt x="8258" y="1080"/>
                  </a:cubicBezTo>
                  <a:cubicBezTo>
                    <a:pt x="7782" y="1105"/>
                    <a:pt x="7355" y="1632"/>
                    <a:pt x="7003" y="1933"/>
                  </a:cubicBezTo>
                  <a:cubicBezTo>
                    <a:pt x="6652" y="2234"/>
                    <a:pt x="6200" y="2410"/>
                    <a:pt x="5723" y="2460"/>
                  </a:cubicBezTo>
                  <a:cubicBezTo>
                    <a:pt x="5498" y="2535"/>
                    <a:pt x="5247" y="2535"/>
                    <a:pt x="5021" y="2510"/>
                  </a:cubicBezTo>
                  <a:cubicBezTo>
                    <a:pt x="4795" y="2460"/>
                    <a:pt x="4619" y="2259"/>
                    <a:pt x="4343" y="2284"/>
                  </a:cubicBezTo>
                  <a:cubicBezTo>
                    <a:pt x="3640" y="2309"/>
                    <a:pt x="3716" y="2962"/>
                    <a:pt x="3540" y="3439"/>
                  </a:cubicBezTo>
                  <a:cubicBezTo>
                    <a:pt x="3113" y="4393"/>
                    <a:pt x="2134" y="4869"/>
                    <a:pt x="1356" y="5472"/>
                  </a:cubicBezTo>
                  <a:cubicBezTo>
                    <a:pt x="930" y="5773"/>
                    <a:pt x="578" y="6150"/>
                    <a:pt x="327" y="6601"/>
                  </a:cubicBezTo>
                  <a:cubicBezTo>
                    <a:pt x="126" y="7003"/>
                    <a:pt x="1" y="7480"/>
                    <a:pt x="402" y="7630"/>
                  </a:cubicBezTo>
                  <a:cubicBezTo>
                    <a:pt x="804" y="7756"/>
                    <a:pt x="1507" y="7605"/>
                    <a:pt x="2009" y="7731"/>
                  </a:cubicBezTo>
                  <a:cubicBezTo>
                    <a:pt x="2385" y="7831"/>
                    <a:pt x="2712" y="8057"/>
                    <a:pt x="3113" y="8157"/>
                  </a:cubicBezTo>
                  <a:cubicBezTo>
                    <a:pt x="3941" y="8358"/>
                    <a:pt x="4895" y="8132"/>
                    <a:pt x="5723" y="8107"/>
                  </a:cubicBezTo>
                  <a:cubicBezTo>
                    <a:pt x="7706" y="8032"/>
                    <a:pt x="9714" y="8233"/>
                    <a:pt x="11672" y="7856"/>
                  </a:cubicBezTo>
                  <a:cubicBezTo>
                    <a:pt x="13128" y="7580"/>
                    <a:pt x="14608" y="7229"/>
                    <a:pt x="16064" y="7003"/>
                  </a:cubicBezTo>
                  <a:cubicBezTo>
                    <a:pt x="16717" y="6902"/>
                    <a:pt x="17294" y="7078"/>
                    <a:pt x="17921" y="7078"/>
                  </a:cubicBezTo>
                  <a:close/>
                </a:path>
              </a:pathLst>
            </a:custGeom>
            <a:solidFill>
              <a:srgbClr val="D0E8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62"/>
            <p:cNvSpPr/>
            <p:nvPr/>
          </p:nvSpPr>
          <p:spPr>
            <a:xfrm>
              <a:off x="1748295" y="3577675"/>
              <a:ext cx="1045712" cy="521715"/>
            </a:xfrm>
            <a:custGeom>
              <a:avLst/>
              <a:gdLst/>
              <a:ahLst/>
              <a:cxnLst/>
              <a:rect l="l" t="t" r="r" b="b"/>
              <a:pathLst>
                <a:path w="21988" h="10970" extrusionOk="0">
                  <a:moveTo>
                    <a:pt x="21661" y="5698"/>
                  </a:moveTo>
                  <a:cubicBezTo>
                    <a:pt x="21334" y="5447"/>
                    <a:pt x="21109" y="5146"/>
                    <a:pt x="20933" y="4795"/>
                  </a:cubicBezTo>
                  <a:cubicBezTo>
                    <a:pt x="20657" y="4393"/>
                    <a:pt x="20356" y="4042"/>
                    <a:pt x="20004" y="3741"/>
                  </a:cubicBezTo>
                  <a:cubicBezTo>
                    <a:pt x="19603" y="3339"/>
                    <a:pt x="19327" y="2862"/>
                    <a:pt x="19126" y="2335"/>
                  </a:cubicBezTo>
                  <a:cubicBezTo>
                    <a:pt x="19000" y="2034"/>
                    <a:pt x="18800" y="1381"/>
                    <a:pt x="18423" y="1381"/>
                  </a:cubicBezTo>
                  <a:cubicBezTo>
                    <a:pt x="17896" y="1381"/>
                    <a:pt x="17971" y="2009"/>
                    <a:pt x="17394" y="1607"/>
                  </a:cubicBezTo>
                  <a:cubicBezTo>
                    <a:pt x="16967" y="1331"/>
                    <a:pt x="16666" y="1181"/>
                    <a:pt x="16189" y="1381"/>
                  </a:cubicBezTo>
                  <a:cubicBezTo>
                    <a:pt x="15712" y="1607"/>
                    <a:pt x="15210" y="1758"/>
                    <a:pt x="14683" y="1858"/>
                  </a:cubicBezTo>
                  <a:cubicBezTo>
                    <a:pt x="14181" y="1959"/>
                    <a:pt x="13654" y="2134"/>
                    <a:pt x="13152" y="2210"/>
                  </a:cubicBezTo>
                  <a:cubicBezTo>
                    <a:pt x="12675" y="2260"/>
                    <a:pt x="12199" y="2360"/>
                    <a:pt x="11747" y="2511"/>
                  </a:cubicBezTo>
                  <a:cubicBezTo>
                    <a:pt x="11596" y="2084"/>
                    <a:pt x="11370" y="1657"/>
                    <a:pt x="11094" y="1306"/>
                  </a:cubicBezTo>
                  <a:cubicBezTo>
                    <a:pt x="10868" y="955"/>
                    <a:pt x="10542" y="654"/>
                    <a:pt x="10191" y="428"/>
                  </a:cubicBezTo>
                  <a:cubicBezTo>
                    <a:pt x="9262" y="1"/>
                    <a:pt x="8032" y="980"/>
                    <a:pt x="7078" y="955"/>
                  </a:cubicBezTo>
                  <a:cubicBezTo>
                    <a:pt x="6601" y="905"/>
                    <a:pt x="6175" y="779"/>
                    <a:pt x="5748" y="578"/>
                  </a:cubicBezTo>
                  <a:cubicBezTo>
                    <a:pt x="5196" y="428"/>
                    <a:pt x="4619" y="453"/>
                    <a:pt x="4066" y="679"/>
                  </a:cubicBezTo>
                  <a:cubicBezTo>
                    <a:pt x="3715" y="779"/>
                    <a:pt x="3389" y="1030"/>
                    <a:pt x="3063" y="1155"/>
                  </a:cubicBezTo>
                  <a:cubicBezTo>
                    <a:pt x="2786" y="1256"/>
                    <a:pt x="2535" y="1256"/>
                    <a:pt x="2284" y="1331"/>
                  </a:cubicBezTo>
                  <a:cubicBezTo>
                    <a:pt x="1858" y="1457"/>
                    <a:pt x="1431" y="1657"/>
                    <a:pt x="1004" y="1808"/>
                  </a:cubicBezTo>
                  <a:cubicBezTo>
                    <a:pt x="452" y="1984"/>
                    <a:pt x="176" y="2059"/>
                    <a:pt x="101" y="2687"/>
                  </a:cubicBezTo>
                  <a:cubicBezTo>
                    <a:pt x="0" y="3866"/>
                    <a:pt x="477" y="5021"/>
                    <a:pt x="603" y="6175"/>
                  </a:cubicBezTo>
                  <a:cubicBezTo>
                    <a:pt x="653" y="6677"/>
                    <a:pt x="728" y="7154"/>
                    <a:pt x="854" y="7631"/>
                  </a:cubicBezTo>
                  <a:cubicBezTo>
                    <a:pt x="904" y="7982"/>
                    <a:pt x="979" y="8309"/>
                    <a:pt x="1105" y="8635"/>
                  </a:cubicBezTo>
                  <a:cubicBezTo>
                    <a:pt x="1582" y="9513"/>
                    <a:pt x="3113" y="9564"/>
                    <a:pt x="3941" y="9614"/>
                  </a:cubicBezTo>
                  <a:cubicBezTo>
                    <a:pt x="5020" y="9664"/>
                    <a:pt x="6100" y="9463"/>
                    <a:pt x="7179" y="9564"/>
                  </a:cubicBezTo>
                  <a:cubicBezTo>
                    <a:pt x="7957" y="9639"/>
                    <a:pt x="8710" y="9764"/>
                    <a:pt x="9463" y="9990"/>
                  </a:cubicBezTo>
                  <a:cubicBezTo>
                    <a:pt x="10216" y="10166"/>
                    <a:pt x="10918" y="10367"/>
                    <a:pt x="11671" y="10492"/>
                  </a:cubicBezTo>
                  <a:cubicBezTo>
                    <a:pt x="13730" y="10819"/>
                    <a:pt x="15813" y="10969"/>
                    <a:pt x="17921" y="10919"/>
                  </a:cubicBezTo>
                  <a:cubicBezTo>
                    <a:pt x="19151" y="10919"/>
                    <a:pt x="20280" y="10241"/>
                    <a:pt x="20807" y="9112"/>
                  </a:cubicBezTo>
                  <a:cubicBezTo>
                    <a:pt x="21033" y="8660"/>
                    <a:pt x="21259" y="8208"/>
                    <a:pt x="21485" y="7731"/>
                  </a:cubicBezTo>
                  <a:cubicBezTo>
                    <a:pt x="21585" y="7480"/>
                    <a:pt x="21862" y="6602"/>
                    <a:pt x="21987" y="65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62"/>
            <p:cNvSpPr/>
            <p:nvPr/>
          </p:nvSpPr>
          <p:spPr>
            <a:xfrm>
              <a:off x="1659979" y="3673173"/>
              <a:ext cx="1629395" cy="1018271"/>
            </a:xfrm>
            <a:custGeom>
              <a:avLst/>
              <a:gdLst/>
              <a:ahLst/>
              <a:cxnLst/>
              <a:rect l="l" t="t" r="r" b="b"/>
              <a:pathLst>
                <a:path w="34261" h="21411" extrusionOk="0">
                  <a:moveTo>
                    <a:pt x="34260" y="10492"/>
                  </a:moveTo>
                  <a:cubicBezTo>
                    <a:pt x="34260" y="11220"/>
                    <a:pt x="34084" y="11923"/>
                    <a:pt x="33733" y="12550"/>
                  </a:cubicBezTo>
                  <a:cubicBezTo>
                    <a:pt x="33331" y="13429"/>
                    <a:pt x="33281" y="14131"/>
                    <a:pt x="33256" y="15060"/>
                  </a:cubicBezTo>
                  <a:cubicBezTo>
                    <a:pt x="33231" y="15437"/>
                    <a:pt x="33156" y="15788"/>
                    <a:pt x="33080" y="16139"/>
                  </a:cubicBezTo>
                  <a:cubicBezTo>
                    <a:pt x="33030" y="16491"/>
                    <a:pt x="33181" y="16867"/>
                    <a:pt x="33030" y="17168"/>
                  </a:cubicBezTo>
                  <a:cubicBezTo>
                    <a:pt x="32855" y="17470"/>
                    <a:pt x="32378" y="17695"/>
                    <a:pt x="32152" y="17946"/>
                  </a:cubicBezTo>
                  <a:cubicBezTo>
                    <a:pt x="31951" y="18197"/>
                    <a:pt x="31800" y="18474"/>
                    <a:pt x="31625" y="18750"/>
                  </a:cubicBezTo>
                  <a:cubicBezTo>
                    <a:pt x="31449" y="19001"/>
                    <a:pt x="31248" y="19226"/>
                    <a:pt x="31022" y="19452"/>
                  </a:cubicBezTo>
                  <a:cubicBezTo>
                    <a:pt x="30721" y="19804"/>
                    <a:pt x="30395" y="20105"/>
                    <a:pt x="30043" y="20406"/>
                  </a:cubicBezTo>
                  <a:cubicBezTo>
                    <a:pt x="29441" y="20933"/>
                    <a:pt x="28939" y="21410"/>
                    <a:pt x="28613" y="20456"/>
                  </a:cubicBezTo>
                  <a:cubicBezTo>
                    <a:pt x="28462" y="20005"/>
                    <a:pt x="28236" y="19553"/>
                    <a:pt x="27910" y="19176"/>
                  </a:cubicBezTo>
                  <a:cubicBezTo>
                    <a:pt x="27759" y="19001"/>
                    <a:pt x="27584" y="18825"/>
                    <a:pt x="27408" y="18699"/>
                  </a:cubicBezTo>
                  <a:cubicBezTo>
                    <a:pt x="26153" y="17771"/>
                    <a:pt x="24848" y="16942"/>
                    <a:pt x="23468" y="16240"/>
                  </a:cubicBezTo>
                  <a:cubicBezTo>
                    <a:pt x="22815" y="15888"/>
                    <a:pt x="22137" y="15688"/>
                    <a:pt x="21485" y="15411"/>
                  </a:cubicBezTo>
                  <a:cubicBezTo>
                    <a:pt x="20882" y="15160"/>
                    <a:pt x="20556" y="14709"/>
                    <a:pt x="20104" y="14282"/>
                  </a:cubicBezTo>
                  <a:cubicBezTo>
                    <a:pt x="19552" y="13755"/>
                    <a:pt x="18925" y="13353"/>
                    <a:pt x="18222" y="13102"/>
                  </a:cubicBezTo>
                  <a:cubicBezTo>
                    <a:pt x="17845" y="13002"/>
                    <a:pt x="17469" y="12927"/>
                    <a:pt x="17092" y="12902"/>
                  </a:cubicBezTo>
                  <a:cubicBezTo>
                    <a:pt x="16791" y="12876"/>
                    <a:pt x="16465" y="12876"/>
                    <a:pt x="16139" y="12902"/>
                  </a:cubicBezTo>
                  <a:cubicBezTo>
                    <a:pt x="14708" y="13002"/>
                    <a:pt x="13303" y="13404"/>
                    <a:pt x="12023" y="14131"/>
                  </a:cubicBezTo>
                  <a:lnTo>
                    <a:pt x="12023" y="14131"/>
                  </a:lnTo>
                  <a:cubicBezTo>
                    <a:pt x="10768" y="14859"/>
                    <a:pt x="9488" y="15662"/>
                    <a:pt x="8258" y="16441"/>
                  </a:cubicBezTo>
                  <a:cubicBezTo>
                    <a:pt x="7078" y="17168"/>
                    <a:pt x="5949" y="18097"/>
                    <a:pt x="4719" y="18750"/>
                  </a:cubicBezTo>
                  <a:cubicBezTo>
                    <a:pt x="4091" y="19076"/>
                    <a:pt x="3439" y="19302"/>
                    <a:pt x="2836" y="19553"/>
                  </a:cubicBezTo>
                  <a:cubicBezTo>
                    <a:pt x="2334" y="19804"/>
                    <a:pt x="1832" y="20005"/>
                    <a:pt x="1305" y="20155"/>
                  </a:cubicBezTo>
                  <a:cubicBezTo>
                    <a:pt x="1079" y="20180"/>
                    <a:pt x="879" y="20205"/>
                    <a:pt x="678" y="20180"/>
                  </a:cubicBezTo>
                  <a:lnTo>
                    <a:pt x="477" y="19302"/>
                  </a:lnTo>
                  <a:cubicBezTo>
                    <a:pt x="226" y="19176"/>
                    <a:pt x="151" y="18323"/>
                    <a:pt x="126" y="18047"/>
                  </a:cubicBezTo>
                  <a:lnTo>
                    <a:pt x="126" y="17921"/>
                  </a:lnTo>
                  <a:cubicBezTo>
                    <a:pt x="0" y="16114"/>
                    <a:pt x="126" y="14232"/>
                    <a:pt x="126" y="12450"/>
                  </a:cubicBezTo>
                  <a:cubicBezTo>
                    <a:pt x="151" y="11019"/>
                    <a:pt x="527" y="9689"/>
                    <a:pt x="854" y="8309"/>
                  </a:cubicBezTo>
                  <a:cubicBezTo>
                    <a:pt x="1155" y="7003"/>
                    <a:pt x="1330" y="5598"/>
                    <a:pt x="1581" y="4268"/>
                  </a:cubicBezTo>
                  <a:cubicBezTo>
                    <a:pt x="1682" y="3615"/>
                    <a:pt x="1807" y="2461"/>
                    <a:pt x="2560" y="2184"/>
                  </a:cubicBezTo>
                  <a:cubicBezTo>
                    <a:pt x="2937" y="2034"/>
                    <a:pt x="3263" y="2385"/>
                    <a:pt x="3614" y="2260"/>
                  </a:cubicBezTo>
                  <a:cubicBezTo>
                    <a:pt x="3966" y="2134"/>
                    <a:pt x="3916" y="1708"/>
                    <a:pt x="4367" y="1657"/>
                  </a:cubicBezTo>
                  <a:cubicBezTo>
                    <a:pt x="4694" y="1632"/>
                    <a:pt x="5095" y="2009"/>
                    <a:pt x="5447" y="1984"/>
                  </a:cubicBezTo>
                  <a:cubicBezTo>
                    <a:pt x="5798" y="1959"/>
                    <a:pt x="5923" y="1758"/>
                    <a:pt x="6174" y="1482"/>
                  </a:cubicBezTo>
                  <a:cubicBezTo>
                    <a:pt x="6400" y="1256"/>
                    <a:pt x="6601" y="955"/>
                    <a:pt x="6702" y="653"/>
                  </a:cubicBezTo>
                  <a:cubicBezTo>
                    <a:pt x="6802" y="352"/>
                    <a:pt x="6752" y="1"/>
                    <a:pt x="7229" y="26"/>
                  </a:cubicBezTo>
                  <a:cubicBezTo>
                    <a:pt x="7229" y="679"/>
                    <a:pt x="7429" y="1306"/>
                    <a:pt x="7756" y="1883"/>
                  </a:cubicBezTo>
                  <a:cubicBezTo>
                    <a:pt x="8007" y="2285"/>
                    <a:pt x="8207" y="3038"/>
                    <a:pt x="8659" y="3314"/>
                  </a:cubicBezTo>
                  <a:cubicBezTo>
                    <a:pt x="9111" y="3590"/>
                    <a:pt x="9111" y="3239"/>
                    <a:pt x="9488" y="3188"/>
                  </a:cubicBezTo>
                  <a:cubicBezTo>
                    <a:pt x="9789" y="3163"/>
                    <a:pt x="9990" y="3439"/>
                    <a:pt x="10240" y="3540"/>
                  </a:cubicBezTo>
                  <a:cubicBezTo>
                    <a:pt x="10968" y="3841"/>
                    <a:pt x="11119" y="3264"/>
                    <a:pt x="11797" y="3213"/>
                  </a:cubicBezTo>
                  <a:cubicBezTo>
                    <a:pt x="11847" y="3464"/>
                    <a:pt x="11922" y="3690"/>
                    <a:pt x="11997" y="3941"/>
                  </a:cubicBezTo>
                  <a:cubicBezTo>
                    <a:pt x="12073" y="4268"/>
                    <a:pt x="11897" y="4719"/>
                    <a:pt x="11997" y="5021"/>
                  </a:cubicBezTo>
                  <a:cubicBezTo>
                    <a:pt x="11997" y="5046"/>
                    <a:pt x="11997" y="5046"/>
                    <a:pt x="12023" y="5071"/>
                  </a:cubicBezTo>
                  <a:cubicBezTo>
                    <a:pt x="12123" y="5322"/>
                    <a:pt x="12399" y="5397"/>
                    <a:pt x="12575" y="5623"/>
                  </a:cubicBezTo>
                  <a:cubicBezTo>
                    <a:pt x="12976" y="6125"/>
                    <a:pt x="13052" y="6627"/>
                    <a:pt x="13830" y="6552"/>
                  </a:cubicBezTo>
                  <a:cubicBezTo>
                    <a:pt x="14181" y="6501"/>
                    <a:pt x="14307" y="6376"/>
                    <a:pt x="14708" y="6451"/>
                  </a:cubicBezTo>
                  <a:cubicBezTo>
                    <a:pt x="14984" y="6527"/>
                    <a:pt x="15260" y="6552"/>
                    <a:pt x="15536" y="6552"/>
                  </a:cubicBezTo>
                  <a:cubicBezTo>
                    <a:pt x="16264" y="6476"/>
                    <a:pt x="16691" y="5899"/>
                    <a:pt x="17419" y="5723"/>
                  </a:cubicBezTo>
                  <a:cubicBezTo>
                    <a:pt x="18122" y="5573"/>
                    <a:pt x="18699" y="6100"/>
                    <a:pt x="19477" y="5999"/>
                  </a:cubicBezTo>
                  <a:cubicBezTo>
                    <a:pt x="20255" y="5924"/>
                    <a:pt x="20581" y="4745"/>
                    <a:pt x="21359" y="4845"/>
                  </a:cubicBezTo>
                  <a:cubicBezTo>
                    <a:pt x="21560" y="4870"/>
                    <a:pt x="21937" y="5196"/>
                    <a:pt x="22188" y="5272"/>
                  </a:cubicBezTo>
                  <a:cubicBezTo>
                    <a:pt x="22690" y="5397"/>
                    <a:pt x="22664" y="5297"/>
                    <a:pt x="23116" y="5121"/>
                  </a:cubicBezTo>
                  <a:cubicBezTo>
                    <a:pt x="24045" y="4770"/>
                    <a:pt x="24371" y="5397"/>
                    <a:pt x="24346" y="6250"/>
                  </a:cubicBezTo>
                  <a:cubicBezTo>
                    <a:pt x="24999" y="5698"/>
                    <a:pt x="25601" y="5598"/>
                    <a:pt x="26429" y="5472"/>
                  </a:cubicBezTo>
                  <a:cubicBezTo>
                    <a:pt x="27232" y="5347"/>
                    <a:pt x="27785" y="4795"/>
                    <a:pt x="28512" y="5447"/>
                  </a:cubicBezTo>
                  <a:cubicBezTo>
                    <a:pt x="28688" y="5598"/>
                    <a:pt x="28914" y="6050"/>
                    <a:pt x="29115" y="6100"/>
                  </a:cubicBezTo>
                  <a:cubicBezTo>
                    <a:pt x="29215" y="6125"/>
                    <a:pt x="29818" y="5924"/>
                    <a:pt x="30018" y="5924"/>
                  </a:cubicBezTo>
                  <a:cubicBezTo>
                    <a:pt x="30169" y="5924"/>
                    <a:pt x="30520" y="5849"/>
                    <a:pt x="30646" y="5924"/>
                  </a:cubicBezTo>
                  <a:cubicBezTo>
                    <a:pt x="30796" y="5974"/>
                    <a:pt x="30771" y="6276"/>
                    <a:pt x="30872" y="6351"/>
                  </a:cubicBezTo>
                  <a:cubicBezTo>
                    <a:pt x="31148" y="6552"/>
                    <a:pt x="31499" y="6627"/>
                    <a:pt x="31851" y="6527"/>
                  </a:cubicBezTo>
                  <a:cubicBezTo>
                    <a:pt x="32127" y="6401"/>
                    <a:pt x="32152" y="5899"/>
                    <a:pt x="32553" y="5899"/>
                  </a:cubicBezTo>
                  <a:cubicBezTo>
                    <a:pt x="32955" y="5899"/>
                    <a:pt x="32980" y="6250"/>
                    <a:pt x="33080" y="6552"/>
                  </a:cubicBezTo>
                  <a:cubicBezTo>
                    <a:pt x="33306" y="7279"/>
                    <a:pt x="33131" y="8133"/>
                    <a:pt x="33532" y="8785"/>
                  </a:cubicBezTo>
                  <a:cubicBezTo>
                    <a:pt x="33884" y="9413"/>
                    <a:pt x="34260" y="9714"/>
                    <a:pt x="34260" y="1049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62"/>
            <p:cNvSpPr/>
            <p:nvPr/>
          </p:nvSpPr>
          <p:spPr>
            <a:xfrm>
              <a:off x="1659979" y="3675503"/>
              <a:ext cx="575360" cy="860758"/>
            </a:xfrm>
            <a:custGeom>
              <a:avLst/>
              <a:gdLst/>
              <a:ahLst/>
              <a:cxnLst/>
              <a:rect l="l" t="t" r="r" b="b"/>
              <a:pathLst>
                <a:path w="12098" h="18099" extrusionOk="0">
                  <a:moveTo>
                    <a:pt x="7179" y="1"/>
                  </a:moveTo>
                  <a:cubicBezTo>
                    <a:pt x="6732" y="1"/>
                    <a:pt x="6799" y="339"/>
                    <a:pt x="6702" y="630"/>
                  </a:cubicBezTo>
                  <a:cubicBezTo>
                    <a:pt x="6576" y="931"/>
                    <a:pt x="6400" y="1232"/>
                    <a:pt x="6174" y="1458"/>
                  </a:cubicBezTo>
                  <a:cubicBezTo>
                    <a:pt x="5923" y="1734"/>
                    <a:pt x="5773" y="1935"/>
                    <a:pt x="5422" y="1960"/>
                  </a:cubicBezTo>
                  <a:cubicBezTo>
                    <a:pt x="5410" y="1961"/>
                    <a:pt x="5399" y="1961"/>
                    <a:pt x="5387" y="1961"/>
                  </a:cubicBezTo>
                  <a:cubicBezTo>
                    <a:pt x="5057" y="1961"/>
                    <a:pt x="4707" y="1632"/>
                    <a:pt x="4376" y="1632"/>
                  </a:cubicBezTo>
                  <a:cubicBezTo>
                    <a:pt x="4365" y="1632"/>
                    <a:pt x="4354" y="1633"/>
                    <a:pt x="4342" y="1633"/>
                  </a:cubicBezTo>
                  <a:cubicBezTo>
                    <a:pt x="3916" y="1684"/>
                    <a:pt x="3966" y="2110"/>
                    <a:pt x="3614" y="2236"/>
                  </a:cubicBezTo>
                  <a:cubicBezTo>
                    <a:pt x="3559" y="2256"/>
                    <a:pt x="3504" y="2263"/>
                    <a:pt x="3449" y="2263"/>
                  </a:cubicBezTo>
                  <a:cubicBezTo>
                    <a:pt x="3217" y="2263"/>
                    <a:pt x="2985" y="2122"/>
                    <a:pt x="2753" y="2122"/>
                  </a:cubicBezTo>
                  <a:cubicBezTo>
                    <a:pt x="2688" y="2122"/>
                    <a:pt x="2624" y="2133"/>
                    <a:pt x="2560" y="2161"/>
                  </a:cubicBezTo>
                  <a:cubicBezTo>
                    <a:pt x="1807" y="2437"/>
                    <a:pt x="1682" y="3591"/>
                    <a:pt x="1556" y="4244"/>
                  </a:cubicBezTo>
                  <a:cubicBezTo>
                    <a:pt x="1305" y="5574"/>
                    <a:pt x="1155" y="6979"/>
                    <a:pt x="854" y="8285"/>
                  </a:cubicBezTo>
                  <a:cubicBezTo>
                    <a:pt x="527" y="9665"/>
                    <a:pt x="151" y="10995"/>
                    <a:pt x="126" y="12426"/>
                  </a:cubicBezTo>
                  <a:cubicBezTo>
                    <a:pt x="126" y="14208"/>
                    <a:pt x="0" y="16090"/>
                    <a:pt x="126" y="17897"/>
                  </a:cubicBezTo>
                  <a:lnTo>
                    <a:pt x="1481" y="18098"/>
                  </a:lnTo>
                  <a:cubicBezTo>
                    <a:pt x="1883" y="17772"/>
                    <a:pt x="2309" y="17471"/>
                    <a:pt x="2736" y="17195"/>
                  </a:cubicBezTo>
                  <a:cubicBezTo>
                    <a:pt x="3614" y="16592"/>
                    <a:pt x="4418" y="15890"/>
                    <a:pt x="5120" y="15111"/>
                  </a:cubicBezTo>
                  <a:cubicBezTo>
                    <a:pt x="5522" y="14685"/>
                    <a:pt x="5848" y="14208"/>
                    <a:pt x="6225" y="13781"/>
                  </a:cubicBezTo>
                  <a:cubicBezTo>
                    <a:pt x="6601" y="13430"/>
                    <a:pt x="6953" y="13028"/>
                    <a:pt x="7254" y="12627"/>
                  </a:cubicBezTo>
                  <a:cubicBezTo>
                    <a:pt x="7530" y="12225"/>
                    <a:pt x="7856" y="11824"/>
                    <a:pt x="8157" y="11447"/>
                  </a:cubicBezTo>
                  <a:cubicBezTo>
                    <a:pt x="8534" y="10995"/>
                    <a:pt x="9011" y="10669"/>
                    <a:pt x="9312" y="10192"/>
                  </a:cubicBezTo>
                  <a:cubicBezTo>
                    <a:pt x="10266" y="8586"/>
                    <a:pt x="10893" y="6854"/>
                    <a:pt x="11897" y="5323"/>
                  </a:cubicBezTo>
                  <a:cubicBezTo>
                    <a:pt x="11947" y="5223"/>
                    <a:pt x="11997" y="5122"/>
                    <a:pt x="12048" y="5022"/>
                  </a:cubicBezTo>
                  <a:cubicBezTo>
                    <a:pt x="12023" y="4997"/>
                    <a:pt x="12023" y="4972"/>
                    <a:pt x="12023" y="4946"/>
                  </a:cubicBezTo>
                  <a:cubicBezTo>
                    <a:pt x="11922" y="4645"/>
                    <a:pt x="12098" y="4219"/>
                    <a:pt x="11997" y="3892"/>
                  </a:cubicBezTo>
                  <a:cubicBezTo>
                    <a:pt x="11922" y="3641"/>
                    <a:pt x="11847" y="3415"/>
                    <a:pt x="11797" y="3164"/>
                  </a:cubicBezTo>
                  <a:cubicBezTo>
                    <a:pt x="11258" y="3204"/>
                    <a:pt x="11052" y="3577"/>
                    <a:pt x="10625" y="3577"/>
                  </a:cubicBezTo>
                  <a:cubicBezTo>
                    <a:pt x="10515" y="3577"/>
                    <a:pt x="10390" y="3553"/>
                    <a:pt x="10240" y="3491"/>
                  </a:cubicBezTo>
                  <a:cubicBezTo>
                    <a:pt x="10000" y="3395"/>
                    <a:pt x="9806" y="3138"/>
                    <a:pt x="9526" y="3138"/>
                  </a:cubicBezTo>
                  <a:cubicBezTo>
                    <a:pt x="9513" y="3138"/>
                    <a:pt x="9501" y="3138"/>
                    <a:pt x="9488" y="3139"/>
                  </a:cubicBezTo>
                  <a:cubicBezTo>
                    <a:pt x="9215" y="3176"/>
                    <a:pt x="9140" y="3370"/>
                    <a:pt x="8948" y="3370"/>
                  </a:cubicBezTo>
                  <a:cubicBezTo>
                    <a:pt x="8875" y="3370"/>
                    <a:pt x="8784" y="3341"/>
                    <a:pt x="8659" y="3265"/>
                  </a:cubicBezTo>
                  <a:cubicBezTo>
                    <a:pt x="8207" y="2989"/>
                    <a:pt x="8007" y="2236"/>
                    <a:pt x="7756" y="1834"/>
                  </a:cubicBezTo>
                  <a:cubicBezTo>
                    <a:pt x="7429" y="1257"/>
                    <a:pt x="7229" y="630"/>
                    <a:pt x="7229" y="2"/>
                  </a:cubicBezTo>
                  <a:cubicBezTo>
                    <a:pt x="7212" y="1"/>
                    <a:pt x="7195" y="1"/>
                    <a:pt x="7179" y="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62"/>
            <p:cNvSpPr/>
            <p:nvPr/>
          </p:nvSpPr>
          <p:spPr>
            <a:xfrm>
              <a:off x="2172041" y="3995477"/>
              <a:ext cx="940656" cy="606416"/>
            </a:xfrm>
            <a:custGeom>
              <a:avLst/>
              <a:gdLst/>
              <a:ahLst/>
              <a:cxnLst/>
              <a:rect l="l" t="t" r="r" b="b"/>
              <a:pathLst>
                <a:path w="19779" h="12751" extrusionOk="0">
                  <a:moveTo>
                    <a:pt x="19778" y="11245"/>
                  </a:moveTo>
                  <a:cubicBezTo>
                    <a:pt x="19778" y="11747"/>
                    <a:pt x="19703" y="12249"/>
                    <a:pt x="19578" y="12751"/>
                  </a:cubicBezTo>
                  <a:cubicBezTo>
                    <a:pt x="19302" y="12726"/>
                    <a:pt x="19025" y="12650"/>
                    <a:pt x="18749" y="12550"/>
                  </a:cubicBezTo>
                  <a:cubicBezTo>
                    <a:pt x="18222" y="12475"/>
                    <a:pt x="17695" y="12424"/>
                    <a:pt x="17143" y="12424"/>
                  </a:cubicBezTo>
                  <a:cubicBezTo>
                    <a:pt x="16992" y="12249"/>
                    <a:pt x="16817" y="12073"/>
                    <a:pt x="16641" y="11922"/>
                  </a:cubicBezTo>
                  <a:cubicBezTo>
                    <a:pt x="15386" y="10994"/>
                    <a:pt x="14081" y="10165"/>
                    <a:pt x="12701" y="9463"/>
                  </a:cubicBezTo>
                  <a:cubicBezTo>
                    <a:pt x="12048" y="9111"/>
                    <a:pt x="11370" y="8911"/>
                    <a:pt x="10718" y="8634"/>
                  </a:cubicBezTo>
                  <a:cubicBezTo>
                    <a:pt x="10115" y="8383"/>
                    <a:pt x="9789" y="7932"/>
                    <a:pt x="9337" y="7505"/>
                  </a:cubicBezTo>
                  <a:cubicBezTo>
                    <a:pt x="8785" y="6978"/>
                    <a:pt x="8158" y="6576"/>
                    <a:pt x="7455" y="6325"/>
                  </a:cubicBezTo>
                  <a:cubicBezTo>
                    <a:pt x="7078" y="6225"/>
                    <a:pt x="6702" y="6150"/>
                    <a:pt x="6325" y="6125"/>
                  </a:cubicBezTo>
                  <a:cubicBezTo>
                    <a:pt x="6024" y="6099"/>
                    <a:pt x="5698" y="6099"/>
                    <a:pt x="5372" y="6125"/>
                  </a:cubicBezTo>
                  <a:cubicBezTo>
                    <a:pt x="3941" y="6225"/>
                    <a:pt x="2536" y="6627"/>
                    <a:pt x="1256" y="7354"/>
                  </a:cubicBezTo>
                  <a:cubicBezTo>
                    <a:pt x="1105" y="7179"/>
                    <a:pt x="954" y="7028"/>
                    <a:pt x="804" y="6852"/>
                  </a:cubicBezTo>
                  <a:cubicBezTo>
                    <a:pt x="528" y="6526"/>
                    <a:pt x="201" y="6426"/>
                    <a:pt x="1" y="6024"/>
                  </a:cubicBezTo>
                  <a:lnTo>
                    <a:pt x="76" y="5899"/>
                  </a:lnTo>
                  <a:cubicBezTo>
                    <a:pt x="854" y="5321"/>
                    <a:pt x="1506" y="4518"/>
                    <a:pt x="2285" y="3916"/>
                  </a:cubicBezTo>
                  <a:cubicBezTo>
                    <a:pt x="3464" y="3012"/>
                    <a:pt x="4694" y="2184"/>
                    <a:pt x="5974" y="1456"/>
                  </a:cubicBezTo>
                  <a:cubicBezTo>
                    <a:pt x="6752" y="1004"/>
                    <a:pt x="7580" y="603"/>
                    <a:pt x="8409" y="302"/>
                  </a:cubicBezTo>
                  <a:cubicBezTo>
                    <a:pt x="8835" y="101"/>
                    <a:pt x="9312" y="1"/>
                    <a:pt x="9789" y="26"/>
                  </a:cubicBezTo>
                  <a:cubicBezTo>
                    <a:pt x="10015" y="477"/>
                    <a:pt x="10391" y="854"/>
                    <a:pt x="10818" y="1130"/>
                  </a:cubicBezTo>
                  <a:cubicBezTo>
                    <a:pt x="11345" y="1532"/>
                    <a:pt x="12123" y="1255"/>
                    <a:pt x="12751" y="1205"/>
                  </a:cubicBezTo>
                  <a:cubicBezTo>
                    <a:pt x="13378" y="1180"/>
                    <a:pt x="13780" y="1030"/>
                    <a:pt x="14207" y="1632"/>
                  </a:cubicBezTo>
                  <a:cubicBezTo>
                    <a:pt x="14282" y="1808"/>
                    <a:pt x="14407" y="1983"/>
                    <a:pt x="14558" y="2159"/>
                  </a:cubicBezTo>
                  <a:cubicBezTo>
                    <a:pt x="14708" y="2310"/>
                    <a:pt x="15035" y="2335"/>
                    <a:pt x="15210" y="2460"/>
                  </a:cubicBezTo>
                  <a:cubicBezTo>
                    <a:pt x="15336" y="2586"/>
                    <a:pt x="15512" y="2686"/>
                    <a:pt x="15662" y="2761"/>
                  </a:cubicBezTo>
                  <a:cubicBezTo>
                    <a:pt x="16064" y="2887"/>
                    <a:pt x="16566" y="2711"/>
                    <a:pt x="16992" y="2812"/>
                  </a:cubicBezTo>
                  <a:cubicBezTo>
                    <a:pt x="17520" y="2962"/>
                    <a:pt x="17921" y="3414"/>
                    <a:pt x="17996" y="3966"/>
                  </a:cubicBezTo>
                  <a:cubicBezTo>
                    <a:pt x="18122" y="4493"/>
                    <a:pt x="17971" y="5070"/>
                    <a:pt x="17996" y="5598"/>
                  </a:cubicBezTo>
                  <a:cubicBezTo>
                    <a:pt x="18072" y="6074"/>
                    <a:pt x="18197" y="6526"/>
                    <a:pt x="18373" y="6978"/>
                  </a:cubicBezTo>
                  <a:cubicBezTo>
                    <a:pt x="18498" y="7455"/>
                    <a:pt x="18674" y="7957"/>
                    <a:pt x="18900" y="8409"/>
                  </a:cubicBezTo>
                  <a:cubicBezTo>
                    <a:pt x="19126" y="8860"/>
                    <a:pt x="19226" y="9337"/>
                    <a:pt x="19402" y="9789"/>
                  </a:cubicBezTo>
                  <a:cubicBezTo>
                    <a:pt x="19628" y="10241"/>
                    <a:pt x="19753" y="10743"/>
                    <a:pt x="19778" y="112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62"/>
            <p:cNvSpPr/>
            <p:nvPr/>
          </p:nvSpPr>
          <p:spPr>
            <a:xfrm>
              <a:off x="2526542" y="4151850"/>
              <a:ext cx="608841" cy="539596"/>
            </a:xfrm>
            <a:custGeom>
              <a:avLst/>
              <a:gdLst/>
              <a:ahLst/>
              <a:cxnLst/>
              <a:rect l="l" t="t" r="r" b="b"/>
              <a:pathLst>
                <a:path w="12802" h="11346" extrusionOk="0">
                  <a:moveTo>
                    <a:pt x="12801" y="9412"/>
                  </a:moveTo>
                  <a:cubicBezTo>
                    <a:pt x="12500" y="9739"/>
                    <a:pt x="12174" y="10065"/>
                    <a:pt x="11822" y="10341"/>
                  </a:cubicBezTo>
                  <a:cubicBezTo>
                    <a:pt x="11220" y="10893"/>
                    <a:pt x="10718" y="11345"/>
                    <a:pt x="10392" y="10416"/>
                  </a:cubicBezTo>
                  <a:cubicBezTo>
                    <a:pt x="10191" y="9714"/>
                    <a:pt x="9764" y="9086"/>
                    <a:pt x="9187" y="8634"/>
                  </a:cubicBezTo>
                  <a:cubicBezTo>
                    <a:pt x="7932" y="7706"/>
                    <a:pt x="6627" y="6877"/>
                    <a:pt x="5247" y="6175"/>
                  </a:cubicBezTo>
                  <a:cubicBezTo>
                    <a:pt x="4594" y="5823"/>
                    <a:pt x="3916" y="5623"/>
                    <a:pt x="3264" y="5346"/>
                  </a:cubicBezTo>
                  <a:cubicBezTo>
                    <a:pt x="2661" y="5095"/>
                    <a:pt x="2335" y="4644"/>
                    <a:pt x="1883" y="4217"/>
                  </a:cubicBezTo>
                  <a:cubicBezTo>
                    <a:pt x="1331" y="3690"/>
                    <a:pt x="704" y="3288"/>
                    <a:pt x="1" y="3037"/>
                  </a:cubicBezTo>
                  <a:cubicBezTo>
                    <a:pt x="152" y="2987"/>
                    <a:pt x="302" y="2912"/>
                    <a:pt x="478" y="2862"/>
                  </a:cubicBezTo>
                  <a:cubicBezTo>
                    <a:pt x="1934" y="2385"/>
                    <a:pt x="3339" y="1908"/>
                    <a:pt x="4694" y="1180"/>
                  </a:cubicBezTo>
                  <a:cubicBezTo>
                    <a:pt x="5422" y="753"/>
                    <a:pt x="7129" y="0"/>
                    <a:pt x="7782" y="879"/>
                  </a:cubicBezTo>
                  <a:cubicBezTo>
                    <a:pt x="7982" y="1130"/>
                    <a:pt x="8108" y="1431"/>
                    <a:pt x="8284" y="1682"/>
                  </a:cubicBezTo>
                  <a:cubicBezTo>
                    <a:pt x="8635" y="2134"/>
                    <a:pt x="9112" y="2510"/>
                    <a:pt x="9488" y="2962"/>
                  </a:cubicBezTo>
                  <a:cubicBezTo>
                    <a:pt x="9764" y="3313"/>
                    <a:pt x="9639" y="3464"/>
                    <a:pt x="9714" y="3866"/>
                  </a:cubicBezTo>
                  <a:cubicBezTo>
                    <a:pt x="9815" y="4167"/>
                    <a:pt x="9990" y="4443"/>
                    <a:pt x="10216" y="4644"/>
                  </a:cubicBezTo>
                  <a:cubicBezTo>
                    <a:pt x="10618" y="5095"/>
                    <a:pt x="10969" y="5597"/>
                    <a:pt x="11220" y="6150"/>
                  </a:cubicBezTo>
                  <a:cubicBezTo>
                    <a:pt x="11421" y="6526"/>
                    <a:pt x="11647" y="6928"/>
                    <a:pt x="11898" y="7279"/>
                  </a:cubicBezTo>
                  <a:cubicBezTo>
                    <a:pt x="12199" y="7806"/>
                    <a:pt x="12274" y="8383"/>
                    <a:pt x="12550" y="8910"/>
                  </a:cubicBezTo>
                  <a:cubicBezTo>
                    <a:pt x="12651" y="9086"/>
                    <a:pt x="12751" y="9237"/>
                    <a:pt x="12801" y="941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62"/>
            <p:cNvSpPr/>
            <p:nvPr/>
          </p:nvSpPr>
          <p:spPr>
            <a:xfrm>
              <a:off x="1722043" y="4147142"/>
              <a:ext cx="750850" cy="485808"/>
            </a:xfrm>
            <a:custGeom>
              <a:avLst/>
              <a:gdLst/>
              <a:ahLst/>
              <a:cxnLst/>
              <a:rect l="l" t="t" r="r" b="b"/>
              <a:pathLst>
                <a:path w="15788" h="10215" extrusionOk="0">
                  <a:moveTo>
                    <a:pt x="14021" y="1"/>
                  </a:moveTo>
                  <a:cubicBezTo>
                    <a:pt x="13768" y="1"/>
                    <a:pt x="13523" y="45"/>
                    <a:pt x="13278" y="150"/>
                  </a:cubicBezTo>
                  <a:cubicBezTo>
                    <a:pt x="13052" y="300"/>
                    <a:pt x="12876" y="526"/>
                    <a:pt x="12650" y="677"/>
                  </a:cubicBezTo>
                  <a:cubicBezTo>
                    <a:pt x="11972" y="1154"/>
                    <a:pt x="11345" y="1706"/>
                    <a:pt x="10692" y="2208"/>
                  </a:cubicBezTo>
                  <a:cubicBezTo>
                    <a:pt x="10291" y="2484"/>
                    <a:pt x="9939" y="2835"/>
                    <a:pt x="9563" y="3136"/>
                  </a:cubicBezTo>
                  <a:cubicBezTo>
                    <a:pt x="8810" y="3764"/>
                    <a:pt x="7881" y="4115"/>
                    <a:pt x="7103" y="4693"/>
                  </a:cubicBezTo>
                  <a:cubicBezTo>
                    <a:pt x="5974" y="5521"/>
                    <a:pt x="4970" y="6500"/>
                    <a:pt x="3765" y="7253"/>
                  </a:cubicBezTo>
                  <a:cubicBezTo>
                    <a:pt x="2862" y="7805"/>
                    <a:pt x="1908" y="8257"/>
                    <a:pt x="954" y="8658"/>
                  </a:cubicBezTo>
                  <a:cubicBezTo>
                    <a:pt x="778" y="8708"/>
                    <a:pt x="628" y="8784"/>
                    <a:pt x="477" y="8909"/>
                  </a:cubicBezTo>
                  <a:lnTo>
                    <a:pt x="0" y="10164"/>
                  </a:lnTo>
                  <a:cubicBezTo>
                    <a:pt x="0" y="10164"/>
                    <a:pt x="0" y="10189"/>
                    <a:pt x="0" y="10214"/>
                  </a:cubicBezTo>
                  <a:cubicBezTo>
                    <a:pt x="527" y="10064"/>
                    <a:pt x="1054" y="9863"/>
                    <a:pt x="1531" y="9612"/>
                  </a:cubicBezTo>
                  <a:cubicBezTo>
                    <a:pt x="2134" y="9361"/>
                    <a:pt x="2786" y="9135"/>
                    <a:pt x="3414" y="8809"/>
                  </a:cubicBezTo>
                  <a:cubicBezTo>
                    <a:pt x="4669" y="8156"/>
                    <a:pt x="5798" y="7227"/>
                    <a:pt x="6953" y="6500"/>
                  </a:cubicBezTo>
                  <a:cubicBezTo>
                    <a:pt x="8183" y="5722"/>
                    <a:pt x="9463" y="4918"/>
                    <a:pt x="10718" y="4191"/>
                  </a:cubicBezTo>
                  <a:cubicBezTo>
                    <a:pt x="11972" y="3463"/>
                    <a:pt x="13403" y="3036"/>
                    <a:pt x="14859" y="2961"/>
                  </a:cubicBezTo>
                  <a:cubicBezTo>
                    <a:pt x="15072" y="2943"/>
                    <a:pt x="15297" y="2925"/>
                    <a:pt x="15518" y="2925"/>
                  </a:cubicBezTo>
                  <a:cubicBezTo>
                    <a:pt x="15609" y="2925"/>
                    <a:pt x="15699" y="2928"/>
                    <a:pt x="15787" y="2936"/>
                  </a:cubicBezTo>
                  <a:cubicBezTo>
                    <a:pt x="15687" y="2710"/>
                    <a:pt x="15562" y="2459"/>
                    <a:pt x="15486" y="2233"/>
                  </a:cubicBezTo>
                  <a:cubicBezTo>
                    <a:pt x="15336" y="1856"/>
                    <a:pt x="15135" y="1455"/>
                    <a:pt x="14934" y="1103"/>
                  </a:cubicBezTo>
                  <a:cubicBezTo>
                    <a:pt x="14708" y="777"/>
                    <a:pt x="14357" y="451"/>
                    <a:pt x="14357" y="24"/>
                  </a:cubicBezTo>
                  <a:cubicBezTo>
                    <a:pt x="14243" y="9"/>
                    <a:pt x="14131" y="1"/>
                    <a:pt x="14021" y="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4" name="Google Shape;1464;p62"/>
            <p:cNvGrpSpPr/>
            <p:nvPr/>
          </p:nvGrpSpPr>
          <p:grpSpPr>
            <a:xfrm>
              <a:off x="820811" y="3390295"/>
              <a:ext cx="1024216" cy="1372727"/>
              <a:chOff x="1301729" y="2130324"/>
              <a:chExt cx="1342178" cy="1798882"/>
            </a:xfrm>
          </p:grpSpPr>
          <p:sp>
            <p:nvSpPr>
              <p:cNvPr id="1465" name="Google Shape;1465;p62"/>
              <p:cNvSpPr/>
              <p:nvPr/>
            </p:nvSpPr>
            <p:spPr>
              <a:xfrm>
                <a:off x="1570776" y="2242942"/>
                <a:ext cx="1073131" cy="1681586"/>
              </a:xfrm>
              <a:custGeom>
                <a:avLst/>
                <a:gdLst/>
                <a:ahLst/>
                <a:cxnLst/>
                <a:rect l="l" t="t" r="r" b="b"/>
                <a:pathLst>
                  <a:path w="17219" h="26982" extrusionOk="0">
                    <a:moveTo>
                      <a:pt x="15537" y="17243"/>
                    </a:moveTo>
                    <a:cubicBezTo>
                      <a:pt x="15462" y="18272"/>
                      <a:pt x="15662" y="19251"/>
                      <a:pt x="15662" y="20255"/>
                    </a:cubicBezTo>
                    <a:cubicBezTo>
                      <a:pt x="15662" y="21259"/>
                      <a:pt x="15512" y="22288"/>
                      <a:pt x="15662" y="23292"/>
                    </a:cubicBezTo>
                    <a:cubicBezTo>
                      <a:pt x="15788" y="24522"/>
                      <a:pt x="15863" y="25752"/>
                      <a:pt x="15838" y="26982"/>
                    </a:cubicBezTo>
                    <a:lnTo>
                      <a:pt x="1" y="26982"/>
                    </a:lnTo>
                    <a:cubicBezTo>
                      <a:pt x="1" y="26982"/>
                      <a:pt x="1180" y="26404"/>
                      <a:pt x="1582" y="26153"/>
                    </a:cubicBezTo>
                    <a:cubicBezTo>
                      <a:pt x="2511" y="25501"/>
                      <a:pt x="3515" y="24974"/>
                      <a:pt x="4318" y="24146"/>
                    </a:cubicBezTo>
                    <a:cubicBezTo>
                      <a:pt x="4795" y="23669"/>
                      <a:pt x="5221" y="23116"/>
                      <a:pt x="5573" y="22539"/>
                    </a:cubicBezTo>
                    <a:cubicBezTo>
                      <a:pt x="5824" y="22163"/>
                      <a:pt x="6075" y="21786"/>
                      <a:pt x="6275" y="21385"/>
                    </a:cubicBezTo>
                    <a:cubicBezTo>
                      <a:pt x="6451" y="20858"/>
                      <a:pt x="6577" y="20305"/>
                      <a:pt x="6652" y="19753"/>
                    </a:cubicBezTo>
                    <a:cubicBezTo>
                      <a:pt x="6978" y="18197"/>
                      <a:pt x="7304" y="16616"/>
                      <a:pt x="7756" y="15085"/>
                    </a:cubicBezTo>
                    <a:cubicBezTo>
                      <a:pt x="8233" y="13479"/>
                      <a:pt x="8660" y="11872"/>
                      <a:pt x="9086" y="10266"/>
                    </a:cubicBezTo>
                    <a:cubicBezTo>
                      <a:pt x="9337" y="9287"/>
                      <a:pt x="9413" y="8333"/>
                      <a:pt x="9588" y="7354"/>
                    </a:cubicBezTo>
                    <a:cubicBezTo>
                      <a:pt x="9839" y="6376"/>
                      <a:pt x="10166" y="5422"/>
                      <a:pt x="10567" y="4518"/>
                    </a:cubicBezTo>
                    <a:cubicBezTo>
                      <a:pt x="10894" y="3690"/>
                      <a:pt x="11170" y="2862"/>
                      <a:pt x="11521" y="2034"/>
                    </a:cubicBezTo>
                    <a:cubicBezTo>
                      <a:pt x="11797" y="1381"/>
                      <a:pt x="12073" y="678"/>
                      <a:pt x="12324" y="1"/>
                    </a:cubicBezTo>
                    <a:cubicBezTo>
                      <a:pt x="12952" y="553"/>
                      <a:pt x="13780" y="427"/>
                      <a:pt x="14433" y="829"/>
                    </a:cubicBezTo>
                    <a:cubicBezTo>
                      <a:pt x="15010" y="1205"/>
                      <a:pt x="15512" y="2034"/>
                      <a:pt x="15763" y="2661"/>
                    </a:cubicBezTo>
                    <a:cubicBezTo>
                      <a:pt x="16089" y="3439"/>
                      <a:pt x="15838" y="4443"/>
                      <a:pt x="16089" y="5296"/>
                    </a:cubicBezTo>
                    <a:cubicBezTo>
                      <a:pt x="16215" y="5698"/>
                      <a:pt x="16365" y="6074"/>
                      <a:pt x="16516" y="6476"/>
                    </a:cubicBezTo>
                    <a:cubicBezTo>
                      <a:pt x="16641" y="6802"/>
                      <a:pt x="16917" y="7154"/>
                      <a:pt x="16993" y="7505"/>
                    </a:cubicBezTo>
                    <a:cubicBezTo>
                      <a:pt x="17118" y="7505"/>
                      <a:pt x="17143" y="7555"/>
                      <a:pt x="17218" y="7580"/>
                    </a:cubicBezTo>
                    <a:cubicBezTo>
                      <a:pt x="16742" y="9162"/>
                      <a:pt x="16415" y="10768"/>
                      <a:pt x="16215" y="12424"/>
                    </a:cubicBezTo>
                    <a:cubicBezTo>
                      <a:pt x="16014" y="13755"/>
                      <a:pt x="15763" y="15135"/>
                      <a:pt x="15612" y="16465"/>
                    </a:cubicBezTo>
                    <a:cubicBezTo>
                      <a:pt x="15562" y="16741"/>
                      <a:pt x="15562" y="16992"/>
                      <a:pt x="15537" y="17243"/>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62"/>
              <p:cNvSpPr/>
              <p:nvPr/>
            </p:nvSpPr>
            <p:spPr>
              <a:xfrm>
                <a:off x="2101080" y="3270645"/>
                <a:ext cx="456824" cy="653888"/>
              </a:xfrm>
              <a:custGeom>
                <a:avLst/>
                <a:gdLst/>
                <a:ahLst/>
                <a:cxnLst/>
                <a:rect l="l" t="t" r="r" b="b"/>
                <a:pathLst>
                  <a:path w="7330" h="10492" extrusionOk="0">
                    <a:moveTo>
                      <a:pt x="7329" y="10492"/>
                    </a:moveTo>
                    <a:lnTo>
                      <a:pt x="0" y="10492"/>
                    </a:lnTo>
                    <a:cubicBezTo>
                      <a:pt x="25" y="10366"/>
                      <a:pt x="76" y="10266"/>
                      <a:pt x="151" y="10165"/>
                    </a:cubicBezTo>
                    <a:cubicBezTo>
                      <a:pt x="226" y="10015"/>
                      <a:pt x="427" y="9839"/>
                      <a:pt x="502" y="9663"/>
                    </a:cubicBezTo>
                    <a:cubicBezTo>
                      <a:pt x="552" y="9488"/>
                      <a:pt x="427" y="9287"/>
                      <a:pt x="452" y="9086"/>
                    </a:cubicBezTo>
                    <a:cubicBezTo>
                      <a:pt x="502" y="8710"/>
                      <a:pt x="653" y="8358"/>
                      <a:pt x="904" y="8057"/>
                    </a:cubicBezTo>
                    <a:cubicBezTo>
                      <a:pt x="1105" y="7781"/>
                      <a:pt x="1356" y="7555"/>
                      <a:pt x="1581" y="7279"/>
                    </a:cubicBezTo>
                    <a:cubicBezTo>
                      <a:pt x="1858" y="6903"/>
                      <a:pt x="2134" y="6476"/>
                      <a:pt x="2359" y="6049"/>
                    </a:cubicBezTo>
                    <a:cubicBezTo>
                      <a:pt x="2811" y="5321"/>
                      <a:pt x="3288" y="4619"/>
                      <a:pt x="3815" y="3966"/>
                    </a:cubicBezTo>
                    <a:cubicBezTo>
                      <a:pt x="4242" y="3414"/>
                      <a:pt x="4920" y="2937"/>
                      <a:pt x="5196" y="2284"/>
                    </a:cubicBezTo>
                    <a:cubicBezTo>
                      <a:pt x="5271" y="2109"/>
                      <a:pt x="5246" y="1933"/>
                      <a:pt x="5371" y="1757"/>
                    </a:cubicBezTo>
                    <a:cubicBezTo>
                      <a:pt x="5447" y="1657"/>
                      <a:pt x="5622" y="1607"/>
                      <a:pt x="5698" y="1481"/>
                    </a:cubicBezTo>
                    <a:cubicBezTo>
                      <a:pt x="5924" y="1155"/>
                      <a:pt x="5647" y="854"/>
                      <a:pt x="5949" y="578"/>
                    </a:cubicBezTo>
                    <a:cubicBezTo>
                      <a:pt x="6175" y="402"/>
                      <a:pt x="6702" y="226"/>
                      <a:pt x="7103" y="0"/>
                    </a:cubicBezTo>
                    <a:cubicBezTo>
                      <a:pt x="7053" y="251"/>
                      <a:pt x="7053" y="502"/>
                      <a:pt x="7028" y="753"/>
                    </a:cubicBezTo>
                    <a:cubicBezTo>
                      <a:pt x="6953" y="1782"/>
                      <a:pt x="7153" y="2761"/>
                      <a:pt x="7153" y="3765"/>
                    </a:cubicBezTo>
                    <a:cubicBezTo>
                      <a:pt x="7153" y="4769"/>
                      <a:pt x="7003" y="5823"/>
                      <a:pt x="7153" y="6827"/>
                    </a:cubicBezTo>
                    <a:cubicBezTo>
                      <a:pt x="7279" y="8032"/>
                      <a:pt x="7329" y="9262"/>
                      <a:pt x="7329" y="1049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62"/>
              <p:cNvSpPr/>
              <p:nvPr/>
            </p:nvSpPr>
            <p:spPr>
              <a:xfrm>
                <a:off x="1431547" y="2130324"/>
                <a:ext cx="955840" cy="463056"/>
              </a:xfrm>
              <a:custGeom>
                <a:avLst/>
                <a:gdLst/>
                <a:ahLst/>
                <a:cxnLst/>
                <a:rect l="l" t="t" r="r" b="b"/>
                <a:pathLst>
                  <a:path w="15337" h="7430" extrusionOk="0">
                    <a:moveTo>
                      <a:pt x="15336" y="2385"/>
                    </a:moveTo>
                    <a:cubicBezTo>
                      <a:pt x="15186" y="2335"/>
                      <a:pt x="15186" y="2159"/>
                      <a:pt x="15085" y="2033"/>
                    </a:cubicBezTo>
                    <a:cubicBezTo>
                      <a:pt x="14960" y="1908"/>
                      <a:pt x="14809" y="1808"/>
                      <a:pt x="14684" y="1707"/>
                    </a:cubicBezTo>
                    <a:cubicBezTo>
                      <a:pt x="14408" y="1506"/>
                      <a:pt x="14081" y="1381"/>
                      <a:pt x="13805" y="1180"/>
                    </a:cubicBezTo>
                    <a:cubicBezTo>
                      <a:pt x="13303" y="779"/>
                      <a:pt x="12852" y="0"/>
                      <a:pt x="12149" y="201"/>
                    </a:cubicBezTo>
                    <a:cubicBezTo>
                      <a:pt x="11797" y="277"/>
                      <a:pt x="11672" y="553"/>
                      <a:pt x="11446" y="829"/>
                    </a:cubicBezTo>
                    <a:cubicBezTo>
                      <a:pt x="11195" y="1080"/>
                      <a:pt x="10894" y="1306"/>
                      <a:pt x="10542" y="1456"/>
                    </a:cubicBezTo>
                    <a:cubicBezTo>
                      <a:pt x="10015" y="1782"/>
                      <a:pt x="9564" y="2209"/>
                      <a:pt x="9162" y="2711"/>
                    </a:cubicBezTo>
                    <a:cubicBezTo>
                      <a:pt x="8886" y="3012"/>
                      <a:pt x="8585" y="3288"/>
                      <a:pt x="8309" y="3615"/>
                    </a:cubicBezTo>
                    <a:cubicBezTo>
                      <a:pt x="8083" y="3866"/>
                      <a:pt x="7932" y="4167"/>
                      <a:pt x="7556" y="4142"/>
                    </a:cubicBezTo>
                    <a:cubicBezTo>
                      <a:pt x="7179" y="4142"/>
                      <a:pt x="6953" y="3790"/>
                      <a:pt x="6702" y="3564"/>
                    </a:cubicBezTo>
                    <a:cubicBezTo>
                      <a:pt x="6577" y="3464"/>
                      <a:pt x="6426" y="3238"/>
                      <a:pt x="6276" y="3163"/>
                    </a:cubicBezTo>
                    <a:cubicBezTo>
                      <a:pt x="6150" y="3113"/>
                      <a:pt x="5924" y="3188"/>
                      <a:pt x="5749" y="3113"/>
                    </a:cubicBezTo>
                    <a:cubicBezTo>
                      <a:pt x="5673" y="2686"/>
                      <a:pt x="5673" y="2310"/>
                      <a:pt x="5221" y="2209"/>
                    </a:cubicBezTo>
                    <a:cubicBezTo>
                      <a:pt x="4795" y="2134"/>
                      <a:pt x="4393" y="2109"/>
                      <a:pt x="3967" y="2033"/>
                    </a:cubicBezTo>
                    <a:cubicBezTo>
                      <a:pt x="3188" y="1908"/>
                      <a:pt x="2385" y="2008"/>
                      <a:pt x="1683" y="1682"/>
                    </a:cubicBezTo>
                    <a:cubicBezTo>
                      <a:pt x="854" y="1306"/>
                      <a:pt x="453" y="2410"/>
                      <a:pt x="377" y="3062"/>
                    </a:cubicBezTo>
                    <a:cubicBezTo>
                      <a:pt x="327" y="3715"/>
                      <a:pt x="252" y="4368"/>
                      <a:pt x="152" y="5020"/>
                    </a:cubicBezTo>
                    <a:cubicBezTo>
                      <a:pt x="51" y="5447"/>
                      <a:pt x="1" y="5899"/>
                      <a:pt x="26" y="6350"/>
                    </a:cubicBezTo>
                    <a:cubicBezTo>
                      <a:pt x="101" y="7003"/>
                      <a:pt x="779" y="7103"/>
                      <a:pt x="1331" y="7204"/>
                    </a:cubicBezTo>
                    <a:cubicBezTo>
                      <a:pt x="2435" y="7430"/>
                      <a:pt x="3515" y="7229"/>
                      <a:pt x="4619" y="7179"/>
                    </a:cubicBezTo>
                    <a:cubicBezTo>
                      <a:pt x="5949" y="7078"/>
                      <a:pt x="7254" y="6903"/>
                      <a:pt x="8585" y="6677"/>
                    </a:cubicBezTo>
                    <a:cubicBezTo>
                      <a:pt x="9287" y="6576"/>
                      <a:pt x="10015" y="6426"/>
                      <a:pt x="10718" y="6200"/>
                    </a:cubicBezTo>
                    <a:cubicBezTo>
                      <a:pt x="11822" y="5723"/>
                      <a:pt x="12927" y="5196"/>
                      <a:pt x="13981" y="4619"/>
                    </a:cubicBezTo>
                    <a:cubicBezTo>
                      <a:pt x="14458" y="4393"/>
                      <a:pt x="14759" y="4242"/>
                      <a:pt x="14985" y="37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62"/>
              <p:cNvSpPr/>
              <p:nvPr/>
            </p:nvSpPr>
            <p:spPr>
              <a:xfrm>
                <a:off x="1301729" y="2277344"/>
                <a:ext cx="1141935" cy="1646747"/>
              </a:xfrm>
              <a:custGeom>
                <a:avLst/>
                <a:gdLst/>
                <a:ahLst/>
                <a:cxnLst/>
                <a:rect l="l" t="t" r="r" b="b"/>
                <a:pathLst>
                  <a:path w="18323" h="26423" extrusionOk="0">
                    <a:moveTo>
                      <a:pt x="17319" y="1"/>
                    </a:moveTo>
                    <a:cubicBezTo>
                      <a:pt x="16942" y="252"/>
                      <a:pt x="16742" y="754"/>
                      <a:pt x="16440" y="1080"/>
                    </a:cubicBezTo>
                    <a:cubicBezTo>
                      <a:pt x="16139" y="1431"/>
                      <a:pt x="15763" y="1707"/>
                      <a:pt x="15361" y="1908"/>
                    </a:cubicBezTo>
                    <a:cubicBezTo>
                      <a:pt x="14985" y="2159"/>
                      <a:pt x="14583" y="2360"/>
                      <a:pt x="14156" y="2511"/>
                    </a:cubicBezTo>
                    <a:cubicBezTo>
                      <a:pt x="13846" y="2542"/>
                      <a:pt x="13536" y="2563"/>
                      <a:pt x="13226" y="2563"/>
                    </a:cubicBezTo>
                    <a:cubicBezTo>
                      <a:pt x="13034" y="2563"/>
                      <a:pt x="12842" y="2555"/>
                      <a:pt x="12651" y="2536"/>
                    </a:cubicBezTo>
                    <a:cubicBezTo>
                      <a:pt x="12048" y="2536"/>
                      <a:pt x="11822" y="2787"/>
                      <a:pt x="11295" y="3038"/>
                    </a:cubicBezTo>
                    <a:cubicBezTo>
                      <a:pt x="10843" y="3213"/>
                      <a:pt x="10291" y="3364"/>
                      <a:pt x="9839" y="3540"/>
                    </a:cubicBezTo>
                    <a:cubicBezTo>
                      <a:pt x="9426" y="3701"/>
                      <a:pt x="8928" y="4051"/>
                      <a:pt x="8461" y="4051"/>
                    </a:cubicBezTo>
                    <a:cubicBezTo>
                      <a:pt x="8418" y="4051"/>
                      <a:pt x="8376" y="4048"/>
                      <a:pt x="8334" y="4042"/>
                    </a:cubicBezTo>
                    <a:cubicBezTo>
                      <a:pt x="7832" y="3941"/>
                      <a:pt x="7380" y="3238"/>
                      <a:pt x="7079" y="2862"/>
                    </a:cubicBezTo>
                    <a:cubicBezTo>
                      <a:pt x="6928" y="2711"/>
                      <a:pt x="6878" y="2360"/>
                      <a:pt x="6727" y="2235"/>
                    </a:cubicBezTo>
                    <a:cubicBezTo>
                      <a:pt x="6648" y="2155"/>
                      <a:pt x="6577" y="2123"/>
                      <a:pt x="6510" y="2123"/>
                    </a:cubicBezTo>
                    <a:cubicBezTo>
                      <a:pt x="6346" y="2123"/>
                      <a:pt x="6210" y="2317"/>
                      <a:pt x="6050" y="2460"/>
                    </a:cubicBezTo>
                    <a:cubicBezTo>
                      <a:pt x="5497" y="2962"/>
                      <a:pt x="4769" y="2987"/>
                      <a:pt x="4067" y="3063"/>
                    </a:cubicBezTo>
                    <a:cubicBezTo>
                      <a:pt x="3489" y="3138"/>
                      <a:pt x="2611" y="3264"/>
                      <a:pt x="2134" y="3665"/>
                    </a:cubicBezTo>
                    <a:cubicBezTo>
                      <a:pt x="1808" y="3991"/>
                      <a:pt x="1582" y="4393"/>
                      <a:pt x="1431" y="4820"/>
                    </a:cubicBezTo>
                    <a:cubicBezTo>
                      <a:pt x="1331" y="5196"/>
                      <a:pt x="1281" y="5573"/>
                      <a:pt x="1256" y="5949"/>
                    </a:cubicBezTo>
                    <a:cubicBezTo>
                      <a:pt x="1180" y="6627"/>
                      <a:pt x="1055" y="7254"/>
                      <a:pt x="954" y="7932"/>
                    </a:cubicBezTo>
                    <a:cubicBezTo>
                      <a:pt x="678" y="9563"/>
                      <a:pt x="553" y="11195"/>
                      <a:pt x="352" y="12851"/>
                    </a:cubicBezTo>
                    <a:cubicBezTo>
                      <a:pt x="101" y="14683"/>
                      <a:pt x="1" y="16566"/>
                      <a:pt x="101" y="18448"/>
                    </a:cubicBezTo>
                    <a:cubicBezTo>
                      <a:pt x="126" y="18925"/>
                      <a:pt x="126" y="19402"/>
                      <a:pt x="126" y="19879"/>
                    </a:cubicBezTo>
                    <a:cubicBezTo>
                      <a:pt x="101" y="20908"/>
                      <a:pt x="151" y="21962"/>
                      <a:pt x="302" y="22991"/>
                    </a:cubicBezTo>
                    <a:cubicBezTo>
                      <a:pt x="402" y="23769"/>
                      <a:pt x="678" y="24497"/>
                      <a:pt x="1130" y="25150"/>
                    </a:cubicBezTo>
                    <a:cubicBezTo>
                      <a:pt x="1256" y="25300"/>
                      <a:pt x="1431" y="25451"/>
                      <a:pt x="1532" y="25601"/>
                    </a:cubicBezTo>
                    <a:cubicBezTo>
                      <a:pt x="1632" y="25727"/>
                      <a:pt x="1632" y="26078"/>
                      <a:pt x="1833" y="26129"/>
                    </a:cubicBezTo>
                    <a:cubicBezTo>
                      <a:pt x="1965" y="26150"/>
                      <a:pt x="2520" y="26423"/>
                      <a:pt x="2690" y="26423"/>
                    </a:cubicBezTo>
                    <a:cubicBezTo>
                      <a:pt x="2714" y="26423"/>
                      <a:pt x="2730" y="26417"/>
                      <a:pt x="2736" y="26405"/>
                    </a:cubicBezTo>
                    <a:lnTo>
                      <a:pt x="3540" y="26354"/>
                    </a:lnTo>
                    <a:cubicBezTo>
                      <a:pt x="3841" y="26379"/>
                      <a:pt x="4148" y="26392"/>
                      <a:pt x="4459" y="26392"/>
                    </a:cubicBezTo>
                    <a:cubicBezTo>
                      <a:pt x="4769" y="26392"/>
                      <a:pt x="5083" y="26379"/>
                      <a:pt x="5397" y="26354"/>
                    </a:cubicBezTo>
                    <a:cubicBezTo>
                      <a:pt x="5899" y="26279"/>
                      <a:pt x="6376" y="26078"/>
                      <a:pt x="6878" y="26003"/>
                    </a:cubicBezTo>
                    <a:cubicBezTo>
                      <a:pt x="7455" y="25928"/>
                      <a:pt x="7932" y="25953"/>
                      <a:pt x="8509" y="25752"/>
                    </a:cubicBezTo>
                    <a:cubicBezTo>
                      <a:pt x="9086" y="25526"/>
                      <a:pt x="9614" y="25150"/>
                      <a:pt x="10191" y="24924"/>
                    </a:cubicBezTo>
                    <a:cubicBezTo>
                      <a:pt x="10718" y="24748"/>
                      <a:pt x="11195" y="24497"/>
                      <a:pt x="11621" y="24146"/>
                    </a:cubicBezTo>
                    <a:cubicBezTo>
                      <a:pt x="11973" y="23794"/>
                      <a:pt x="12149" y="23217"/>
                      <a:pt x="12324" y="22765"/>
                    </a:cubicBezTo>
                    <a:cubicBezTo>
                      <a:pt x="13027" y="21084"/>
                      <a:pt x="13880" y="19452"/>
                      <a:pt x="14508" y="17720"/>
                    </a:cubicBezTo>
                    <a:cubicBezTo>
                      <a:pt x="14633" y="17319"/>
                      <a:pt x="14784" y="16942"/>
                      <a:pt x="14935" y="16566"/>
                    </a:cubicBezTo>
                    <a:cubicBezTo>
                      <a:pt x="15110" y="16089"/>
                      <a:pt x="15311" y="15612"/>
                      <a:pt x="15487" y="15160"/>
                    </a:cubicBezTo>
                    <a:cubicBezTo>
                      <a:pt x="15763" y="14407"/>
                      <a:pt x="16240" y="13730"/>
                      <a:pt x="16491" y="12977"/>
                    </a:cubicBezTo>
                    <a:cubicBezTo>
                      <a:pt x="16942" y="11747"/>
                      <a:pt x="17294" y="10467"/>
                      <a:pt x="17570" y="9187"/>
                    </a:cubicBezTo>
                    <a:cubicBezTo>
                      <a:pt x="17771" y="8057"/>
                      <a:pt x="18222" y="6978"/>
                      <a:pt x="18222" y="5773"/>
                    </a:cubicBezTo>
                    <a:cubicBezTo>
                      <a:pt x="18222" y="4719"/>
                      <a:pt x="18323" y="3740"/>
                      <a:pt x="18222" y="2711"/>
                    </a:cubicBezTo>
                    <a:cubicBezTo>
                      <a:pt x="18172" y="2209"/>
                      <a:pt x="18022" y="1733"/>
                      <a:pt x="17771" y="1331"/>
                    </a:cubicBezTo>
                    <a:cubicBezTo>
                      <a:pt x="17545" y="904"/>
                      <a:pt x="17394" y="478"/>
                      <a:pt x="17319" y="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62"/>
              <p:cNvSpPr/>
              <p:nvPr/>
            </p:nvSpPr>
            <p:spPr>
              <a:xfrm>
                <a:off x="1308024" y="3193988"/>
                <a:ext cx="924492" cy="735219"/>
              </a:xfrm>
              <a:custGeom>
                <a:avLst/>
                <a:gdLst/>
                <a:ahLst/>
                <a:cxnLst/>
                <a:rect l="l" t="t" r="r" b="b"/>
                <a:pathLst>
                  <a:path w="14834" h="11797" extrusionOk="0">
                    <a:moveTo>
                      <a:pt x="14834" y="1858"/>
                    </a:moveTo>
                    <a:cubicBezTo>
                      <a:pt x="14683" y="2234"/>
                      <a:pt x="14532" y="2611"/>
                      <a:pt x="14407" y="3012"/>
                    </a:cubicBezTo>
                    <a:cubicBezTo>
                      <a:pt x="13779" y="4744"/>
                      <a:pt x="12926" y="6376"/>
                      <a:pt x="12223" y="8057"/>
                    </a:cubicBezTo>
                    <a:cubicBezTo>
                      <a:pt x="12048" y="8509"/>
                      <a:pt x="11872" y="9086"/>
                      <a:pt x="11520" y="9438"/>
                    </a:cubicBezTo>
                    <a:cubicBezTo>
                      <a:pt x="11094" y="9789"/>
                      <a:pt x="10617" y="10040"/>
                      <a:pt x="10090" y="10216"/>
                    </a:cubicBezTo>
                    <a:cubicBezTo>
                      <a:pt x="9513" y="10442"/>
                      <a:pt x="9011" y="10818"/>
                      <a:pt x="8408" y="11044"/>
                    </a:cubicBezTo>
                    <a:cubicBezTo>
                      <a:pt x="7831" y="11245"/>
                      <a:pt x="7354" y="11220"/>
                      <a:pt x="6777" y="11295"/>
                    </a:cubicBezTo>
                    <a:cubicBezTo>
                      <a:pt x="6275" y="11370"/>
                      <a:pt x="5798" y="11571"/>
                      <a:pt x="5296" y="11646"/>
                    </a:cubicBezTo>
                    <a:cubicBezTo>
                      <a:pt x="4668" y="11697"/>
                      <a:pt x="4041" y="11697"/>
                      <a:pt x="3439" y="11646"/>
                    </a:cubicBezTo>
                    <a:lnTo>
                      <a:pt x="2635" y="11697"/>
                    </a:lnTo>
                    <a:cubicBezTo>
                      <a:pt x="2585" y="11797"/>
                      <a:pt x="1883" y="11446"/>
                      <a:pt x="1732" y="11421"/>
                    </a:cubicBezTo>
                    <a:cubicBezTo>
                      <a:pt x="1531" y="11370"/>
                      <a:pt x="1531" y="11019"/>
                      <a:pt x="1431" y="10893"/>
                    </a:cubicBezTo>
                    <a:cubicBezTo>
                      <a:pt x="1330" y="10743"/>
                      <a:pt x="1155" y="10592"/>
                      <a:pt x="1054" y="10442"/>
                    </a:cubicBezTo>
                    <a:cubicBezTo>
                      <a:pt x="577" y="9789"/>
                      <a:pt x="301" y="9061"/>
                      <a:pt x="201" y="8283"/>
                    </a:cubicBezTo>
                    <a:cubicBezTo>
                      <a:pt x="50" y="7254"/>
                      <a:pt x="0" y="6200"/>
                      <a:pt x="25" y="5171"/>
                    </a:cubicBezTo>
                    <a:lnTo>
                      <a:pt x="226" y="5045"/>
                    </a:lnTo>
                    <a:cubicBezTo>
                      <a:pt x="628" y="4845"/>
                      <a:pt x="1029" y="4493"/>
                      <a:pt x="1481" y="4343"/>
                    </a:cubicBezTo>
                    <a:cubicBezTo>
                      <a:pt x="2033" y="4142"/>
                      <a:pt x="2635" y="4016"/>
                      <a:pt x="3188" y="3790"/>
                    </a:cubicBezTo>
                    <a:cubicBezTo>
                      <a:pt x="3665" y="3540"/>
                      <a:pt x="4192" y="3364"/>
                      <a:pt x="4719" y="3238"/>
                    </a:cubicBezTo>
                    <a:cubicBezTo>
                      <a:pt x="5070" y="3163"/>
                      <a:pt x="5396" y="3038"/>
                      <a:pt x="5698" y="2837"/>
                    </a:cubicBezTo>
                    <a:cubicBezTo>
                      <a:pt x="6375" y="2410"/>
                      <a:pt x="7003" y="1933"/>
                      <a:pt x="7705" y="1532"/>
                    </a:cubicBezTo>
                    <a:cubicBezTo>
                      <a:pt x="8132" y="1281"/>
                      <a:pt x="8534" y="1005"/>
                      <a:pt x="8910" y="678"/>
                    </a:cubicBezTo>
                    <a:cubicBezTo>
                      <a:pt x="9236" y="402"/>
                      <a:pt x="9462" y="26"/>
                      <a:pt x="9889" y="1"/>
                    </a:cubicBezTo>
                    <a:cubicBezTo>
                      <a:pt x="10090" y="1"/>
                      <a:pt x="10291" y="26"/>
                      <a:pt x="10466" y="51"/>
                    </a:cubicBezTo>
                    <a:cubicBezTo>
                      <a:pt x="10617" y="101"/>
                      <a:pt x="10717" y="252"/>
                      <a:pt x="10843" y="327"/>
                    </a:cubicBezTo>
                    <a:cubicBezTo>
                      <a:pt x="11169" y="452"/>
                      <a:pt x="11546" y="352"/>
                      <a:pt x="11872" y="402"/>
                    </a:cubicBezTo>
                    <a:cubicBezTo>
                      <a:pt x="12198" y="477"/>
                      <a:pt x="12349" y="779"/>
                      <a:pt x="12650" y="829"/>
                    </a:cubicBezTo>
                    <a:cubicBezTo>
                      <a:pt x="12926" y="854"/>
                      <a:pt x="13353" y="452"/>
                      <a:pt x="13629" y="553"/>
                    </a:cubicBezTo>
                    <a:cubicBezTo>
                      <a:pt x="13704" y="578"/>
                      <a:pt x="13855" y="879"/>
                      <a:pt x="13905" y="954"/>
                    </a:cubicBezTo>
                    <a:cubicBezTo>
                      <a:pt x="13980" y="1030"/>
                      <a:pt x="14131" y="1180"/>
                      <a:pt x="14256" y="1281"/>
                    </a:cubicBezTo>
                    <a:cubicBezTo>
                      <a:pt x="14432" y="1456"/>
                      <a:pt x="14633" y="1657"/>
                      <a:pt x="14834" y="1858"/>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0" name="Google Shape;1470;p62"/>
            <p:cNvSpPr/>
            <p:nvPr/>
          </p:nvSpPr>
          <p:spPr>
            <a:xfrm>
              <a:off x="2472848" y="4709284"/>
              <a:ext cx="1137595" cy="57498"/>
            </a:xfrm>
            <a:custGeom>
              <a:avLst/>
              <a:gdLst/>
              <a:ahLst/>
              <a:cxnLst/>
              <a:rect l="l" t="t" r="r" b="b"/>
              <a:pathLst>
                <a:path w="23920" h="1209" extrusionOk="0">
                  <a:moveTo>
                    <a:pt x="3665" y="1"/>
                  </a:moveTo>
                  <a:cubicBezTo>
                    <a:pt x="3665" y="1"/>
                    <a:pt x="0" y="402"/>
                    <a:pt x="1632" y="603"/>
                  </a:cubicBezTo>
                  <a:cubicBezTo>
                    <a:pt x="3288" y="829"/>
                    <a:pt x="7179" y="954"/>
                    <a:pt x="5121" y="1130"/>
                  </a:cubicBezTo>
                  <a:cubicBezTo>
                    <a:pt x="4443" y="1189"/>
                    <a:pt x="5486" y="1208"/>
                    <a:pt x="7256" y="1208"/>
                  </a:cubicBezTo>
                  <a:cubicBezTo>
                    <a:pt x="10796" y="1208"/>
                    <a:pt x="17243" y="1130"/>
                    <a:pt x="18649" y="1130"/>
                  </a:cubicBezTo>
                  <a:cubicBezTo>
                    <a:pt x="20732" y="1130"/>
                    <a:pt x="15060" y="829"/>
                    <a:pt x="17118" y="603"/>
                  </a:cubicBezTo>
                  <a:cubicBezTo>
                    <a:pt x="19151" y="402"/>
                    <a:pt x="23920" y="1"/>
                    <a:pt x="23920"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62"/>
            <p:cNvSpPr/>
            <p:nvPr/>
          </p:nvSpPr>
          <p:spPr>
            <a:xfrm>
              <a:off x="1113248" y="4746284"/>
              <a:ext cx="1233092" cy="40900"/>
            </a:xfrm>
            <a:custGeom>
              <a:avLst/>
              <a:gdLst/>
              <a:ahLst/>
              <a:cxnLst/>
              <a:rect l="l" t="t" r="r" b="b"/>
              <a:pathLst>
                <a:path w="25928" h="860" extrusionOk="0">
                  <a:moveTo>
                    <a:pt x="3967" y="1"/>
                  </a:moveTo>
                  <a:cubicBezTo>
                    <a:pt x="3967" y="1"/>
                    <a:pt x="1" y="277"/>
                    <a:pt x="1783" y="427"/>
                  </a:cubicBezTo>
                  <a:cubicBezTo>
                    <a:pt x="3565" y="603"/>
                    <a:pt x="7782" y="678"/>
                    <a:pt x="5548" y="804"/>
                  </a:cubicBezTo>
                  <a:cubicBezTo>
                    <a:pt x="4803" y="846"/>
                    <a:pt x="5930" y="860"/>
                    <a:pt x="7848" y="860"/>
                  </a:cubicBezTo>
                  <a:cubicBezTo>
                    <a:pt x="11683" y="860"/>
                    <a:pt x="18683" y="804"/>
                    <a:pt x="20205" y="804"/>
                  </a:cubicBezTo>
                  <a:cubicBezTo>
                    <a:pt x="22464" y="804"/>
                    <a:pt x="16340" y="578"/>
                    <a:pt x="18549" y="427"/>
                  </a:cubicBezTo>
                  <a:cubicBezTo>
                    <a:pt x="20733" y="302"/>
                    <a:pt x="25928" y="1"/>
                    <a:pt x="25928" y="1"/>
                  </a:cubicBezTo>
                  <a:close/>
                </a:path>
              </a:pathLst>
            </a:custGeom>
            <a:solidFill>
              <a:srgbClr val="FFFFFF">
                <a:alpha val="64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2" name="Google Shape;1472;p62"/>
          <p:cNvGrpSpPr/>
          <p:nvPr/>
        </p:nvGrpSpPr>
        <p:grpSpPr>
          <a:xfrm flipH="1">
            <a:off x="6728197" y="3717395"/>
            <a:ext cx="2417202" cy="1164135"/>
            <a:chOff x="4751254" y="3523813"/>
            <a:chExt cx="2417202" cy="1164135"/>
          </a:xfrm>
        </p:grpSpPr>
        <p:sp>
          <p:nvSpPr>
            <p:cNvPr id="1473" name="Google Shape;1473;p62"/>
            <p:cNvSpPr/>
            <p:nvPr/>
          </p:nvSpPr>
          <p:spPr>
            <a:xfrm>
              <a:off x="4857950" y="4059950"/>
              <a:ext cx="1714500" cy="539700"/>
            </a:xfrm>
            <a:prstGeom prst="roundRect">
              <a:avLst>
                <a:gd name="adj" fmla="val 16667"/>
              </a:avLst>
            </a:pr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4" name="Google Shape;1474;p62"/>
            <p:cNvGrpSpPr/>
            <p:nvPr/>
          </p:nvGrpSpPr>
          <p:grpSpPr>
            <a:xfrm>
              <a:off x="4751254" y="3523813"/>
              <a:ext cx="2417202" cy="1164135"/>
              <a:chOff x="1812379" y="3730075"/>
              <a:chExt cx="2417202" cy="1164135"/>
            </a:xfrm>
          </p:grpSpPr>
          <p:grpSp>
            <p:nvGrpSpPr>
              <p:cNvPr id="1475" name="Google Shape;1475;p62"/>
              <p:cNvGrpSpPr/>
              <p:nvPr/>
            </p:nvGrpSpPr>
            <p:grpSpPr>
              <a:xfrm>
                <a:off x="3146869" y="4158626"/>
                <a:ext cx="1082712" cy="735585"/>
                <a:chOff x="4150188" y="2937467"/>
                <a:chExt cx="1418834" cy="963943"/>
              </a:xfrm>
            </p:grpSpPr>
            <p:sp>
              <p:nvSpPr>
                <p:cNvPr id="1476" name="Google Shape;1476;p62"/>
                <p:cNvSpPr/>
                <p:nvPr/>
              </p:nvSpPr>
              <p:spPr>
                <a:xfrm>
                  <a:off x="4153304" y="3114153"/>
                  <a:ext cx="1415718" cy="787258"/>
                </a:xfrm>
                <a:custGeom>
                  <a:avLst/>
                  <a:gdLst/>
                  <a:ahLst/>
                  <a:cxnLst/>
                  <a:rect l="l" t="t" r="r" b="b"/>
                  <a:pathLst>
                    <a:path w="22716" h="12632" extrusionOk="0">
                      <a:moveTo>
                        <a:pt x="20648" y="0"/>
                      </a:moveTo>
                      <a:cubicBezTo>
                        <a:pt x="20341" y="0"/>
                        <a:pt x="19820" y="307"/>
                        <a:pt x="19578" y="428"/>
                      </a:cubicBezTo>
                      <a:cubicBezTo>
                        <a:pt x="17947" y="1131"/>
                        <a:pt x="16441" y="2235"/>
                        <a:pt x="14859" y="3038"/>
                      </a:cubicBezTo>
                      <a:cubicBezTo>
                        <a:pt x="13379" y="3817"/>
                        <a:pt x="12023" y="4745"/>
                        <a:pt x="10743" y="5799"/>
                      </a:cubicBezTo>
                      <a:cubicBezTo>
                        <a:pt x="10166" y="6301"/>
                        <a:pt x="9538" y="6753"/>
                        <a:pt x="8936" y="7255"/>
                      </a:cubicBezTo>
                      <a:cubicBezTo>
                        <a:pt x="8484" y="7657"/>
                        <a:pt x="8133" y="8159"/>
                        <a:pt x="7656" y="8535"/>
                      </a:cubicBezTo>
                      <a:cubicBezTo>
                        <a:pt x="6401" y="9514"/>
                        <a:pt x="5046" y="10367"/>
                        <a:pt x="3615" y="11045"/>
                      </a:cubicBezTo>
                      <a:cubicBezTo>
                        <a:pt x="2703" y="11501"/>
                        <a:pt x="1196" y="12255"/>
                        <a:pt x="144" y="12255"/>
                      </a:cubicBezTo>
                      <a:cubicBezTo>
                        <a:pt x="95" y="12255"/>
                        <a:pt x="47" y="12253"/>
                        <a:pt x="1" y="12250"/>
                      </a:cubicBezTo>
                      <a:lnTo>
                        <a:pt x="1" y="12250"/>
                      </a:lnTo>
                      <a:lnTo>
                        <a:pt x="1632" y="12601"/>
                      </a:lnTo>
                      <a:cubicBezTo>
                        <a:pt x="1755" y="12622"/>
                        <a:pt x="1885" y="12631"/>
                        <a:pt x="2020" y="12631"/>
                      </a:cubicBezTo>
                      <a:cubicBezTo>
                        <a:pt x="2848" y="12631"/>
                        <a:pt x="3860" y="12282"/>
                        <a:pt x="4594" y="12174"/>
                      </a:cubicBezTo>
                      <a:cubicBezTo>
                        <a:pt x="5849" y="11949"/>
                        <a:pt x="7254" y="11974"/>
                        <a:pt x="8534" y="11949"/>
                      </a:cubicBezTo>
                      <a:cubicBezTo>
                        <a:pt x="9614" y="11898"/>
                        <a:pt x="10618" y="11748"/>
                        <a:pt x="11722" y="11723"/>
                      </a:cubicBezTo>
                      <a:cubicBezTo>
                        <a:pt x="11853" y="11720"/>
                        <a:pt x="11984" y="11719"/>
                        <a:pt x="12116" y="11719"/>
                      </a:cubicBezTo>
                      <a:cubicBezTo>
                        <a:pt x="12794" y="11719"/>
                        <a:pt x="13472" y="11751"/>
                        <a:pt x="14143" y="11751"/>
                      </a:cubicBezTo>
                      <a:cubicBezTo>
                        <a:pt x="14458" y="11751"/>
                        <a:pt x="14773" y="11744"/>
                        <a:pt x="15085" y="11723"/>
                      </a:cubicBezTo>
                      <a:cubicBezTo>
                        <a:pt x="16541" y="11622"/>
                        <a:pt x="17947" y="11321"/>
                        <a:pt x="19402" y="11271"/>
                      </a:cubicBezTo>
                      <a:cubicBezTo>
                        <a:pt x="19478" y="11273"/>
                        <a:pt x="19554" y="11274"/>
                        <a:pt x="19630" y="11274"/>
                      </a:cubicBezTo>
                      <a:cubicBezTo>
                        <a:pt x="20457" y="11274"/>
                        <a:pt x="21283" y="11149"/>
                        <a:pt x="22088" y="10920"/>
                      </a:cubicBezTo>
                      <a:cubicBezTo>
                        <a:pt x="22514" y="9916"/>
                        <a:pt x="22615" y="8309"/>
                        <a:pt x="22640" y="7230"/>
                      </a:cubicBezTo>
                      <a:cubicBezTo>
                        <a:pt x="22715" y="5222"/>
                        <a:pt x="22590" y="3239"/>
                        <a:pt x="21762" y="1432"/>
                      </a:cubicBezTo>
                      <a:cubicBezTo>
                        <a:pt x="21536" y="930"/>
                        <a:pt x="21335" y="77"/>
                        <a:pt x="20682" y="2"/>
                      </a:cubicBezTo>
                      <a:cubicBezTo>
                        <a:pt x="20671" y="1"/>
                        <a:pt x="20660" y="0"/>
                        <a:pt x="20648" y="0"/>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62"/>
                <p:cNvSpPr/>
                <p:nvPr/>
              </p:nvSpPr>
              <p:spPr>
                <a:xfrm>
                  <a:off x="4150188" y="2937467"/>
                  <a:ext cx="1382874" cy="938577"/>
                </a:xfrm>
                <a:custGeom>
                  <a:avLst/>
                  <a:gdLst/>
                  <a:ahLst/>
                  <a:cxnLst/>
                  <a:rect l="l" t="t" r="r" b="b"/>
                  <a:pathLst>
                    <a:path w="22189" h="15060" extrusionOk="0">
                      <a:moveTo>
                        <a:pt x="22188" y="3966"/>
                      </a:moveTo>
                      <a:cubicBezTo>
                        <a:pt x="21460" y="4192"/>
                        <a:pt x="20782" y="4644"/>
                        <a:pt x="20080" y="4945"/>
                      </a:cubicBezTo>
                      <a:cubicBezTo>
                        <a:pt x="19427" y="5271"/>
                        <a:pt x="18800" y="5648"/>
                        <a:pt x="18197" y="6099"/>
                      </a:cubicBezTo>
                      <a:cubicBezTo>
                        <a:pt x="17670" y="6451"/>
                        <a:pt x="17143" y="6727"/>
                        <a:pt x="16716" y="7204"/>
                      </a:cubicBezTo>
                      <a:cubicBezTo>
                        <a:pt x="16390" y="7580"/>
                        <a:pt x="16164" y="8007"/>
                        <a:pt x="15788" y="8383"/>
                      </a:cubicBezTo>
                      <a:cubicBezTo>
                        <a:pt x="15361" y="8835"/>
                        <a:pt x="14934" y="9337"/>
                        <a:pt x="14533" y="9839"/>
                      </a:cubicBezTo>
                      <a:cubicBezTo>
                        <a:pt x="14156" y="10366"/>
                        <a:pt x="13855" y="10416"/>
                        <a:pt x="13253" y="10517"/>
                      </a:cubicBezTo>
                      <a:cubicBezTo>
                        <a:pt x="12299" y="10667"/>
                        <a:pt x="11320" y="10893"/>
                        <a:pt x="10366" y="11194"/>
                      </a:cubicBezTo>
                      <a:cubicBezTo>
                        <a:pt x="9714" y="11420"/>
                        <a:pt x="9086" y="11747"/>
                        <a:pt x="8434" y="11998"/>
                      </a:cubicBezTo>
                      <a:cubicBezTo>
                        <a:pt x="7530" y="12324"/>
                        <a:pt x="6652" y="12625"/>
                        <a:pt x="5798" y="13027"/>
                      </a:cubicBezTo>
                      <a:cubicBezTo>
                        <a:pt x="5071" y="13378"/>
                        <a:pt x="4368" y="13830"/>
                        <a:pt x="3715" y="14307"/>
                      </a:cubicBezTo>
                      <a:cubicBezTo>
                        <a:pt x="3364" y="14558"/>
                        <a:pt x="2987" y="14758"/>
                        <a:pt x="2561" y="14884"/>
                      </a:cubicBezTo>
                      <a:cubicBezTo>
                        <a:pt x="2335" y="14934"/>
                        <a:pt x="2109" y="15009"/>
                        <a:pt x="1883" y="15035"/>
                      </a:cubicBezTo>
                      <a:cubicBezTo>
                        <a:pt x="1582" y="15060"/>
                        <a:pt x="1306" y="15035"/>
                        <a:pt x="1005" y="14959"/>
                      </a:cubicBezTo>
                      <a:cubicBezTo>
                        <a:pt x="703" y="14909"/>
                        <a:pt x="302" y="15035"/>
                        <a:pt x="1" y="14959"/>
                      </a:cubicBezTo>
                      <a:cubicBezTo>
                        <a:pt x="252" y="14583"/>
                        <a:pt x="678" y="14382"/>
                        <a:pt x="1005" y="14106"/>
                      </a:cubicBezTo>
                      <a:cubicBezTo>
                        <a:pt x="1356" y="13805"/>
                        <a:pt x="1707" y="13478"/>
                        <a:pt x="2009" y="13127"/>
                      </a:cubicBezTo>
                      <a:cubicBezTo>
                        <a:pt x="2335" y="12751"/>
                        <a:pt x="2586" y="12274"/>
                        <a:pt x="2887" y="11872"/>
                      </a:cubicBezTo>
                      <a:cubicBezTo>
                        <a:pt x="3238" y="11420"/>
                        <a:pt x="3640" y="11094"/>
                        <a:pt x="3841" y="10517"/>
                      </a:cubicBezTo>
                      <a:cubicBezTo>
                        <a:pt x="3941" y="10115"/>
                        <a:pt x="4016" y="9689"/>
                        <a:pt x="4042" y="9262"/>
                      </a:cubicBezTo>
                      <a:cubicBezTo>
                        <a:pt x="4117" y="8810"/>
                        <a:pt x="4217" y="8358"/>
                        <a:pt x="4343" y="7906"/>
                      </a:cubicBezTo>
                      <a:cubicBezTo>
                        <a:pt x="4468" y="7480"/>
                        <a:pt x="4518" y="7028"/>
                        <a:pt x="4619" y="6626"/>
                      </a:cubicBezTo>
                      <a:cubicBezTo>
                        <a:pt x="4694" y="6375"/>
                        <a:pt x="4769" y="5472"/>
                        <a:pt x="4845" y="5472"/>
                      </a:cubicBezTo>
                      <a:cubicBezTo>
                        <a:pt x="6200" y="5522"/>
                        <a:pt x="7681" y="4242"/>
                        <a:pt x="8835" y="3590"/>
                      </a:cubicBezTo>
                      <a:cubicBezTo>
                        <a:pt x="9312" y="3313"/>
                        <a:pt x="9764" y="3037"/>
                        <a:pt x="10241" y="2761"/>
                      </a:cubicBezTo>
                      <a:cubicBezTo>
                        <a:pt x="10919" y="2360"/>
                        <a:pt x="11596" y="1958"/>
                        <a:pt x="12249" y="1557"/>
                      </a:cubicBezTo>
                      <a:cubicBezTo>
                        <a:pt x="13152" y="1055"/>
                        <a:pt x="14131" y="0"/>
                        <a:pt x="15211" y="25"/>
                      </a:cubicBezTo>
                      <a:cubicBezTo>
                        <a:pt x="15738" y="51"/>
                        <a:pt x="16114" y="377"/>
                        <a:pt x="16641" y="427"/>
                      </a:cubicBezTo>
                      <a:cubicBezTo>
                        <a:pt x="17168" y="477"/>
                        <a:pt x="17771" y="327"/>
                        <a:pt x="18247" y="578"/>
                      </a:cubicBezTo>
                      <a:cubicBezTo>
                        <a:pt x="19051" y="1029"/>
                        <a:pt x="19678" y="1808"/>
                        <a:pt x="20406" y="2385"/>
                      </a:cubicBezTo>
                      <a:cubicBezTo>
                        <a:pt x="21059" y="2887"/>
                        <a:pt x="21837" y="3238"/>
                        <a:pt x="22188" y="3966"/>
                      </a:cubicBezTo>
                      <a:close/>
                    </a:path>
                  </a:pathLst>
                </a:custGeom>
                <a:gradFill>
                  <a:gsLst>
                    <a:gs pos="0">
                      <a:srgbClr val="FFFFFF">
                        <a:alpha val="0"/>
                        <a:alpha val="64130"/>
                      </a:srgbClr>
                    </a:gs>
                    <a:gs pos="34000">
                      <a:schemeClr val="accent1">
                        <a:alpha val="64130"/>
                      </a:schemeClr>
                    </a:gs>
                    <a:gs pos="100000">
                      <a:schemeClr val="accent1">
                        <a:alpha val="6413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62"/>
                <p:cNvSpPr/>
                <p:nvPr/>
              </p:nvSpPr>
              <p:spPr>
                <a:xfrm>
                  <a:off x="4151746" y="3107983"/>
                  <a:ext cx="639865" cy="767065"/>
                </a:xfrm>
                <a:custGeom>
                  <a:avLst/>
                  <a:gdLst/>
                  <a:ahLst/>
                  <a:cxnLst/>
                  <a:rect l="l" t="t" r="r" b="b"/>
                  <a:pathLst>
                    <a:path w="10267" h="12308" extrusionOk="0">
                      <a:moveTo>
                        <a:pt x="10266" y="0"/>
                      </a:moveTo>
                      <a:cubicBezTo>
                        <a:pt x="9789" y="301"/>
                        <a:pt x="9312" y="577"/>
                        <a:pt x="8836" y="854"/>
                      </a:cubicBezTo>
                      <a:cubicBezTo>
                        <a:pt x="7703" y="1494"/>
                        <a:pt x="6257" y="2737"/>
                        <a:pt x="4899" y="2737"/>
                      </a:cubicBezTo>
                      <a:cubicBezTo>
                        <a:pt x="4873" y="2737"/>
                        <a:pt x="4846" y="2737"/>
                        <a:pt x="4820" y="2736"/>
                      </a:cubicBezTo>
                      <a:cubicBezTo>
                        <a:pt x="4770" y="2736"/>
                        <a:pt x="4669" y="3639"/>
                        <a:pt x="4619" y="3865"/>
                      </a:cubicBezTo>
                      <a:cubicBezTo>
                        <a:pt x="4519" y="4292"/>
                        <a:pt x="4468" y="4744"/>
                        <a:pt x="4343" y="5170"/>
                      </a:cubicBezTo>
                      <a:cubicBezTo>
                        <a:pt x="4217" y="5597"/>
                        <a:pt x="4117" y="6049"/>
                        <a:pt x="4042" y="6501"/>
                      </a:cubicBezTo>
                      <a:cubicBezTo>
                        <a:pt x="3991" y="6927"/>
                        <a:pt x="3941" y="7354"/>
                        <a:pt x="3841" y="7781"/>
                      </a:cubicBezTo>
                      <a:cubicBezTo>
                        <a:pt x="3640" y="8333"/>
                        <a:pt x="3239" y="8684"/>
                        <a:pt x="2887" y="9136"/>
                      </a:cubicBezTo>
                      <a:cubicBezTo>
                        <a:pt x="2586" y="9538"/>
                        <a:pt x="2335" y="10015"/>
                        <a:pt x="1984" y="10391"/>
                      </a:cubicBezTo>
                      <a:cubicBezTo>
                        <a:pt x="1682" y="10742"/>
                        <a:pt x="1356" y="11069"/>
                        <a:pt x="1005" y="11345"/>
                      </a:cubicBezTo>
                      <a:cubicBezTo>
                        <a:pt x="653" y="11621"/>
                        <a:pt x="227" y="11847"/>
                        <a:pt x="1" y="12223"/>
                      </a:cubicBezTo>
                      <a:cubicBezTo>
                        <a:pt x="64" y="12239"/>
                        <a:pt x="131" y="12245"/>
                        <a:pt x="201" y="12245"/>
                      </a:cubicBezTo>
                      <a:cubicBezTo>
                        <a:pt x="390" y="12245"/>
                        <a:pt x="595" y="12202"/>
                        <a:pt x="792" y="12202"/>
                      </a:cubicBezTo>
                      <a:cubicBezTo>
                        <a:pt x="865" y="12202"/>
                        <a:pt x="936" y="12207"/>
                        <a:pt x="1005" y="12223"/>
                      </a:cubicBezTo>
                      <a:cubicBezTo>
                        <a:pt x="1212" y="12280"/>
                        <a:pt x="1433" y="12308"/>
                        <a:pt x="1658" y="12308"/>
                      </a:cubicBezTo>
                      <a:cubicBezTo>
                        <a:pt x="1733" y="12308"/>
                        <a:pt x="1808" y="12305"/>
                        <a:pt x="1883" y="12299"/>
                      </a:cubicBezTo>
                      <a:cubicBezTo>
                        <a:pt x="2109" y="12248"/>
                        <a:pt x="2335" y="12198"/>
                        <a:pt x="2561" y="12123"/>
                      </a:cubicBezTo>
                      <a:cubicBezTo>
                        <a:pt x="2636" y="12048"/>
                        <a:pt x="2737" y="11972"/>
                        <a:pt x="2812" y="11897"/>
                      </a:cubicBezTo>
                      <a:cubicBezTo>
                        <a:pt x="3590" y="11320"/>
                        <a:pt x="4142" y="10617"/>
                        <a:pt x="4970" y="10015"/>
                      </a:cubicBezTo>
                      <a:cubicBezTo>
                        <a:pt x="5773" y="9412"/>
                        <a:pt x="6727" y="9211"/>
                        <a:pt x="7530" y="8609"/>
                      </a:cubicBezTo>
                      <a:cubicBezTo>
                        <a:pt x="8610" y="7781"/>
                        <a:pt x="9011" y="6375"/>
                        <a:pt x="9237" y="5170"/>
                      </a:cubicBezTo>
                      <a:cubicBezTo>
                        <a:pt x="9488" y="3715"/>
                        <a:pt x="9714" y="1657"/>
                        <a:pt x="10266" y="0"/>
                      </a:cubicBezTo>
                      <a:close/>
                    </a:path>
                  </a:pathLst>
                </a:custGeom>
                <a:gradFill>
                  <a:gsLst>
                    <a:gs pos="0">
                      <a:srgbClr val="6BAFBD">
                        <a:alpha val="64130"/>
                      </a:srgbClr>
                    </a:gs>
                    <a:gs pos="100000">
                      <a:srgbClr val="FFFFFF">
                        <a:alpha val="6413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9" name="Google Shape;1479;p62"/>
              <p:cNvSpPr/>
              <p:nvPr/>
            </p:nvSpPr>
            <p:spPr>
              <a:xfrm>
                <a:off x="2497506" y="3855440"/>
                <a:ext cx="870207" cy="397533"/>
              </a:xfrm>
              <a:custGeom>
                <a:avLst/>
                <a:gdLst/>
                <a:ahLst/>
                <a:cxnLst/>
                <a:rect l="l" t="t" r="r" b="b"/>
                <a:pathLst>
                  <a:path w="18298" h="8359" extrusionOk="0">
                    <a:moveTo>
                      <a:pt x="18298" y="6124"/>
                    </a:moveTo>
                    <a:cubicBezTo>
                      <a:pt x="17721" y="5723"/>
                      <a:pt x="17294" y="4869"/>
                      <a:pt x="16918" y="4292"/>
                    </a:cubicBezTo>
                    <a:cubicBezTo>
                      <a:pt x="16692" y="3991"/>
                      <a:pt x="16390" y="3790"/>
                      <a:pt x="16165" y="3464"/>
                    </a:cubicBezTo>
                    <a:cubicBezTo>
                      <a:pt x="16014" y="3238"/>
                      <a:pt x="15888" y="2987"/>
                      <a:pt x="15713" y="2761"/>
                    </a:cubicBezTo>
                    <a:cubicBezTo>
                      <a:pt x="15537" y="2535"/>
                      <a:pt x="15386" y="2410"/>
                      <a:pt x="15236" y="2259"/>
                    </a:cubicBezTo>
                    <a:cubicBezTo>
                      <a:pt x="14960" y="1983"/>
                      <a:pt x="14910" y="1958"/>
                      <a:pt x="14508" y="2033"/>
                    </a:cubicBezTo>
                    <a:cubicBezTo>
                      <a:pt x="14282" y="2109"/>
                      <a:pt x="14031" y="2109"/>
                      <a:pt x="13780" y="2033"/>
                    </a:cubicBezTo>
                    <a:cubicBezTo>
                      <a:pt x="13529" y="1908"/>
                      <a:pt x="13479" y="1682"/>
                      <a:pt x="13303" y="1506"/>
                    </a:cubicBezTo>
                    <a:cubicBezTo>
                      <a:pt x="13102" y="1305"/>
                      <a:pt x="12902" y="1305"/>
                      <a:pt x="12751" y="1155"/>
                    </a:cubicBezTo>
                    <a:cubicBezTo>
                      <a:pt x="12626" y="954"/>
                      <a:pt x="12500" y="753"/>
                      <a:pt x="12400" y="552"/>
                    </a:cubicBezTo>
                    <a:cubicBezTo>
                      <a:pt x="12048" y="0"/>
                      <a:pt x="11822" y="226"/>
                      <a:pt x="11320" y="502"/>
                    </a:cubicBezTo>
                    <a:cubicBezTo>
                      <a:pt x="10818" y="778"/>
                      <a:pt x="10266" y="979"/>
                      <a:pt x="9714" y="1105"/>
                    </a:cubicBezTo>
                    <a:cubicBezTo>
                      <a:pt x="9463" y="1180"/>
                      <a:pt x="9187" y="1230"/>
                      <a:pt x="8936" y="1255"/>
                    </a:cubicBezTo>
                    <a:cubicBezTo>
                      <a:pt x="8710" y="1230"/>
                      <a:pt x="8484" y="1054"/>
                      <a:pt x="8258" y="1080"/>
                    </a:cubicBezTo>
                    <a:cubicBezTo>
                      <a:pt x="7782" y="1105"/>
                      <a:pt x="7355" y="1632"/>
                      <a:pt x="7003" y="1933"/>
                    </a:cubicBezTo>
                    <a:cubicBezTo>
                      <a:pt x="6652" y="2234"/>
                      <a:pt x="6200" y="2410"/>
                      <a:pt x="5723" y="2460"/>
                    </a:cubicBezTo>
                    <a:cubicBezTo>
                      <a:pt x="5498" y="2535"/>
                      <a:pt x="5247" y="2535"/>
                      <a:pt x="5021" y="2510"/>
                    </a:cubicBezTo>
                    <a:cubicBezTo>
                      <a:pt x="4795" y="2460"/>
                      <a:pt x="4619" y="2259"/>
                      <a:pt x="4343" y="2284"/>
                    </a:cubicBezTo>
                    <a:cubicBezTo>
                      <a:pt x="3640" y="2309"/>
                      <a:pt x="3716" y="2962"/>
                      <a:pt x="3540" y="3439"/>
                    </a:cubicBezTo>
                    <a:cubicBezTo>
                      <a:pt x="3113" y="4393"/>
                      <a:pt x="2134" y="4869"/>
                      <a:pt x="1356" y="5472"/>
                    </a:cubicBezTo>
                    <a:cubicBezTo>
                      <a:pt x="930" y="5773"/>
                      <a:pt x="578" y="6150"/>
                      <a:pt x="327" y="6601"/>
                    </a:cubicBezTo>
                    <a:cubicBezTo>
                      <a:pt x="126" y="7003"/>
                      <a:pt x="1" y="7480"/>
                      <a:pt x="402" y="7630"/>
                    </a:cubicBezTo>
                    <a:cubicBezTo>
                      <a:pt x="804" y="7756"/>
                      <a:pt x="1507" y="7605"/>
                      <a:pt x="2009" y="7731"/>
                    </a:cubicBezTo>
                    <a:cubicBezTo>
                      <a:pt x="2385" y="7831"/>
                      <a:pt x="2712" y="8057"/>
                      <a:pt x="3113" y="8157"/>
                    </a:cubicBezTo>
                    <a:cubicBezTo>
                      <a:pt x="3941" y="8358"/>
                      <a:pt x="4895" y="8132"/>
                      <a:pt x="5723" y="8107"/>
                    </a:cubicBezTo>
                    <a:cubicBezTo>
                      <a:pt x="7706" y="8032"/>
                      <a:pt x="9714" y="8233"/>
                      <a:pt x="11672" y="7856"/>
                    </a:cubicBezTo>
                    <a:cubicBezTo>
                      <a:pt x="13128" y="7580"/>
                      <a:pt x="14608" y="7229"/>
                      <a:pt x="16064" y="7003"/>
                    </a:cubicBezTo>
                    <a:cubicBezTo>
                      <a:pt x="16717" y="6902"/>
                      <a:pt x="17294" y="7078"/>
                      <a:pt x="17921" y="7078"/>
                    </a:cubicBezTo>
                    <a:close/>
                  </a:path>
                </a:pathLst>
              </a:custGeom>
              <a:solidFill>
                <a:srgbClr val="D0E8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62"/>
              <p:cNvSpPr/>
              <p:nvPr/>
            </p:nvSpPr>
            <p:spPr>
              <a:xfrm>
                <a:off x="1900695" y="3730075"/>
                <a:ext cx="1045694" cy="521706"/>
              </a:xfrm>
              <a:custGeom>
                <a:avLst/>
                <a:gdLst/>
                <a:ahLst/>
                <a:cxnLst/>
                <a:rect l="l" t="t" r="r" b="b"/>
                <a:pathLst>
                  <a:path w="21988" h="10970" extrusionOk="0">
                    <a:moveTo>
                      <a:pt x="21661" y="5698"/>
                    </a:moveTo>
                    <a:cubicBezTo>
                      <a:pt x="21334" y="5447"/>
                      <a:pt x="21109" y="5146"/>
                      <a:pt x="20933" y="4795"/>
                    </a:cubicBezTo>
                    <a:cubicBezTo>
                      <a:pt x="20657" y="4393"/>
                      <a:pt x="20356" y="4042"/>
                      <a:pt x="20004" y="3741"/>
                    </a:cubicBezTo>
                    <a:cubicBezTo>
                      <a:pt x="19603" y="3339"/>
                      <a:pt x="19327" y="2862"/>
                      <a:pt x="19126" y="2335"/>
                    </a:cubicBezTo>
                    <a:cubicBezTo>
                      <a:pt x="19000" y="2034"/>
                      <a:pt x="18800" y="1381"/>
                      <a:pt x="18423" y="1381"/>
                    </a:cubicBezTo>
                    <a:cubicBezTo>
                      <a:pt x="17896" y="1381"/>
                      <a:pt x="17971" y="2009"/>
                      <a:pt x="17394" y="1607"/>
                    </a:cubicBezTo>
                    <a:cubicBezTo>
                      <a:pt x="16967" y="1331"/>
                      <a:pt x="16666" y="1181"/>
                      <a:pt x="16189" y="1381"/>
                    </a:cubicBezTo>
                    <a:cubicBezTo>
                      <a:pt x="15712" y="1607"/>
                      <a:pt x="15210" y="1758"/>
                      <a:pt x="14683" y="1858"/>
                    </a:cubicBezTo>
                    <a:cubicBezTo>
                      <a:pt x="14181" y="1959"/>
                      <a:pt x="13654" y="2134"/>
                      <a:pt x="13152" y="2210"/>
                    </a:cubicBezTo>
                    <a:cubicBezTo>
                      <a:pt x="12675" y="2260"/>
                      <a:pt x="12199" y="2360"/>
                      <a:pt x="11747" y="2511"/>
                    </a:cubicBezTo>
                    <a:cubicBezTo>
                      <a:pt x="11596" y="2084"/>
                      <a:pt x="11370" y="1657"/>
                      <a:pt x="11094" y="1306"/>
                    </a:cubicBezTo>
                    <a:cubicBezTo>
                      <a:pt x="10868" y="955"/>
                      <a:pt x="10542" y="654"/>
                      <a:pt x="10191" y="428"/>
                    </a:cubicBezTo>
                    <a:cubicBezTo>
                      <a:pt x="9262" y="1"/>
                      <a:pt x="8032" y="980"/>
                      <a:pt x="7078" y="955"/>
                    </a:cubicBezTo>
                    <a:cubicBezTo>
                      <a:pt x="6601" y="905"/>
                      <a:pt x="6175" y="779"/>
                      <a:pt x="5748" y="578"/>
                    </a:cubicBezTo>
                    <a:cubicBezTo>
                      <a:pt x="5196" y="428"/>
                      <a:pt x="4619" y="453"/>
                      <a:pt x="4066" y="679"/>
                    </a:cubicBezTo>
                    <a:cubicBezTo>
                      <a:pt x="3715" y="779"/>
                      <a:pt x="3389" y="1030"/>
                      <a:pt x="3063" y="1155"/>
                    </a:cubicBezTo>
                    <a:cubicBezTo>
                      <a:pt x="2786" y="1256"/>
                      <a:pt x="2535" y="1256"/>
                      <a:pt x="2284" y="1331"/>
                    </a:cubicBezTo>
                    <a:cubicBezTo>
                      <a:pt x="1858" y="1457"/>
                      <a:pt x="1431" y="1657"/>
                      <a:pt x="1004" y="1808"/>
                    </a:cubicBezTo>
                    <a:cubicBezTo>
                      <a:pt x="452" y="1984"/>
                      <a:pt x="176" y="2059"/>
                      <a:pt x="101" y="2687"/>
                    </a:cubicBezTo>
                    <a:cubicBezTo>
                      <a:pt x="0" y="3866"/>
                      <a:pt x="477" y="5021"/>
                      <a:pt x="603" y="6175"/>
                    </a:cubicBezTo>
                    <a:cubicBezTo>
                      <a:pt x="653" y="6677"/>
                      <a:pt x="728" y="7154"/>
                      <a:pt x="854" y="7631"/>
                    </a:cubicBezTo>
                    <a:cubicBezTo>
                      <a:pt x="904" y="7982"/>
                      <a:pt x="979" y="8309"/>
                      <a:pt x="1105" y="8635"/>
                    </a:cubicBezTo>
                    <a:cubicBezTo>
                      <a:pt x="1582" y="9513"/>
                      <a:pt x="3113" y="9564"/>
                      <a:pt x="3941" y="9614"/>
                    </a:cubicBezTo>
                    <a:cubicBezTo>
                      <a:pt x="5020" y="9664"/>
                      <a:pt x="6100" y="9463"/>
                      <a:pt x="7179" y="9564"/>
                    </a:cubicBezTo>
                    <a:cubicBezTo>
                      <a:pt x="7957" y="9639"/>
                      <a:pt x="8710" y="9764"/>
                      <a:pt x="9463" y="9990"/>
                    </a:cubicBezTo>
                    <a:cubicBezTo>
                      <a:pt x="10216" y="10166"/>
                      <a:pt x="10918" y="10367"/>
                      <a:pt x="11671" y="10492"/>
                    </a:cubicBezTo>
                    <a:cubicBezTo>
                      <a:pt x="13730" y="10819"/>
                      <a:pt x="15813" y="10969"/>
                      <a:pt x="17921" y="10919"/>
                    </a:cubicBezTo>
                    <a:cubicBezTo>
                      <a:pt x="19151" y="10919"/>
                      <a:pt x="20280" y="10241"/>
                      <a:pt x="20807" y="9112"/>
                    </a:cubicBezTo>
                    <a:cubicBezTo>
                      <a:pt x="21033" y="8660"/>
                      <a:pt x="21259" y="8208"/>
                      <a:pt x="21485" y="7731"/>
                    </a:cubicBezTo>
                    <a:cubicBezTo>
                      <a:pt x="21585" y="7480"/>
                      <a:pt x="21862" y="6602"/>
                      <a:pt x="21987" y="65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62"/>
              <p:cNvSpPr/>
              <p:nvPr/>
            </p:nvSpPr>
            <p:spPr>
              <a:xfrm>
                <a:off x="1812379" y="3825573"/>
                <a:ext cx="1629368" cy="1018254"/>
              </a:xfrm>
              <a:custGeom>
                <a:avLst/>
                <a:gdLst/>
                <a:ahLst/>
                <a:cxnLst/>
                <a:rect l="l" t="t" r="r" b="b"/>
                <a:pathLst>
                  <a:path w="34261" h="21411" extrusionOk="0">
                    <a:moveTo>
                      <a:pt x="34260" y="10492"/>
                    </a:moveTo>
                    <a:cubicBezTo>
                      <a:pt x="34260" y="11220"/>
                      <a:pt x="34084" y="11923"/>
                      <a:pt x="33733" y="12550"/>
                    </a:cubicBezTo>
                    <a:cubicBezTo>
                      <a:pt x="33331" y="13429"/>
                      <a:pt x="33281" y="14131"/>
                      <a:pt x="33256" y="15060"/>
                    </a:cubicBezTo>
                    <a:cubicBezTo>
                      <a:pt x="33231" y="15437"/>
                      <a:pt x="33156" y="15788"/>
                      <a:pt x="33080" y="16139"/>
                    </a:cubicBezTo>
                    <a:cubicBezTo>
                      <a:pt x="33030" y="16491"/>
                      <a:pt x="33181" y="16867"/>
                      <a:pt x="33030" y="17168"/>
                    </a:cubicBezTo>
                    <a:cubicBezTo>
                      <a:pt x="32855" y="17470"/>
                      <a:pt x="32378" y="17695"/>
                      <a:pt x="32152" y="17946"/>
                    </a:cubicBezTo>
                    <a:cubicBezTo>
                      <a:pt x="31951" y="18197"/>
                      <a:pt x="31800" y="18474"/>
                      <a:pt x="31625" y="18750"/>
                    </a:cubicBezTo>
                    <a:cubicBezTo>
                      <a:pt x="31449" y="19001"/>
                      <a:pt x="31248" y="19226"/>
                      <a:pt x="31022" y="19452"/>
                    </a:cubicBezTo>
                    <a:cubicBezTo>
                      <a:pt x="30721" y="19804"/>
                      <a:pt x="30395" y="20105"/>
                      <a:pt x="30043" y="20406"/>
                    </a:cubicBezTo>
                    <a:cubicBezTo>
                      <a:pt x="29441" y="20933"/>
                      <a:pt x="28939" y="21410"/>
                      <a:pt x="28613" y="20456"/>
                    </a:cubicBezTo>
                    <a:cubicBezTo>
                      <a:pt x="28462" y="20005"/>
                      <a:pt x="28236" y="19553"/>
                      <a:pt x="27910" y="19176"/>
                    </a:cubicBezTo>
                    <a:cubicBezTo>
                      <a:pt x="27759" y="19001"/>
                      <a:pt x="27584" y="18825"/>
                      <a:pt x="27408" y="18699"/>
                    </a:cubicBezTo>
                    <a:cubicBezTo>
                      <a:pt x="26153" y="17771"/>
                      <a:pt x="24848" y="16942"/>
                      <a:pt x="23468" y="16240"/>
                    </a:cubicBezTo>
                    <a:cubicBezTo>
                      <a:pt x="22815" y="15888"/>
                      <a:pt x="22137" y="15688"/>
                      <a:pt x="21485" y="15411"/>
                    </a:cubicBezTo>
                    <a:cubicBezTo>
                      <a:pt x="20882" y="15160"/>
                      <a:pt x="20556" y="14709"/>
                      <a:pt x="20104" y="14282"/>
                    </a:cubicBezTo>
                    <a:cubicBezTo>
                      <a:pt x="19552" y="13755"/>
                      <a:pt x="18925" y="13353"/>
                      <a:pt x="18222" y="13102"/>
                    </a:cubicBezTo>
                    <a:cubicBezTo>
                      <a:pt x="17845" y="13002"/>
                      <a:pt x="17469" y="12927"/>
                      <a:pt x="17092" y="12902"/>
                    </a:cubicBezTo>
                    <a:cubicBezTo>
                      <a:pt x="16791" y="12876"/>
                      <a:pt x="16465" y="12876"/>
                      <a:pt x="16139" y="12902"/>
                    </a:cubicBezTo>
                    <a:cubicBezTo>
                      <a:pt x="14708" y="13002"/>
                      <a:pt x="13303" y="13404"/>
                      <a:pt x="12023" y="14131"/>
                    </a:cubicBezTo>
                    <a:lnTo>
                      <a:pt x="12023" y="14131"/>
                    </a:lnTo>
                    <a:cubicBezTo>
                      <a:pt x="10768" y="14859"/>
                      <a:pt x="9488" y="15662"/>
                      <a:pt x="8258" y="16441"/>
                    </a:cubicBezTo>
                    <a:cubicBezTo>
                      <a:pt x="7078" y="17168"/>
                      <a:pt x="5949" y="18097"/>
                      <a:pt x="4719" y="18750"/>
                    </a:cubicBezTo>
                    <a:cubicBezTo>
                      <a:pt x="4091" y="19076"/>
                      <a:pt x="3439" y="19302"/>
                      <a:pt x="2836" y="19553"/>
                    </a:cubicBezTo>
                    <a:cubicBezTo>
                      <a:pt x="2334" y="19804"/>
                      <a:pt x="1832" y="20005"/>
                      <a:pt x="1305" y="20155"/>
                    </a:cubicBezTo>
                    <a:cubicBezTo>
                      <a:pt x="1079" y="20180"/>
                      <a:pt x="879" y="20205"/>
                      <a:pt x="678" y="20180"/>
                    </a:cubicBezTo>
                    <a:lnTo>
                      <a:pt x="477" y="19302"/>
                    </a:lnTo>
                    <a:cubicBezTo>
                      <a:pt x="226" y="19176"/>
                      <a:pt x="151" y="18323"/>
                      <a:pt x="126" y="18047"/>
                    </a:cubicBezTo>
                    <a:lnTo>
                      <a:pt x="126" y="17921"/>
                    </a:lnTo>
                    <a:cubicBezTo>
                      <a:pt x="0" y="16114"/>
                      <a:pt x="126" y="14232"/>
                      <a:pt x="126" y="12450"/>
                    </a:cubicBezTo>
                    <a:cubicBezTo>
                      <a:pt x="151" y="11019"/>
                      <a:pt x="527" y="9689"/>
                      <a:pt x="854" y="8309"/>
                    </a:cubicBezTo>
                    <a:cubicBezTo>
                      <a:pt x="1155" y="7003"/>
                      <a:pt x="1330" y="5598"/>
                      <a:pt x="1581" y="4268"/>
                    </a:cubicBezTo>
                    <a:cubicBezTo>
                      <a:pt x="1682" y="3615"/>
                      <a:pt x="1807" y="2461"/>
                      <a:pt x="2560" y="2184"/>
                    </a:cubicBezTo>
                    <a:cubicBezTo>
                      <a:pt x="2937" y="2034"/>
                      <a:pt x="3263" y="2385"/>
                      <a:pt x="3614" y="2260"/>
                    </a:cubicBezTo>
                    <a:cubicBezTo>
                      <a:pt x="3966" y="2134"/>
                      <a:pt x="3916" y="1708"/>
                      <a:pt x="4367" y="1657"/>
                    </a:cubicBezTo>
                    <a:cubicBezTo>
                      <a:pt x="4694" y="1632"/>
                      <a:pt x="5095" y="2009"/>
                      <a:pt x="5447" y="1984"/>
                    </a:cubicBezTo>
                    <a:cubicBezTo>
                      <a:pt x="5798" y="1959"/>
                      <a:pt x="5923" y="1758"/>
                      <a:pt x="6174" y="1482"/>
                    </a:cubicBezTo>
                    <a:cubicBezTo>
                      <a:pt x="6400" y="1256"/>
                      <a:pt x="6601" y="955"/>
                      <a:pt x="6702" y="653"/>
                    </a:cubicBezTo>
                    <a:cubicBezTo>
                      <a:pt x="6802" y="352"/>
                      <a:pt x="6752" y="1"/>
                      <a:pt x="7229" y="26"/>
                    </a:cubicBezTo>
                    <a:cubicBezTo>
                      <a:pt x="7229" y="679"/>
                      <a:pt x="7429" y="1306"/>
                      <a:pt x="7756" y="1883"/>
                    </a:cubicBezTo>
                    <a:cubicBezTo>
                      <a:pt x="8007" y="2285"/>
                      <a:pt x="8207" y="3038"/>
                      <a:pt x="8659" y="3314"/>
                    </a:cubicBezTo>
                    <a:cubicBezTo>
                      <a:pt x="9111" y="3590"/>
                      <a:pt x="9111" y="3239"/>
                      <a:pt x="9488" y="3188"/>
                    </a:cubicBezTo>
                    <a:cubicBezTo>
                      <a:pt x="9789" y="3163"/>
                      <a:pt x="9990" y="3439"/>
                      <a:pt x="10240" y="3540"/>
                    </a:cubicBezTo>
                    <a:cubicBezTo>
                      <a:pt x="10968" y="3841"/>
                      <a:pt x="11119" y="3264"/>
                      <a:pt x="11797" y="3213"/>
                    </a:cubicBezTo>
                    <a:cubicBezTo>
                      <a:pt x="11847" y="3464"/>
                      <a:pt x="11922" y="3690"/>
                      <a:pt x="11997" y="3941"/>
                    </a:cubicBezTo>
                    <a:cubicBezTo>
                      <a:pt x="12073" y="4268"/>
                      <a:pt x="11897" y="4719"/>
                      <a:pt x="11997" y="5021"/>
                    </a:cubicBezTo>
                    <a:cubicBezTo>
                      <a:pt x="11997" y="5046"/>
                      <a:pt x="11997" y="5046"/>
                      <a:pt x="12023" y="5071"/>
                    </a:cubicBezTo>
                    <a:cubicBezTo>
                      <a:pt x="12123" y="5322"/>
                      <a:pt x="12399" y="5397"/>
                      <a:pt x="12575" y="5623"/>
                    </a:cubicBezTo>
                    <a:cubicBezTo>
                      <a:pt x="12976" y="6125"/>
                      <a:pt x="13052" y="6627"/>
                      <a:pt x="13830" y="6552"/>
                    </a:cubicBezTo>
                    <a:cubicBezTo>
                      <a:pt x="14181" y="6501"/>
                      <a:pt x="14307" y="6376"/>
                      <a:pt x="14708" y="6451"/>
                    </a:cubicBezTo>
                    <a:cubicBezTo>
                      <a:pt x="14984" y="6527"/>
                      <a:pt x="15260" y="6552"/>
                      <a:pt x="15536" y="6552"/>
                    </a:cubicBezTo>
                    <a:cubicBezTo>
                      <a:pt x="16264" y="6476"/>
                      <a:pt x="16691" y="5899"/>
                      <a:pt x="17419" y="5723"/>
                    </a:cubicBezTo>
                    <a:cubicBezTo>
                      <a:pt x="18122" y="5573"/>
                      <a:pt x="18699" y="6100"/>
                      <a:pt x="19477" y="5999"/>
                    </a:cubicBezTo>
                    <a:cubicBezTo>
                      <a:pt x="20255" y="5924"/>
                      <a:pt x="20581" y="4745"/>
                      <a:pt x="21359" y="4845"/>
                    </a:cubicBezTo>
                    <a:cubicBezTo>
                      <a:pt x="21560" y="4870"/>
                      <a:pt x="21937" y="5196"/>
                      <a:pt x="22188" y="5272"/>
                    </a:cubicBezTo>
                    <a:cubicBezTo>
                      <a:pt x="22690" y="5397"/>
                      <a:pt x="22664" y="5297"/>
                      <a:pt x="23116" y="5121"/>
                    </a:cubicBezTo>
                    <a:cubicBezTo>
                      <a:pt x="24045" y="4770"/>
                      <a:pt x="24371" y="5397"/>
                      <a:pt x="24346" y="6250"/>
                    </a:cubicBezTo>
                    <a:cubicBezTo>
                      <a:pt x="24999" y="5698"/>
                      <a:pt x="25601" y="5598"/>
                      <a:pt x="26429" y="5472"/>
                    </a:cubicBezTo>
                    <a:cubicBezTo>
                      <a:pt x="27232" y="5347"/>
                      <a:pt x="27785" y="4795"/>
                      <a:pt x="28512" y="5447"/>
                    </a:cubicBezTo>
                    <a:cubicBezTo>
                      <a:pt x="28688" y="5598"/>
                      <a:pt x="28914" y="6050"/>
                      <a:pt x="29115" y="6100"/>
                    </a:cubicBezTo>
                    <a:cubicBezTo>
                      <a:pt x="29215" y="6125"/>
                      <a:pt x="29818" y="5924"/>
                      <a:pt x="30018" y="5924"/>
                    </a:cubicBezTo>
                    <a:cubicBezTo>
                      <a:pt x="30169" y="5924"/>
                      <a:pt x="30520" y="5849"/>
                      <a:pt x="30646" y="5924"/>
                    </a:cubicBezTo>
                    <a:cubicBezTo>
                      <a:pt x="30796" y="5974"/>
                      <a:pt x="30771" y="6276"/>
                      <a:pt x="30872" y="6351"/>
                    </a:cubicBezTo>
                    <a:cubicBezTo>
                      <a:pt x="31148" y="6552"/>
                      <a:pt x="31499" y="6627"/>
                      <a:pt x="31851" y="6527"/>
                    </a:cubicBezTo>
                    <a:cubicBezTo>
                      <a:pt x="32127" y="6401"/>
                      <a:pt x="32152" y="5899"/>
                      <a:pt x="32553" y="5899"/>
                    </a:cubicBezTo>
                    <a:cubicBezTo>
                      <a:pt x="32955" y="5899"/>
                      <a:pt x="32980" y="6250"/>
                      <a:pt x="33080" y="6552"/>
                    </a:cubicBezTo>
                    <a:cubicBezTo>
                      <a:pt x="33306" y="7279"/>
                      <a:pt x="33131" y="8133"/>
                      <a:pt x="33532" y="8785"/>
                    </a:cubicBezTo>
                    <a:cubicBezTo>
                      <a:pt x="33884" y="9413"/>
                      <a:pt x="34260" y="9714"/>
                      <a:pt x="34260" y="1049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62"/>
              <p:cNvSpPr/>
              <p:nvPr/>
            </p:nvSpPr>
            <p:spPr>
              <a:xfrm>
                <a:off x="1812379" y="3827903"/>
                <a:ext cx="575351" cy="860743"/>
              </a:xfrm>
              <a:custGeom>
                <a:avLst/>
                <a:gdLst/>
                <a:ahLst/>
                <a:cxnLst/>
                <a:rect l="l" t="t" r="r" b="b"/>
                <a:pathLst>
                  <a:path w="12098" h="18099" extrusionOk="0">
                    <a:moveTo>
                      <a:pt x="7179" y="1"/>
                    </a:moveTo>
                    <a:cubicBezTo>
                      <a:pt x="6732" y="1"/>
                      <a:pt x="6799" y="339"/>
                      <a:pt x="6702" y="630"/>
                    </a:cubicBezTo>
                    <a:cubicBezTo>
                      <a:pt x="6576" y="931"/>
                      <a:pt x="6400" y="1232"/>
                      <a:pt x="6174" y="1458"/>
                    </a:cubicBezTo>
                    <a:cubicBezTo>
                      <a:pt x="5923" y="1734"/>
                      <a:pt x="5773" y="1935"/>
                      <a:pt x="5422" y="1960"/>
                    </a:cubicBezTo>
                    <a:cubicBezTo>
                      <a:pt x="5410" y="1961"/>
                      <a:pt x="5399" y="1961"/>
                      <a:pt x="5387" y="1961"/>
                    </a:cubicBezTo>
                    <a:cubicBezTo>
                      <a:pt x="5057" y="1961"/>
                      <a:pt x="4707" y="1632"/>
                      <a:pt x="4376" y="1632"/>
                    </a:cubicBezTo>
                    <a:cubicBezTo>
                      <a:pt x="4365" y="1632"/>
                      <a:pt x="4354" y="1633"/>
                      <a:pt x="4342" y="1633"/>
                    </a:cubicBezTo>
                    <a:cubicBezTo>
                      <a:pt x="3916" y="1684"/>
                      <a:pt x="3966" y="2110"/>
                      <a:pt x="3614" y="2236"/>
                    </a:cubicBezTo>
                    <a:cubicBezTo>
                      <a:pt x="3559" y="2256"/>
                      <a:pt x="3504" y="2263"/>
                      <a:pt x="3449" y="2263"/>
                    </a:cubicBezTo>
                    <a:cubicBezTo>
                      <a:pt x="3217" y="2263"/>
                      <a:pt x="2985" y="2122"/>
                      <a:pt x="2753" y="2122"/>
                    </a:cubicBezTo>
                    <a:cubicBezTo>
                      <a:pt x="2688" y="2122"/>
                      <a:pt x="2624" y="2133"/>
                      <a:pt x="2560" y="2161"/>
                    </a:cubicBezTo>
                    <a:cubicBezTo>
                      <a:pt x="1807" y="2437"/>
                      <a:pt x="1682" y="3591"/>
                      <a:pt x="1556" y="4244"/>
                    </a:cubicBezTo>
                    <a:cubicBezTo>
                      <a:pt x="1305" y="5574"/>
                      <a:pt x="1155" y="6979"/>
                      <a:pt x="854" y="8285"/>
                    </a:cubicBezTo>
                    <a:cubicBezTo>
                      <a:pt x="527" y="9665"/>
                      <a:pt x="151" y="10995"/>
                      <a:pt x="126" y="12426"/>
                    </a:cubicBezTo>
                    <a:cubicBezTo>
                      <a:pt x="126" y="14208"/>
                      <a:pt x="0" y="16090"/>
                      <a:pt x="126" y="17897"/>
                    </a:cubicBezTo>
                    <a:lnTo>
                      <a:pt x="1481" y="18098"/>
                    </a:lnTo>
                    <a:cubicBezTo>
                      <a:pt x="1883" y="17772"/>
                      <a:pt x="2309" y="17471"/>
                      <a:pt x="2736" y="17195"/>
                    </a:cubicBezTo>
                    <a:cubicBezTo>
                      <a:pt x="3614" y="16592"/>
                      <a:pt x="4418" y="15890"/>
                      <a:pt x="5120" y="15111"/>
                    </a:cubicBezTo>
                    <a:cubicBezTo>
                      <a:pt x="5522" y="14685"/>
                      <a:pt x="5848" y="14208"/>
                      <a:pt x="6225" y="13781"/>
                    </a:cubicBezTo>
                    <a:cubicBezTo>
                      <a:pt x="6601" y="13430"/>
                      <a:pt x="6953" y="13028"/>
                      <a:pt x="7254" y="12627"/>
                    </a:cubicBezTo>
                    <a:cubicBezTo>
                      <a:pt x="7530" y="12225"/>
                      <a:pt x="7856" y="11824"/>
                      <a:pt x="8157" y="11447"/>
                    </a:cubicBezTo>
                    <a:cubicBezTo>
                      <a:pt x="8534" y="10995"/>
                      <a:pt x="9011" y="10669"/>
                      <a:pt x="9312" y="10192"/>
                    </a:cubicBezTo>
                    <a:cubicBezTo>
                      <a:pt x="10266" y="8586"/>
                      <a:pt x="10893" y="6854"/>
                      <a:pt x="11897" y="5323"/>
                    </a:cubicBezTo>
                    <a:cubicBezTo>
                      <a:pt x="11947" y="5223"/>
                      <a:pt x="11997" y="5122"/>
                      <a:pt x="12048" y="5022"/>
                    </a:cubicBezTo>
                    <a:cubicBezTo>
                      <a:pt x="12023" y="4997"/>
                      <a:pt x="12023" y="4972"/>
                      <a:pt x="12023" y="4946"/>
                    </a:cubicBezTo>
                    <a:cubicBezTo>
                      <a:pt x="11922" y="4645"/>
                      <a:pt x="12098" y="4219"/>
                      <a:pt x="11997" y="3892"/>
                    </a:cubicBezTo>
                    <a:cubicBezTo>
                      <a:pt x="11922" y="3641"/>
                      <a:pt x="11847" y="3415"/>
                      <a:pt x="11797" y="3164"/>
                    </a:cubicBezTo>
                    <a:cubicBezTo>
                      <a:pt x="11258" y="3204"/>
                      <a:pt x="11052" y="3577"/>
                      <a:pt x="10625" y="3577"/>
                    </a:cubicBezTo>
                    <a:cubicBezTo>
                      <a:pt x="10515" y="3577"/>
                      <a:pt x="10390" y="3553"/>
                      <a:pt x="10240" y="3491"/>
                    </a:cubicBezTo>
                    <a:cubicBezTo>
                      <a:pt x="10000" y="3395"/>
                      <a:pt x="9806" y="3138"/>
                      <a:pt x="9526" y="3138"/>
                    </a:cubicBezTo>
                    <a:cubicBezTo>
                      <a:pt x="9513" y="3138"/>
                      <a:pt x="9501" y="3138"/>
                      <a:pt x="9488" y="3139"/>
                    </a:cubicBezTo>
                    <a:cubicBezTo>
                      <a:pt x="9215" y="3176"/>
                      <a:pt x="9140" y="3370"/>
                      <a:pt x="8948" y="3370"/>
                    </a:cubicBezTo>
                    <a:cubicBezTo>
                      <a:pt x="8875" y="3370"/>
                      <a:pt x="8784" y="3341"/>
                      <a:pt x="8659" y="3265"/>
                    </a:cubicBezTo>
                    <a:cubicBezTo>
                      <a:pt x="8207" y="2989"/>
                      <a:pt x="8007" y="2236"/>
                      <a:pt x="7756" y="1834"/>
                    </a:cubicBezTo>
                    <a:cubicBezTo>
                      <a:pt x="7429" y="1257"/>
                      <a:pt x="7229" y="630"/>
                      <a:pt x="7229" y="2"/>
                    </a:cubicBezTo>
                    <a:cubicBezTo>
                      <a:pt x="7212" y="1"/>
                      <a:pt x="7195" y="1"/>
                      <a:pt x="7179" y="1"/>
                    </a:cubicBezTo>
                    <a:close/>
                  </a:path>
                </a:pathLst>
              </a:custGeom>
              <a:gradFill>
                <a:gsLst>
                  <a:gs pos="0">
                    <a:srgbClr val="6BAFBD"/>
                  </a:gs>
                  <a:gs pos="100000">
                    <a:srgbClr val="FF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62"/>
              <p:cNvSpPr/>
              <p:nvPr/>
            </p:nvSpPr>
            <p:spPr>
              <a:xfrm>
                <a:off x="2678942" y="4304250"/>
                <a:ext cx="608831" cy="539587"/>
              </a:xfrm>
              <a:custGeom>
                <a:avLst/>
                <a:gdLst/>
                <a:ahLst/>
                <a:cxnLst/>
                <a:rect l="l" t="t" r="r" b="b"/>
                <a:pathLst>
                  <a:path w="12802" h="11346" extrusionOk="0">
                    <a:moveTo>
                      <a:pt x="12801" y="9412"/>
                    </a:moveTo>
                    <a:cubicBezTo>
                      <a:pt x="12500" y="9739"/>
                      <a:pt x="12174" y="10065"/>
                      <a:pt x="11822" y="10341"/>
                    </a:cubicBezTo>
                    <a:cubicBezTo>
                      <a:pt x="11220" y="10893"/>
                      <a:pt x="10718" y="11345"/>
                      <a:pt x="10392" y="10416"/>
                    </a:cubicBezTo>
                    <a:cubicBezTo>
                      <a:pt x="10191" y="9714"/>
                      <a:pt x="9764" y="9086"/>
                      <a:pt x="9187" y="8634"/>
                    </a:cubicBezTo>
                    <a:cubicBezTo>
                      <a:pt x="7932" y="7706"/>
                      <a:pt x="6627" y="6877"/>
                      <a:pt x="5247" y="6175"/>
                    </a:cubicBezTo>
                    <a:cubicBezTo>
                      <a:pt x="4594" y="5823"/>
                      <a:pt x="3916" y="5623"/>
                      <a:pt x="3264" y="5346"/>
                    </a:cubicBezTo>
                    <a:cubicBezTo>
                      <a:pt x="2661" y="5095"/>
                      <a:pt x="2335" y="4644"/>
                      <a:pt x="1883" y="4217"/>
                    </a:cubicBezTo>
                    <a:cubicBezTo>
                      <a:pt x="1331" y="3690"/>
                      <a:pt x="704" y="3288"/>
                      <a:pt x="1" y="3037"/>
                    </a:cubicBezTo>
                    <a:cubicBezTo>
                      <a:pt x="152" y="2987"/>
                      <a:pt x="302" y="2912"/>
                      <a:pt x="478" y="2862"/>
                    </a:cubicBezTo>
                    <a:cubicBezTo>
                      <a:pt x="1934" y="2385"/>
                      <a:pt x="3339" y="1908"/>
                      <a:pt x="4694" y="1180"/>
                    </a:cubicBezTo>
                    <a:cubicBezTo>
                      <a:pt x="5422" y="753"/>
                      <a:pt x="7129" y="0"/>
                      <a:pt x="7782" y="879"/>
                    </a:cubicBezTo>
                    <a:cubicBezTo>
                      <a:pt x="7982" y="1130"/>
                      <a:pt x="8108" y="1431"/>
                      <a:pt x="8284" y="1682"/>
                    </a:cubicBezTo>
                    <a:cubicBezTo>
                      <a:pt x="8635" y="2134"/>
                      <a:pt x="9112" y="2510"/>
                      <a:pt x="9488" y="2962"/>
                    </a:cubicBezTo>
                    <a:cubicBezTo>
                      <a:pt x="9764" y="3313"/>
                      <a:pt x="9639" y="3464"/>
                      <a:pt x="9714" y="3866"/>
                    </a:cubicBezTo>
                    <a:cubicBezTo>
                      <a:pt x="9815" y="4167"/>
                      <a:pt x="9990" y="4443"/>
                      <a:pt x="10216" y="4644"/>
                    </a:cubicBezTo>
                    <a:cubicBezTo>
                      <a:pt x="10618" y="5095"/>
                      <a:pt x="10969" y="5597"/>
                      <a:pt x="11220" y="6150"/>
                    </a:cubicBezTo>
                    <a:cubicBezTo>
                      <a:pt x="11421" y="6526"/>
                      <a:pt x="11647" y="6928"/>
                      <a:pt x="11898" y="7279"/>
                    </a:cubicBezTo>
                    <a:cubicBezTo>
                      <a:pt x="12199" y="7806"/>
                      <a:pt x="12274" y="8383"/>
                      <a:pt x="12550" y="8910"/>
                    </a:cubicBezTo>
                    <a:cubicBezTo>
                      <a:pt x="12651" y="9086"/>
                      <a:pt x="12751" y="9237"/>
                      <a:pt x="12801" y="9412"/>
                    </a:cubicBezTo>
                    <a:close/>
                  </a:path>
                </a:pathLst>
              </a:custGeom>
              <a:gradFill>
                <a:gsLst>
                  <a:gs pos="0">
                    <a:srgbClr val="6BAFBD"/>
                  </a:gs>
                  <a:gs pos="100000">
                    <a:srgbClr val="FFFFFF"/>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 name="Group 7">
            <a:extLst>
              <a:ext uri="{FF2B5EF4-FFF2-40B4-BE49-F238E27FC236}">
                <a16:creationId xmlns:a16="http://schemas.microsoft.com/office/drawing/2014/main" id="{C900673E-0E6A-7AEE-7ECB-12CB2E529CE5}"/>
              </a:ext>
            </a:extLst>
          </p:cNvPr>
          <p:cNvGrpSpPr/>
          <p:nvPr/>
        </p:nvGrpSpPr>
        <p:grpSpPr>
          <a:xfrm>
            <a:off x="4061771" y="534506"/>
            <a:ext cx="932666" cy="911553"/>
            <a:chOff x="2320825" y="607230"/>
            <a:chExt cx="1313100" cy="1313100"/>
          </a:xfrm>
        </p:grpSpPr>
        <p:sp>
          <p:nvSpPr>
            <p:cNvPr id="9" name="Google Shape;845;p44">
              <a:extLst>
                <a:ext uri="{FF2B5EF4-FFF2-40B4-BE49-F238E27FC236}">
                  <a16:creationId xmlns:a16="http://schemas.microsoft.com/office/drawing/2014/main" id="{21433621-6C23-353C-ADE3-FC0BDD97DD3E}"/>
                </a:ext>
              </a:extLst>
            </p:cNvPr>
            <p:cNvSpPr/>
            <p:nvPr/>
          </p:nvSpPr>
          <p:spPr>
            <a:xfrm flipH="1">
              <a:off x="2320825" y="607230"/>
              <a:ext cx="1313100" cy="1313100"/>
            </a:xfrm>
            <a:prstGeom prst="ellipse">
              <a:avLst/>
            </a:prstGeom>
            <a:gradFill>
              <a:gsLst>
                <a:gs pos="0">
                  <a:schemeClr val="accent3"/>
                </a:gs>
                <a:gs pos="100000">
                  <a:schemeClr val="accent5"/>
                </a:gs>
              </a:gsLst>
              <a:lin ang="5400012"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0" name="TextBox 9">
              <a:extLst>
                <a:ext uri="{FF2B5EF4-FFF2-40B4-BE49-F238E27FC236}">
                  <a16:creationId xmlns:a16="http://schemas.microsoft.com/office/drawing/2014/main" id="{33D0D570-2F96-255A-EC53-34340FC1AB9C}"/>
                </a:ext>
              </a:extLst>
            </p:cNvPr>
            <p:cNvSpPr txBox="1"/>
            <p:nvPr/>
          </p:nvSpPr>
          <p:spPr>
            <a:xfrm>
              <a:off x="2573725" y="698502"/>
              <a:ext cx="807299" cy="1130554"/>
            </a:xfrm>
            <a:prstGeom prst="rect">
              <a:avLst/>
            </a:prstGeom>
            <a:noFill/>
          </p:spPr>
          <p:txBody>
            <a:bodyPr wrap="square" anchor="ctr">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500" b="1" i="0" u="none" strike="noStrike" kern="0" cap="none" spc="0" normalizeH="0" baseline="0" noProof="0" smtClean="0">
                  <a:ln>
                    <a:noFill/>
                  </a:ln>
                  <a:solidFill>
                    <a:srgbClr val="FEF7EB"/>
                  </a:solidFill>
                  <a:effectLst/>
                  <a:uLnTx/>
                  <a:uFillTx/>
                  <a:latin typeface="Arial"/>
                  <a:cs typeface="Arial"/>
                  <a:sym typeface="Arial"/>
                </a:rPr>
                <a:t>3</a:t>
              </a:r>
              <a:endParaRPr kumimoji="0" lang="en-US" sz="4500" b="1" i="0" u="none" strike="noStrike" kern="0" cap="none" spc="0" normalizeH="0" baseline="0" noProof="0" dirty="0">
                <a:ln>
                  <a:noFill/>
                </a:ln>
                <a:solidFill>
                  <a:srgbClr val="FEF7EB"/>
                </a:solidFill>
                <a:effectLst/>
                <a:uLnTx/>
                <a:uFillTx/>
                <a:latin typeface="Arial"/>
                <a:cs typeface="Arial"/>
                <a:sym typeface="Arial"/>
              </a:endParaRPr>
            </a:p>
          </p:txBody>
        </p:sp>
      </p:grpSp>
      <p:sp>
        <p:nvSpPr>
          <p:cNvPr id="11" name="TextBox 10">
            <a:extLst>
              <a:ext uri="{FF2B5EF4-FFF2-40B4-BE49-F238E27FC236}">
                <a16:creationId xmlns:a16="http://schemas.microsoft.com/office/drawing/2014/main" id="{D10D05A5-4573-17E8-1CE3-46C9C3B73EEC}"/>
              </a:ext>
            </a:extLst>
          </p:cNvPr>
          <p:cNvSpPr txBox="1"/>
          <p:nvPr/>
        </p:nvSpPr>
        <p:spPr>
          <a:xfrm>
            <a:off x="1381011" y="1768869"/>
            <a:ext cx="6397040" cy="1754326"/>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3600" b="1" smtClean="0">
                <a:solidFill>
                  <a:srgbClr val="004C60"/>
                </a:solidFill>
                <a:latin typeface="Arial" panose="020B0604020202020204" pitchFamily="34" charset="0"/>
                <a:cs typeface="Arial" panose="020B0604020202020204" pitchFamily="34" charset="0"/>
              </a:rPr>
              <a:t>GIẢI PHÁP ỨNG PHÓ VỚI BIẾN ĐỔI KHÍ HẬU</a:t>
            </a:r>
            <a:endParaRPr kumimoji="0" lang="en-US" sz="3600" b="0" i="0" u="none" strike="noStrike" kern="0" cap="none" spc="0" normalizeH="0" baseline="0" noProof="0" dirty="0">
              <a:ln>
                <a:noFill/>
              </a:ln>
              <a:solidFill>
                <a:srgbClr val="004C60"/>
              </a:solidFill>
              <a:effectLst/>
              <a:uLnTx/>
              <a:uFillTx/>
              <a:latin typeface="Arial"/>
              <a:cs typeface="Arial"/>
              <a:sym typeface="Arial"/>
            </a:endParaRPr>
          </a:p>
        </p:txBody>
      </p:sp>
    </p:spTree>
    <p:extLst>
      <p:ext uri="{BB962C8B-B14F-4D97-AF65-F5344CB8AC3E}">
        <p14:creationId xmlns:p14="http://schemas.microsoft.com/office/powerpoint/2010/main" val="2778791968"/>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1033" name="Google Shape;1033;p51"/>
          <p:cNvGrpSpPr/>
          <p:nvPr/>
        </p:nvGrpSpPr>
        <p:grpSpPr>
          <a:xfrm flipH="1">
            <a:off x="-4" y="3576900"/>
            <a:ext cx="2834185" cy="1566593"/>
            <a:chOff x="6309821" y="3576900"/>
            <a:chExt cx="2834185" cy="1566593"/>
          </a:xfrm>
        </p:grpSpPr>
        <p:sp>
          <p:nvSpPr>
            <p:cNvPr id="1034" name="Google Shape;1034;p51"/>
            <p:cNvSpPr/>
            <p:nvPr/>
          </p:nvSpPr>
          <p:spPr>
            <a:xfrm>
              <a:off x="6309821" y="3989703"/>
              <a:ext cx="2651214" cy="959493"/>
            </a:xfrm>
            <a:custGeom>
              <a:avLst/>
              <a:gdLst/>
              <a:ahLst/>
              <a:cxnLst/>
              <a:rect l="l" t="t" r="r" b="b"/>
              <a:pathLst>
                <a:path w="162901" h="58955" extrusionOk="0">
                  <a:moveTo>
                    <a:pt x="133132" y="0"/>
                  </a:moveTo>
                  <a:lnTo>
                    <a:pt x="118259" y="7308"/>
                  </a:lnTo>
                  <a:lnTo>
                    <a:pt x="106795" y="18982"/>
                  </a:lnTo>
                  <a:lnTo>
                    <a:pt x="83821" y="26267"/>
                  </a:lnTo>
                  <a:lnTo>
                    <a:pt x="56176" y="44945"/>
                  </a:lnTo>
                  <a:lnTo>
                    <a:pt x="26711" y="49919"/>
                  </a:lnTo>
                  <a:lnTo>
                    <a:pt x="1" y="58954"/>
                  </a:lnTo>
                  <a:lnTo>
                    <a:pt x="162901" y="58954"/>
                  </a:lnTo>
                  <a:lnTo>
                    <a:pt x="162901" y="304"/>
                  </a:lnTo>
                  <a:lnTo>
                    <a:pt x="133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51"/>
            <p:cNvSpPr/>
            <p:nvPr/>
          </p:nvSpPr>
          <p:spPr>
            <a:xfrm>
              <a:off x="6650300" y="3576900"/>
              <a:ext cx="2493707" cy="1566593"/>
            </a:xfrm>
            <a:custGeom>
              <a:avLst/>
              <a:gdLst/>
              <a:ahLst/>
              <a:cxnLst/>
              <a:rect l="l" t="t" r="r" b="b"/>
              <a:pathLst>
                <a:path w="134486" h="84498" extrusionOk="0">
                  <a:moveTo>
                    <a:pt x="134486" y="1"/>
                  </a:moveTo>
                  <a:lnTo>
                    <a:pt x="90264" y="23209"/>
                  </a:lnTo>
                  <a:lnTo>
                    <a:pt x="73781" y="51226"/>
                  </a:lnTo>
                  <a:lnTo>
                    <a:pt x="50362" y="58815"/>
                  </a:lnTo>
                  <a:lnTo>
                    <a:pt x="39972" y="73687"/>
                  </a:lnTo>
                  <a:lnTo>
                    <a:pt x="0" y="84498"/>
                  </a:lnTo>
                  <a:lnTo>
                    <a:pt x="134486" y="84498"/>
                  </a:lnTo>
                  <a:lnTo>
                    <a:pt x="134486" y="1"/>
                  </a:lnTo>
                  <a:close/>
                </a:path>
              </a:pathLst>
            </a:custGeom>
            <a:gradFill>
              <a:gsLst>
                <a:gs pos="0">
                  <a:srgbClr val="6BAFBD"/>
                </a:gs>
                <a:gs pos="100000">
                  <a:srgbClr val="FFFFFF"/>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a:extLst>
              <a:ext uri="{FF2B5EF4-FFF2-40B4-BE49-F238E27FC236}">
                <a16:creationId xmlns:a16="http://schemas.microsoft.com/office/drawing/2014/main" id="{EEB65C4A-CA05-6333-3361-BF792DA584B9}"/>
              </a:ext>
            </a:extLst>
          </p:cNvPr>
          <p:cNvSpPr txBox="1"/>
          <p:nvPr/>
        </p:nvSpPr>
        <p:spPr>
          <a:xfrm>
            <a:off x="2492395" y="433245"/>
            <a:ext cx="4159210" cy="523220"/>
          </a:xfrm>
          <a:prstGeom prst="rect">
            <a:avLst/>
          </a:prstGeom>
          <a:noFill/>
        </p:spPr>
        <p:txBody>
          <a:bodyPr wrap="square" rtlCol="0">
            <a:spAutoFit/>
          </a:bodyPr>
          <a:lstStyle/>
          <a:p>
            <a:pPr algn="ctr"/>
            <a:r>
              <a:rPr lang="en-US" sz="2800" b="1">
                <a:solidFill>
                  <a:srgbClr val="C00000"/>
                </a:solidFill>
              </a:rPr>
              <a:t>THẢO LUẬN NHÓM</a:t>
            </a:r>
          </a:p>
        </p:txBody>
      </p:sp>
      <p:grpSp>
        <p:nvGrpSpPr>
          <p:cNvPr id="8" name="Group 7">
            <a:extLst>
              <a:ext uri="{FF2B5EF4-FFF2-40B4-BE49-F238E27FC236}">
                <a16:creationId xmlns:a16="http://schemas.microsoft.com/office/drawing/2014/main" id="{4960373C-10E1-BF17-1B9F-C2A4DF293458}"/>
              </a:ext>
            </a:extLst>
          </p:cNvPr>
          <p:cNvGrpSpPr/>
          <p:nvPr/>
        </p:nvGrpSpPr>
        <p:grpSpPr>
          <a:xfrm>
            <a:off x="886644" y="1076634"/>
            <a:ext cx="7370711" cy="923330"/>
            <a:chOff x="1031980" y="2071173"/>
            <a:chExt cx="14741421" cy="1846659"/>
          </a:xfrm>
        </p:grpSpPr>
        <p:sp>
          <p:nvSpPr>
            <p:cNvPr id="9" name="TextBox 8">
              <a:extLst>
                <a:ext uri="{FF2B5EF4-FFF2-40B4-BE49-F238E27FC236}">
                  <a16:creationId xmlns:a16="http://schemas.microsoft.com/office/drawing/2014/main" id="{D72C615A-1FF8-E096-246E-CC4284EF05C3}"/>
                </a:ext>
              </a:extLst>
            </p:cNvPr>
            <p:cNvSpPr txBox="1"/>
            <p:nvPr/>
          </p:nvSpPr>
          <p:spPr>
            <a:xfrm>
              <a:off x="2174630" y="2071173"/>
              <a:ext cx="13598771" cy="1846659"/>
            </a:xfrm>
            <a:prstGeom prst="rect">
              <a:avLst/>
            </a:prstGeom>
            <a:noFill/>
          </p:spPr>
          <p:txBody>
            <a:bodyPr wrap="square" rtlCol="0">
              <a:spAutoFit/>
            </a:bodyPr>
            <a:lstStyle/>
            <a:p>
              <a:pPr algn="just" defTabSz="457200">
                <a:lnSpc>
                  <a:spcPct val="150000"/>
                </a:lnSpc>
                <a:buClrTx/>
              </a:pPr>
              <a:r>
                <a:rPr lang="en-US" sz="1800" smtClean="0"/>
                <a:t>K</a:t>
              </a:r>
              <a:r>
                <a:rPr lang="vi-VN" sz="1800" smtClean="0"/>
                <a:t>hai </a:t>
              </a:r>
              <a:r>
                <a:rPr lang="vi-VN" sz="1800"/>
                <a:t>thác Hình 8.1, </a:t>
              </a:r>
              <a:r>
                <a:rPr lang="vi-VN" sz="1800" smtClean="0"/>
                <a:t>8.2</a:t>
              </a:r>
              <a:r>
                <a:rPr lang="vi-VN" sz="1800"/>
                <a:t>, thông tin trong mục 3 </a:t>
              </a:r>
              <a:r>
                <a:rPr lang="en-US" sz="1800" smtClean="0"/>
                <a:t>(</a:t>
              </a:r>
              <a:r>
                <a:rPr lang="vi-VN" sz="1800" smtClean="0"/>
                <a:t>SGK </a:t>
              </a:r>
              <a:r>
                <a:rPr lang="vi-VN" sz="1800"/>
                <a:t>tr.132, </a:t>
              </a:r>
              <a:r>
                <a:rPr lang="vi-VN" sz="1800" smtClean="0"/>
                <a:t>133</a:t>
              </a:r>
              <a:r>
                <a:rPr lang="en-US" sz="1800" smtClean="0"/>
                <a:t>)</a:t>
              </a:r>
              <a:r>
                <a:rPr lang="vi-VN" sz="1800" smtClean="0"/>
                <a:t> </a:t>
              </a:r>
              <a:r>
                <a:rPr lang="vi-VN" sz="1800"/>
                <a:t>và hoàn thành Sơ đồ tư duy</a:t>
              </a:r>
              <a:endParaRPr lang="en-US" sz="1800" i="1" kern="1200" dirty="0">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03A52DAA-8DB8-DE42-7573-6603110E56EC}"/>
                </a:ext>
              </a:extLst>
            </p:cNvPr>
            <p:cNvPicPr>
              <a:picLocks noChangeAspect="1"/>
            </p:cNvPicPr>
            <p:nvPr/>
          </p:nvPicPr>
          <p:blipFill>
            <a:blip r:embed="rId3"/>
            <a:stretch>
              <a:fillRect/>
            </a:stretch>
          </p:blipFill>
          <p:spPr>
            <a:xfrm>
              <a:off x="1031980" y="2279701"/>
              <a:ext cx="951684" cy="1429603"/>
            </a:xfrm>
            <a:prstGeom prst="rect">
              <a:avLst/>
            </a:prstGeom>
          </p:spPr>
        </p:pic>
      </p:grpSp>
      <p:grpSp>
        <p:nvGrpSpPr>
          <p:cNvPr id="3" name="Group 2"/>
          <p:cNvGrpSpPr/>
          <p:nvPr/>
        </p:nvGrpSpPr>
        <p:grpSpPr>
          <a:xfrm>
            <a:off x="342041" y="2701041"/>
            <a:ext cx="3948018" cy="1544569"/>
            <a:chOff x="334421" y="3347471"/>
            <a:chExt cx="3948018" cy="1544569"/>
          </a:xfrm>
        </p:grpSpPr>
        <p:grpSp>
          <p:nvGrpSpPr>
            <p:cNvPr id="18" name="Group 17">
              <a:extLst>
                <a:ext uri="{FF2B5EF4-FFF2-40B4-BE49-F238E27FC236}">
                  <a16:creationId xmlns:a16="http://schemas.microsoft.com/office/drawing/2014/main" id="{083875FB-220E-DA8C-5C0F-FFC29348FE38}"/>
                </a:ext>
              </a:extLst>
            </p:cNvPr>
            <p:cNvGrpSpPr/>
            <p:nvPr/>
          </p:nvGrpSpPr>
          <p:grpSpPr>
            <a:xfrm>
              <a:off x="334421" y="3347471"/>
              <a:ext cx="3948018" cy="1544569"/>
              <a:chOff x="1590790" y="3347471"/>
              <a:chExt cx="3948018" cy="1544569"/>
            </a:xfrm>
          </p:grpSpPr>
          <p:sp>
            <p:nvSpPr>
              <p:cNvPr id="15" name="Rectangle: Rounded Corners 14">
                <a:extLst>
                  <a:ext uri="{FF2B5EF4-FFF2-40B4-BE49-F238E27FC236}">
                    <a16:creationId xmlns:a16="http://schemas.microsoft.com/office/drawing/2014/main" id="{6D7E9A27-BEFA-B823-FC1F-82BBD487C3B9}"/>
                  </a:ext>
                </a:extLst>
              </p:cNvPr>
              <p:cNvSpPr/>
              <p:nvPr/>
            </p:nvSpPr>
            <p:spPr>
              <a:xfrm>
                <a:off x="2061243" y="3347471"/>
                <a:ext cx="3477565" cy="1544569"/>
              </a:xfrm>
              <a:prstGeom prst="roundRect">
                <a:avLst>
                  <a:gd name="adj" fmla="val 9575"/>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sz="1800">
                  <a:solidFill>
                    <a:srgbClr val="000000"/>
                  </a:solidFill>
                </a:endParaRPr>
              </a:p>
            </p:txBody>
          </p:sp>
          <p:pic>
            <p:nvPicPr>
              <p:cNvPr id="17" name="Picture 16">
                <a:extLst>
                  <a:ext uri="{FF2B5EF4-FFF2-40B4-BE49-F238E27FC236}">
                    <a16:creationId xmlns:a16="http://schemas.microsoft.com/office/drawing/2014/main" id="{AD7B5F8D-2121-6496-E884-BB8B41434A65}"/>
                  </a:ext>
                </a:extLst>
              </p:cNvPr>
              <p:cNvPicPr>
                <a:picLocks noChangeAspect="1"/>
              </p:cNvPicPr>
              <p:nvPr/>
            </p:nvPicPr>
            <p:blipFill>
              <a:blip r:embed="rId4"/>
              <a:stretch>
                <a:fillRect/>
              </a:stretch>
            </p:blipFill>
            <p:spPr>
              <a:xfrm>
                <a:off x="1590790" y="3596785"/>
                <a:ext cx="940907" cy="1050191"/>
              </a:xfrm>
              <a:prstGeom prst="rect">
                <a:avLst/>
              </a:prstGeom>
            </p:spPr>
          </p:pic>
        </p:grpSp>
        <p:sp>
          <p:nvSpPr>
            <p:cNvPr id="2" name="Rectangle 1"/>
            <p:cNvSpPr/>
            <p:nvPr/>
          </p:nvSpPr>
          <p:spPr>
            <a:xfrm>
              <a:off x="1241697" y="3658090"/>
              <a:ext cx="2885193" cy="923330"/>
            </a:xfrm>
            <a:prstGeom prst="rect">
              <a:avLst/>
            </a:prstGeom>
          </p:spPr>
          <p:txBody>
            <a:bodyPr wrap="square">
              <a:spAutoFit/>
            </a:bodyPr>
            <a:lstStyle/>
            <a:p>
              <a:pPr algn="just">
                <a:lnSpc>
                  <a:spcPct val="150000"/>
                </a:lnSpc>
              </a:pPr>
              <a:r>
                <a:rPr lang="vi-VN" sz="1800"/>
                <a:t>Nêu một số giải pháp ứng phó với biến đổi khí hậu. </a:t>
              </a:r>
              <a:endParaRPr lang="en-US" sz="1800"/>
            </a:p>
          </p:txBody>
        </p:sp>
      </p:grpSp>
      <p:pic>
        <p:nvPicPr>
          <p:cNvPr id="14" name="Picture 7"/>
          <p:cNvPicPr>
            <a:picLocks noChangeAspect="1"/>
          </p:cNvPicPr>
          <p:nvPr/>
        </p:nvPicPr>
        <p:blipFill>
          <a:blip r:embed="rId5"/>
          <a:srcRect/>
          <a:stretch>
            <a:fillRect/>
          </a:stretch>
        </p:blipFill>
        <p:spPr>
          <a:xfrm>
            <a:off x="4586573" y="2248232"/>
            <a:ext cx="4024027" cy="2590468"/>
          </a:xfrm>
          <a:prstGeom prst="rect">
            <a:avLst/>
          </a:prstGeom>
        </p:spPr>
      </p:pic>
    </p:spTree>
    <p:extLst>
      <p:ext uri="{BB962C8B-B14F-4D97-AF65-F5344CB8AC3E}">
        <p14:creationId xmlns:p14="http://schemas.microsoft.com/office/powerpoint/2010/main" val="3845965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anim calcmode="lin" valueType="num">
                                      <p:cBhvr>
                                        <p:cTn id="13" dur="500" fill="hold"/>
                                        <p:tgtEl>
                                          <p:spTgt spid="8"/>
                                        </p:tgtEl>
                                        <p:attrNameLst>
                                          <p:attrName>ppt_x</p:attrName>
                                        </p:attrNameLst>
                                      </p:cBhvr>
                                      <p:tavLst>
                                        <p:tav tm="0">
                                          <p:val>
                                            <p:strVal val="#ppt_x"/>
                                          </p:val>
                                        </p:tav>
                                        <p:tav tm="100000">
                                          <p:val>
                                            <p:strVal val="#ppt_x"/>
                                          </p:val>
                                        </p:tav>
                                      </p:tavLst>
                                    </p:anim>
                                    <p:anim calcmode="lin" valueType="num">
                                      <p:cBhvr>
                                        <p:cTn id="14" dur="5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p:cTn id="19" dur="500" fill="hold"/>
                                        <p:tgtEl>
                                          <p:spTgt spid="14"/>
                                        </p:tgtEl>
                                        <p:attrNameLst>
                                          <p:attrName>ppt_w</p:attrName>
                                        </p:attrNameLst>
                                      </p:cBhvr>
                                      <p:tavLst>
                                        <p:tav tm="0">
                                          <p:val>
                                            <p:fltVal val="0"/>
                                          </p:val>
                                        </p:tav>
                                        <p:tav tm="100000">
                                          <p:val>
                                            <p:strVal val="#ppt_w"/>
                                          </p:val>
                                        </p:tav>
                                      </p:tavLst>
                                    </p:anim>
                                    <p:anim calcmode="lin" valueType="num">
                                      <p:cBhvr>
                                        <p:cTn id="20" dur="500" fill="hold"/>
                                        <p:tgtEl>
                                          <p:spTgt spid="14"/>
                                        </p:tgtEl>
                                        <p:attrNameLst>
                                          <p:attrName>ppt_h</p:attrName>
                                        </p:attrNameLst>
                                      </p:cBhvr>
                                      <p:tavLst>
                                        <p:tav tm="0">
                                          <p:val>
                                            <p:fltVal val="0"/>
                                          </p:val>
                                        </p:tav>
                                        <p:tav tm="100000">
                                          <p:val>
                                            <p:strVal val="#ppt_h"/>
                                          </p:val>
                                        </p:tav>
                                      </p:tavLst>
                                    </p:anim>
                                    <p:animEffect transition="in" filter="fade">
                                      <p:cBhvr>
                                        <p:cTn id="21" dur="500"/>
                                        <p:tgtEl>
                                          <p:spTgt spid="14"/>
                                        </p:tgtEl>
                                      </p:cBhvr>
                                    </p:animEffect>
                                  </p:childTnLst>
                                </p:cTn>
                              </p:par>
                            </p:childTnLst>
                          </p:cTn>
                        </p:par>
                        <p:par>
                          <p:cTn id="22" fill="hold">
                            <p:stCondLst>
                              <p:cond delay="500"/>
                            </p:stCondLst>
                            <p:childTnLst>
                              <p:par>
                                <p:cTn id="23" presetID="16" presetClass="entr" presetSubtype="21" fill="hold"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barn(inVertical)">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1033" name="Google Shape;1033;p51"/>
          <p:cNvGrpSpPr/>
          <p:nvPr/>
        </p:nvGrpSpPr>
        <p:grpSpPr>
          <a:xfrm flipH="1">
            <a:off x="-4" y="3576900"/>
            <a:ext cx="2834185" cy="1566593"/>
            <a:chOff x="6309821" y="3576900"/>
            <a:chExt cx="2834185" cy="1566593"/>
          </a:xfrm>
        </p:grpSpPr>
        <p:sp>
          <p:nvSpPr>
            <p:cNvPr id="1034" name="Google Shape;1034;p51"/>
            <p:cNvSpPr/>
            <p:nvPr/>
          </p:nvSpPr>
          <p:spPr>
            <a:xfrm>
              <a:off x="6309821" y="3989703"/>
              <a:ext cx="2651214" cy="959493"/>
            </a:xfrm>
            <a:custGeom>
              <a:avLst/>
              <a:gdLst/>
              <a:ahLst/>
              <a:cxnLst/>
              <a:rect l="l" t="t" r="r" b="b"/>
              <a:pathLst>
                <a:path w="162901" h="58955" extrusionOk="0">
                  <a:moveTo>
                    <a:pt x="133132" y="0"/>
                  </a:moveTo>
                  <a:lnTo>
                    <a:pt x="118259" y="7308"/>
                  </a:lnTo>
                  <a:lnTo>
                    <a:pt x="106795" y="18982"/>
                  </a:lnTo>
                  <a:lnTo>
                    <a:pt x="83821" y="26267"/>
                  </a:lnTo>
                  <a:lnTo>
                    <a:pt x="56176" y="44945"/>
                  </a:lnTo>
                  <a:lnTo>
                    <a:pt x="26711" y="49919"/>
                  </a:lnTo>
                  <a:lnTo>
                    <a:pt x="1" y="58954"/>
                  </a:lnTo>
                  <a:lnTo>
                    <a:pt x="162901" y="58954"/>
                  </a:lnTo>
                  <a:lnTo>
                    <a:pt x="162901" y="304"/>
                  </a:lnTo>
                  <a:lnTo>
                    <a:pt x="133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51"/>
            <p:cNvSpPr/>
            <p:nvPr/>
          </p:nvSpPr>
          <p:spPr>
            <a:xfrm>
              <a:off x="6650300" y="3576900"/>
              <a:ext cx="2493707" cy="1566593"/>
            </a:xfrm>
            <a:custGeom>
              <a:avLst/>
              <a:gdLst/>
              <a:ahLst/>
              <a:cxnLst/>
              <a:rect l="l" t="t" r="r" b="b"/>
              <a:pathLst>
                <a:path w="134486" h="84498" extrusionOk="0">
                  <a:moveTo>
                    <a:pt x="134486" y="1"/>
                  </a:moveTo>
                  <a:lnTo>
                    <a:pt x="90264" y="23209"/>
                  </a:lnTo>
                  <a:lnTo>
                    <a:pt x="73781" y="51226"/>
                  </a:lnTo>
                  <a:lnTo>
                    <a:pt x="50362" y="58815"/>
                  </a:lnTo>
                  <a:lnTo>
                    <a:pt x="39972" y="73687"/>
                  </a:lnTo>
                  <a:lnTo>
                    <a:pt x="0" y="84498"/>
                  </a:lnTo>
                  <a:lnTo>
                    <a:pt x="134486" y="84498"/>
                  </a:lnTo>
                  <a:lnTo>
                    <a:pt x="134486" y="1"/>
                  </a:lnTo>
                  <a:close/>
                </a:path>
              </a:pathLst>
            </a:custGeom>
            <a:gradFill>
              <a:gsLst>
                <a:gs pos="0">
                  <a:srgbClr val="6BAFBD"/>
                </a:gs>
                <a:gs pos="100000">
                  <a:srgbClr val="FFFFFF"/>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 name="Group 4"/>
          <p:cNvGrpSpPr/>
          <p:nvPr/>
        </p:nvGrpSpPr>
        <p:grpSpPr>
          <a:xfrm>
            <a:off x="554412" y="331287"/>
            <a:ext cx="8199008" cy="2566180"/>
            <a:chOff x="478212" y="306559"/>
            <a:chExt cx="8199008" cy="2566180"/>
          </a:xfrm>
        </p:grpSpPr>
        <p:pic>
          <p:nvPicPr>
            <p:cNvPr id="32" name="Picture 2" descr="Chuyên gia quốc tế nói gì sau khi Quy hoạch điện VIII chính thức được phê duyệ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1331" y="306559"/>
              <a:ext cx="4105889" cy="256618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8212" y="1174151"/>
              <a:ext cx="3893820" cy="830997"/>
            </a:xfrm>
            <a:prstGeom prst="rect">
              <a:avLst/>
            </a:prstGeom>
            <a:noFill/>
          </p:spPr>
          <p:txBody>
            <a:bodyPr wrap="square" rtlCol="0">
              <a:spAutoFit/>
            </a:bodyPr>
            <a:lstStyle/>
            <a:p>
              <a:pPr algn="just">
                <a:lnSpc>
                  <a:spcPct val="150000"/>
                </a:lnSpc>
              </a:pPr>
              <a:r>
                <a:rPr lang="en-US" sz="1600" b="1" i="1" smtClean="0"/>
                <a:t>Hình 8.1. </a:t>
              </a:r>
              <a:r>
                <a:rPr lang="en-US" sz="1600" i="1" smtClean="0"/>
                <a:t>Nhà máy điện mặt trời, điện gió ở Ninh Phước, Ninh Thuận</a:t>
              </a:r>
              <a:endParaRPr lang="en-US" sz="1600" i="1"/>
            </a:p>
          </p:txBody>
        </p:sp>
      </p:grpSp>
      <p:grpSp>
        <p:nvGrpSpPr>
          <p:cNvPr id="7" name="Group 6"/>
          <p:cNvGrpSpPr/>
          <p:nvPr/>
        </p:nvGrpSpPr>
        <p:grpSpPr>
          <a:xfrm>
            <a:off x="382894" y="2248514"/>
            <a:ext cx="8370526" cy="2566180"/>
            <a:chOff x="382894" y="2248514"/>
            <a:chExt cx="8370526" cy="2566180"/>
          </a:xfrm>
        </p:grpSpPr>
        <p:pic>
          <p:nvPicPr>
            <p:cNvPr id="17412" name="Picture 4" descr="Bến Tre chủ động trữ nước ứng phó hạn, mặn - Ảnh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2894" y="2248514"/>
              <a:ext cx="4562096" cy="256618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5" name="TextBox 34"/>
            <p:cNvSpPr txBox="1"/>
            <p:nvPr/>
          </p:nvSpPr>
          <p:spPr>
            <a:xfrm>
              <a:off x="5156892" y="3330364"/>
              <a:ext cx="3596528" cy="1200329"/>
            </a:xfrm>
            <a:prstGeom prst="rect">
              <a:avLst/>
            </a:prstGeom>
            <a:noFill/>
          </p:spPr>
          <p:txBody>
            <a:bodyPr wrap="square" rtlCol="0">
              <a:spAutoFit/>
            </a:bodyPr>
            <a:lstStyle/>
            <a:p>
              <a:pPr algn="just">
                <a:lnSpc>
                  <a:spcPct val="150000"/>
                </a:lnSpc>
              </a:pPr>
              <a:r>
                <a:rPr lang="en-US" sz="1600" b="1" i="1" smtClean="0"/>
                <a:t>Hình 8.2. </a:t>
              </a:r>
              <a:r>
                <a:rPr lang="en-US" sz="1600" i="1" smtClean="0"/>
                <a:t>Kênh nước ngọt nhân tạo lớn nhất đồng bằng sông Cửu Long ở Ba Tri, Bến Tre</a:t>
              </a:r>
              <a:endParaRPr lang="en-US" sz="1600" i="1"/>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950"/>
        <p:cNvGrpSpPr/>
        <p:nvPr/>
      </p:nvGrpSpPr>
      <p:grpSpPr>
        <a:xfrm>
          <a:off x="0" y="0"/>
          <a:ext cx="0" cy="0"/>
          <a:chOff x="0" y="0"/>
          <a:chExt cx="0" cy="0"/>
        </a:xfrm>
      </p:grpSpPr>
      <p:pic>
        <p:nvPicPr>
          <p:cNvPr id="12" name="Hình ảnh 1"/>
          <p:cNvPicPr/>
          <p:nvPr/>
        </p:nvPicPr>
        <p:blipFill>
          <a:blip r:embed="rId3"/>
          <a:stretch>
            <a:fillRect/>
          </a:stretch>
        </p:blipFill>
        <p:spPr>
          <a:xfrm>
            <a:off x="0" y="0"/>
            <a:ext cx="9144000" cy="5143500"/>
          </a:xfrm>
          <a:prstGeom prst="rect">
            <a:avLst/>
          </a:prstGeom>
        </p:spPr>
      </p:pic>
      <p:sp>
        <p:nvSpPr>
          <p:cNvPr id="2" name="Rectangle 1"/>
          <p:cNvSpPr/>
          <p:nvPr/>
        </p:nvSpPr>
        <p:spPr>
          <a:xfrm>
            <a:off x="0" y="205978"/>
            <a:ext cx="3284220" cy="738664"/>
          </a:xfrm>
          <a:prstGeom prst="rect">
            <a:avLst/>
          </a:prstGeom>
          <a:solidFill>
            <a:schemeClr val="bg1">
              <a:lumMod val="90000"/>
            </a:schemeClr>
          </a:solidFill>
          <a:effectLst>
            <a:outerShdw blurRad="50800" dist="38100" dir="2700000" algn="tl" rotWithShape="0">
              <a:prstClr val="black">
                <a:alpha val="40000"/>
              </a:prstClr>
            </a:outerShdw>
          </a:effectLst>
        </p:spPr>
        <p:txBody>
          <a:bodyPr wrap="square">
            <a:spAutoFit/>
          </a:bodyPr>
          <a:lstStyle/>
          <a:p>
            <a:pPr algn="ctr">
              <a:lnSpc>
                <a:spcPct val="150000"/>
              </a:lnSpc>
              <a:spcBef>
                <a:spcPts val="100"/>
              </a:spcBef>
              <a:spcAft>
                <a:spcPts val="100"/>
              </a:spcAft>
            </a:pPr>
            <a:r>
              <a:rPr lang="vi-VN" b="1">
                <a:latin typeface="+mn-lt"/>
                <a:ea typeface="Calibri" panose="020F0502020204030204" pitchFamily="34" charset="0"/>
                <a:cs typeface="Times New Roman" panose="02020603050405020304" pitchFamily="18" charset="0"/>
              </a:rPr>
              <a:t>SƠ ĐỒ TƯ DUY VỀ GIẢI PHÁP ỨNG PHÓ VỚI BIẾN ĐỔI KHÍ HẬU</a:t>
            </a:r>
            <a:endParaRPr lang="en-US" sz="1200">
              <a:effectLst/>
              <a:latin typeface="+mn-lt"/>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8" name="Group 7"/>
          <p:cNvGrpSpPr/>
          <p:nvPr/>
        </p:nvGrpSpPr>
        <p:grpSpPr>
          <a:xfrm>
            <a:off x="0" y="350520"/>
            <a:ext cx="5516880" cy="895350"/>
            <a:chOff x="-10160" y="0"/>
            <a:chExt cx="11033760" cy="1790700"/>
          </a:xfrm>
        </p:grpSpPr>
        <p:sp>
          <p:nvSpPr>
            <p:cNvPr id="9" name="Snip Single Corner Rectangle 8"/>
            <p:cNvSpPr/>
            <p:nvPr/>
          </p:nvSpPr>
          <p:spPr>
            <a:xfrm flipV="1">
              <a:off x="0" y="0"/>
              <a:ext cx="11023600" cy="1638300"/>
            </a:xfrm>
            <a:prstGeom prst="snip1Rect">
              <a:avLst>
                <a:gd name="adj" fmla="val 35958"/>
              </a:avLst>
            </a:prstGeom>
            <a:solidFill>
              <a:schemeClr val="tx1">
                <a:lumMod val="90000"/>
                <a:lumOff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US" sz="900" kern="1200">
                <a:solidFill>
                  <a:srgbClr val="FFFFFF"/>
                </a:solidFill>
              </a:endParaRPr>
            </a:p>
          </p:txBody>
        </p:sp>
        <p:grpSp>
          <p:nvGrpSpPr>
            <p:cNvPr id="10" name="Group 7"/>
            <p:cNvGrpSpPr/>
            <p:nvPr/>
          </p:nvGrpSpPr>
          <p:grpSpPr>
            <a:xfrm>
              <a:off x="-10160" y="0"/>
              <a:ext cx="543560" cy="1790700"/>
              <a:chOff x="0" y="0"/>
              <a:chExt cx="293277" cy="1421492"/>
            </a:xfrm>
          </p:grpSpPr>
          <p:sp>
            <p:nvSpPr>
              <p:cNvPr id="12" name="Freeform 8"/>
              <p:cNvSpPr/>
              <p:nvPr/>
            </p:nvSpPr>
            <p:spPr>
              <a:xfrm>
                <a:off x="0" y="0"/>
                <a:ext cx="293277" cy="1421492"/>
              </a:xfrm>
              <a:custGeom>
                <a:avLst/>
                <a:gdLst/>
                <a:ahLst/>
                <a:cxnLst/>
                <a:rect l="l" t="t" r="r" b="b"/>
                <a:pathLst>
                  <a:path w="293277" h="1421492">
                    <a:moveTo>
                      <a:pt x="0" y="0"/>
                    </a:moveTo>
                    <a:lnTo>
                      <a:pt x="293277" y="0"/>
                    </a:lnTo>
                    <a:lnTo>
                      <a:pt x="293277" y="1421492"/>
                    </a:lnTo>
                    <a:lnTo>
                      <a:pt x="0" y="1421492"/>
                    </a:lnTo>
                    <a:close/>
                  </a:path>
                </a:pathLst>
              </a:custGeom>
              <a:solidFill>
                <a:srgbClr val="F6A429"/>
              </a:solidFill>
            </p:spPr>
          </p:sp>
        </p:grpSp>
        <p:sp>
          <p:nvSpPr>
            <p:cNvPr id="11" name="TextBox 10"/>
            <p:cNvSpPr txBox="1"/>
            <p:nvPr/>
          </p:nvSpPr>
          <p:spPr>
            <a:xfrm>
              <a:off x="742632" y="419040"/>
              <a:ext cx="10071736" cy="800220"/>
            </a:xfrm>
            <a:prstGeom prst="rect">
              <a:avLst/>
            </a:prstGeom>
            <a:noFill/>
          </p:spPr>
          <p:txBody>
            <a:bodyPr wrap="square" rtlCol="0">
              <a:spAutoFit/>
            </a:bodyPr>
            <a:lstStyle/>
            <a:p>
              <a:pPr algn="ctr">
                <a:buClrTx/>
                <a:buFontTx/>
                <a:buNone/>
              </a:pPr>
              <a:r>
                <a:rPr lang="en-US" sz="2000" b="1" kern="1200" smtClean="0">
                  <a:solidFill>
                    <a:srgbClr val="FFFFFF"/>
                  </a:solidFill>
                  <a:latin typeface="Arial" panose="020B0604020202020204" pitchFamily="34" charset="0"/>
                  <a:cs typeface="Arial" panose="020B0604020202020204" pitchFamily="34" charset="0"/>
                </a:rPr>
                <a:t>Giải pháp giảm nhẹ biến đổi khí hậu</a:t>
              </a:r>
              <a:endParaRPr lang="en-US" sz="2000" b="1" kern="1200" dirty="0">
                <a:solidFill>
                  <a:srgbClr val="FFFFFF"/>
                </a:solidFill>
                <a:latin typeface="Arial" panose="020B0604020202020204" pitchFamily="34" charset="0"/>
                <a:cs typeface="Arial" panose="020B0604020202020204" pitchFamily="34" charset="0"/>
              </a:endParaRPr>
            </a:p>
          </p:txBody>
        </p:sp>
      </p:grpSp>
      <p:pic>
        <p:nvPicPr>
          <p:cNvPr id="13" name="y2mate.com - Tăng các nguồn năng lượng tái tạo  VTV24_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8779" y="1386810"/>
            <a:ext cx="5947039" cy="3345210"/>
          </a:xfrm>
          <a:prstGeom prst="rect">
            <a:avLst/>
          </a:prstGeom>
        </p:spPr>
      </p:pic>
    </p:spTree>
    <p:extLst>
      <p:ext uri="{BB962C8B-B14F-4D97-AF65-F5344CB8AC3E}">
        <p14:creationId xmlns:p14="http://schemas.microsoft.com/office/powerpoint/2010/main" val="250678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8" presetClass="entr" presetSubtype="12"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strips(down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1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afterEffect">
                                  <p:stCondLst>
                                    <p:cond delay="0"/>
                                  </p:stCondLst>
                                  <p:childTnLst>
                                    <p:cmd type="call" cmd="togglePause">
                                      <p:cBhvr>
                                        <p:cTn id="16" dur="1" fill="hold"/>
                                        <p:tgtEl>
                                          <p:spTgt spid="13"/>
                                        </p:tgtEl>
                                      </p:cBhvr>
                                    </p:cmd>
                                  </p:childTnLst>
                                </p:cTn>
                              </p:par>
                            </p:childTnLst>
                          </p:cTn>
                        </p:par>
                      </p:childTnLst>
                    </p:cTn>
                  </p:par>
                </p:childTnLst>
              </p:cTn>
              <p:nextCondLst>
                <p:cond evt="onClick" delay="0">
                  <p:tgtEl>
                    <p:spTgt spid="13"/>
                  </p:tgtEl>
                </p:cond>
              </p:nextCondLst>
            </p:seq>
            <p:video fullScrn="1">
              <p:cMediaNode vol="80000">
                <p:cTn id="17" fill="hold" display="0">
                  <p:stCondLst>
                    <p:cond delay="indefinite"/>
                  </p:stCondLst>
                </p:cTn>
                <p:tgtEl>
                  <p:spTgt spid="13"/>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pic>
        <p:nvPicPr>
          <p:cNvPr id="8" name="Hình ảnh 1" descr="Cẩm nang sử dụng tiết kiệm năng lượng hiệu quả - WEC Việt Nam"/>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450" y="315277"/>
            <a:ext cx="4098290" cy="2847023"/>
          </a:xfrm>
          <a:prstGeom prst="rect">
            <a:avLst/>
          </a:prstGeom>
          <a:noFill/>
          <a:ln>
            <a:noFill/>
          </a:ln>
          <a:effectLst>
            <a:outerShdw blurRad="50800" dist="38100" dir="2700000" algn="tl" rotWithShape="0">
              <a:prstClr val="black">
                <a:alpha val="40000"/>
              </a:prstClr>
            </a:outerShdw>
          </a:effectLst>
        </p:spPr>
      </p:pic>
      <p:pic>
        <p:nvPicPr>
          <p:cNvPr id="20" name="Hình ảnh 2" descr="Năng lượng tái tạo có ưu, nhược điểm gì"/>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96117" y="1891664"/>
            <a:ext cx="4327843" cy="2901315"/>
          </a:xfrm>
          <a:prstGeom prst="rect">
            <a:avLst/>
          </a:prstGeom>
          <a:noFill/>
          <a:ln>
            <a:noFill/>
          </a:ln>
          <a:effectLst>
            <a:outerShdw blurRad="50800" dist="38100" dir="13500000" algn="br" rotWithShape="0">
              <a:prstClr val="black">
                <a:alpha val="40000"/>
              </a:prstClr>
            </a:outerShdw>
          </a:effectLst>
        </p:spPr>
      </p:pic>
      <p:sp>
        <p:nvSpPr>
          <p:cNvPr id="15" name="Rectangle 14"/>
          <p:cNvSpPr/>
          <p:nvPr/>
        </p:nvSpPr>
        <p:spPr>
          <a:xfrm>
            <a:off x="481330" y="3418521"/>
            <a:ext cx="3732530" cy="5895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i="1">
                <a:solidFill>
                  <a:srgbClr val="FFFFFF"/>
                </a:solidFill>
              </a:rPr>
              <a:t>Sử dụng tiết kiệm năng lượng</a:t>
            </a:r>
            <a:endParaRPr lang="en-US" sz="1800">
              <a:solidFill>
                <a:srgbClr val="FFFFFF"/>
              </a:solidFill>
            </a:endParaRPr>
          </a:p>
        </p:txBody>
      </p:sp>
      <p:sp>
        <p:nvSpPr>
          <p:cNvPr id="21" name="Rectangle 20"/>
          <p:cNvSpPr/>
          <p:nvPr/>
        </p:nvSpPr>
        <p:spPr>
          <a:xfrm>
            <a:off x="4793773" y="1056321"/>
            <a:ext cx="3732530" cy="5895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i="1">
                <a:solidFill>
                  <a:srgbClr val="FFFFFF"/>
                </a:solidFill>
              </a:rPr>
              <a:t>Sử dụng </a:t>
            </a:r>
            <a:r>
              <a:rPr lang="vi-VN" sz="1800" i="1" smtClean="0">
                <a:solidFill>
                  <a:srgbClr val="FFFFFF"/>
                </a:solidFill>
              </a:rPr>
              <a:t>năng lượng</a:t>
            </a:r>
            <a:r>
              <a:rPr lang="en-US" sz="1800" i="1" smtClean="0">
                <a:solidFill>
                  <a:srgbClr val="FFFFFF"/>
                </a:solidFill>
              </a:rPr>
              <a:t> tái tạo</a:t>
            </a:r>
            <a:endParaRPr lang="en-US" sz="1800">
              <a:solidFill>
                <a:srgbClr val="FFFFFF"/>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500"/>
                                        <p:tgtEl>
                                          <p:spTgt spid="8"/>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barn(inVertical)">
                                      <p:cBhvr>
                                        <p:cTn id="11" dur="500"/>
                                        <p:tgtEl>
                                          <p:spTgt spid="15"/>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circle(in)">
                                      <p:cBhvr>
                                        <p:cTn id="16" dur="500"/>
                                        <p:tgtEl>
                                          <p:spTgt spid="20"/>
                                        </p:tgtEl>
                                      </p:cBhvr>
                                    </p:animEffect>
                                  </p:childTnLst>
                                </p:cTn>
                              </p:par>
                            </p:childTnLst>
                          </p:cTn>
                        </p:par>
                        <p:par>
                          <p:cTn id="17" fill="hold">
                            <p:stCondLst>
                              <p:cond delay="500"/>
                            </p:stCondLst>
                            <p:childTnLst>
                              <p:par>
                                <p:cTn id="18" presetID="16" presetClass="entr" presetSubtype="21"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barn(inVertical)">
                                      <p:cBhvr>
                                        <p:cTn id="2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1"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sp>
        <p:nvSpPr>
          <p:cNvPr id="15" name="Rectangle 14"/>
          <p:cNvSpPr/>
          <p:nvPr/>
        </p:nvSpPr>
        <p:spPr>
          <a:xfrm>
            <a:off x="2027766" y="4203381"/>
            <a:ext cx="5180965" cy="5895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i="1">
                <a:solidFill>
                  <a:srgbClr val="FFFFFF"/>
                </a:solidFill>
              </a:rPr>
              <a:t>Sử dụng tiết kiệm </a:t>
            </a:r>
            <a:r>
              <a:rPr lang="en-US" sz="1800" i="1" smtClean="0">
                <a:solidFill>
                  <a:srgbClr val="FFFFFF"/>
                </a:solidFill>
              </a:rPr>
              <a:t>và bảo vệ tài nguyên nước</a:t>
            </a:r>
            <a:endParaRPr lang="en-US" sz="1800">
              <a:solidFill>
                <a:srgbClr val="FFFFFF"/>
              </a:solidFill>
            </a:endParaRPr>
          </a:p>
        </p:txBody>
      </p:sp>
      <p:pic>
        <p:nvPicPr>
          <p:cNvPr id="27650" name="Picture 2" descr="Tiết kiệm nước- bảo vệ cuộc sống của chúng ta và thế hệ mai sa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635" y="359775"/>
            <a:ext cx="6949228" cy="3648345"/>
          </a:xfrm>
          <a:prstGeom prst="rect">
            <a:avLst/>
          </a:prstGeom>
          <a:noFill/>
          <a:effectLst>
            <a:outerShdw blurRad="50800" dist="38100" dir="10800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461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wheel(1)">
                                      <p:cBhvr>
                                        <p:cTn id="7" dur="500"/>
                                        <p:tgtEl>
                                          <p:spTgt spid="27650"/>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barn(inVertical)">
                                      <p:cBhvr>
                                        <p:cTn id="1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sp>
        <p:nvSpPr>
          <p:cNvPr id="15" name="Rectangle 14"/>
          <p:cNvSpPr/>
          <p:nvPr/>
        </p:nvSpPr>
        <p:spPr>
          <a:xfrm>
            <a:off x="1955165" y="500061"/>
            <a:ext cx="5180965" cy="5895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i="1" dirty="0" err="1" smtClean="0">
                <a:solidFill>
                  <a:srgbClr val="FFFFFF"/>
                </a:solidFill>
              </a:rPr>
              <a:t>Giảm</a:t>
            </a:r>
            <a:r>
              <a:rPr lang="en-US" sz="1800" i="1" dirty="0" smtClean="0">
                <a:solidFill>
                  <a:srgbClr val="FFFFFF"/>
                </a:solidFill>
              </a:rPr>
              <a:t> </a:t>
            </a:r>
            <a:r>
              <a:rPr lang="en-US" sz="1800" i="1" dirty="0" err="1" smtClean="0">
                <a:solidFill>
                  <a:srgbClr val="FFFFFF"/>
                </a:solidFill>
              </a:rPr>
              <a:t>thiểu</a:t>
            </a:r>
            <a:r>
              <a:rPr lang="en-US" sz="1800" i="1" dirty="0" smtClean="0">
                <a:solidFill>
                  <a:srgbClr val="FFFFFF"/>
                </a:solidFill>
              </a:rPr>
              <a:t> </a:t>
            </a:r>
            <a:r>
              <a:rPr lang="en-US" sz="1800" i="1" dirty="0" err="1" smtClean="0">
                <a:solidFill>
                  <a:srgbClr val="FFFFFF"/>
                </a:solidFill>
              </a:rPr>
              <a:t>và</a:t>
            </a:r>
            <a:r>
              <a:rPr lang="en-US" sz="1800" i="1" dirty="0" smtClean="0">
                <a:solidFill>
                  <a:srgbClr val="FFFFFF"/>
                </a:solidFill>
              </a:rPr>
              <a:t> </a:t>
            </a:r>
            <a:r>
              <a:rPr lang="en-US" sz="1800" i="1" dirty="0" err="1" smtClean="0">
                <a:solidFill>
                  <a:srgbClr val="FFFFFF"/>
                </a:solidFill>
              </a:rPr>
              <a:t>xử</a:t>
            </a:r>
            <a:r>
              <a:rPr lang="en-US" sz="1800" i="1" dirty="0" smtClean="0">
                <a:solidFill>
                  <a:srgbClr val="FFFFFF"/>
                </a:solidFill>
              </a:rPr>
              <a:t> </a:t>
            </a:r>
            <a:r>
              <a:rPr lang="en-US" sz="1800" i="1" dirty="0" err="1" smtClean="0">
                <a:solidFill>
                  <a:srgbClr val="FFFFFF"/>
                </a:solidFill>
              </a:rPr>
              <a:t>lí</a:t>
            </a:r>
            <a:r>
              <a:rPr lang="en-US" sz="1800" i="1" dirty="0" smtClean="0">
                <a:solidFill>
                  <a:srgbClr val="FFFFFF"/>
                </a:solidFill>
              </a:rPr>
              <a:t> </a:t>
            </a:r>
            <a:r>
              <a:rPr lang="en-US" sz="1800" i="1" dirty="0" err="1" smtClean="0">
                <a:solidFill>
                  <a:srgbClr val="FFFFFF"/>
                </a:solidFill>
              </a:rPr>
              <a:t>rác</a:t>
            </a:r>
            <a:r>
              <a:rPr lang="en-US" sz="1800" i="1" dirty="0" smtClean="0">
                <a:solidFill>
                  <a:srgbClr val="FFFFFF"/>
                </a:solidFill>
              </a:rPr>
              <a:t> </a:t>
            </a:r>
            <a:r>
              <a:rPr lang="en-US" sz="1800" i="1" dirty="0" err="1" smtClean="0">
                <a:solidFill>
                  <a:srgbClr val="FFFFFF"/>
                </a:solidFill>
              </a:rPr>
              <a:t>thải</a:t>
            </a:r>
            <a:r>
              <a:rPr lang="en-US" sz="1800" i="1" dirty="0" smtClean="0">
                <a:solidFill>
                  <a:srgbClr val="FFFFFF"/>
                </a:solidFill>
              </a:rPr>
              <a:t>, </a:t>
            </a:r>
            <a:r>
              <a:rPr lang="en-US" sz="1800" i="1" dirty="0" err="1" smtClean="0">
                <a:solidFill>
                  <a:srgbClr val="FFFFFF"/>
                </a:solidFill>
              </a:rPr>
              <a:t>chất</a:t>
            </a:r>
            <a:r>
              <a:rPr lang="en-US" sz="1800" i="1" dirty="0" smtClean="0">
                <a:solidFill>
                  <a:srgbClr val="FFFFFF"/>
                </a:solidFill>
              </a:rPr>
              <a:t> </a:t>
            </a:r>
            <a:r>
              <a:rPr lang="en-US" sz="1800" i="1" dirty="0" err="1" smtClean="0">
                <a:solidFill>
                  <a:srgbClr val="FFFFFF"/>
                </a:solidFill>
              </a:rPr>
              <a:t>thải</a:t>
            </a:r>
            <a:endParaRPr lang="en-US" sz="1800" dirty="0">
              <a:solidFill>
                <a:srgbClr val="FFFFFF"/>
              </a:solidFill>
            </a:endParaRPr>
          </a:p>
        </p:txBody>
      </p:sp>
      <p:pic>
        <p:nvPicPr>
          <p:cNvPr id="4" name="Hình ảnh 6" descr="Hình thành thói quen phân loại rác thải sinh hoạt tại nguồ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5327" y="1452244"/>
            <a:ext cx="4603433" cy="3203576"/>
          </a:xfrm>
          <a:prstGeom prst="rect">
            <a:avLst/>
          </a:prstGeom>
          <a:noFill/>
          <a:ln>
            <a:noFill/>
          </a:ln>
          <a:effectLst>
            <a:outerShdw blurRad="50800" dist="38100" dir="2700000" algn="tl" rotWithShape="0">
              <a:prstClr val="black">
                <a:alpha val="40000"/>
              </a:prstClr>
            </a:outerShdw>
          </a:effectLst>
        </p:spPr>
      </p:pic>
      <p:pic>
        <p:nvPicPr>
          <p:cNvPr id="5" name="Hình ảnh 1"/>
          <p:cNvPicPr/>
          <p:nvPr/>
        </p:nvPicPr>
        <p:blipFill rotWithShape="1">
          <a:blip r:embed="rId4"/>
          <a:srcRect l="3411" t="2716" r="2508" b="951"/>
          <a:stretch/>
        </p:blipFill>
        <p:spPr>
          <a:xfrm>
            <a:off x="5958840" y="1452244"/>
            <a:ext cx="2354580" cy="3203576"/>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9007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strips(downLeft)">
                                      <p:cBhvr>
                                        <p:cTn id="12" dur="500"/>
                                        <p:tgtEl>
                                          <p:spTgt spid="4"/>
                                        </p:tgtEl>
                                      </p:cBhvr>
                                    </p:animEffect>
                                  </p:childTnLst>
                                </p:cTn>
                              </p:par>
                              <p:par>
                                <p:cTn id="13" presetID="18" presetClass="entr" presetSubtype="12"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strips(downLeft)">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8" name="Group 7"/>
          <p:cNvGrpSpPr/>
          <p:nvPr/>
        </p:nvGrpSpPr>
        <p:grpSpPr>
          <a:xfrm>
            <a:off x="0" y="350520"/>
            <a:ext cx="6210300" cy="895350"/>
            <a:chOff x="-10160" y="0"/>
            <a:chExt cx="12420600" cy="1790700"/>
          </a:xfrm>
        </p:grpSpPr>
        <p:sp>
          <p:nvSpPr>
            <p:cNvPr id="9" name="Snip Single Corner Rectangle 8"/>
            <p:cNvSpPr/>
            <p:nvPr/>
          </p:nvSpPr>
          <p:spPr>
            <a:xfrm flipV="1">
              <a:off x="-2" y="0"/>
              <a:ext cx="12410442" cy="1638300"/>
            </a:xfrm>
            <a:prstGeom prst="snip1Rect">
              <a:avLst>
                <a:gd name="adj" fmla="val 35958"/>
              </a:avLst>
            </a:prstGeom>
            <a:solidFill>
              <a:schemeClr val="tx1">
                <a:lumMod val="90000"/>
                <a:lumOff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Tx/>
                <a:buFontTx/>
                <a:buNone/>
              </a:pPr>
              <a:endParaRPr lang="en-US" sz="900" kern="1200">
                <a:solidFill>
                  <a:srgbClr val="FFFFFF"/>
                </a:solidFill>
              </a:endParaRPr>
            </a:p>
          </p:txBody>
        </p:sp>
        <p:grpSp>
          <p:nvGrpSpPr>
            <p:cNvPr id="10" name="Group 7"/>
            <p:cNvGrpSpPr/>
            <p:nvPr/>
          </p:nvGrpSpPr>
          <p:grpSpPr>
            <a:xfrm>
              <a:off x="-10160" y="0"/>
              <a:ext cx="543560" cy="1790700"/>
              <a:chOff x="0" y="0"/>
              <a:chExt cx="293277" cy="1421492"/>
            </a:xfrm>
          </p:grpSpPr>
          <p:sp>
            <p:nvSpPr>
              <p:cNvPr id="12" name="Freeform 8"/>
              <p:cNvSpPr/>
              <p:nvPr/>
            </p:nvSpPr>
            <p:spPr>
              <a:xfrm>
                <a:off x="0" y="0"/>
                <a:ext cx="293277" cy="1421492"/>
              </a:xfrm>
              <a:custGeom>
                <a:avLst/>
                <a:gdLst/>
                <a:ahLst/>
                <a:cxnLst/>
                <a:rect l="l" t="t" r="r" b="b"/>
                <a:pathLst>
                  <a:path w="293277" h="1421492">
                    <a:moveTo>
                      <a:pt x="0" y="0"/>
                    </a:moveTo>
                    <a:lnTo>
                      <a:pt x="293277" y="0"/>
                    </a:lnTo>
                    <a:lnTo>
                      <a:pt x="293277" y="1421492"/>
                    </a:lnTo>
                    <a:lnTo>
                      <a:pt x="0" y="1421492"/>
                    </a:lnTo>
                    <a:close/>
                  </a:path>
                </a:pathLst>
              </a:custGeom>
              <a:solidFill>
                <a:srgbClr val="F6A429"/>
              </a:solidFill>
            </p:spPr>
          </p:sp>
        </p:grpSp>
        <p:sp>
          <p:nvSpPr>
            <p:cNvPr id="11" name="TextBox 10"/>
            <p:cNvSpPr txBox="1"/>
            <p:nvPr/>
          </p:nvSpPr>
          <p:spPr>
            <a:xfrm>
              <a:off x="935194" y="419040"/>
              <a:ext cx="11073450" cy="800220"/>
            </a:xfrm>
            <a:prstGeom prst="rect">
              <a:avLst/>
            </a:prstGeom>
            <a:noFill/>
          </p:spPr>
          <p:txBody>
            <a:bodyPr wrap="square" rtlCol="0">
              <a:spAutoFit/>
            </a:bodyPr>
            <a:lstStyle/>
            <a:p>
              <a:pPr algn="ctr">
                <a:buClrTx/>
                <a:buFontTx/>
                <a:buNone/>
              </a:pPr>
              <a:r>
                <a:rPr lang="en-US" sz="2000" b="1" kern="1200" smtClean="0">
                  <a:solidFill>
                    <a:srgbClr val="FFFFFF"/>
                  </a:solidFill>
                  <a:latin typeface="Arial" panose="020B0604020202020204" pitchFamily="34" charset="0"/>
                  <a:cs typeface="Arial" panose="020B0604020202020204" pitchFamily="34" charset="0"/>
                </a:rPr>
                <a:t>Giải pháp để thích ứng với biến đổi khí hậu</a:t>
              </a:r>
              <a:endParaRPr lang="en-US" sz="2000" b="1" kern="1200" dirty="0">
                <a:solidFill>
                  <a:srgbClr val="FFFFFF"/>
                </a:solidFill>
                <a:latin typeface="Arial" panose="020B0604020202020204" pitchFamily="34" charset="0"/>
                <a:cs typeface="Arial" panose="020B0604020202020204" pitchFamily="34" charset="0"/>
              </a:endParaRPr>
            </a:p>
          </p:txBody>
        </p:sp>
      </p:grpSp>
      <p:pic>
        <p:nvPicPr>
          <p:cNvPr id="13" name="Kỹ năng phòng chống thiên tai_ Hướng dẫn an toàn trước bã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8779" y="1386810"/>
            <a:ext cx="5947039" cy="3345210"/>
          </a:xfrm>
          <a:prstGeom prst="rect">
            <a:avLst/>
          </a:prstGeom>
        </p:spPr>
      </p:pic>
    </p:spTree>
    <p:extLst>
      <p:ext uri="{BB962C8B-B14F-4D97-AF65-F5344CB8AC3E}">
        <p14:creationId xmlns:p14="http://schemas.microsoft.com/office/powerpoint/2010/main" val="3390237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checkerboard(across)">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243368"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6" fill="hold" display="0">
                  <p:stCondLst>
                    <p:cond delay="indefinite"/>
                  </p:stCondLst>
                </p:cTn>
                <p:tgtEl>
                  <p:spTgt spid="13"/>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sp>
        <p:nvSpPr>
          <p:cNvPr id="15" name="Rectangle 14"/>
          <p:cNvSpPr/>
          <p:nvPr/>
        </p:nvSpPr>
        <p:spPr>
          <a:xfrm>
            <a:off x="558958" y="3708081"/>
            <a:ext cx="3732530" cy="9324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i="1" smtClean="0">
                <a:solidFill>
                  <a:srgbClr val="FFFFFF"/>
                </a:solidFill>
              </a:rPr>
              <a:t>Thay đổi cơ cấu mùa vụ</a:t>
            </a:r>
            <a:endParaRPr lang="en-US" sz="1800">
              <a:solidFill>
                <a:srgbClr val="FFFFFF"/>
              </a:solidFill>
            </a:endParaRPr>
          </a:p>
        </p:txBody>
      </p:sp>
      <p:pic>
        <p:nvPicPr>
          <p:cNvPr id="6" name="Hình ảnh 9" descr="Sản xuất vụ mùa đảm bảo trong khung thời vụ tốt nhất | baoninhbinh.org.v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267" y="468312"/>
            <a:ext cx="4125913" cy="3064509"/>
          </a:xfrm>
          <a:prstGeom prst="ellipse">
            <a:avLst/>
          </a:prstGeom>
          <a:ln>
            <a:noFill/>
          </a:ln>
          <a:effectLst>
            <a:softEdge rad="112500"/>
          </a:effectLst>
        </p:spPr>
      </p:pic>
      <p:pic>
        <p:nvPicPr>
          <p:cNvPr id="9" name="Hình ảnh 10" descr="Hỗ trợ phát triển chăn nuôi lợn theo hướng hữu cơ - Báo Quảng Bình điện tử"/>
          <p:cNvPicPr/>
          <p:nvPr/>
        </p:nvPicPr>
        <p:blipFill>
          <a:blip r:embed="rId4">
            <a:extLst>
              <a:ext uri="{28A0092B-C50C-407E-A947-70E740481C1C}">
                <a14:useLocalDpi xmlns:a14="http://schemas.microsoft.com/office/drawing/2010/main" val="0"/>
              </a:ext>
            </a:extLst>
          </a:blip>
          <a:srcRect/>
          <a:stretch>
            <a:fillRect/>
          </a:stretch>
        </p:blipFill>
        <p:spPr bwMode="auto">
          <a:xfrm>
            <a:off x="4652326" y="468312"/>
            <a:ext cx="4125913" cy="3064509"/>
          </a:xfrm>
          <a:prstGeom prst="ellipse">
            <a:avLst/>
          </a:prstGeom>
          <a:ln>
            <a:noFill/>
          </a:ln>
          <a:effectLst>
            <a:softEdge rad="112500"/>
          </a:effectLst>
        </p:spPr>
      </p:pic>
      <p:sp>
        <p:nvSpPr>
          <p:cNvPr id="10" name="Rectangle 9"/>
          <p:cNvSpPr/>
          <p:nvPr/>
        </p:nvSpPr>
        <p:spPr>
          <a:xfrm>
            <a:off x="4849017" y="3708081"/>
            <a:ext cx="3732530" cy="9324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i="1" smtClean="0">
                <a:solidFill>
                  <a:srgbClr val="FFFFFF"/>
                </a:solidFill>
              </a:rPr>
              <a:t>Nghiên cứu giống vật nuôi thích ứng với biến đổi khí hậu</a:t>
            </a:r>
            <a:endParaRPr lang="en-US" sz="1800">
              <a:solidFill>
                <a:srgbClr val="FFFFFF"/>
              </a:solidFill>
            </a:endParaRPr>
          </a:p>
        </p:txBody>
      </p:sp>
    </p:spTree>
    <p:extLst>
      <p:ext uri="{BB962C8B-B14F-4D97-AF65-F5344CB8AC3E}">
        <p14:creationId xmlns:p14="http://schemas.microsoft.com/office/powerpoint/2010/main" val="1610730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500"/>
                                        <p:tgtEl>
                                          <p:spTgt spid="6"/>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barn(inVertical)">
                                      <p:cBhvr>
                                        <p:cTn id="11" dur="500"/>
                                        <p:tgtEl>
                                          <p:spTgt spid="15"/>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heel(1)">
                                      <p:cBhvr>
                                        <p:cTn id="16" dur="500"/>
                                        <p:tgtEl>
                                          <p:spTgt spid="9"/>
                                        </p:tgtEl>
                                      </p:cBhvr>
                                    </p:animEffect>
                                  </p:childTnLst>
                                </p:cTn>
                              </p:par>
                            </p:childTnLst>
                          </p:cTn>
                        </p:par>
                        <p:par>
                          <p:cTn id="17" fill="hold">
                            <p:stCondLst>
                              <p:cond delay="500"/>
                            </p:stCondLst>
                            <p:childTnLst>
                              <p:par>
                                <p:cTn id="18" presetID="16" presetClass="entr" presetSubtype="21"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arn(inVertic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0"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pic>
        <p:nvPicPr>
          <p:cNvPr id="7" name="Hình ảnh 14" descr="Khoa học và công nghệ luôn đồng hành cùng sự phát triển đất nước | Khoa học  | Vietnam+ (VietnamPlus)"/>
          <p:cNvPicPr/>
          <p:nvPr/>
        </p:nvPicPr>
        <p:blipFill>
          <a:blip r:embed="rId3">
            <a:extLst>
              <a:ext uri="{28A0092B-C50C-407E-A947-70E740481C1C}">
                <a14:useLocalDpi xmlns:a14="http://schemas.microsoft.com/office/drawing/2010/main" val="0"/>
              </a:ext>
            </a:extLst>
          </a:blip>
          <a:srcRect/>
          <a:stretch>
            <a:fillRect/>
          </a:stretch>
        </p:blipFill>
        <p:spPr bwMode="auto">
          <a:xfrm>
            <a:off x="350730" y="399097"/>
            <a:ext cx="4320858" cy="2816543"/>
          </a:xfrm>
          <a:prstGeom prst="rect">
            <a:avLst/>
          </a:prstGeom>
          <a:noFill/>
          <a:ln>
            <a:noFill/>
          </a:ln>
          <a:effectLst>
            <a:outerShdw blurRad="50800" dist="38100" dir="10800000" algn="r" rotWithShape="0">
              <a:prstClr val="black">
                <a:alpha val="40000"/>
              </a:prstClr>
            </a:outerShdw>
          </a:effectLst>
        </p:spPr>
      </p:pic>
      <p:pic>
        <p:nvPicPr>
          <p:cNvPr id="8" name="Hình ảnh 15" descr="Thành tựu của khoa học và công nghệ được ứng dụng nhanh chóng trong nhiều  lĩnh vực"/>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19600" y="1118234"/>
            <a:ext cx="4376922" cy="2788093"/>
          </a:xfrm>
          <a:prstGeom prst="rect">
            <a:avLst/>
          </a:prstGeom>
          <a:noFill/>
          <a:ln>
            <a:noFill/>
          </a:ln>
          <a:effectLst>
            <a:outerShdw blurRad="50800" dist="38100" dir="2700000" algn="tl" rotWithShape="0">
              <a:prstClr val="black">
                <a:alpha val="40000"/>
              </a:prstClr>
            </a:outerShdw>
          </a:effectLst>
        </p:spPr>
      </p:pic>
      <p:sp>
        <p:nvSpPr>
          <p:cNvPr id="11" name="Rectangle 10"/>
          <p:cNvSpPr/>
          <p:nvPr/>
        </p:nvSpPr>
        <p:spPr>
          <a:xfrm>
            <a:off x="815550" y="4150041"/>
            <a:ext cx="7490250" cy="589599"/>
          </a:xfrm>
          <a:prstGeom prst="rect">
            <a:avLst/>
          </a:prstGeom>
          <a:solidFill>
            <a:schemeClr val="tx1">
              <a:lumMod val="90000"/>
              <a:lumOff val="1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i="1">
                <a:solidFill>
                  <a:srgbClr val="FFFFFF"/>
                </a:solidFill>
              </a:rPr>
              <a:t>Ứng dụng các thành tựu của khoa học công nghệ trong công nghiệp</a:t>
            </a:r>
            <a:endParaRPr lang="en-US" sz="1800">
              <a:solidFill>
                <a:srgbClr val="FFFFFF"/>
              </a:solidFill>
            </a:endParaRPr>
          </a:p>
        </p:txBody>
      </p:sp>
    </p:spTree>
    <p:extLst>
      <p:ext uri="{BB962C8B-B14F-4D97-AF65-F5344CB8AC3E}">
        <p14:creationId xmlns:p14="http://schemas.microsoft.com/office/powerpoint/2010/main" val="2221818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anim calcmode="lin" valueType="num">
                                      <p:cBhvr>
                                        <p:cTn id="13" dur="500" fill="hold"/>
                                        <p:tgtEl>
                                          <p:spTgt spid="8"/>
                                        </p:tgtEl>
                                        <p:attrNameLst>
                                          <p:attrName>ppt_x</p:attrName>
                                        </p:attrNameLst>
                                      </p:cBhvr>
                                      <p:tavLst>
                                        <p:tav tm="0">
                                          <p:val>
                                            <p:strVal val="#ppt_x"/>
                                          </p:val>
                                        </p:tav>
                                        <p:tav tm="100000">
                                          <p:val>
                                            <p:strVal val="#ppt_x"/>
                                          </p:val>
                                        </p:tav>
                                      </p:tavLst>
                                    </p:anim>
                                    <p:anim calcmode="lin" valueType="num">
                                      <p:cBhvr>
                                        <p:cTn id="14" dur="500" fill="hold"/>
                                        <p:tgtEl>
                                          <p:spTgt spid="8"/>
                                        </p:tgtEl>
                                        <p:attrNameLst>
                                          <p:attrName>ppt_y</p:attrName>
                                        </p:attrNameLst>
                                      </p:cBhvr>
                                      <p:tavLst>
                                        <p:tav tm="0">
                                          <p:val>
                                            <p:strVal val="#ppt_y+.1"/>
                                          </p:val>
                                        </p:tav>
                                        <p:tav tm="100000">
                                          <p:val>
                                            <p:strVal val="#ppt_y"/>
                                          </p:val>
                                        </p:tav>
                                      </p:tavLst>
                                    </p:anim>
                                  </p:childTnLst>
                                </p:cTn>
                              </p:par>
                            </p:childTnLst>
                          </p:cTn>
                        </p:par>
                        <p:par>
                          <p:cTn id="15" fill="hold">
                            <p:stCondLst>
                              <p:cond delay="500"/>
                            </p:stCondLst>
                            <p:childTnLst>
                              <p:par>
                                <p:cTn id="16" presetID="16" presetClass="entr" presetSubtype="21"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arn(inVertical)">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8000" b="-8000"/>
          </a:stretch>
        </a:blipFill>
        <a:effectLst/>
      </p:bgPr>
    </p:bg>
    <p:spTree>
      <p:nvGrpSpPr>
        <p:cNvPr id="1" name="Shape 1039"/>
        <p:cNvGrpSpPr/>
        <p:nvPr/>
      </p:nvGrpSpPr>
      <p:grpSpPr>
        <a:xfrm>
          <a:off x="0" y="0"/>
          <a:ext cx="0" cy="0"/>
          <a:chOff x="0" y="0"/>
          <a:chExt cx="0" cy="0"/>
        </a:xfrm>
      </p:grpSpPr>
      <p:grpSp>
        <p:nvGrpSpPr>
          <p:cNvPr id="1040" name="Google Shape;1040;p52"/>
          <p:cNvGrpSpPr/>
          <p:nvPr/>
        </p:nvGrpSpPr>
        <p:grpSpPr>
          <a:xfrm>
            <a:off x="4602480" y="241654"/>
            <a:ext cx="4214431" cy="848006"/>
            <a:chOff x="3291900" y="102900"/>
            <a:chExt cx="5760601" cy="1737300"/>
          </a:xfrm>
        </p:grpSpPr>
        <p:sp>
          <p:nvSpPr>
            <p:cNvPr id="1041" name="Google Shape;1041;p52"/>
            <p:cNvSpPr/>
            <p:nvPr/>
          </p:nvSpPr>
          <p:spPr>
            <a:xfrm>
              <a:off x="3291900" y="102900"/>
              <a:ext cx="5760601" cy="1737300"/>
            </a:xfrm>
            <a:prstGeom prst="roundRect">
              <a:avLst>
                <a:gd name="adj" fmla="val 5386"/>
              </a:avLst>
            </a:pr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p>
          </p:txBody>
        </p:sp>
        <p:sp>
          <p:nvSpPr>
            <p:cNvPr id="1042" name="Google Shape;1042;p52"/>
            <p:cNvSpPr/>
            <p:nvPr/>
          </p:nvSpPr>
          <p:spPr>
            <a:xfrm>
              <a:off x="3360599" y="182668"/>
              <a:ext cx="5623200" cy="1577762"/>
            </a:xfrm>
            <a:prstGeom prst="roundRect">
              <a:avLst>
                <a:gd name="adj" fmla="val 3662"/>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p>
          </p:txBody>
        </p:sp>
        <p:sp>
          <p:nvSpPr>
            <p:cNvPr id="1043" name="Google Shape;1043;p52"/>
            <p:cNvSpPr/>
            <p:nvPr/>
          </p:nvSpPr>
          <p:spPr>
            <a:xfrm>
              <a:off x="3429148" y="282443"/>
              <a:ext cx="5486102" cy="1371240"/>
            </a:xfrm>
            <a:prstGeom prst="roundRect">
              <a:avLst>
                <a:gd name="adj" fmla="val 2361"/>
              </a:avLst>
            </a:prstGeom>
            <a:gradFill>
              <a:gsLst>
                <a:gs pos="0">
                  <a:schemeClr val="accent1"/>
                </a:gs>
                <a:gs pos="65000">
                  <a:schemeClr val="lt1"/>
                </a:gs>
                <a:gs pos="100000">
                  <a:schemeClr val="lt1"/>
                </a:gs>
              </a:gsLst>
              <a:lin ang="18900044"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smtClean="0"/>
                <a:t>Nâng cấp cơ sở hạ tầng giao thông</a:t>
              </a:r>
              <a:endParaRPr sz="1800"/>
            </a:p>
          </p:txBody>
        </p:sp>
      </p:gr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40"/>
                                        </p:tgtEl>
                                        <p:attrNameLst>
                                          <p:attrName>style.visibility</p:attrName>
                                        </p:attrNameLst>
                                      </p:cBhvr>
                                      <p:to>
                                        <p:strVal val="visible"/>
                                      </p:to>
                                    </p:set>
                                    <p:animEffect transition="in" filter="randombar(horizontal)">
                                      <p:cBhvr>
                                        <p:cTn id="7" dur="500"/>
                                        <p:tgtEl>
                                          <p:spTgt spid="1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45C0C6-939F-F878-2632-24E0759C541E}"/>
              </a:ext>
            </a:extLst>
          </p:cNvPr>
          <p:cNvSpPr/>
          <p:nvPr/>
        </p:nvSpPr>
        <p:spPr>
          <a:xfrm>
            <a:off x="-1" y="0"/>
            <a:ext cx="9144000" cy="5143501"/>
          </a:xfrm>
          <a:prstGeom prst="rect">
            <a:avLst/>
          </a:prstGeom>
          <a:gradFill>
            <a:gsLst>
              <a:gs pos="0">
                <a:schemeClr val="bg2">
                  <a:alpha val="18000"/>
                </a:schemeClr>
              </a:gs>
              <a:gs pos="72000">
                <a:schemeClr val="tx1">
                  <a:alpha val="66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4" name="Title 1">
            <a:extLst>
              <a:ext uri="{FF2B5EF4-FFF2-40B4-BE49-F238E27FC236}">
                <a16:creationId xmlns:a16="http://schemas.microsoft.com/office/drawing/2014/main" id="{03E16D63-B0D5-04D8-B0BB-1DFAB1C8A719}"/>
              </a:ext>
            </a:extLst>
          </p:cNvPr>
          <p:cNvSpPr txBox="1">
            <a:spLocks/>
          </p:cNvSpPr>
          <p:nvPr/>
        </p:nvSpPr>
        <p:spPr>
          <a:xfrm>
            <a:off x="476165" y="651910"/>
            <a:ext cx="8191669" cy="994172"/>
          </a:xfrm>
          <a:prstGeom prst="rect">
            <a:avLst/>
          </a:prstGeom>
        </p:spPr>
        <p:txBody>
          <a:bodyPr vert="horz" lIns="68580" tIns="34290" rIns="68580" bIns="3429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685800" rtl="0" eaLnBrk="1" fontAlgn="auto" latinLnBrk="0" hangingPunct="1">
              <a:lnSpc>
                <a:spcPct val="90000"/>
              </a:lnSpc>
              <a:spcBef>
                <a:spcPct val="0"/>
              </a:spcBef>
              <a:spcAft>
                <a:spcPts val="0"/>
              </a:spcAft>
              <a:buClrTx/>
              <a:buSzTx/>
              <a:buFont typeface="Arial"/>
              <a:buNone/>
              <a:tabLst/>
              <a:defRPr/>
            </a:pPr>
            <a:r>
              <a:rPr kumimoji="0" lang="en-US" sz="8625" b="1" i="0" u="none" strike="noStrike" kern="1200" cap="none" spc="0" normalizeH="0" baseline="0" noProof="0">
                <a:ln>
                  <a:solidFill>
                    <a:srgbClr val="FFC000">
                      <a:lumMod val="75000"/>
                    </a:srgbClr>
                  </a:solidFill>
                </a:ln>
                <a:solidFill>
                  <a:srgbClr val="FFC000">
                    <a:lumMod val="60000"/>
                    <a:lumOff val="40000"/>
                  </a:srgbClr>
                </a:solidFill>
                <a:effectLst>
                  <a:reflection blurRad="6350" stA="55000" endA="300" endPos="45500" dir="5400000" sy="-100000" algn="bl" rotWithShape="0"/>
                </a:effectLst>
                <a:uLnTx/>
                <a:uFillTx/>
                <a:latin typeface="Arial" panose="020B0604020202020204" pitchFamily="34" charset="0"/>
                <a:ea typeface="+mj-ea"/>
                <a:cs typeface="Arial" panose="020B0604020202020204" pitchFamily="34" charset="0"/>
                <a:sym typeface="Arial"/>
              </a:rPr>
              <a:t>QUẢ ĐỊA CẦU</a:t>
            </a:r>
            <a:endParaRPr kumimoji="0" lang="en-US" sz="8625" b="1" i="0" u="none" strike="noStrike" kern="1200" cap="none" spc="0" normalizeH="0" baseline="0" noProof="0" dirty="0">
              <a:ln>
                <a:solidFill>
                  <a:srgbClr val="FFC000">
                    <a:lumMod val="75000"/>
                  </a:srgbClr>
                </a:solidFill>
              </a:ln>
              <a:solidFill>
                <a:srgbClr val="FFC000">
                  <a:lumMod val="60000"/>
                  <a:lumOff val="40000"/>
                </a:srgbClr>
              </a:solidFill>
              <a:effectLst>
                <a:reflection blurRad="6350" stA="55000" endA="300" endPos="45500" dir="5400000" sy="-100000" algn="bl" rotWithShape="0"/>
              </a:effectLst>
              <a:uLnTx/>
              <a:uFillTx/>
              <a:latin typeface="Arial" panose="020B0604020202020204" pitchFamily="34" charset="0"/>
              <a:ea typeface="+mj-ea"/>
              <a:cs typeface="Arial" panose="020B0604020202020204" pitchFamily="34" charset="0"/>
              <a:sym typeface="Arial"/>
            </a:endParaRPr>
          </a:p>
        </p:txBody>
      </p:sp>
      <p:pic>
        <p:nvPicPr>
          <p:cNvPr id="3" name="Picture 5">
            <a:extLst>
              <a:ext uri="{FF2B5EF4-FFF2-40B4-BE49-F238E27FC236}">
                <a16:creationId xmlns:a16="http://schemas.microsoft.com/office/drawing/2014/main" id="{58687421-3B46-2892-ED03-05B74E24BEC6}"/>
              </a:ext>
            </a:extLst>
          </p:cNvPr>
          <p:cNvPicPr>
            <a:picLocks noChangeAspect="1"/>
          </p:cNvPicPr>
          <p:nvPr/>
        </p:nvPicPr>
        <p:blipFill>
          <a:blip r:embed="rId2"/>
          <a:srcRect/>
          <a:stretch>
            <a:fillRect/>
          </a:stretch>
        </p:blipFill>
        <p:spPr>
          <a:xfrm>
            <a:off x="3222221" y="1718049"/>
            <a:ext cx="2699555" cy="3353484"/>
          </a:xfrm>
          <a:prstGeom prst="rect">
            <a:avLst/>
          </a:prstGeom>
        </p:spPr>
      </p:pic>
    </p:spTree>
    <p:extLst>
      <p:ext uri="{BB962C8B-B14F-4D97-AF65-F5344CB8AC3E}">
        <p14:creationId xmlns:p14="http://schemas.microsoft.com/office/powerpoint/2010/main" val="567723170"/>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3000" fill="hold" grpId="0" nodeType="with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6F6DE0-2F74-1646-DAC8-E2F0F60B2049}"/>
              </a:ext>
            </a:extLst>
          </p:cNvPr>
          <p:cNvSpPr>
            <a:spLocks noGrp="1" noRot="1" noMove="1" noResize="1" noEditPoints="1" noAdjustHandles="1" noChangeArrowheads="1" noChangeShapeType="1"/>
          </p:cNvSpPr>
          <p:nvPr/>
        </p:nvSpPr>
        <p:spPr>
          <a:xfrm>
            <a:off x="-1" y="0"/>
            <a:ext cx="9144000" cy="5143501"/>
          </a:xfrm>
          <a:prstGeom prst="rect">
            <a:avLst/>
          </a:prstGeom>
          <a:gradFill>
            <a:gsLst>
              <a:gs pos="0">
                <a:schemeClr val="bg2">
                  <a:alpha val="18000"/>
                </a:schemeClr>
              </a:gs>
              <a:gs pos="51000">
                <a:schemeClr val="tx1">
                  <a:alpha val="66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Multiplication Sign 27">
            <a:hlinkClick r:id="rId2" action="ppaction://hlinksldjump"/>
            <a:extLst>
              <a:ext uri="{FF2B5EF4-FFF2-40B4-BE49-F238E27FC236}">
                <a16:creationId xmlns:a16="http://schemas.microsoft.com/office/drawing/2014/main" id="{200934D3-25B8-33F2-6BD1-87202CC6F495}"/>
              </a:ext>
            </a:extLst>
          </p:cNvPr>
          <p:cNvSpPr/>
          <p:nvPr/>
        </p:nvSpPr>
        <p:spPr>
          <a:xfrm>
            <a:off x="8491384" y="0"/>
            <a:ext cx="685800" cy="685800"/>
          </a:xfrm>
          <a:prstGeom prst="mathMultiply">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pic>
        <p:nvPicPr>
          <p:cNvPr id="35" name="Picture 34">
            <a:hlinkClick r:id="rId3" action="ppaction://hlinksldjump"/>
            <a:extLst>
              <a:ext uri="{FF2B5EF4-FFF2-40B4-BE49-F238E27FC236}">
                <a16:creationId xmlns:a16="http://schemas.microsoft.com/office/drawing/2014/main" id="{DFFF507C-23F6-E0D1-74F4-39904FF5D85C}"/>
              </a:ext>
            </a:extLst>
          </p:cNvPr>
          <p:cNvPicPr>
            <a:picLocks noChangeAspect="1"/>
          </p:cNvPicPr>
          <p:nvPr/>
        </p:nvPicPr>
        <p:blipFill>
          <a:blip r:embed="rId4"/>
          <a:stretch>
            <a:fillRect/>
          </a:stretch>
        </p:blipFill>
        <p:spPr>
          <a:xfrm>
            <a:off x="208553" y="308606"/>
            <a:ext cx="1577814" cy="3017520"/>
          </a:xfrm>
          <a:prstGeom prst="rect">
            <a:avLst/>
          </a:prstGeom>
        </p:spPr>
      </p:pic>
      <p:pic>
        <p:nvPicPr>
          <p:cNvPr id="36" name="Picture 35">
            <a:hlinkClick r:id="rId5" action="ppaction://hlinksldjump"/>
            <a:extLst>
              <a:ext uri="{FF2B5EF4-FFF2-40B4-BE49-F238E27FC236}">
                <a16:creationId xmlns:a16="http://schemas.microsoft.com/office/drawing/2014/main" id="{82B2CB73-A427-FEF2-6523-F984C2624D40}"/>
              </a:ext>
            </a:extLst>
          </p:cNvPr>
          <p:cNvPicPr>
            <a:picLocks noChangeAspect="1"/>
          </p:cNvPicPr>
          <p:nvPr/>
        </p:nvPicPr>
        <p:blipFill>
          <a:blip r:embed="rId6"/>
          <a:stretch>
            <a:fillRect/>
          </a:stretch>
        </p:blipFill>
        <p:spPr>
          <a:xfrm>
            <a:off x="1858488" y="1919869"/>
            <a:ext cx="1573630" cy="3017520"/>
          </a:xfrm>
          <a:prstGeom prst="rect">
            <a:avLst/>
          </a:prstGeom>
        </p:spPr>
      </p:pic>
      <p:pic>
        <p:nvPicPr>
          <p:cNvPr id="38" name="Picture 37">
            <a:hlinkClick r:id="rId7" action="ppaction://hlinksldjump"/>
            <a:extLst>
              <a:ext uri="{FF2B5EF4-FFF2-40B4-BE49-F238E27FC236}">
                <a16:creationId xmlns:a16="http://schemas.microsoft.com/office/drawing/2014/main" id="{F6D50414-14D2-62B9-E91E-2A28C00257F6}"/>
              </a:ext>
            </a:extLst>
          </p:cNvPr>
          <p:cNvPicPr>
            <a:picLocks noChangeAspect="1"/>
          </p:cNvPicPr>
          <p:nvPr/>
        </p:nvPicPr>
        <p:blipFill>
          <a:blip r:embed="rId8"/>
          <a:stretch>
            <a:fillRect/>
          </a:stretch>
        </p:blipFill>
        <p:spPr>
          <a:xfrm>
            <a:off x="3722462" y="494070"/>
            <a:ext cx="1573630" cy="3017520"/>
          </a:xfrm>
          <a:prstGeom prst="rect">
            <a:avLst/>
          </a:prstGeom>
        </p:spPr>
      </p:pic>
      <p:pic>
        <p:nvPicPr>
          <p:cNvPr id="39" name="Picture 38">
            <a:hlinkClick r:id="rId9" action="ppaction://hlinksldjump"/>
            <a:extLst>
              <a:ext uri="{FF2B5EF4-FFF2-40B4-BE49-F238E27FC236}">
                <a16:creationId xmlns:a16="http://schemas.microsoft.com/office/drawing/2014/main" id="{17DA2C30-DEA2-F4A8-EDAC-2DC40E2D3607}"/>
              </a:ext>
            </a:extLst>
          </p:cNvPr>
          <p:cNvPicPr>
            <a:picLocks noChangeAspect="1"/>
          </p:cNvPicPr>
          <p:nvPr/>
        </p:nvPicPr>
        <p:blipFill>
          <a:blip r:embed="rId10"/>
          <a:stretch>
            <a:fillRect/>
          </a:stretch>
        </p:blipFill>
        <p:spPr>
          <a:xfrm>
            <a:off x="5364946" y="1919869"/>
            <a:ext cx="1573630" cy="3017520"/>
          </a:xfrm>
          <a:prstGeom prst="rect">
            <a:avLst/>
          </a:prstGeom>
        </p:spPr>
      </p:pic>
      <p:pic>
        <p:nvPicPr>
          <p:cNvPr id="40" name="Picture 39">
            <a:hlinkClick r:id="rId11" action="ppaction://hlinksldjump"/>
            <a:extLst>
              <a:ext uri="{FF2B5EF4-FFF2-40B4-BE49-F238E27FC236}">
                <a16:creationId xmlns:a16="http://schemas.microsoft.com/office/drawing/2014/main" id="{EBD14E8C-B2A5-95EC-11EB-46E23DA6F750}"/>
              </a:ext>
            </a:extLst>
          </p:cNvPr>
          <p:cNvPicPr>
            <a:picLocks noChangeAspect="1"/>
          </p:cNvPicPr>
          <p:nvPr/>
        </p:nvPicPr>
        <p:blipFill>
          <a:blip r:embed="rId12"/>
          <a:stretch>
            <a:fillRect/>
          </a:stretch>
        </p:blipFill>
        <p:spPr>
          <a:xfrm>
            <a:off x="7228919" y="494070"/>
            <a:ext cx="1577814" cy="3017520"/>
          </a:xfrm>
          <a:prstGeom prst="rect">
            <a:avLst/>
          </a:prstGeom>
        </p:spPr>
      </p:pic>
    </p:spTree>
    <p:extLst>
      <p:ext uri="{BB962C8B-B14F-4D97-AF65-F5344CB8AC3E}">
        <p14:creationId xmlns:p14="http://schemas.microsoft.com/office/powerpoint/2010/main" val="233750219"/>
      </p:ext>
    </p:extLst>
  </p:cSld>
  <p:clrMapOvr>
    <a:masterClrMapping/>
  </p:clrMapOvr>
  <p:transition spd="med">
    <p:randomBar dir="vert"/>
  </p:transition>
  <p:timing>
    <p:tnLst>
      <p:par>
        <p:cTn id="1" dur="indefinite" restart="never" nodeType="tmRoot">
          <p:childTnLst>
            <p:seq concurrent="1" nextAc="seek">
              <p:cTn id="2" restart="whenNotActive" fill="hold" evtFilter="cancelBubble" nodeType="interactiveSeq">
                <p:stCondLst>
                  <p:cond evt="onClick" delay="0">
                    <p:tgtEl>
                      <p:spTgt spid="35"/>
                    </p:tgtEl>
                  </p:cond>
                </p:stCondLst>
                <p:endSync evt="end" delay="0">
                  <p:rtn val="all"/>
                </p:endSync>
                <p:childTnLst>
                  <p:par>
                    <p:cTn id="3" fill="hold">
                      <p:stCondLst>
                        <p:cond delay="0"/>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35"/>
                                        </p:tgtEl>
                                      </p:cBhvr>
                                    </p:animEffect>
                                    <p:set>
                                      <p:cBhvr>
                                        <p:cTn id="7" dur="1" fill="hold">
                                          <p:stCondLst>
                                            <p:cond delay="4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2" presetClass="exit" presetSubtype="4" fill="hold" nodeType="clickEffect">
                                  <p:stCondLst>
                                    <p:cond delay="0"/>
                                  </p:stCondLst>
                                  <p:childTnLst>
                                    <p:animEffect transition="out" filter="wipe(down)">
                                      <p:cBhvr>
                                        <p:cTn id="12" dur="500"/>
                                        <p:tgtEl>
                                          <p:spTgt spid="36"/>
                                        </p:tgtEl>
                                      </p:cBhvr>
                                    </p:animEffect>
                                    <p:set>
                                      <p:cBhvr>
                                        <p:cTn id="13" dur="1" fill="hold">
                                          <p:stCondLst>
                                            <p:cond delay="499"/>
                                          </p:stCondLst>
                                        </p:cTn>
                                        <p:tgtEl>
                                          <p:spTgt spid="36"/>
                                        </p:tgtEl>
                                        <p:attrNameLst>
                                          <p:attrName>style.visibility</p:attrName>
                                        </p:attrNameLst>
                                      </p:cBhvr>
                                      <p:to>
                                        <p:strVal val="hidden"/>
                                      </p:to>
                                    </p:set>
                                  </p:childTnLst>
                                </p:cTn>
                              </p:par>
                              <p:par>
                                <p:cTn id="14" presetID="22" presetClass="exit" presetSubtype="4" fill="hold" nodeType="withEffect">
                                  <p:stCondLst>
                                    <p:cond delay="0"/>
                                  </p:stCondLst>
                                  <p:childTnLst>
                                    <p:animEffect transition="out" filter="wipe(down)">
                                      <p:cBhvr>
                                        <p:cTn id="15" dur="500"/>
                                        <p:tgtEl>
                                          <p:spTgt spid="38"/>
                                        </p:tgtEl>
                                      </p:cBhvr>
                                    </p:animEffect>
                                    <p:set>
                                      <p:cBhvr>
                                        <p:cTn id="16" dur="1" fill="hold">
                                          <p:stCondLst>
                                            <p:cond delay="4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7" restart="whenNotActive" fill="hold" evtFilter="cancelBubble" nodeType="interactiveSeq">
                <p:stCondLst>
                  <p:cond evt="onClick" delay="0">
                    <p:tgtEl>
                      <p:spTgt spid="39"/>
                    </p:tgtEl>
                  </p:cond>
                </p:stCondLst>
                <p:endSync evt="end" delay="0">
                  <p:rtn val="all"/>
                </p:endSync>
                <p:childTnLst>
                  <p:par>
                    <p:cTn id="18" fill="hold">
                      <p:stCondLst>
                        <p:cond delay="0"/>
                      </p:stCondLst>
                      <p:childTnLst>
                        <p:par>
                          <p:cTn id="19" fill="hold">
                            <p:stCondLst>
                              <p:cond delay="0"/>
                            </p:stCondLst>
                            <p:childTnLst>
                              <p:par>
                                <p:cTn id="20" presetID="22" presetClass="exit" presetSubtype="4" fill="hold" nodeType="clickEffect">
                                  <p:stCondLst>
                                    <p:cond delay="0"/>
                                  </p:stCondLst>
                                  <p:childTnLst>
                                    <p:animEffect transition="out" filter="wipe(down)">
                                      <p:cBhvr>
                                        <p:cTn id="21" dur="500"/>
                                        <p:tgtEl>
                                          <p:spTgt spid="39"/>
                                        </p:tgtEl>
                                      </p:cBhvr>
                                    </p:animEffect>
                                    <p:set>
                                      <p:cBhvr>
                                        <p:cTn id="22" dur="1" fill="hold">
                                          <p:stCondLst>
                                            <p:cond delay="4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23" restart="whenNotActive" fill="hold" evtFilter="cancelBubble" nodeType="interactiveSeq">
                <p:stCondLst>
                  <p:cond evt="onClick" delay="0">
                    <p:tgtEl>
                      <p:spTgt spid="40"/>
                    </p:tgtEl>
                  </p:cond>
                </p:stCondLst>
                <p:endSync evt="end" delay="0">
                  <p:rtn val="all"/>
                </p:endSync>
                <p:childTnLst>
                  <p:par>
                    <p:cTn id="24" fill="hold">
                      <p:stCondLst>
                        <p:cond delay="0"/>
                      </p:stCondLst>
                      <p:childTnLst>
                        <p:par>
                          <p:cTn id="25" fill="hold">
                            <p:stCondLst>
                              <p:cond delay="0"/>
                            </p:stCondLst>
                            <p:childTnLst>
                              <p:par>
                                <p:cTn id="26" presetID="22" presetClass="exit" presetSubtype="4" fill="hold" nodeType="clickEffect">
                                  <p:stCondLst>
                                    <p:cond delay="0"/>
                                  </p:stCondLst>
                                  <p:childTnLst>
                                    <p:animEffect transition="out" filter="wipe(down)">
                                      <p:cBhvr>
                                        <p:cTn id="27" dur="500"/>
                                        <p:tgtEl>
                                          <p:spTgt spid="40"/>
                                        </p:tgtEl>
                                      </p:cBhvr>
                                    </p:animEffect>
                                    <p:set>
                                      <p:cBhvr>
                                        <p:cTn id="28" dur="1" fill="hold">
                                          <p:stCondLst>
                                            <p:cond delay="4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555666"/>
            <a:ext cx="7936654" cy="121979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kumimoji="0" lang="vi-VN"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Câu hỏi </a:t>
            </a:r>
            <a:r>
              <a:rPr kumimoji="0" lang="en-US"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1: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Tác động của biến đổi khí hậu đối với khí hậu nước ta về nhiệt độ như thế nào?</a:t>
            </a:r>
            <a:endParaRPr lang="en-US" sz="180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
        <p:nvSpPr>
          <p:cNvPr id="34" name="Đáp án đúng">
            <a:extLst>
              <a:ext uri="{FF2B5EF4-FFF2-40B4-BE49-F238E27FC236}">
                <a16:creationId xmlns:a16="http://schemas.microsoft.com/office/drawing/2014/main" id="{4D1DA2F5-D9A5-C765-0E47-25DD326F3067}"/>
              </a:ext>
            </a:extLst>
          </p:cNvPr>
          <p:cNvSpPr/>
          <p:nvPr/>
        </p:nvSpPr>
        <p:spPr>
          <a:xfrm>
            <a:off x="603673" y="2045470"/>
            <a:ext cx="3772226" cy="114429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A.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Có xu hướng tăng trên phạm vi cả nước</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5" name="Đáp án sai 1">
            <a:extLst>
              <a:ext uri="{FF2B5EF4-FFF2-40B4-BE49-F238E27FC236}">
                <a16:creationId xmlns:a16="http://schemas.microsoft.com/office/drawing/2014/main" id="{1713963F-2894-56F2-E53C-4371936FB85C}"/>
              </a:ext>
            </a:extLst>
          </p:cNvPr>
          <p:cNvSpPr/>
          <p:nvPr/>
        </p:nvSpPr>
        <p:spPr>
          <a:xfrm>
            <a:off x="603673" y="3465602"/>
            <a:ext cx="3772225"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B.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Có xu hướng giảm trên phạm vi cả nước</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6" name="Đáp án sai 2">
            <a:extLst>
              <a:ext uri="{FF2B5EF4-FFF2-40B4-BE49-F238E27FC236}">
                <a16:creationId xmlns:a16="http://schemas.microsoft.com/office/drawing/2014/main" id="{72E080E8-9CBE-7E1E-25CC-340E27A4D017}"/>
              </a:ext>
            </a:extLst>
          </p:cNvPr>
          <p:cNvSpPr/>
          <p:nvPr/>
        </p:nvSpPr>
        <p:spPr>
          <a:xfrm>
            <a:off x="4768101"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Giảm mạnh ở các tỉnh thuộc Đồng bắc Bắc Bộ</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7" name="Đáp án sai 3">
            <a:extLst>
              <a:ext uri="{FF2B5EF4-FFF2-40B4-BE49-F238E27FC236}">
                <a16:creationId xmlns:a16="http://schemas.microsoft.com/office/drawing/2014/main" id="{98AC7C36-17E6-7D99-2014-5789447F054D}"/>
              </a:ext>
            </a:extLst>
          </p:cNvPr>
          <p:cNvSpPr/>
          <p:nvPr/>
        </p:nvSpPr>
        <p:spPr>
          <a:xfrm>
            <a:off x="4768101" y="3465602"/>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D.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Tăng mạnh ở các tỉnh thuộc Đồng bằng sông Cửu Long</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8" name="Đáp án đúng">
            <a:extLst>
              <a:ext uri="{FF2B5EF4-FFF2-40B4-BE49-F238E27FC236}">
                <a16:creationId xmlns:a16="http://schemas.microsoft.com/office/drawing/2014/main" id="{F26A5EAB-E5AD-94BE-45D6-5F46AA945CA3}"/>
              </a:ext>
            </a:extLst>
          </p:cNvPr>
          <p:cNvSpPr/>
          <p:nvPr/>
        </p:nvSpPr>
        <p:spPr>
          <a:xfrm>
            <a:off x="603673" y="2045469"/>
            <a:ext cx="3772226" cy="1144293"/>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lang="en-US" sz="1800" kern="1200" noProof="1">
                <a:solidFill>
                  <a:schemeClr val="tx1"/>
                </a:solidFill>
                <a:latin typeface="Arial" panose="020B0604020202020204" pitchFamily="34" charset="0"/>
                <a:cs typeface="Arial" panose="020B0604020202020204" pitchFamily="34" charset="0"/>
              </a:rPr>
              <a:t>A. </a:t>
            </a:r>
            <a:r>
              <a:rPr lang="vi-VN" sz="1800">
                <a:solidFill>
                  <a:schemeClr val="tx1"/>
                </a:solidFill>
                <a:ea typeface="Times New Roman" panose="02020603050405020304" pitchFamily="18" charset="0"/>
                <a:cs typeface="Arial" panose="020B0604020202020204" pitchFamily="34" charset="0"/>
              </a:rPr>
              <a:t>Có xu hướng tăng trên phạm vi cả nước</a:t>
            </a:r>
            <a:endParaRPr lang="vi-VN" sz="1800" kern="1200" noProof="1">
              <a:solidFill>
                <a:schemeClr val="tx1"/>
              </a:solidFill>
              <a:cs typeface="Arial" panose="020B0604020202020204" pitchFamily="34" charset="0"/>
            </a:endParaRPr>
          </a:p>
        </p:txBody>
      </p:sp>
      <p:sp>
        <p:nvSpPr>
          <p:cNvPr id="2" name="Freeform 6">
            <a:hlinkClick r:id="rId2" action="ppaction://hlinksldjump"/>
            <a:extLst>
              <a:ext uri="{FF2B5EF4-FFF2-40B4-BE49-F238E27FC236}">
                <a16:creationId xmlns:a16="http://schemas.microsoft.com/office/drawing/2014/main" id="{DE5C8CE5-831A-EC55-F4C5-3381EE693231}"/>
              </a:ext>
            </a:extLst>
          </p:cNvPr>
          <p:cNvSpPr/>
          <p:nvPr/>
        </p:nvSpPr>
        <p:spPr>
          <a:xfrm>
            <a:off x="8420608" y="4144296"/>
            <a:ext cx="634181" cy="932836"/>
          </a:xfrm>
          <a:custGeom>
            <a:avLst/>
            <a:gdLst/>
            <a:ahLst/>
            <a:cxnLst/>
            <a:rect l="l" t="t" r="r" b="b"/>
            <a:pathLst>
              <a:path w="1265301" h="2057400">
                <a:moveTo>
                  <a:pt x="0" y="0"/>
                </a:moveTo>
                <a:lnTo>
                  <a:pt x="1265301" y="0"/>
                </a:lnTo>
                <a:lnTo>
                  <a:pt x="126530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198325822"/>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barn(inVertical)">
                                      <p:cBhvr>
                                        <p:cTn id="11" dur="500"/>
                                        <p:tgtEl>
                                          <p:spTgt spid="3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arn(inVertical)">
                                      <p:cBhvr>
                                        <p:cTn id="15" dur="500"/>
                                        <p:tgtEl>
                                          <p:spTgt spid="3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barn(inVertical)">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555666"/>
            <a:ext cx="7936654" cy="121979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kumimoji="0" lang="vi-VN"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Câu hỏi </a:t>
            </a:r>
            <a:r>
              <a:rPr kumimoji="0" lang="en-US" sz="2000" b="1" i="0" u="none" strike="noStrike" kern="1200" cap="none" spc="0" normalizeH="0" baseline="0" noProof="1" smtClean="0">
                <a:ln>
                  <a:noFill/>
                </a:ln>
                <a:solidFill>
                  <a:schemeClr val="tx1"/>
                </a:solidFill>
                <a:effectLst/>
                <a:uLnTx/>
                <a:uFillTx/>
                <a:latin typeface="Arial" panose="020B0604020202020204" pitchFamily="34" charset="0"/>
                <a:cs typeface="Arial" panose="020B0604020202020204" pitchFamily="34" charset="0"/>
                <a:sym typeface="Arial"/>
              </a:rPr>
              <a:t>2: </a:t>
            </a:r>
            <a:r>
              <a:rPr lang="vi-VN" sz="2000">
                <a:solidFill>
                  <a:schemeClr val="tx1"/>
                </a:solidFill>
                <a:ea typeface="Times New Roman" panose="02020603050405020304" pitchFamily="18" charset="0"/>
                <a:cs typeface="Times New Roman" panose="02020603050405020304" pitchFamily="18" charset="0"/>
              </a:rPr>
              <a:t>Đâu </a:t>
            </a:r>
            <a:r>
              <a:rPr lang="vi-VN" sz="2000" b="1">
                <a:solidFill>
                  <a:schemeClr val="tx1"/>
                </a:solidFill>
                <a:ea typeface="Times New Roman" panose="02020603050405020304" pitchFamily="18" charset="0"/>
                <a:cs typeface="Times New Roman" panose="02020603050405020304" pitchFamily="18" charset="0"/>
              </a:rPr>
              <a:t>không</a:t>
            </a:r>
            <a:r>
              <a:rPr lang="vi-VN" sz="2000">
                <a:solidFill>
                  <a:schemeClr val="tx1"/>
                </a:solidFill>
                <a:ea typeface="Times New Roman" panose="02020603050405020304" pitchFamily="18" charset="0"/>
                <a:cs typeface="Times New Roman" panose="02020603050405020304" pitchFamily="18" charset="0"/>
              </a:rPr>
              <a:t> phải là một trong các hiện tượng thời tiết cực đoan do biến đổi khí hậu gây ra?</a:t>
            </a:r>
            <a:endParaRPr lang="en-US" sz="1800">
              <a:solidFill>
                <a:schemeClr val="tx1"/>
              </a:solidFill>
              <a:ea typeface="Calibri" panose="020F0502020204030204" pitchFamily="34" charset="0"/>
              <a:cs typeface="Times New Roman" panose="02020603050405020304" pitchFamily="18" charset="0"/>
            </a:endParaRPr>
          </a:p>
        </p:txBody>
      </p:sp>
      <p:sp>
        <p:nvSpPr>
          <p:cNvPr id="34" name="Đáp án đúng">
            <a:extLst>
              <a:ext uri="{FF2B5EF4-FFF2-40B4-BE49-F238E27FC236}">
                <a16:creationId xmlns:a16="http://schemas.microsoft.com/office/drawing/2014/main" id="{4D1DA2F5-D9A5-C765-0E47-25DD326F3067}"/>
              </a:ext>
            </a:extLst>
          </p:cNvPr>
          <p:cNvSpPr/>
          <p:nvPr/>
        </p:nvSpPr>
        <p:spPr>
          <a:xfrm>
            <a:off x="603673"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A.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Lũ quét</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5" name="Đáp án sai 1">
            <a:extLst>
              <a:ext uri="{FF2B5EF4-FFF2-40B4-BE49-F238E27FC236}">
                <a16:creationId xmlns:a16="http://schemas.microsoft.com/office/drawing/2014/main" id="{1713963F-2894-56F2-E53C-4371936FB85C}"/>
              </a:ext>
            </a:extLst>
          </p:cNvPr>
          <p:cNvSpPr/>
          <p:nvPr/>
        </p:nvSpPr>
        <p:spPr>
          <a:xfrm>
            <a:off x="603673" y="3465602"/>
            <a:ext cx="3772225"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B.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Xâm nhập mặn</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6" name="Đáp án sai 2">
            <a:extLst>
              <a:ext uri="{FF2B5EF4-FFF2-40B4-BE49-F238E27FC236}">
                <a16:creationId xmlns:a16="http://schemas.microsoft.com/office/drawing/2014/main" id="{72E080E8-9CBE-7E1E-25CC-340E27A4D017}"/>
              </a:ext>
            </a:extLst>
          </p:cNvPr>
          <p:cNvSpPr/>
          <p:nvPr/>
        </p:nvSpPr>
        <p:spPr>
          <a:xfrm>
            <a:off x="4768101"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Rét đậm, rét hại</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7" name="Đáp án sai 3">
            <a:extLst>
              <a:ext uri="{FF2B5EF4-FFF2-40B4-BE49-F238E27FC236}">
                <a16:creationId xmlns:a16="http://schemas.microsoft.com/office/drawing/2014/main" id="{98AC7C36-17E6-7D99-2014-5789447F054D}"/>
              </a:ext>
            </a:extLst>
          </p:cNvPr>
          <p:cNvSpPr/>
          <p:nvPr/>
        </p:nvSpPr>
        <p:spPr>
          <a:xfrm>
            <a:off x="4768101" y="3465602"/>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D.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Mưa giông</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8" name="Đáp án đúng">
            <a:extLst>
              <a:ext uri="{FF2B5EF4-FFF2-40B4-BE49-F238E27FC236}">
                <a16:creationId xmlns:a16="http://schemas.microsoft.com/office/drawing/2014/main" id="{F26A5EAB-E5AD-94BE-45D6-5F46AA945CA3}"/>
              </a:ext>
            </a:extLst>
          </p:cNvPr>
          <p:cNvSpPr/>
          <p:nvPr/>
        </p:nvSpPr>
        <p:spPr>
          <a:xfrm>
            <a:off x="4768101" y="3459774"/>
            <a:ext cx="3772226" cy="1150120"/>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lang="en-US" sz="2000" kern="1200" noProof="1">
                <a:solidFill>
                  <a:schemeClr val="tx1"/>
                </a:solidFill>
                <a:latin typeface="Arial" panose="020B0604020202020204" pitchFamily="34" charset="0"/>
                <a:cs typeface="Arial" panose="020B0604020202020204" pitchFamily="34" charset="0"/>
              </a:rPr>
              <a:t>D. </a:t>
            </a:r>
            <a:r>
              <a:rPr lang="vi-VN" sz="2000">
                <a:solidFill>
                  <a:schemeClr val="tx1"/>
                </a:solidFill>
                <a:ea typeface="Times New Roman" panose="02020603050405020304" pitchFamily="18" charset="0"/>
                <a:cs typeface="Arial" panose="020B0604020202020204" pitchFamily="34" charset="0"/>
              </a:rPr>
              <a:t>Mưa giông</a:t>
            </a:r>
            <a:endParaRPr lang="vi-VN" sz="2000" kern="1200" noProof="1">
              <a:solidFill>
                <a:schemeClr val="tx1"/>
              </a:solidFill>
              <a:cs typeface="Arial" panose="020B0604020202020204" pitchFamily="34" charset="0"/>
            </a:endParaRPr>
          </a:p>
        </p:txBody>
      </p:sp>
      <p:sp>
        <p:nvSpPr>
          <p:cNvPr id="2" name="Freeform 6">
            <a:hlinkClick r:id="rId2" action="ppaction://hlinksldjump"/>
            <a:extLst>
              <a:ext uri="{FF2B5EF4-FFF2-40B4-BE49-F238E27FC236}">
                <a16:creationId xmlns:a16="http://schemas.microsoft.com/office/drawing/2014/main" id="{DE5C8CE5-831A-EC55-F4C5-3381EE693231}"/>
              </a:ext>
            </a:extLst>
          </p:cNvPr>
          <p:cNvSpPr/>
          <p:nvPr/>
        </p:nvSpPr>
        <p:spPr>
          <a:xfrm>
            <a:off x="8420608" y="4144296"/>
            <a:ext cx="634181" cy="932836"/>
          </a:xfrm>
          <a:custGeom>
            <a:avLst/>
            <a:gdLst/>
            <a:ahLst/>
            <a:cxnLst/>
            <a:rect l="l" t="t" r="r" b="b"/>
            <a:pathLst>
              <a:path w="1265301" h="2057400">
                <a:moveTo>
                  <a:pt x="0" y="0"/>
                </a:moveTo>
                <a:lnTo>
                  <a:pt x="1265301" y="0"/>
                </a:lnTo>
                <a:lnTo>
                  <a:pt x="126530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857894722"/>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barn(inVertical)">
                                      <p:cBhvr>
                                        <p:cTn id="11" dur="500"/>
                                        <p:tgtEl>
                                          <p:spTgt spid="3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arn(inVertical)">
                                      <p:cBhvr>
                                        <p:cTn id="15" dur="500"/>
                                        <p:tgtEl>
                                          <p:spTgt spid="3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barn(inVertical)">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555666"/>
            <a:ext cx="7936654" cy="121979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kumimoji="0" lang="vi-VN"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Câu hỏi </a:t>
            </a:r>
            <a:r>
              <a:rPr kumimoji="0" lang="en-US" sz="2000" b="1" i="0" u="none" strike="noStrike" kern="1200" cap="none" spc="0" normalizeH="0" baseline="0" noProof="1" smtClean="0">
                <a:ln>
                  <a:noFill/>
                </a:ln>
                <a:solidFill>
                  <a:schemeClr val="tx1"/>
                </a:solidFill>
                <a:effectLst/>
                <a:uLnTx/>
                <a:uFillTx/>
                <a:latin typeface="Arial" panose="020B0604020202020204" pitchFamily="34" charset="0"/>
                <a:cs typeface="Arial" panose="020B0604020202020204" pitchFamily="34" charset="0"/>
                <a:sym typeface="Arial"/>
              </a:rPr>
              <a:t>3: </a:t>
            </a:r>
            <a:r>
              <a:rPr lang="vi-VN" sz="2000">
                <a:solidFill>
                  <a:schemeClr val="tx1"/>
                </a:solidFill>
                <a:ea typeface="Times New Roman" panose="02020603050405020304" pitchFamily="18" charset="0"/>
                <a:cs typeface="Times New Roman" panose="02020603050405020304" pitchFamily="18" charset="0"/>
              </a:rPr>
              <a:t>Vào mùa cạn, lưu lượng nước ở lưu vực sông Kỳ Cùng, sông Ba, sông Thu Bồn, sông Đồng Nai,… như thế nào?</a:t>
            </a:r>
            <a:endParaRPr lang="en-US" sz="1800">
              <a:solidFill>
                <a:schemeClr val="tx1"/>
              </a:solidFill>
              <a:ea typeface="Calibri" panose="020F0502020204030204" pitchFamily="34" charset="0"/>
              <a:cs typeface="Times New Roman" panose="02020603050405020304" pitchFamily="18" charset="0"/>
            </a:endParaRPr>
          </a:p>
        </p:txBody>
      </p:sp>
      <p:sp>
        <p:nvSpPr>
          <p:cNvPr id="34" name="Đáp án đúng">
            <a:extLst>
              <a:ext uri="{FF2B5EF4-FFF2-40B4-BE49-F238E27FC236}">
                <a16:creationId xmlns:a16="http://schemas.microsoft.com/office/drawing/2014/main" id="{4D1DA2F5-D9A5-C765-0E47-25DD326F3067}"/>
              </a:ext>
            </a:extLst>
          </p:cNvPr>
          <p:cNvSpPr/>
          <p:nvPr/>
        </p:nvSpPr>
        <p:spPr>
          <a:xfrm>
            <a:off x="603673"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A.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Xảy ra tình trạng lũ quét</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5" name="Đáp án sai 1">
            <a:extLst>
              <a:ext uri="{FF2B5EF4-FFF2-40B4-BE49-F238E27FC236}">
                <a16:creationId xmlns:a16="http://schemas.microsoft.com/office/drawing/2014/main" id="{1713963F-2894-56F2-E53C-4371936FB85C}"/>
              </a:ext>
            </a:extLst>
          </p:cNvPr>
          <p:cNvSpPr/>
          <p:nvPr/>
        </p:nvSpPr>
        <p:spPr>
          <a:xfrm>
            <a:off x="603673" y="3465602"/>
            <a:ext cx="3772225"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B.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Ngập lụt trầm trọng</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6" name="Đáp án sai 2">
            <a:extLst>
              <a:ext uri="{FF2B5EF4-FFF2-40B4-BE49-F238E27FC236}">
                <a16:creationId xmlns:a16="http://schemas.microsoft.com/office/drawing/2014/main" id="{72E080E8-9CBE-7E1E-25CC-340E27A4D017}"/>
              </a:ext>
            </a:extLst>
          </p:cNvPr>
          <p:cNvSpPr/>
          <p:nvPr/>
        </p:nvSpPr>
        <p:spPr>
          <a:xfrm>
            <a:off x="4768101"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Có xu thế giảm</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7" name="Đáp án sai 3">
            <a:extLst>
              <a:ext uri="{FF2B5EF4-FFF2-40B4-BE49-F238E27FC236}">
                <a16:creationId xmlns:a16="http://schemas.microsoft.com/office/drawing/2014/main" id="{98AC7C36-17E6-7D99-2014-5789447F054D}"/>
              </a:ext>
            </a:extLst>
          </p:cNvPr>
          <p:cNvSpPr/>
          <p:nvPr/>
        </p:nvSpPr>
        <p:spPr>
          <a:xfrm>
            <a:off x="4768101" y="3465602"/>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D. </a:t>
            </a:r>
            <a:r>
              <a:rPr lang="vi-VN" sz="2000">
                <a:solidFill>
                  <a:schemeClr val="tx1"/>
                </a:solidFill>
                <a:latin typeface="Arial" panose="020B0604020202020204" pitchFamily="34" charset="0"/>
                <a:ea typeface="Times New Roman" panose="02020603050405020304" pitchFamily="18" charset="0"/>
                <a:cs typeface="Arial" panose="020B0604020202020204" pitchFamily="34" charset="0"/>
              </a:rPr>
              <a:t>Có xu thế tăng nhẹ</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8" name="Đáp án đúng">
            <a:extLst>
              <a:ext uri="{FF2B5EF4-FFF2-40B4-BE49-F238E27FC236}">
                <a16:creationId xmlns:a16="http://schemas.microsoft.com/office/drawing/2014/main" id="{F26A5EAB-E5AD-94BE-45D6-5F46AA945CA3}"/>
              </a:ext>
            </a:extLst>
          </p:cNvPr>
          <p:cNvSpPr/>
          <p:nvPr/>
        </p:nvSpPr>
        <p:spPr>
          <a:xfrm>
            <a:off x="4768101" y="2045471"/>
            <a:ext cx="3772226" cy="1150120"/>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lang="en-US" sz="2000" kern="1200" noProof="1">
                <a:solidFill>
                  <a:schemeClr val="tx1"/>
                </a:solidFill>
                <a:latin typeface="Arial" panose="020B0604020202020204" pitchFamily="34" charset="0"/>
                <a:cs typeface="Arial" panose="020B0604020202020204" pitchFamily="34" charset="0"/>
              </a:rPr>
              <a:t>C. </a:t>
            </a:r>
            <a:r>
              <a:rPr lang="vi-VN" sz="2000">
                <a:solidFill>
                  <a:schemeClr val="tx1"/>
                </a:solidFill>
                <a:ea typeface="Times New Roman" panose="02020603050405020304" pitchFamily="18" charset="0"/>
                <a:cs typeface="Arial" panose="020B0604020202020204" pitchFamily="34" charset="0"/>
              </a:rPr>
              <a:t>Có xu thế giảm</a:t>
            </a:r>
            <a:endParaRPr lang="vi-VN" sz="2000" kern="1200" noProof="1">
              <a:solidFill>
                <a:schemeClr val="tx1"/>
              </a:solidFill>
              <a:cs typeface="Arial" panose="020B0604020202020204" pitchFamily="34" charset="0"/>
            </a:endParaRPr>
          </a:p>
        </p:txBody>
      </p:sp>
      <p:sp>
        <p:nvSpPr>
          <p:cNvPr id="2" name="Freeform 6">
            <a:hlinkClick r:id="rId2" action="ppaction://hlinksldjump"/>
            <a:extLst>
              <a:ext uri="{FF2B5EF4-FFF2-40B4-BE49-F238E27FC236}">
                <a16:creationId xmlns:a16="http://schemas.microsoft.com/office/drawing/2014/main" id="{DE5C8CE5-831A-EC55-F4C5-3381EE693231}"/>
              </a:ext>
            </a:extLst>
          </p:cNvPr>
          <p:cNvSpPr/>
          <p:nvPr/>
        </p:nvSpPr>
        <p:spPr>
          <a:xfrm>
            <a:off x="8420608" y="4144296"/>
            <a:ext cx="634181" cy="932836"/>
          </a:xfrm>
          <a:custGeom>
            <a:avLst/>
            <a:gdLst/>
            <a:ahLst/>
            <a:cxnLst/>
            <a:rect l="l" t="t" r="r" b="b"/>
            <a:pathLst>
              <a:path w="1265301" h="2057400">
                <a:moveTo>
                  <a:pt x="0" y="0"/>
                </a:moveTo>
                <a:lnTo>
                  <a:pt x="1265301" y="0"/>
                </a:lnTo>
                <a:lnTo>
                  <a:pt x="126530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656509609"/>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barn(inVertical)">
                                      <p:cBhvr>
                                        <p:cTn id="11" dur="500"/>
                                        <p:tgtEl>
                                          <p:spTgt spid="3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arn(inVertical)">
                                      <p:cBhvr>
                                        <p:cTn id="15" dur="500"/>
                                        <p:tgtEl>
                                          <p:spTgt spid="3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barn(inVertical)">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555666"/>
            <a:ext cx="7936654" cy="121979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kumimoji="0" lang="vi-VN"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Câu hỏi </a:t>
            </a:r>
            <a:r>
              <a:rPr kumimoji="0" lang="en-US" sz="2000" b="1" i="0" u="none" strike="noStrike" kern="1200" cap="none" spc="0" normalizeH="0" baseline="0" noProof="1" smtClean="0">
                <a:ln>
                  <a:noFill/>
                </a:ln>
                <a:solidFill>
                  <a:schemeClr val="tx1"/>
                </a:solidFill>
                <a:effectLst/>
                <a:uLnTx/>
                <a:uFillTx/>
                <a:latin typeface="Arial" panose="020B0604020202020204" pitchFamily="34" charset="0"/>
                <a:cs typeface="Arial" panose="020B0604020202020204" pitchFamily="34" charset="0"/>
                <a:sym typeface="Arial"/>
              </a:rPr>
              <a:t>4: </a:t>
            </a:r>
            <a:r>
              <a:rPr lang="vi-VN" sz="2000">
                <a:solidFill>
                  <a:schemeClr val="tx1"/>
                </a:solidFill>
                <a:ea typeface="Times New Roman" panose="02020603050405020304" pitchFamily="18" charset="0"/>
                <a:cs typeface="Times New Roman" panose="02020603050405020304" pitchFamily="18" charset="0"/>
              </a:rPr>
              <a:t>Đâu </a:t>
            </a:r>
            <a:r>
              <a:rPr lang="vi-VN" sz="2000" b="1">
                <a:solidFill>
                  <a:schemeClr val="tx1"/>
                </a:solidFill>
                <a:ea typeface="Times New Roman" panose="02020603050405020304" pitchFamily="18" charset="0"/>
                <a:cs typeface="Times New Roman" panose="02020603050405020304" pitchFamily="18" charset="0"/>
              </a:rPr>
              <a:t>không</a:t>
            </a:r>
            <a:r>
              <a:rPr lang="vi-VN" sz="2000">
                <a:solidFill>
                  <a:schemeClr val="tx1"/>
                </a:solidFill>
                <a:ea typeface="Times New Roman" panose="02020603050405020304" pitchFamily="18" charset="0"/>
                <a:cs typeface="Times New Roman" panose="02020603050405020304" pitchFamily="18" charset="0"/>
              </a:rPr>
              <a:t> phải là một trong các giải pháp góp phần giảm nhẹ biến đổi khí hậu?</a:t>
            </a:r>
            <a:endParaRPr lang="en-US" sz="1800">
              <a:solidFill>
                <a:schemeClr val="tx1"/>
              </a:solidFill>
              <a:ea typeface="Calibri" panose="020F0502020204030204" pitchFamily="34" charset="0"/>
              <a:cs typeface="Times New Roman" panose="02020603050405020304" pitchFamily="18" charset="0"/>
            </a:endParaRPr>
          </a:p>
        </p:txBody>
      </p:sp>
      <p:sp>
        <p:nvSpPr>
          <p:cNvPr id="34" name="Đáp án đúng">
            <a:extLst>
              <a:ext uri="{FF2B5EF4-FFF2-40B4-BE49-F238E27FC236}">
                <a16:creationId xmlns:a16="http://schemas.microsoft.com/office/drawing/2014/main" id="{4D1DA2F5-D9A5-C765-0E47-25DD326F3067}"/>
              </a:ext>
            </a:extLst>
          </p:cNvPr>
          <p:cNvSpPr/>
          <p:nvPr/>
        </p:nvSpPr>
        <p:spPr>
          <a:xfrm>
            <a:off x="603673"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A.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Nâng cấp hệ thống cơ sở hạ tầng giao thông, hệ thống thủy lợi</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5" name="Đáp án sai 1">
            <a:extLst>
              <a:ext uri="{FF2B5EF4-FFF2-40B4-BE49-F238E27FC236}">
                <a16:creationId xmlns:a16="http://schemas.microsoft.com/office/drawing/2014/main" id="{1713963F-2894-56F2-E53C-4371936FB85C}"/>
              </a:ext>
            </a:extLst>
          </p:cNvPr>
          <p:cNvSpPr/>
          <p:nvPr/>
        </p:nvSpPr>
        <p:spPr>
          <a:xfrm>
            <a:off x="603673" y="3465602"/>
            <a:ext cx="3772225"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B.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Sử dụng tiết kiệm năng lượng</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6" name="Đáp án sai 2">
            <a:extLst>
              <a:ext uri="{FF2B5EF4-FFF2-40B4-BE49-F238E27FC236}">
                <a16:creationId xmlns:a16="http://schemas.microsoft.com/office/drawing/2014/main" id="{72E080E8-9CBE-7E1E-25CC-340E27A4D017}"/>
              </a:ext>
            </a:extLst>
          </p:cNvPr>
          <p:cNvSpPr/>
          <p:nvPr/>
        </p:nvSpPr>
        <p:spPr>
          <a:xfrm>
            <a:off x="4768101"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Bảo vệ rừng, trồng và bảo vệ cây xanh</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7" name="Đáp án sai 3">
            <a:extLst>
              <a:ext uri="{FF2B5EF4-FFF2-40B4-BE49-F238E27FC236}">
                <a16:creationId xmlns:a16="http://schemas.microsoft.com/office/drawing/2014/main" id="{98AC7C36-17E6-7D99-2014-5789447F054D}"/>
              </a:ext>
            </a:extLst>
          </p:cNvPr>
          <p:cNvSpPr/>
          <p:nvPr/>
        </p:nvSpPr>
        <p:spPr>
          <a:xfrm>
            <a:off x="4768101" y="3465602"/>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kumimoji="0" lang="en-US"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D. </a:t>
            </a:r>
            <a:r>
              <a:rPr lang="vi-VN" sz="1800">
                <a:solidFill>
                  <a:schemeClr val="tx1"/>
                </a:solidFill>
                <a:latin typeface="Arial" panose="020B0604020202020204" pitchFamily="34" charset="0"/>
                <a:ea typeface="Times New Roman" panose="02020603050405020304" pitchFamily="18" charset="0"/>
                <a:cs typeface="Arial" panose="020B0604020202020204" pitchFamily="34" charset="0"/>
              </a:rPr>
              <a:t>Giảm thiểu và xử lí rác thải, chất thải</a:t>
            </a:r>
            <a:endParaRPr kumimoji="0" lang="vi-VN" sz="18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8" name="Đáp án đúng">
            <a:extLst>
              <a:ext uri="{FF2B5EF4-FFF2-40B4-BE49-F238E27FC236}">
                <a16:creationId xmlns:a16="http://schemas.microsoft.com/office/drawing/2014/main" id="{F26A5EAB-E5AD-94BE-45D6-5F46AA945CA3}"/>
              </a:ext>
            </a:extLst>
          </p:cNvPr>
          <p:cNvSpPr/>
          <p:nvPr/>
        </p:nvSpPr>
        <p:spPr>
          <a:xfrm>
            <a:off x="603673" y="2039643"/>
            <a:ext cx="3772226" cy="1150120"/>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lnSpc>
                <a:spcPct val="150000"/>
              </a:lnSpc>
              <a:buClrTx/>
              <a:defRPr/>
            </a:pPr>
            <a:r>
              <a:rPr lang="en-US" sz="1800" kern="1200" noProof="1">
                <a:solidFill>
                  <a:schemeClr val="tx1"/>
                </a:solidFill>
                <a:latin typeface="Arial" panose="020B0604020202020204" pitchFamily="34" charset="0"/>
                <a:cs typeface="Arial" panose="020B0604020202020204" pitchFamily="34" charset="0"/>
              </a:rPr>
              <a:t>A. </a:t>
            </a:r>
            <a:r>
              <a:rPr lang="vi-VN" sz="1800">
                <a:solidFill>
                  <a:schemeClr val="tx1"/>
                </a:solidFill>
                <a:ea typeface="Times New Roman" panose="02020603050405020304" pitchFamily="18" charset="0"/>
                <a:cs typeface="Arial" panose="020B0604020202020204" pitchFamily="34" charset="0"/>
              </a:rPr>
              <a:t>Nâng cấp hệ thống cơ sở hạ tầng giao thông, hệ thống thủy lợi</a:t>
            </a:r>
            <a:endParaRPr lang="vi-VN" sz="1800" kern="1200" noProof="1">
              <a:solidFill>
                <a:schemeClr val="tx1"/>
              </a:solidFill>
              <a:cs typeface="Arial" panose="020B0604020202020204" pitchFamily="34" charset="0"/>
            </a:endParaRPr>
          </a:p>
        </p:txBody>
      </p:sp>
      <p:sp>
        <p:nvSpPr>
          <p:cNvPr id="2" name="Freeform 6">
            <a:hlinkClick r:id="rId2" action="ppaction://hlinksldjump"/>
            <a:extLst>
              <a:ext uri="{FF2B5EF4-FFF2-40B4-BE49-F238E27FC236}">
                <a16:creationId xmlns:a16="http://schemas.microsoft.com/office/drawing/2014/main" id="{DE5C8CE5-831A-EC55-F4C5-3381EE693231}"/>
              </a:ext>
            </a:extLst>
          </p:cNvPr>
          <p:cNvSpPr/>
          <p:nvPr/>
        </p:nvSpPr>
        <p:spPr>
          <a:xfrm>
            <a:off x="8420608" y="4144296"/>
            <a:ext cx="634181" cy="932836"/>
          </a:xfrm>
          <a:custGeom>
            <a:avLst/>
            <a:gdLst/>
            <a:ahLst/>
            <a:cxnLst/>
            <a:rect l="l" t="t" r="r" b="b"/>
            <a:pathLst>
              <a:path w="1265301" h="2057400">
                <a:moveTo>
                  <a:pt x="0" y="0"/>
                </a:moveTo>
                <a:lnTo>
                  <a:pt x="1265301" y="0"/>
                </a:lnTo>
                <a:lnTo>
                  <a:pt x="126530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707002369"/>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barn(inVertical)">
                                      <p:cBhvr>
                                        <p:cTn id="11" dur="500"/>
                                        <p:tgtEl>
                                          <p:spTgt spid="3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arn(inVertical)">
                                      <p:cBhvr>
                                        <p:cTn id="15" dur="500"/>
                                        <p:tgtEl>
                                          <p:spTgt spid="3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barn(inVertical)">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262931"/>
            <a:ext cx="7936654" cy="80577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vi-VN" sz="2000" b="1"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Câu hỏi </a:t>
            </a:r>
            <a:r>
              <a:rPr kumimoji="0" lang="en-US" sz="2000" b="1" i="0" u="none" strike="noStrike" kern="1200" cap="none" spc="0" normalizeH="0" baseline="0" noProof="1" smtClean="0">
                <a:ln>
                  <a:noFill/>
                </a:ln>
                <a:solidFill>
                  <a:schemeClr val="tx1"/>
                </a:solidFill>
                <a:effectLst/>
                <a:uLnTx/>
                <a:uFillTx/>
                <a:latin typeface="Arial" panose="020B0604020202020204" pitchFamily="34" charset="0"/>
                <a:cs typeface="Arial" panose="020B0604020202020204" pitchFamily="34" charset="0"/>
                <a:sym typeface="Arial"/>
              </a:rPr>
              <a:t>5: </a:t>
            </a:r>
            <a:r>
              <a:rPr lang="vi-VN" sz="2000">
                <a:solidFill>
                  <a:schemeClr val="tx1"/>
                </a:solidFill>
              </a:rPr>
              <a:t>Video sau nói đến hiện tượng gì?</a:t>
            </a:r>
            <a:endParaRPr lang="en-US" sz="2000">
              <a:solidFill>
                <a:schemeClr val="tx1"/>
              </a:solidFill>
            </a:endParaRPr>
          </a:p>
        </p:txBody>
      </p:sp>
      <p:pic>
        <p:nvPicPr>
          <p:cNvPr id="3" name="Lũ Quét Dồn Dập, Nhấn Chìm Thị Trấn Mường Xén, Nghệ An Trong Biển Nước _ SKĐS (online-video-cutter.co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07160" y="1325880"/>
            <a:ext cx="6329680" cy="3560445"/>
          </a:xfrm>
          <a:prstGeom prst="rect">
            <a:avLst/>
          </a:prstGeom>
        </p:spPr>
      </p:pic>
    </p:spTree>
    <p:extLst>
      <p:ext uri="{BB962C8B-B14F-4D97-AF65-F5344CB8AC3E}">
        <p14:creationId xmlns:p14="http://schemas.microsoft.com/office/powerpoint/2010/main" val="1518379286"/>
      </p:ext>
    </p:extLst>
  </p:cSld>
  <p:clrMapOvr>
    <a:masterClrMapping/>
  </p:clrMapOvr>
  <p:transition spd="med">
    <p:randomBar dir="vert"/>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8" name="Câu hỏi">
            <a:extLst>
              <a:ext uri="{FF2B5EF4-FFF2-40B4-BE49-F238E27FC236}">
                <a16:creationId xmlns:a16="http://schemas.microsoft.com/office/drawing/2014/main" id="{018AD89B-885D-983C-F4F6-FC485515F49D}"/>
              </a:ext>
            </a:extLst>
          </p:cNvPr>
          <p:cNvSpPr/>
          <p:nvPr/>
        </p:nvSpPr>
        <p:spPr>
          <a:xfrm>
            <a:off x="603673" y="555666"/>
            <a:ext cx="7936654" cy="121979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2000" b="1" kern="1200" noProof="1">
                <a:solidFill>
                  <a:schemeClr val="tx1"/>
                </a:solidFill>
                <a:cs typeface="Arial" panose="020B0604020202020204" pitchFamily="34" charset="0"/>
              </a:rPr>
              <a:t>Câu hỏi </a:t>
            </a:r>
            <a:r>
              <a:rPr lang="en-US" sz="2000" b="1" kern="1200" noProof="1">
                <a:solidFill>
                  <a:schemeClr val="tx1"/>
                </a:solidFill>
                <a:latin typeface="Arial" panose="020B0604020202020204" pitchFamily="34" charset="0"/>
                <a:cs typeface="Arial" panose="020B0604020202020204" pitchFamily="34" charset="0"/>
              </a:rPr>
              <a:t>5: </a:t>
            </a:r>
            <a:r>
              <a:rPr lang="vi-VN" sz="2000">
                <a:solidFill>
                  <a:schemeClr val="tx1"/>
                </a:solidFill>
              </a:rPr>
              <a:t>Video sau nói đến hiện tượng gì?</a:t>
            </a:r>
            <a:endParaRPr lang="en-US" sz="2000">
              <a:solidFill>
                <a:schemeClr val="tx1"/>
              </a:solidFill>
            </a:endParaRPr>
          </a:p>
        </p:txBody>
      </p:sp>
      <p:sp>
        <p:nvSpPr>
          <p:cNvPr id="34" name="Đáp án đúng">
            <a:extLst>
              <a:ext uri="{FF2B5EF4-FFF2-40B4-BE49-F238E27FC236}">
                <a16:creationId xmlns:a16="http://schemas.microsoft.com/office/drawing/2014/main" id="{4D1DA2F5-D9A5-C765-0E47-25DD326F3067}"/>
              </a:ext>
            </a:extLst>
          </p:cNvPr>
          <p:cNvSpPr/>
          <p:nvPr/>
        </p:nvSpPr>
        <p:spPr>
          <a:xfrm>
            <a:off x="603673"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A. </a:t>
            </a:r>
            <a:r>
              <a:rPr lang="en-US" sz="2000" smtClean="0">
                <a:solidFill>
                  <a:schemeClr val="tx1"/>
                </a:solidFill>
                <a:latin typeface="Arial" panose="020B0604020202020204" pitchFamily="34" charset="0"/>
                <a:ea typeface="Times New Roman" panose="02020603050405020304" pitchFamily="18" charset="0"/>
                <a:cs typeface="Arial" panose="020B0604020202020204" pitchFamily="34" charset="0"/>
              </a:rPr>
              <a:t>Mưa lớn</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5" name="Đáp án sai 1">
            <a:extLst>
              <a:ext uri="{FF2B5EF4-FFF2-40B4-BE49-F238E27FC236}">
                <a16:creationId xmlns:a16="http://schemas.microsoft.com/office/drawing/2014/main" id="{1713963F-2894-56F2-E53C-4371936FB85C}"/>
              </a:ext>
            </a:extLst>
          </p:cNvPr>
          <p:cNvSpPr/>
          <p:nvPr/>
        </p:nvSpPr>
        <p:spPr>
          <a:xfrm>
            <a:off x="603673" y="3465602"/>
            <a:ext cx="3772225"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B. </a:t>
            </a:r>
            <a:r>
              <a:rPr lang="en-US" sz="2000" smtClean="0">
                <a:solidFill>
                  <a:schemeClr val="tx1"/>
                </a:solidFill>
                <a:latin typeface="Arial" panose="020B0604020202020204" pitchFamily="34" charset="0"/>
                <a:ea typeface="Times New Roman" panose="02020603050405020304" pitchFamily="18" charset="0"/>
                <a:cs typeface="Arial" panose="020B0604020202020204" pitchFamily="34" charset="0"/>
              </a:rPr>
              <a:t>Lũ quét</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6" name="Đáp án sai 2">
            <a:extLst>
              <a:ext uri="{FF2B5EF4-FFF2-40B4-BE49-F238E27FC236}">
                <a16:creationId xmlns:a16="http://schemas.microsoft.com/office/drawing/2014/main" id="{72E080E8-9CBE-7E1E-25CC-340E27A4D017}"/>
              </a:ext>
            </a:extLst>
          </p:cNvPr>
          <p:cNvSpPr/>
          <p:nvPr/>
        </p:nvSpPr>
        <p:spPr>
          <a:xfrm>
            <a:off x="4768101" y="2045471"/>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C. </a:t>
            </a:r>
            <a:r>
              <a:rPr lang="en-US" sz="2000" smtClean="0">
                <a:solidFill>
                  <a:schemeClr val="tx1"/>
                </a:solidFill>
                <a:latin typeface="Arial" panose="020B0604020202020204" pitchFamily="34" charset="0"/>
                <a:ea typeface="Times New Roman" panose="02020603050405020304" pitchFamily="18" charset="0"/>
                <a:cs typeface="Arial" panose="020B0604020202020204" pitchFamily="34" charset="0"/>
              </a:rPr>
              <a:t>Sạt lở đất</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7" name="Đáp án sai 3">
            <a:extLst>
              <a:ext uri="{FF2B5EF4-FFF2-40B4-BE49-F238E27FC236}">
                <a16:creationId xmlns:a16="http://schemas.microsoft.com/office/drawing/2014/main" id="{98AC7C36-17E6-7D99-2014-5789447F054D}"/>
              </a:ext>
            </a:extLst>
          </p:cNvPr>
          <p:cNvSpPr/>
          <p:nvPr/>
        </p:nvSpPr>
        <p:spPr>
          <a:xfrm>
            <a:off x="4768101" y="3465602"/>
            <a:ext cx="3772226" cy="11442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kumimoji="0" lang="en-US"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rPr>
              <a:t>D. </a:t>
            </a:r>
            <a:r>
              <a:rPr lang="en-US" sz="2000" smtClean="0">
                <a:solidFill>
                  <a:schemeClr val="tx1"/>
                </a:solidFill>
                <a:latin typeface="Arial" panose="020B0604020202020204" pitchFamily="34" charset="0"/>
                <a:ea typeface="Times New Roman" panose="02020603050405020304" pitchFamily="18" charset="0"/>
                <a:cs typeface="Arial" panose="020B0604020202020204" pitchFamily="34" charset="0"/>
              </a:rPr>
              <a:t>Bão</a:t>
            </a:r>
            <a:endParaRPr kumimoji="0" lang="vi-VN" sz="2000" b="0" i="0" u="none" strike="noStrike" kern="1200" cap="none" spc="0" normalizeH="0" baseline="0" noProof="1">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38" name="Đáp án đúng">
            <a:extLst>
              <a:ext uri="{FF2B5EF4-FFF2-40B4-BE49-F238E27FC236}">
                <a16:creationId xmlns:a16="http://schemas.microsoft.com/office/drawing/2014/main" id="{F26A5EAB-E5AD-94BE-45D6-5F46AA945CA3}"/>
              </a:ext>
            </a:extLst>
          </p:cNvPr>
          <p:cNvSpPr/>
          <p:nvPr/>
        </p:nvSpPr>
        <p:spPr>
          <a:xfrm>
            <a:off x="603672" y="3462688"/>
            <a:ext cx="3772226" cy="1150120"/>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800">
              <a:buClrTx/>
              <a:defRPr/>
            </a:pPr>
            <a:r>
              <a:rPr lang="en-US" sz="2000" kern="1200" noProof="1">
                <a:solidFill>
                  <a:schemeClr val="tx1"/>
                </a:solidFill>
                <a:latin typeface="Arial" panose="020B0604020202020204" pitchFamily="34" charset="0"/>
                <a:cs typeface="Arial" panose="020B0604020202020204" pitchFamily="34" charset="0"/>
              </a:rPr>
              <a:t>B. </a:t>
            </a:r>
            <a:r>
              <a:rPr lang="en-US" sz="2000">
                <a:solidFill>
                  <a:schemeClr val="tx1"/>
                </a:solidFill>
                <a:latin typeface="Arial" panose="020B0604020202020204" pitchFamily="34" charset="0"/>
                <a:ea typeface="Times New Roman" panose="02020603050405020304" pitchFamily="18" charset="0"/>
                <a:cs typeface="Arial" panose="020B0604020202020204" pitchFamily="34" charset="0"/>
              </a:rPr>
              <a:t>Lũ quét</a:t>
            </a:r>
            <a:endParaRPr lang="vi-VN" sz="2000" kern="1200" noProof="1">
              <a:solidFill>
                <a:schemeClr val="tx1"/>
              </a:solidFill>
              <a:cs typeface="Arial" panose="020B0604020202020204" pitchFamily="34" charset="0"/>
            </a:endParaRPr>
          </a:p>
        </p:txBody>
      </p:sp>
      <p:sp>
        <p:nvSpPr>
          <p:cNvPr id="2" name="Freeform 6">
            <a:hlinkClick r:id="rId2" action="ppaction://hlinksldjump"/>
            <a:extLst>
              <a:ext uri="{FF2B5EF4-FFF2-40B4-BE49-F238E27FC236}">
                <a16:creationId xmlns:a16="http://schemas.microsoft.com/office/drawing/2014/main" id="{DE5C8CE5-831A-EC55-F4C5-3381EE693231}"/>
              </a:ext>
            </a:extLst>
          </p:cNvPr>
          <p:cNvSpPr/>
          <p:nvPr/>
        </p:nvSpPr>
        <p:spPr>
          <a:xfrm>
            <a:off x="8420608" y="4144296"/>
            <a:ext cx="634181" cy="932836"/>
          </a:xfrm>
          <a:custGeom>
            <a:avLst/>
            <a:gdLst/>
            <a:ahLst/>
            <a:cxnLst/>
            <a:rect l="l" t="t" r="r" b="b"/>
            <a:pathLst>
              <a:path w="1265301" h="2057400">
                <a:moveTo>
                  <a:pt x="0" y="0"/>
                </a:moveTo>
                <a:lnTo>
                  <a:pt x="1265301" y="0"/>
                </a:lnTo>
                <a:lnTo>
                  <a:pt x="126530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981214505"/>
      </p:ext>
    </p:extLst>
  </p:cSld>
  <p:clrMapOvr>
    <a:masterClrMapping/>
  </p:clrMapOvr>
  <p:transition spd="med">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barn(inVertical)">
                                      <p:cBhvr>
                                        <p:cTn id="11" dur="500"/>
                                        <p:tgtEl>
                                          <p:spTgt spid="3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arn(inVertical)">
                                      <p:cBhvr>
                                        <p:cTn id="15" dur="500"/>
                                        <p:tgtEl>
                                          <p:spTgt spid="3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animEffect transition="in" filter="barn(inVertical)">
                                      <p:cBhvr>
                                        <p:cTn id="2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3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879"/>
        <p:cNvGrpSpPr/>
        <p:nvPr/>
      </p:nvGrpSpPr>
      <p:grpSpPr>
        <a:xfrm>
          <a:off x="0" y="0"/>
          <a:ext cx="0" cy="0"/>
          <a:chOff x="0" y="0"/>
          <a:chExt cx="0" cy="0"/>
        </a:xfrm>
      </p:grpSpPr>
      <p:sp>
        <p:nvSpPr>
          <p:cNvPr id="882" name="Google Shape;882;p45"/>
          <p:cNvSpPr/>
          <p:nvPr/>
        </p:nvSpPr>
        <p:spPr>
          <a:xfrm>
            <a:off x="6365550" y="3312400"/>
            <a:ext cx="2778450" cy="1831100"/>
          </a:xfrm>
          <a:custGeom>
            <a:avLst/>
            <a:gdLst/>
            <a:ahLst/>
            <a:cxnLst/>
            <a:rect l="l" t="t" r="r" b="b"/>
            <a:pathLst>
              <a:path w="111138" h="73244" extrusionOk="0">
                <a:moveTo>
                  <a:pt x="111138" y="1"/>
                </a:moveTo>
                <a:lnTo>
                  <a:pt x="90124" y="13706"/>
                </a:lnTo>
                <a:lnTo>
                  <a:pt x="67080" y="14873"/>
                </a:lnTo>
                <a:lnTo>
                  <a:pt x="52487" y="30633"/>
                </a:lnTo>
                <a:lnTo>
                  <a:pt x="27388" y="43195"/>
                </a:lnTo>
                <a:lnTo>
                  <a:pt x="0" y="73244"/>
                </a:lnTo>
                <a:lnTo>
                  <a:pt x="111138" y="73244"/>
                </a:lnTo>
                <a:lnTo>
                  <a:pt x="111138" y="1"/>
                </a:lnTo>
                <a:close/>
              </a:path>
            </a:pathLst>
          </a:custGeom>
          <a:gradFill>
            <a:gsLst>
              <a:gs pos="0">
                <a:schemeClr val="accent3"/>
              </a:gs>
              <a:gs pos="100000">
                <a:schemeClr val="accent2"/>
              </a:gs>
            </a:gsLst>
            <a:lin ang="5400012"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 name="TextBox 7">
            <a:extLst>
              <a:ext uri="{FF2B5EF4-FFF2-40B4-BE49-F238E27FC236}">
                <a16:creationId xmlns:a16="http://schemas.microsoft.com/office/drawing/2014/main" id="{79EC1C3D-C322-94DE-64ED-BC602AFC9603}"/>
              </a:ext>
            </a:extLst>
          </p:cNvPr>
          <p:cNvSpPr txBox="1"/>
          <p:nvPr/>
        </p:nvSpPr>
        <p:spPr>
          <a:xfrm>
            <a:off x="436158" y="678233"/>
            <a:ext cx="5424417" cy="646331"/>
          </a:xfrm>
          <a:prstGeom prst="rect">
            <a:avLst/>
          </a:prstGeom>
          <a:noFill/>
        </p:spPr>
        <p:txBody>
          <a:bodyPr wrap="square">
            <a:spAutoFit/>
          </a:bodyPr>
          <a:lstStyle/>
          <a:p>
            <a:pPr marL="0" marR="0" lvl="0" indent="0" algn="ctr" defTabSz="914400" rtl="0" eaLnBrk="1" fontAlgn="auto" latinLnBrk="0" hangingPunct="1">
              <a:spcBef>
                <a:spcPts val="0"/>
              </a:spcBef>
              <a:spcAft>
                <a:spcPts val="0"/>
              </a:spcAft>
              <a:buClr>
                <a:srgbClr val="000000"/>
              </a:buClr>
              <a:buSzTx/>
              <a:buFont typeface="Arial"/>
              <a:buNone/>
              <a:tabLst/>
              <a:defRPr/>
            </a:pPr>
            <a:r>
              <a:rPr kumimoji="0" lang="vi-VN" sz="3600" b="1" i="0" u="none" strike="noStrike" kern="0" cap="none" spc="0" normalizeH="0" baseline="0" noProof="0" dirty="0">
                <a:ln>
                  <a:noFill/>
                </a:ln>
                <a:solidFill>
                  <a:srgbClr val="004C60"/>
                </a:solidFill>
                <a:effectLst/>
                <a:uLnTx/>
                <a:uFillTx/>
                <a:latin typeface="Arial" panose="020B0604020202020204" pitchFamily="34" charset="0"/>
                <a:cs typeface="Arial" panose="020B0604020202020204" pitchFamily="34" charset="0"/>
                <a:sym typeface="Arial"/>
              </a:rPr>
              <a:t>LUYỆN TẬP</a:t>
            </a:r>
            <a:endParaRPr kumimoji="0" lang="en-US" sz="3600" b="0" i="0" u="none" strike="noStrike" kern="0" cap="none" spc="0" normalizeH="0" baseline="0" noProof="0" dirty="0">
              <a:ln>
                <a:noFill/>
              </a:ln>
              <a:solidFill>
                <a:srgbClr val="004C60"/>
              </a:solidFill>
              <a:effectLst/>
              <a:uLnTx/>
              <a:uFillTx/>
              <a:sym typeface="Arial"/>
            </a:endParaRPr>
          </a:p>
        </p:txBody>
      </p:sp>
      <p:grpSp>
        <p:nvGrpSpPr>
          <p:cNvPr id="5" name="Group 4"/>
          <p:cNvGrpSpPr/>
          <p:nvPr/>
        </p:nvGrpSpPr>
        <p:grpSpPr>
          <a:xfrm>
            <a:off x="1053127" y="1798320"/>
            <a:ext cx="4190477" cy="2631440"/>
            <a:chOff x="990600" y="2176070"/>
            <a:chExt cx="6324600" cy="4467282"/>
          </a:xfrm>
        </p:grpSpPr>
        <p:grpSp>
          <p:nvGrpSpPr>
            <p:cNvPr id="6" name="Group 5"/>
            <p:cNvGrpSpPr/>
            <p:nvPr/>
          </p:nvGrpSpPr>
          <p:grpSpPr>
            <a:xfrm>
              <a:off x="990600" y="2628900"/>
              <a:ext cx="6324600" cy="4014452"/>
              <a:chOff x="990600" y="2400300"/>
              <a:chExt cx="6324600" cy="4014452"/>
            </a:xfrm>
          </p:grpSpPr>
          <p:sp>
            <p:nvSpPr>
              <p:cNvPr id="9" name="Rounded Rectangle 8"/>
              <p:cNvSpPr/>
              <p:nvPr/>
            </p:nvSpPr>
            <p:spPr>
              <a:xfrm>
                <a:off x="990600" y="2400300"/>
                <a:ext cx="6324600" cy="4014452"/>
              </a:xfrm>
              <a:prstGeom prst="roundRect">
                <a:avLst>
                  <a:gd name="adj" fmla="val 12593"/>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p:nvSpPr>
            <p:spPr>
              <a:xfrm>
                <a:off x="1371599" y="3289563"/>
                <a:ext cx="5562600" cy="2507996"/>
              </a:xfrm>
              <a:prstGeom prst="rect">
                <a:avLst/>
              </a:prstGeom>
            </p:spPr>
            <p:txBody>
              <a:bodyPr wrap="square">
                <a:spAutoFit/>
              </a:bodyPr>
              <a:lstStyle/>
              <a:p>
                <a:pPr algn="just">
                  <a:lnSpc>
                    <a:spcPct val="150000"/>
                  </a:lnSpc>
                </a:pPr>
                <a:r>
                  <a:rPr lang="vi-VN" sz="2000">
                    <a:latin typeface="+mn-lt"/>
                    <a:ea typeface="Calibri" panose="020F0502020204030204" pitchFamily="34" charset="0"/>
                  </a:rPr>
                  <a:t>Vẽ sơ đồ thể hiện tác động của biến đổi khí hậu và thủy văn Việt </a:t>
                </a:r>
                <a:r>
                  <a:rPr lang="vi-VN" sz="2000" smtClean="0">
                    <a:latin typeface="+mn-lt"/>
                    <a:ea typeface="Calibri" panose="020F0502020204030204" pitchFamily="34" charset="0"/>
                  </a:rPr>
                  <a:t>Nam</a:t>
                </a:r>
                <a:r>
                  <a:rPr lang="en-US" sz="2000" smtClean="0">
                    <a:latin typeface="+mn-lt"/>
                    <a:ea typeface="Calibri" panose="020F0502020204030204" pitchFamily="34" charset="0"/>
                  </a:rPr>
                  <a:t>.</a:t>
                </a:r>
                <a:endParaRPr lang="en-US" sz="2000">
                  <a:latin typeface="+mn-lt"/>
                </a:endParaRPr>
              </a:p>
            </p:txBody>
          </p:sp>
        </p:gr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1683" y="2176070"/>
              <a:ext cx="959145" cy="1052140"/>
            </a:xfrm>
            <a:prstGeom prst="rect">
              <a:avLst/>
            </a:prstGeom>
          </p:spPr>
        </p:pic>
      </p:grpSp>
    </p:spTree>
    <p:extLst>
      <p:ext uri="{BB962C8B-B14F-4D97-AF65-F5344CB8AC3E}">
        <p14:creationId xmlns:p14="http://schemas.microsoft.com/office/powerpoint/2010/main" val="2751105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048"/>
        <p:cNvGrpSpPr/>
        <p:nvPr/>
      </p:nvGrpSpPr>
      <p:grpSpPr>
        <a:xfrm>
          <a:off x="0" y="0"/>
          <a:ext cx="0" cy="0"/>
          <a:chOff x="0" y="0"/>
          <a:chExt cx="0" cy="0"/>
        </a:xfrm>
      </p:grpSpPr>
      <p:sp>
        <p:nvSpPr>
          <p:cNvPr id="4" name="Rectangle 3"/>
          <p:cNvSpPr/>
          <p:nvPr/>
        </p:nvSpPr>
        <p:spPr>
          <a:xfrm>
            <a:off x="954756" y="483082"/>
            <a:ext cx="7245894" cy="400110"/>
          </a:xfrm>
          <a:prstGeom prst="rect">
            <a:avLst/>
          </a:prstGeom>
        </p:spPr>
        <p:txBody>
          <a:bodyPr wrap="none">
            <a:spAutoFit/>
          </a:bodyPr>
          <a:lstStyle/>
          <a:p>
            <a:pPr algn="ctr"/>
            <a:r>
              <a:rPr lang="en-US" sz="2000" b="1" smtClean="0">
                <a:ea typeface="Calibri" panose="020F0502020204030204" pitchFamily="34" charset="0"/>
              </a:rPr>
              <a:t>Sơ đồ </a:t>
            </a:r>
            <a:r>
              <a:rPr lang="vi-VN" sz="2000" b="1" smtClean="0">
                <a:ea typeface="Calibri" panose="020F0502020204030204" pitchFamily="34" charset="0"/>
              </a:rPr>
              <a:t>tác </a:t>
            </a:r>
            <a:r>
              <a:rPr lang="vi-VN" sz="2000" b="1">
                <a:ea typeface="Calibri" panose="020F0502020204030204" pitchFamily="34" charset="0"/>
              </a:rPr>
              <a:t>động của biến đổi khí hậu và thủy văn Việt Nam</a:t>
            </a:r>
            <a:endParaRPr lang="en-US" sz="2000" b="1"/>
          </a:p>
        </p:txBody>
      </p:sp>
      <p:grpSp>
        <p:nvGrpSpPr>
          <p:cNvPr id="28677" name="Group 28676"/>
          <p:cNvGrpSpPr/>
          <p:nvPr/>
        </p:nvGrpSpPr>
        <p:grpSpPr>
          <a:xfrm>
            <a:off x="283617" y="1219200"/>
            <a:ext cx="8536722" cy="3478887"/>
            <a:chOff x="283617" y="1219200"/>
            <a:chExt cx="8536722" cy="3478887"/>
          </a:xfrm>
        </p:grpSpPr>
        <p:sp>
          <p:nvSpPr>
            <p:cNvPr id="5" name="Rounded Rectangle 4"/>
            <p:cNvSpPr/>
            <p:nvPr/>
          </p:nvSpPr>
          <p:spPr>
            <a:xfrm>
              <a:off x="4090023" y="2491919"/>
              <a:ext cx="975360" cy="933450"/>
            </a:xfrm>
            <a:prstGeom prst="roundRect">
              <a:avLst/>
            </a:prstGeom>
            <a:solidFill>
              <a:srgbClr val="C55A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b="1" smtClean="0"/>
                <a:t>Tác động</a:t>
              </a:r>
              <a:endParaRPr lang="en-US" sz="1600" b="1"/>
            </a:p>
          </p:txBody>
        </p:sp>
        <p:sp>
          <p:nvSpPr>
            <p:cNvPr id="16" name="Rounded Rectangle 15"/>
            <p:cNvSpPr/>
            <p:nvPr/>
          </p:nvSpPr>
          <p:spPr>
            <a:xfrm>
              <a:off x="5553063" y="2491919"/>
              <a:ext cx="975360" cy="933450"/>
            </a:xfrm>
            <a:prstGeom prst="roundRect">
              <a:avLst/>
            </a:prstGeom>
            <a:solidFill>
              <a:srgbClr val="B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b="1" smtClean="0"/>
                <a:t>Thuỷ văn</a:t>
              </a:r>
              <a:endParaRPr lang="en-US" sz="1600" b="1"/>
            </a:p>
          </p:txBody>
        </p:sp>
        <p:sp>
          <p:nvSpPr>
            <p:cNvPr id="17" name="Rounded Rectangle 16"/>
            <p:cNvSpPr/>
            <p:nvPr/>
          </p:nvSpPr>
          <p:spPr>
            <a:xfrm>
              <a:off x="2626983" y="2491919"/>
              <a:ext cx="975360" cy="933450"/>
            </a:xfrm>
            <a:prstGeom prst="roundRect">
              <a:avLst/>
            </a:prstGeom>
            <a:solidFill>
              <a:srgbClr val="B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b="1" smtClean="0"/>
                <a:t>Khí hậu</a:t>
              </a:r>
              <a:endParaRPr lang="en-US" sz="1600" b="1"/>
            </a:p>
          </p:txBody>
        </p:sp>
        <p:sp>
          <p:nvSpPr>
            <p:cNvPr id="10" name="Right Arrow 9"/>
            <p:cNvSpPr/>
            <p:nvPr/>
          </p:nvSpPr>
          <p:spPr>
            <a:xfrm>
              <a:off x="5120304" y="2730044"/>
              <a:ext cx="377837" cy="457200"/>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8" name="Right Arrow 17"/>
            <p:cNvSpPr/>
            <p:nvPr/>
          </p:nvSpPr>
          <p:spPr>
            <a:xfrm rot="10800000">
              <a:off x="3653765" y="2730044"/>
              <a:ext cx="377837" cy="457200"/>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9" name="Rounded Rectangle 18"/>
            <p:cNvSpPr/>
            <p:nvPr/>
          </p:nvSpPr>
          <p:spPr>
            <a:xfrm>
              <a:off x="6831519" y="1219200"/>
              <a:ext cx="1988819" cy="1127760"/>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mtClean="0"/>
                <a:t>Lưu lượng nước sông biến động</a:t>
              </a:r>
              <a:endParaRPr lang="en-US"/>
            </a:p>
          </p:txBody>
        </p:sp>
        <p:sp>
          <p:nvSpPr>
            <p:cNvPr id="20" name="Rounded Rectangle 19"/>
            <p:cNvSpPr/>
            <p:nvPr/>
          </p:nvSpPr>
          <p:spPr>
            <a:xfrm>
              <a:off x="6831520" y="3530649"/>
              <a:ext cx="1988819" cy="1127760"/>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mtClean="0"/>
                <a:t>Gia tăng chênh lệch lưu lượng nước giữa mùa lũ và mùa cạn</a:t>
              </a:r>
              <a:endParaRPr lang="en-US"/>
            </a:p>
          </p:txBody>
        </p:sp>
        <p:sp>
          <p:nvSpPr>
            <p:cNvPr id="23" name="Rounded Rectangle 22"/>
            <p:cNvSpPr/>
            <p:nvPr/>
          </p:nvSpPr>
          <p:spPr>
            <a:xfrm>
              <a:off x="289345" y="1219200"/>
              <a:ext cx="1988819" cy="878889"/>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mtClean="0"/>
                <a:t>Nhiệt độ có xu thế tăng</a:t>
              </a:r>
              <a:endParaRPr lang="en-US"/>
            </a:p>
          </p:txBody>
        </p:sp>
        <p:sp>
          <p:nvSpPr>
            <p:cNvPr id="24" name="Rounded Rectangle 23"/>
            <p:cNvSpPr/>
            <p:nvPr/>
          </p:nvSpPr>
          <p:spPr>
            <a:xfrm>
              <a:off x="283617" y="2519199"/>
              <a:ext cx="1988819" cy="878889"/>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mtClean="0"/>
                <a:t>Lượng mưa có xu thế tăng nhẹ</a:t>
              </a:r>
              <a:endParaRPr lang="en-US"/>
            </a:p>
          </p:txBody>
        </p:sp>
        <p:sp>
          <p:nvSpPr>
            <p:cNvPr id="25" name="Rounded Rectangle 24"/>
            <p:cNvSpPr/>
            <p:nvPr/>
          </p:nvSpPr>
          <p:spPr>
            <a:xfrm>
              <a:off x="283617" y="3819198"/>
              <a:ext cx="1988819" cy="878889"/>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mtClean="0"/>
                <a:t>Gia tăng hiện tượng thời tiết cực đoan</a:t>
              </a:r>
              <a:endParaRPr lang="en-US"/>
            </a:p>
          </p:txBody>
        </p:sp>
        <p:cxnSp>
          <p:nvCxnSpPr>
            <p:cNvPr id="13" name="Straight Arrow Connector 12"/>
            <p:cNvCxnSpPr>
              <a:stCxn id="16" idx="3"/>
              <a:endCxn id="19" idx="1"/>
            </p:cNvCxnSpPr>
            <p:nvPr/>
          </p:nvCxnSpPr>
          <p:spPr>
            <a:xfrm flipV="1">
              <a:off x="6528423" y="1783080"/>
              <a:ext cx="303096" cy="11755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16" idx="3"/>
              <a:endCxn id="20" idx="1"/>
            </p:cNvCxnSpPr>
            <p:nvPr/>
          </p:nvCxnSpPr>
          <p:spPr>
            <a:xfrm>
              <a:off x="6528423" y="2958644"/>
              <a:ext cx="303097" cy="113588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7" idx="1"/>
              <a:endCxn id="23" idx="3"/>
            </p:cNvCxnSpPr>
            <p:nvPr/>
          </p:nvCxnSpPr>
          <p:spPr>
            <a:xfrm flipH="1" flipV="1">
              <a:off x="2278164" y="1658645"/>
              <a:ext cx="348819" cy="129999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17" idx="1"/>
              <a:endCxn id="24" idx="3"/>
            </p:cNvCxnSpPr>
            <p:nvPr/>
          </p:nvCxnSpPr>
          <p:spPr>
            <a:xfrm flipH="1">
              <a:off x="2272436" y="2958644"/>
              <a:ext cx="354547"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17" idx="1"/>
              <a:endCxn id="25" idx="3"/>
            </p:cNvCxnSpPr>
            <p:nvPr/>
          </p:nvCxnSpPr>
          <p:spPr>
            <a:xfrm flipH="1">
              <a:off x="2272436" y="2958644"/>
              <a:ext cx="354547" cy="129999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8677"/>
                                        </p:tgtEl>
                                        <p:attrNameLst>
                                          <p:attrName>style.visibility</p:attrName>
                                        </p:attrNameLst>
                                      </p:cBhvr>
                                      <p:to>
                                        <p:strVal val="visible"/>
                                      </p:to>
                                    </p:set>
                                    <p:animEffect transition="in" filter="barn(inVertical)">
                                      <p:cBhvr>
                                        <p:cTn id="12" dur="500"/>
                                        <p:tgtEl>
                                          <p:spTgt spid="28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879"/>
        <p:cNvGrpSpPr/>
        <p:nvPr/>
      </p:nvGrpSpPr>
      <p:grpSpPr>
        <a:xfrm>
          <a:off x="0" y="0"/>
          <a:ext cx="0" cy="0"/>
          <a:chOff x="0" y="0"/>
          <a:chExt cx="0" cy="0"/>
        </a:xfrm>
      </p:grpSpPr>
      <p:sp>
        <p:nvSpPr>
          <p:cNvPr id="882" name="Google Shape;882;p45"/>
          <p:cNvSpPr/>
          <p:nvPr/>
        </p:nvSpPr>
        <p:spPr>
          <a:xfrm>
            <a:off x="6365550" y="3312400"/>
            <a:ext cx="2778450" cy="1831100"/>
          </a:xfrm>
          <a:custGeom>
            <a:avLst/>
            <a:gdLst/>
            <a:ahLst/>
            <a:cxnLst/>
            <a:rect l="l" t="t" r="r" b="b"/>
            <a:pathLst>
              <a:path w="111138" h="73244" extrusionOk="0">
                <a:moveTo>
                  <a:pt x="111138" y="1"/>
                </a:moveTo>
                <a:lnTo>
                  <a:pt x="90124" y="13706"/>
                </a:lnTo>
                <a:lnTo>
                  <a:pt x="67080" y="14873"/>
                </a:lnTo>
                <a:lnTo>
                  <a:pt x="52487" y="30633"/>
                </a:lnTo>
                <a:lnTo>
                  <a:pt x="27388" y="43195"/>
                </a:lnTo>
                <a:lnTo>
                  <a:pt x="0" y="73244"/>
                </a:lnTo>
                <a:lnTo>
                  <a:pt x="111138" y="73244"/>
                </a:lnTo>
                <a:lnTo>
                  <a:pt x="111138" y="1"/>
                </a:lnTo>
                <a:close/>
              </a:path>
            </a:pathLst>
          </a:custGeom>
          <a:gradFill>
            <a:gsLst>
              <a:gs pos="0">
                <a:schemeClr val="accent3"/>
              </a:gs>
              <a:gs pos="100000">
                <a:schemeClr val="accent2"/>
              </a:gs>
            </a:gsLst>
            <a:lin ang="5400012"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 name="TextBox 7">
            <a:extLst>
              <a:ext uri="{FF2B5EF4-FFF2-40B4-BE49-F238E27FC236}">
                <a16:creationId xmlns:a16="http://schemas.microsoft.com/office/drawing/2014/main" id="{79EC1C3D-C322-94DE-64ED-BC602AFC9603}"/>
              </a:ext>
            </a:extLst>
          </p:cNvPr>
          <p:cNvSpPr txBox="1"/>
          <p:nvPr/>
        </p:nvSpPr>
        <p:spPr>
          <a:xfrm>
            <a:off x="436158" y="678233"/>
            <a:ext cx="5424417" cy="646331"/>
          </a:xfrm>
          <a:prstGeom prst="rect">
            <a:avLst/>
          </a:prstGeom>
          <a:noFill/>
        </p:spPr>
        <p:txBody>
          <a:bodyPr wrap="square">
            <a:spAutoFit/>
          </a:bodyPr>
          <a:lstStyle/>
          <a:p>
            <a:pPr marL="0" marR="0" lvl="0" indent="0" algn="ctr" defTabSz="914400" rtl="0" eaLnBrk="1" fontAlgn="auto" latinLnBrk="0" hangingPunct="1">
              <a:spcBef>
                <a:spcPts val="0"/>
              </a:spcBef>
              <a:spcAft>
                <a:spcPts val="0"/>
              </a:spcAft>
              <a:buClr>
                <a:srgbClr val="000000"/>
              </a:buClr>
              <a:buSzTx/>
              <a:buFont typeface="Arial"/>
              <a:buNone/>
              <a:tabLst/>
              <a:defRPr/>
            </a:pPr>
            <a:r>
              <a:rPr kumimoji="0" lang="en-US" sz="3600" b="1" i="0" u="none" strike="noStrike" kern="0" cap="none" spc="0" normalizeH="0" baseline="0" noProof="0" smtClean="0">
                <a:ln>
                  <a:noFill/>
                </a:ln>
                <a:solidFill>
                  <a:srgbClr val="004C60"/>
                </a:solidFill>
                <a:effectLst/>
                <a:uLnTx/>
                <a:uFillTx/>
                <a:latin typeface="Arial" panose="020B0604020202020204" pitchFamily="34" charset="0"/>
                <a:cs typeface="Arial" panose="020B0604020202020204" pitchFamily="34" charset="0"/>
                <a:sym typeface="Arial"/>
              </a:rPr>
              <a:t>VẬN</a:t>
            </a:r>
            <a:r>
              <a:rPr kumimoji="0" lang="en-US" sz="3600" b="1" i="0" u="none" strike="noStrike" kern="0" cap="none" spc="0" normalizeH="0" noProof="0" smtClean="0">
                <a:ln>
                  <a:noFill/>
                </a:ln>
                <a:solidFill>
                  <a:srgbClr val="004C60"/>
                </a:solidFill>
                <a:effectLst/>
                <a:uLnTx/>
                <a:uFillTx/>
                <a:latin typeface="Arial" panose="020B0604020202020204" pitchFamily="34" charset="0"/>
                <a:cs typeface="Arial" panose="020B0604020202020204" pitchFamily="34" charset="0"/>
                <a:sym typeface="Arial"/>
              </a:rPr>
              <a:t> DỤNG</a:t>
            </a:r>
            <a:endParaRPr kumimoji="0" lang="en-US" sz="3600" b="0" i="0" u="none" strike="noStrike" kern="0" cap="none" spc="0" normalizeH="0" baseline="0" noProof="0" dirty="0">
              <a:ln>
                <a:noFill/>
              </a:ln>
              <a:solidFill>
                <a:srgbClr val="004C60"/>
              </a:solidFill>
              <a:effectLst/>
              <a:uLnTx/>
              <a:uFillTx/>
              <a:sym typeface="Arial"/>
            </a:endParaRPr>
          </a:p>
        </p:txBody>
      </p:sp>
      <p:grpSp>
        <p:nvGrpSpPr>
          <p:cNvPr id="5" name="Group 4"/>
          <p:cNvGrpSpPr/>
          <p:nvPr/>
        </p:nvGrpSpPr>
        <p:grpSpPr>
          <a:xfrm>
            <a:off x="1053127" y="1798320"/>
            <a:ext cx="4190477" cy="2631440"/>
            <a:chOff x="990600" y="2176070"/>
            <a:chExt cx="6324600" cy="4467282"/>
          </a:xfrm>
        </p:grpSpPr>
        <p:grpSp>
          <p:nvGrpSpPr>
            <p:cNvPr id="6" name="Group 5"/>
            <p:cNvGrpSpPr/>
            <p:nvPr/>
          </p:nvGrpSpPr>
          <p:grpSpPr>
            <a:xfrm>
              <a:off x="990600" y="2628900"/>
              <a:ext cx="6324600" cy="4014452"/>
              <a:chOff x="990600" y="2400300"/>
              <a:chExt cx="6324600" cy="4014452"/>
            </a:xfrm>
          </p:grpSpPr>
          <p:sp>
            <p:nvSpPr>
              <p:cNvPr id="9" name="Rounded Rectangle 8"/>
              <p:cNvSpPr/>
              <p:nvPr/>
            </p:nvSpPr>
            <p:spPr>
              <a:xfrm>
                <a:off x="990600" y="2400300"/>
                <a:ext cx="6324600" cy="4014452"/>
              </a:xfrm>
              <a:prstGeom prst="roundRect">
                <a:avLst>
                  <a:gd name="adj" fmla="val 12593"/>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p:nvSpPr>
            <p:spPr>
              <a:xfrm>
                <a:off x="1371599" y="3289563"/>
                <a:ext cx="5562600" cy="2411224"/>
              </a:xfrm>
              <a:prstGeom prst="rect">
                <a:avLst/>
              </a:prstGeom>
            </p:spPr>
            <p:txBody>
              <a:bodyPr wrap="square">
                <a:spAutoFit/>
              </a:bodyPr>
              <a:lstStyle/>
              <a:p>
                <a:pPr algn="just">
                  <a:lnSpc>
                    <a:spcPct val="150000"/>
                  </a:lnSpc>
                </a:pPr>
                <a:r>
                  <a:rPr lang="vi-VN" sz="2000"/>
                  <a:t>Hãy nêu một số hành động cụ thể của em để ứng phó với biến đổi khí hậu. </a:t>
                </a:r>
                <a:endParaRPr lang="en-US" sz="2000"/>
              </a:p>
            </p:txBody>
          </p:sp>
        </p:gr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1683" y="2176070"/>
              <a:ext cx="959145" cy="1052140"/>
            </a:xfrm>
            <a:prstGeom prst="rect">
              <a:avLst/>
            </a:prstGeom>
          </p:spPr>
        </p:pic>
      </p:grpSp>
    </p:spTree>
    <p:extLst>
      <p:ext uri="{BB962C8B-B14F-4D97-AF65-F5344CB8AC3E}">
        <p14:creationId xmlns:p14="http://schemas.microsoft.com/office/powerpoint/2010/main" val="16703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11" name="Rectangle: Rounded Corners 17">
            <a:extLst>
              <a:ext uri="{FF2B5EF4-FFF2-40B4-BE49-F238E27FC236}">
                <a16:creationId xmlns:a16="http://schemas.microsoft.com/office/drawing/2014/main" id="{E1270037-C27F-0900-3679-40434022628D}"/>
              </a:ext>
            </a:extLst>
          </p:cNvPr>
          <p:cNvSpPr/>
          <p:nvPr/>
        </p:nvSpPr>
        <p:spPr>
          <a:xfrm>
            <a:off x="264160" y="317716"/>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Tham gia ngày hội vì môi trường do trường học hoặc </a:t>
            </a:r>
            <a:r>
              <a:rPr lang="vi-VN" sz="1800" smtClean="0">
                <a:solidFill>
                  <a:srgbClr val="000000"/>
                </a:solidFill>
                <a:ea typeface="Times New Roman" panose="02020603050405020304" pitchFamily="18" charset="0"/>
                <a:cs typeface="Times New Roman" panose="02020603050405020304" pitchFamily="18" charset="0"/>
              </a:rPr>
              <a:t>xã</a:t>
            </a:r>
            <a:r>
              <a:rPr lang="en-US" sz="1800" smtClean="0">
                <a:solidFill>
                  <a:srgbClr val="000000"/>
                </a:solidFill>
                <a:ea typeface="Times New Roman" panose="02020603050405020304" pitchFamily="18" charset="0"/>
                <a:cs typeface="Times New Roman" panose="02020603050405020304" pitchFamily="18" charset="0"/>
              </a:rPr>
              <a:t>, </a:t>
            </a:r>
            <a:r>
              <a:rPr lang="vi-VN" sz="1800" smtClean="0">
                <a:solidFill>
                  <a:srgbClr val="000000"/>
                </a:solidFill>
                <a:ea typeface="Times New Roman" panose="02020603050405020304" pitchFamily="18" charset="0"/>
                <a:cs typeface="Times New Roman" panose="02020603050405020304" pitchFamily="18" charset="0"/>
              </a:rPr>
              <a:t>phường</a:t>
            </a:r>
            <a:r>
              <a:rPr lang="en-US" sz="1800" smtClean="0">
                <a:solidFill>
                  <a:srgbClr val="000000"/>
                </a:solidFill>
                <a:ea typeface="Times New Roman" panose="02020603050405020304" pitchFamily="18" charset="0"/>
                <a:cs typeface="Times New Roman" panose="02020603050405020304" pitchFamily="18" charset="0"/>
              </a:rPr>
              <a:t>, </a:t>
            </a:r>
            <a:r>
              <a:rPr lang="vi-VN" sz="1800" smtClean="0">
                <a:solidFill>
                  <a:srgbClr val="000000"/>
                </a:solidFill>
                <a:ea typeface="Times New Roman" panose="02020603050405020304" pitchFamily="18" charset="0"/>
                <a:cs typeface="Times New Roman" panose="02020603050405020304" pitchFamily="18" charset="0"/>
              </a:rPr>
              <a:t>thị </a:t>
            </a:r>
            <a:r>
              <a:rPr lang="vi-VN" sz="1800">
                <a:solidFill>
                  <a:srgbClr val="000000"/>
                </a:solidFill>
                <a:ea typeface="Times New Roman" panose="02020603050405020304" pitchFamily="18" charset="0"/>
                <a:cs typeface="Times New Roman" panose="02020603050405020304" pitchFamily="18" charset="0"/>
              </a:rPr>
              <a:t>trấn tổ </a:t>
            </a:r>
            <a:r>
              <a:rPr lang="vi-VN" sz="1800" smtClean="0">
                <a:solidFill>
                  <a:srgbClr val="000000"/>
                </a:solidFill>
                <a:ea typeface="Times New Roman" panose="02020603050405020304" pitchFamily="18" charset="0"/>
                <a:cs typeface="Times New Roman" panose="02020603050405020304" pitchFamily="18" charset="0"/>
              </a:rPr>
              <a:t>chức</a:t>
            </a:r>
            <a:endParaRPr lang="en-US" sz="1800">
              <a:solidFill>
                <a:srgbClr val="000000"/>
              </a:solidFill>
              <a:ea typeface="Calibri" panose="020F0502020204030204" pitchFamily="34" charset="0"/>
              <a:cs typeface="Times New Roman" panose="02020603050405020304" pitchFamily="18" charset="0"/>
            </a:endParaRPr>
          </a:p>
        </p:txBody>
      </p:sp>
      <p:sp>
        <p:nvSpPr>
          <p:cNvPr id="15" name="Rectangle: Rounded Corners 17">
            <a:extLst>
              <a:ext uri="{FF2B5EF4-FFF2-40B4-BE49-F238E27FC236}">
                <a16:creationId xmlns:a16="http://schemas.microsoft.com/office/drawing/2014/main" id="{E1270037-C27F-0900-3679-40434022628D}"/>
              </a:ext>
            </a:extLst>
          </p:cNvPr>
          <p:cNvSpPr/>
          <p:nvPr/>
        </p:nvSpPr>
        <p:spPr>
          <a:xfrm>
            <a:off x="5201920" y="314958"/>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Tiết kiệm điện, nước,… trong sinh hoạt hàng ngày</a:t>
            </a:r>
            <a:endParaRPr lang="en-US" sz="1800">
              <a:solidFill>
                <a:srgbClr val="000000"/>
              </a:solidFill>
              <a:ea typeface="Calibri" panose="020F0502020204030204" pitchFamily="34" charset="0"/>
              <a:cs typeface="Times New Roman" panose="02020603050405020304" pitchFamily="18" charset="0"/>
            </a:endParaRPr>
          </a:p>
        </p:txBody>
      </p:sp>
      <p:sp>
        <p:nvSpPr>
          <p:cNvPr id="16" name="Rectangle: Rounded Corners 17">
            <a:extLst>
              <a:ext uri="{FF2B5EF4-FFF2-40B4-BE49-F238E27FC236}">
                <a16:creationId xmlns:a16="http://schemas.microsoft.com/office/drawing/2014/main" id="{E1270037-C27F-0900-3679-40434022628D}"/>
              </a:ext>
            </a:extLst>
          </p:cNvPr>
          <p:cNvSpPr/>
          <p:nvPr/>
        </p:nvSpPr>
        <p:spPr>
          <a:xfrm>
            <a:off x="264160" y="1873576"/>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Sử dụng các thiết bị tiết kiệm điện. Hạn chế dùng than, rơm rạ, đốt rác.</a:t>
            </a:r>
            <a:endParaRPr lang="en-US" sz="1600">
              <a:solidFill>
                <a:srgbClr val="000000"/>
              </a:solidFill>
              <a:ea typeface="Calibri" panose="020F0502020204030204" pitchFamily="34" charset="0"/>
              <a:cs typeface="Times New Roman" panose="02020603050405020304" pitchFamily="18" charset="0"/>
            </a:endParaRPr>
          </a:p>
        </p:txBody>
      </p:sp>
      <p:sp>
        <p:nvSpPr>
          <p:cNvPr id="17" name="Rectangle: Rounded Corners 17">
            <a:extLst>
              <a:ext uri="{FF2B5EF4-FFF2-40B4-BE49-F238E27FC236}">
                <a16:creationId xmlns:a16="http://schemas.microsoft.com/office/drawing/2014/main" id="{E1270037-C27F-0900-3679-40434022628D}"/>
              </a:ext>
            </a:extLst>
          </p:cNvPr>
          <p:cNvSpPr/>
          <p:nvPr/>
        </p:nvSpPr>
        <p:spPr>
          <a:xfrm>
            <a:off x="5120640" y="1870818"/>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Thu gom phế liệu (giấy, chai lọ,…) để tái chế.</a:t>
            </a:r>
            <a:endParaRPr lang="en-US" sz="1600">
              <a:solidFill>
                <a:srgbClr val="000000"/>
              </a:solidFill>
              <a:ea typeface="Calibri" panose="020F0502020204030204" pitchFamily="34" charset="0"/>
              <a:cs typeface="Times New Roman" panose="02020603050405020304" pitchFamily="18" charset="0"/>
            </a:endParaRPr>
          </a:p>
        </p:txBody>
      </p:sp>
      <p:sp>
        <p:nvSpPr>
          <p:cNvPr id="18" name="Rectangle: Rounded Corners 17">
            <a:extLst>
              <a:ext uri="{FF2B5EF4-FFF2-40B4-BE49-F238E27FC236}">
                <a16:creationId xmlns:a16="http://schemas.microsoft.com/office/drawing/2014/main" id="{E1270037-C27F-0900-3679-40434022628D}"/>
              </a:ext>
            </a:extLst>
          </p:cNvPr>
          <p:cNvSpPr/>
          <p:nvPr/>
        </p:nvSpPr>
        <p:spPr>
          <a:xfrm>
            <a:off x="264160" y="3429436"/>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Hạn chế sử dụng túi </a:t>
            </a:r>
            <a:r>
              <a:rPr lang="vi-VN" sz="1800" smtClean="0">
                <a:solidFill>
                  <a:srgbClr val="000000"/>
                </a:solidFill>
                <a:ea typeface="Times New Roman" panose="02020603050405020304" pitchFamily="18" charset="0"/>
                <a:cs typeface="Times New Roman" panose="02020603050405020304" pitchFamily="18" charset="0"/>
              </a:rPr>
              <a:t>ni-long</a:t>
            </a:r>
            <a:r>
              <a:rPr lang="en-US" sz="1800" smtClean="0">
                <a:solidFill>
                  <a:srgbClr val="000000"/>
                </a:solidFill>
                <a:ea typeface="Times New Roman" panose="02020603050405020304" pitchFamily="18" charset="0"/>
                <a:cs typeface="Times New Roman" panose="02020603050405020304" pitchFamily="18" charset="0"/>
              </a:rPr>
              <a:t>,</a:t>
            </a:r>
            <a:r>
              <a:rPr lang="vi-VN" sz="1800" smtClean="0">
                <a:solidFill>
                  <a:srgbClr val="000000"/>
                </a:solidFill>
                <a:ea typeface="Times New Roman" panose="02020603050405020304" pitchFamily="18" charset="0"/>
                <a:cs typeface="Times New Roman" panose="02020603050405020304" pitchFamily="18" charset="0"/>
              </a:rPr>
              <a:t> </a:t>
            </a:r>
            <a:r>
              <a:rPr lang="vi-VN" sz="1800">
                <a:solidFill>
                  <a:srgbClr val="000000"/>
                </a:solidFill>
                <a:ea typeface="Times New Roman" panose="02020603050405020304" pitchFamily="18" charset="0"/>
                <a:cs typeface="Times New Roman" panose="02020603050405020304" pitchFamily="18" charset="0"/>
              </a:rPr>
              <a:t>tăng cường sử dụng các loại túi làm từ nguyên liệu giấy, vải,…</a:t>
            </a:r>
            <a:endParaRPr lang="en-US" sz="1600">
              <a:solidFill>
                <a:srgbClr val="000000"/>
              </a:solidFill>
              <a:ea typeface="Calibri" panose="020F0502020204030204" pitchFamily="34" charset="0"/>
              <a:cs typeface="Times New Roman" panose="02020603050405020304" pitchFamily="18" charset="0"/>
            </a:endParaRPr>
          </a:p>
        </p:txBody>
      </p:sp>
      <p:sp>
        <p:nvSpPr>
          <p:cNvPr id="19" name="Rectangle: Rounded Corners 17">
            <a:extLst>
              <a:ext uri="{FF2B5EF4-FFF2-40B4-BE49-F238E27FC236}">
                <a16:creationId xmlns:a16="http://schemas.microsoft.com/office/drawing/2014/main" id="{E1270037-C27F-0900-3679-40434022628D}"/>
              </a:ext>
            </a:extLst>
          </p:cNvPr>
          <p:cNvSpPr/>
          <p:nvPr/>
        </p:nvSpPr>
        <p:spPr>
          <a:xfrm>
            <a:off x="5120640" y="3426678"/>
            <a:ext cx="3667760" cy="1400701"/>
          </a:xfrm>
          <a:prstGeom prst="roundRect">
            <a:avLst>
              <a:gd name="adj" fmla="val 11923"/>
            </a:avLst>
          </a:prstGeom>
          <a:solidFill>
            <a:srgbClr val="FFFFFF"/>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a:solidFill>
                  <a:srgbClr val="000000"/>
                </a:solidFill>
                <a:ea typeface="Times New Roman" panose="02020603050405020304" pitchFamily="18" charset="0"/>
                <a:cs typeface="Times New Roman" panose="02020603050405020304" pitchFamily="18" charset="0"/>
              </a:rPr>
              <a:t>Sử dụng các phương tiện công cộng</a:t>
            </a:r>
            <a:endParaRPr lang="en-US" sz="1600">
              <a:solidFill>
                <a:srgbClr val="000000"/>
              </a:solidFill>
              <a:ea typeface="Calibri" panose="020F0502020204030204" pitchFamily="34" charset="0"/>
              <a:cs typeface="Times New Roman" panose="02020603050405020304" pitchFamily="18" charset="0"/>
            </a:endParaRPr>
          </a:p>
        </p:txBody>
      </p:sp>
      <p:pic>
        <p:nvPicPr>
          <p:cNvPr id="31746" name="Picture 2" descr="https://o.remove.bg/downloads/46124972-5e87-497b-8e4e-f3a433de2544/image-removebg-preview.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0815" y="2051099"/>
            <a:ext cx="1099185" cy="10401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p:cTn id="7" dur="500" fill="hold"/>
                                        <p:tgtEl>
                                          <p:spTgt spid="31746"/>
                                        </p:tgtEl>
                                        <p:attrNameLst>
                                          <p:attrName>ppt_w</p:attrName>
                                        </p:attrNameLst>
                                      </p:cBhvr>
                                      <p:tavLst>
                                        <p:tav tm="0">
                                          <p:val>
                                            <p:fltVal val="0"/>
                                          </p:val>
                                        </p:tav>
                                        <p:tav tm="100000">
                                          <p:val>
                                            <p:strVal val="#ppt_w"/>
                                          </p:val>
                                        </p:tav>
                                      </p:tavLst>
                                    </p:anim>
                                    <p:anim calcmode="lin" valueType="num">
                                      <p:cBhvr>
                                        <p:cTn id="8" dur="500" fill="hold"/>
                                        <p:tgtEl>
                                          <p:spTgt spid="31746"/>
                                        </p:tgtEl>
                                        <p:attrNameLst>
                                          <p:attrName>ppt_h</p:attrName>
                                        </p:attrNameLst>
                                      </p:cBhvr>
                                      <p:tavLst>
                                        <p:tav tm="0">
                                          <p:val>
                                            <p:fltVal val="0"/>
                                          </p:val>
                                        </p:tav>
                                        <p:tav tm="100000">
                                          <p:val>
                                            <p:strVal val="#ppt_h"/>
                                          </p:val>
                                        </p:tav>
                                      </p:tavLst>
                                    </p:anim>
                                    <p:animEffect transition="in" filter="fade">
                                      <p:cBhvr>
                                        <p:cTn id="9" dur="500"/>
                                        <p:tgtEl>
                                          <p:spTgt spid="3174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ppt_x"/>
                                          </p:val>
                                        </p:tav>
                                        <p:tav tm="100000">
                                          <p:val>
                                            <p:strVal val="#ppt_x"/>
                                          </p:val>
                                        </p:tav>
                                      </p:tavLst>
                                    </p:anim>
                                    <p:anim calcmode="lin" valueType="num">
                                      <p:cBhvr additive="base">
                                        <p:cTn id="15" dur="500" fill="hold"/>
                                        <p:tgtEl>
                                          <p:spTgt spid="11"/>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2" presetClass="entr" presetSubtype="4"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par>
                          <p:cTn id="21" fill="hold">
                            <p:stCondLst>
                              <p:cond delay="1000"/>
                            </p:stCondLst>
                            <p:childTnLst>
                              <p:par>
                                <p:cTn id="22" presetID="2" presetClass="entr" presetSubtype="4" fill="hold" grpId="0" nodeType="after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childTnLst>
                          </p:cTn>
                        </p:par>
                        <p:par>
                          <p:cTn id="26" fill="hold">
                            <p:stCondLst>
                              <p:cond delay="1500"/>
                            </p:stCondLst>
                            <p:childTnLst>
                              <p:par>
                                <p:cTn id="27" presetID="2" presetClass="entr" presetSubtype="4" fill="hold" grpId="0" nodeType="after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ppt_x"/>
                                          </p:val>
                                        </p:tav>
                                        <p:tav tm="100000">
                                          <p:val>
                                            <p:strVal val="#ppt_x"/>
                                          </p:val>
                                        </p:tav>
                                      </p:tavLst>
                                    </p:anim>
                                    <p:anim calcmode="lin" valueType="num">
                                      <p:cBhvr additive="base">
                                        <p:cTn id="30" dur="500" fill="hold"/>
                                        <p:tgtEl>
                                          <p:spTgt spid="17"/>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 presetClass="entr" presetSubtype="4" fill="hold" grpId="0" nodeType="afterEffect">
                                  <p:stCondLst>
                                    <p:cond delay="0"/>
                                  </p:stCondLst>
                                  <p:childTnLst>
                                    <p:set>
                                      <p:cBhvr>
                                        <p:cTn id="33" dur="1" fill="hold">
                                          <p:stCondLst>
                                            <p:cond delay="0"/>
                                          </p:stCondLst>
                                        </p:cTn>
                                        <p:tgtEl>
                                          <p:spTgt spid="18"/>
                                        </p:tgtEl>
                                        <p:attrNameLst>
                                          <p:attrName>style.visibility</p:attrName>
                                        </p:attrNameLst>
                                      </p:cBhvr>
                                      <p:to>
                                        <p:strVal val="visible"/>
                                      </p:to>
                                    </p:set>
                                    <p:anim calcmode="lin" valueType="num">
                                      <p:cBhvr additive="base">
                                        <p:cTn id="34" dur="500" fill="hold"/>
                                        <p:tgtEl>
                                          <p:spTgt spid="18"/>
                                        </p:tgtEl>
                                        <p:attrNameLst>
                                          <p:attrName>ppt_x</p:attrName>
                                        </p:attrNameLst>
                                      </p:cBhvr>
                                      <p:tavLst>
                                        <p:tav tm="0">
                                          <p:val>
                                            <p:strVal val="#ppt_x"/>
                                          </p:val>
                                        </p:tav>
                                        <p:tav tm="100000">
                                          <p:val>
                                            <p:strVal val="#ppt_x"/>
                                          </p:val>
                                        </p:tav>
                                      </p:tavLst>
                                    </p:anim>
                                    <p:anim calcmode="lin" valueType="num">
                                      <p:cBhvr additive="base">
                                        <p:cTn id="35" dur="500" fill="hold"/>
                                        <p:tgtEl>
                                          <p:spTgt spid="18"/>
                                        </p:tgtEl>
                                        <p:attrNameLst>
                                          <p:attrName>ppt_y</p:attrName>
                                        </p:attrNameLst>
                                      </p:cBhvr>
                                      <p:tavLst>
                                        <p:tav tm="0">
                                          <p:val>
                                            <p:strVal val="1+#ppt_h/2"/>
                                          </p:val>
                                        </p:tav>
                                        <p:tav tm="100000">
                                          <p:val>
                                            <p:strVal val="#ppt_y"/>
                                          </p:val>
                                        </p:tav>
                                      </p:tavLst>
                                    </p:anim>
                                  </p:childTnLst>
                                </p:cTn>
                              </p:par>
                            </p:childTnLst>
                          </p:cTn>
                        </p:par>
                        <p:par>
                          <p:cTn id="36" fill="hold">
                            <p:stCondLst>
                              <p:cond delay="2500"/>
                            </p:stCondLst>
                            <p:childTnLst>
                              <p:par>
                                <p:cTn id="37" presetID="2" presetClass="entr" presetSubtype="4" fill="hold" grpId="0" nodeType="after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500" fill="hold"/>
                                        <p:tgtEl>
                                          <p:spTgt spid="19"/>
                                        </p:tgtEl>
                                        <p:attrNameLst>
                                          <p:attrName>ppt_x</p:attrName>
                                        </p:attrNameLst>
                                      </p:cBhvr>
                                      <p:tavLst>
                                        <p:tav tm="0">
                                          <p:val>
                                            <p:strVal val="#ppt_x"/>
                                          </p:val>
                                        </p:tav>
                                        <p:tav tm="100000">
                                          <p:val>
                                            <p:strVal val="#ppt_x"/>
                                          </p:val>
                                        </p:tav>
                                      </p:tavLst>
                                    </p:anim>
                                    <p:anim calcmode="lin" valueType="num">
                                      <p:cBhvr additive="base">
                                        <p:cTn id="4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5" grpId="0" animBg="1"/>
      <p:bldP spid="16" grpId="0" animBg="1"/>
      <p:bldP spid="17" grpId="0" animBg="1"/>
      <p:bldP spid="18" grpId="0" animBg="1"/>
      <p:bldP spid="19"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1487"/>
        <p:cNvGrpSpPr/>
        <p:nvPr/>
      </p:nvGrpSpPr>
      <p:grpSpPr>
        <a:xfrm>
          <a:off x="0" y="0"/>
          <a:ext cx="0" cy="0"/>
          <a:chOff x="0" y="0"/>
          <a:chExt cx="0" cy="0"/>
        </a:xfrm>
      </p:grpSpPr>
      <p:sp>
        <p:nvSpPr>
          <p:cNvPr id="1490" name="Google Shape;1490;p63"/>
          <p:cNvSpPr txBox="1">
            <a:spLocks noGrp="1"/>
          </p:cNvSpPr>
          <p:nvPr>
            <p:ph type="subTitle" idx="4294967295"/>
          </p:nvPr>
        </p:nvSpPr>
        <p:spPr>
          <a:xfrm flipH="1">
            <a:off x="478144" y="2683751"/>
            <a:ext cx="2024689" cy="918210"/>
          </a:xfrm>
          <a:prstGeom prst="rect">
            <a:avLst/>
          </a:prstGeom>
        </p:spPr>
        <p:txBody>
          <a:bodyPr spcFirstLastPara="1" wrap="square" lIns="91425" tIns="91425" rIns="91425" bIns="91425" anchor="ctr" anchorCtr="0">
            <a:noAutofit/>
          </a:bodyPr>
          <a:lstStyle/>
          <a:p>
            <a:pPr marL="0" lvl="0" indent="0" algn="ctr">
              <a:lnSpc>
                <a:spcPct val="150000"/>
              </a:lnSpc>
              <a:buNone/>
            </a:pPr>
            <a:r>
              <a:rPr lang="vi-VN" sz="1800" dirty="0">
                <a:solidFill>
                  <a:srgbClr val="000000"/>
                </a:solidFill>
                <a:effectLst/>
                <a:latin typeface="+mn-lt"/>
                <a:ea typeface="Calibri" panose="020F0502020204030204" pitchFamily="34" charset="0"/>
              </a:rPr>
              <a:t>Ôn </a:t>
            </a:r>
            <a:r>
              <a:rPr lang="vi-VN" sz="1800" dirty="0" err="1">
                <a:solidFill>
                  <a:srgbClr val="000000"/>
                </a:solidFill>
                <a:effectLst/>
                <a:latin typeface="+mn-lt"/>
                <a:ea typeface="Calibri" panose="020F0502020204030204" pitchFamily="34" charset="0"/>
              </a:rPr>
              <a:t>lại</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kiến</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thức</a:t>
            </a:r>
            <a:r>
              <a:rPr lang="vi-VN" sz="1800" dirty="0">
                <a:solidFill>
                  <a:srgbClr val="000000"/>
                </a:solidFill>
                <a:effectLst/>
                <a:latin typeface="+mn-lt"/>
                <a:ea typeface="Calibri" panose="020F0502020204030204" pitchFamily="34" charset="0"/>
              </a:rPr>
              <a:t> </a:t>
            </a:r>
            <a:r>
              <a:rPr lang="vi-VN" sz="1800" err="1">
                <a:solidFill>
                  <a:srgbClr val="000000"/>
                </a:solidFill>
                <a:effectLst/>
                <a:latin typeface="+mn-lt"/>
                <a:ea typeface="Calibri" panose="020F0502020204030204" pitchFamily="34" charset="0"/>
              </a:rPr>
              <a:t>đã</a:t>
            </a:r>
            <a:r>
              <a:rPr lang="vi-VN" sz="1800">
                <a:solidFill>
                  <a:srgbClr val="000000"/>
                </a:solidFill>
                <a:effectLst/>
                <a:latin typeface="+mn-lt"/>
                <a:ea typeface="Calibri" panose="020F0502020204030204" pitchFamily="34" charset="0"/>
              </a:rPr>
              <a:t> </a:t>
            </a:r>
            <a:r>
              <a:rPr lang="vi-VN" sz="1800" smtClean="0">
                <a:solidFill>
                  <a:srgbClr val="000000"/>
                </a:solidFill>
                <a:effectLst/>
                <a:latin typeface="+mn-lt"/>
                <a:ea typeface="Calibri" panose="020F0502020204030204" pitchFamily="34" charset="0"/>
              </a:rPr>
              <a:t>học</a:t>
            </a:r>
            <a:endParaRPr lang="vi-VN" sz="1800" dirty="0">
              <a:effectLst/>
              <a:latin typeface="+mn-lt"/>
              <a:ea typeface="Calibri" panose="020F0502020204030204" pitchFamily="34" charset="0"/>
            </a:endParaRPr>
          </a:p>
        </p:txBody>
      </p:sp>
      <p:sp>
        <p:nvSpPr>
          <p:cNvPr id="1492" name="Google Shape;1492;p63"/>
          <p:cNvSpPr txBox="1">
            <a:spLocks noGrp="1"/>
          </p:cNvSpPr>
          <p:nvPr>
            <p:ph type="subTitle" idx="4294967295"/>
          </p:nvPr>
        </p:nvSpPr>
        <p:spPr>
          <a:xfrm flipH="1">
            <a:off x="5939504" y="2561729"/>
            <a:ext cx="2570055" cy="1476627"/>
          </a:xfrm>
          <a:prstGeom prst="rect">
            <a:avLst/>
          </a:prstGeom>
        </p:spPr>
        <p:txBody>
          <a:bodyPr spcFirstLastPara="1" wrap="square" lIns="91425" tIns="91425" rIns="91425" bIns="91425" anchor="ctr" anchorCtr="0">
            <a:noAutofit/>
          </a:bodyPr>
          <a:lstStyle/>
          <a:p>
            <a:pPr marL="0" indent="0" algn="ctr">
              <a:lnSpc>
                <a:spcPct val="150000"/>
              </a:lnSpc>
              <a:buNone/>
            </a:pPr>
            <a:r>
              <a:rPr lang="vi-VN" sz="1800" dirty="0" err="1">
                <a:solidFill>
                  <a:srgbClr val="000000"/>
                </a:solidFill>
                <a:effectLst/>
                <a:latin typeface="+mn-lt"/>
                <a:ea typeface="Calibri" panose="020F0502020204030204" pitchFamily="34" charset="0"/>
              </a:rPr>
              <a:t>Đọc</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và</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tìm</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hiểu</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trước</a:t>
            </a:r>
            <a:r>
              <a:rPr lang="vi-VN" sz="1800" dirty="0">
                <a:solidFill>
                  <a:srgbClr val="000000"/>
                </a:solidFill>
                <a:effectLst/>
                <a:latin typeface="+mn-lt"/>
                <a:ea typeface="Calibri" panose="020F0502020204030204" pitchFamily="34" charset="0"/>
              </a:rPr>
              <a:t> </a:t>
            </a:r>
            <a:r>
              <a:rPr lang="vi-VN" sz="1800" b="1" i="1" err="1">
                <a:solidFill>
                  <a:srgbClr val="000000"/>
                </a:solidFill>
                <a:effectLst/>
                <a:latin typeface="+mn-lt"/>
                <a:ea typeface="Calibri" panose="020F0502020204030204" pitchFamily="34" charset="0"/>
              </a:rPr>
              <a:t>Bài</a:t>
            </a:r>
            <a:r>
              <a:rPr lang="vi-VN" sz="1800" b="1" i="1">
                <a:solidFill>
                  <a:srgbClr val="000000"/>
                </a:solidFill>
                <a:effectLst/>
                <a:latin typeface="+mn-lt"/>
                <a:ea typeface="Calibri" panose="020F0502020204030204" pitchFamily="34" charset="0"/>
              </a:rPr>
              <a:t> </a:t>
            </a:r>
            <a:r>
              <a:rPr lang="en-US" sz="1800" b="1" i="1" smtClean="0">
                <a:solidFill>
                  <a:srgbClr val="000000"/>
                </a:solidFill>
                <a:effectLst/>
                <a:latin typeface="+mn-lt"/>
                <a:ea typeface="Calibri" panose="020F0502020204030204" pitchFamily="34" charset="0"/>
              </a:rPr>
              <a:t>9: Thổ nhưỡng Việt Nam</a:t>
            </a:r>
            <a:endParaRPr lang="vi-VN" sz="1800" i="1" dirty="0">
              <a:effectLst/>
              <a:latin typeface="+mn-lt"/>
              <a:ea typeface="Calibri" panose="020F0502020204030204" pitchFamily="34" charset="0"/>
            </a:endParaRPr>
          </a:p>
        </p:txBody>
      </p:sp>
      <p:sp>
        <p:nvSpPr>
          <p:cNvPr id="1494" name="Google Shape;1494;p63"/>
          <p:cNvSpPr txBox="1">
            <a:spLocks noGrp="1"/>
          </p:cNvSpPr>
          <p:nvPr>
            <p:ph type="subTitle" idx="4294967295"/>
          </p:nvPr>
        </p:nvSpPr>
        <p:spPr>
          <a:xfrm flipH="1">
            <a:off x="3249947" y="2683751"/>
            <a:ext cx="2152068" cy="1282562"/>
          </a:xfrm>
          <a:prstGeom prst="rect">
            <a:avLst/>
          </a:prstGeom>
        </p:spPr>
        <p:txBody>
          <a:bodyPr spcFirstLastPara="1" wrap="square" lIns="91425" tIns="91425" rIns="91425" bIns="91425" anchor="ctr" anchorCtr="0">
            <a:noAutofit/>
          </a:bodyPr>
          <a:lstStyle/>
          <a:p>
            <a:pPr marL="0" indent="0" algn="ctr">
              <a:lnSpc>
                <a:spcPct val="150000"/>
              </a:lnSpc>
              <a:buNone/>
            </a:pPr>
            <a:r>
              <a:rPr lang="vi-VN" sz="1800" dirty="0" err="1">
                <a:solidFill>
                  <a:srgbClr val="000000"/>
                </a:solidFill>
                <a:effectLst/>
                <a:latin typeface="+mn-lt"/>
                <a:ea typeface="Calibri" panose="020F0502020204030204" pitchFamily="34" charset="0"/>
              </a:rPr>
              <a:t>Làm</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bài</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tập</a:t>
            </a:r>
            <a:r>
              <a:rPr lang="vi-VN" sz="1800" dirty="0">
                <a:solidFill>
                  <a:srgbClr val="000000"/>
                </a:solidFill>
                <a:effectLst/>
                <a:latin typeface="+mn-lt"/>
                <a:ea typeface="Calibri" panose="020F0502020204030204" pitchFamily="34" charset="0"/>
              </a:rPr>
              <a:t> </a:t>
            </a:r>
            <a:r>
              <a:rPr lang="vi-VN" sz="1800" b="1" dirty="0" err="1">
                <a:solidFill>
                  <a:srgbClr val="000000"/>
                </a:solidFill>
                <a:effectLst/>
                <a:latin typeface="+mn-lt"/>
                <a:ea typeface="Calibri" panose="020F0502020204030204" pitchFamily="34" charset="0"/>
              </a:rPr>
              <a:t>Bài</a:t>
            </a:r>
            <a:r>
              <a:rPr lang="vi-VN" sz="1800" b="1" dirty="0">
                <a:solidFill>
                  <a:srgbClr val="000000"/>
                </a:solidFill>
                <a:effectLst/>
                <a:latin typeface="+mn-lt"/>
                <a:ea typeface="Calibri" panose="020F0502020204030204" pitchFamily="34" charset="0"/>
              </a:rPr>
              <a:t> 14 </a:t>
            </a:r>
            <a:r>
              <a:rPr lang="vi-VN" sz="1800" dirty="0">
                <a:solidFill>
                  <a:srgbClr val="000000"/>
                </a:solidFill>
                <a:effectLst/>
                <a:latin typeface="+mn-lt"/>
                <a:ea typeface="Calibri" panose="020F0502020204030204" pitchFamily="34" charset="0"/>
              </a:rPr>
              <a:t>trong </a:t>
            </a:r>
            <a:r>
              <a:rPr lang="vi-VN" sz="1800" dirty="0" err="1">
                <a:solidFill>
                  <a:srgbClr val="000000"/>
                </a:solidFill>
                <a:effectLst/>
                <a:latin typeface="+mn-lt"/>
                <a:ea typeface="Calibri" panose="020F0502020204030204" pitchFamily="34" charset="0"/>
              </a:rPr>
              <a:t>Sách</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bài</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tập</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Địa</a:t>
            </a:r>
            <a:r>
              <a:rPr lang="vi-VN" sz="1800" dirty="0">
                <a:solidFill>
                  <a:srgbClr val="000000"/>
                </a:solidFill>
                <a:effectLst/>
                <a:latin typeface="+mn-lt"/>
                <a:ea typeface="Calibri" panose="020F0502020204030204" pitchFamily="34" charset="0"/>
              </a:rPr>
              <a:t> </a:t>
            </a:r>
            <a:r>
              <a:rPr lang="vi-VN" sz="1800" dirty="0" err="1">
                <a:solidFill>
                  <a:srgbClr val="000000"/>
                </a:solidFill>
                <a:effectLst/>
                <a:latin typeface="+mn-lt"/>
                <a:ea typeface="Calibri" panose="020F0502020204030204" pitchFamily="34" charset="0"/>
              </a:rPr>
              <a:t>lí</a:t>
            </a:r>
            <a:r>
              <a:rPr lang="vi-VN" sz="1800" dirty="0">
                <a:solidFill>
                  <a:srgbClr val="000000"/>
                </a:solidFill>
                <a:effectLst/>
                <a:latin typeface="+mn-lt"/>
                <a:ea typeface="Calibri" panose="020F0502020204030204" pitchFamily="34" charset="0"/>
              </a:rPr>
              <a:t> 11</a:t>
            </a:r>
            <a:endParaRPr lang="vi-VN" sz="1800" dirty="0">
              <a:effectLst/>
              <a:latin typeface="+mn-lt"/>
              <a:ea typeface="Calibri" panose="020F0502020204030204" pitchFamily="34" charset="0"/>
            </a:endParaRPr>
          </a:p>
        </p:txBody>
      </p:sp>
      <p:cxnSp>
        <p:nvCxnSpPr>
          <p:cNvPr id="1497" name="Google Shape;1497;p63"/>
          <p:cNvCxnSpPr>
            <a:cxnSpLocks/>
            <a:stCxn id="1498" idx="6"/>
          </p:cNvCxnSpPr>
          <p:nvPr/>
        </p:nvCxnSpPr>
        <p:spPr>
          <a:xfrm>
            <a:off x="1941617" y="1963020"/>
            <a:ext cx="5155500" cy="0"/>
          </a:xfrm>
          <a:prstGeom prst="straightConnector1">
            <a:avLst/>
          </a:prstGeom>
          <a:noFill/>
          <a:ln w="19050" cap="rnd" cmpd="sng">
            <a:solidFill>
              <a:schemeClr val="dk1"/>
            </a:solidFill>
            <a:prstDash val="solid"/>
            <a:round/>
            <a:headEnd type="none" w="med" len="med"/>
            <a:tailEnd type="none" w="med" len="med"/>
          </a:ln>
        </p:spPr>
      </p:cxnSp>
      <p:sp>
        <p:nvSpPr>
          <p:cNvPr id="1498" name="Google Shape;1498;p63"/>
          <p:cNvSpPr/>
          <p:nvPr/>
        </p:nvSpPr>
        <p:spPr>
          <a:xfrm>
            <a:off x="1123517" y="1553970"/>
            <a:ext cx="818100" cy="818100"/>
          </a:xfrm>
          <a:prstGeom prst="ellipse">
            <a:avLst/>
          </a:pr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63"/>
          <p:cNvSpPr/>
          <p:nvPr/>
        </p:nvSpPr>
        <p:spPr>
          <a:xfrm>
            <a:off x="3845274" y="1582434"/>
            <a:ext cx="818100" cy="818100"/>
          </a:xfrm>
          <a:prstGeom prst="ellipse">
            <a:avLst/>
          </a:pr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63"/>
          <p:cNvSpPr/>
          <p:nvPr/>
        </p:nvSpPr>
        <p:spPr>
          <a:xfrm>
            <a:off x="6815621" y="1587202"/>
            <a:ext cx="818100" cy="818100"/>
          </a:xfrm>
          <a:prstGeom prst="ellipse">
            <a:avLst/>
          </a:pr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nvGrpSpPr>
          <p:cNvPr id="1506" name="Google Shape;1506;p63"/>
          <p:cNvGrpSpPr/>
          <p:nvPr/>
        </p:nvGrpSpPr>
        <p:grpSpPr>
          <a:xfrm>
            <a:off x="7044910" y="1845780"/>
            <a:ext cx="359523" cy="300945"/>
            <a:chOff x="6285874" y="2729642"/>
            <a:chExt cx="473430" cy="396293"/>
          </a:xfrm>
        </p:grpSpPr>
        <p:sp>
          <p:nvSpPr>
            <p:cNvPr id="1507" name="Google Shape;1507;p63"/>
            <p:cNvSpPr/>
            <p:nvPr/>
          </p:nvSpPr>
          <p:spPr>
            <a:xfrm>
              <a:off x="6286241" y="2837524"/>
              <a:ext cx="472695" cy="199275"/>
            </a:xfrm>
            <a:custGeom>
              <a:avLst/>
              <a:gdLst/>
              <a:ahLst/>
              <a:cxnLst/>
              <a:rect l="l" t="t" r="r" b="b"/>
              <a:pathLst>
                <a:path w="18004" h="7590" extrusionOk="0">
                  <a:moveTo>
                    <a:pt x="2305" y="1195"/>
                  </a:moveTo>
                  <a:cubicBezTo>
                    <a:pt x="2597" y="1195"/>
                    <a:pt x="2890" y="1348"/>
                    <a:pt x="2840" y="1655"/>
                  </a:cubicBezTo>
                  <a:lnTo>
                    <a:pt x="2840" y="1997"/>
                  </a:lnTo>
                  <a:cubicBezTo>
                    <a:pt x="2790" y="2297"/>
                    <a:pt x="2547" y="2447"/>
                    <a:pt x="2305" y="2447"/>
                  </a:cubicBezTo>
                  <a:cubicBezTo>
                    <a:pt x="2062" y="2447"/>
                    <a:pt x="1820" y="2297"/>
                    <a:pt x="1770" y="1997"/>
                  </a:cubicBezTo>
                  <a:lnTo>
                    <a:pt x="1770" y="1655"/>
                  </a:lnTo>
                  <a:cubicBezTo>
                    <a:pt x="1720" y="1348"/>
                    <a:pt x="2012" y="1195"/>
                    <a:pt x="2305" y="1195"/>
                  </a:cubicBezTo>
                  <a:close/>
                  <a:moveTo>
                    <a:pt x="6877" y="2047"/>
                  </a:moveTo>
                  <a:cubicBezTo>
                    <a:pt x="7116" y="2047"/>
                    <a:pt x="7355" y="2197"/>
                    <a:pt x="7405" y="2497"/>
                  </a:cubicBezTo>
                  <a:lnTo>
                    <a:pt x="7405" y="2839"/>
                  </a:lnTo>
                  <a:cubicBezTo>
                    <a:pt x="7462" y="3153"/>
                    <a:pt x="7205" y="3452"/>
                    <a:pt x="6877" y="3452"/>
                  </a:cubicBezTo>
                  <a:cubicBezTo>
                    <a:pt x="6549" y="3452"/>
                    <a:pt x="6292" y="3153"/>
                    <a:pt x="6349" y="2839"/>
                  </a:cubicBezTo>
                  <a:lnTo>
                    <a:pt x="6349" y="2497"/>
                  </a:lnTo>
                  <a:cubicBezTo>
                    <a:pt x="6399" y="2197"/>
                    <a:pt x="6638" y="2047"/>
                    <a:pt x="6877" y="2047"/>
                  </a:cubicBezTo>
                  <a:close/>
                  <a:moveTo>
                    <a:pt x="4423" y="4458"/>
                  </a:moveTo>
                  <a:cubicBezTo>
                    <a:pt x="4662" y="4458"/>
                    <a:pt x="4901" y="4608"/>
                    <a:pt x="4951" y="4907"/>
                  </a:cubicBezTo>
                  <a:lnTo>
                    <a:pt x="4951" y="5250"/>
                  </a:lnTo>
                  <a:cubicBezTo>
                    <a:pt x="4901" y="5549"/>
                    <a:pt x="4662" y="5699"/>
                    <a:pt x="4423" y="5699"/>
                  </a:cubicBezTo>
                  <a:cubicBezTo>
                    <a:pt x="4184" y="5699"/>
                    <a:pt x="3945" y="5549"/>
                    <a:pt x="3895" y="5250"/>
                  </a:cubicBezTo>
                  <a:lnTo>
                    <a:pt x="3895" y="4907"/>
                  </a:lnTo>
                  <a:cubicBezTo>
                    <a:pt x="3945" y="4608"/>
                    <a:pt x="4184" y="4458"/>
                    <a:pt x="4423" y="4458"/>
                  </a:cubicBezTo>
                  <a:close/>
                  <a:moveTo>
                    <a:pt x="9002" y="5189"/>
                  </a:moveTo>
                  <a:cubicBezTo>
                    <a:pt x="9291" y="5189"/>
                    <a:pt x="9580" y="5343"/>
                    <a:pt x="9530" y="5649"/>
                  </a:cubicBezTo>
                  <a:lnTo>
                    <a:pt x="9530" y="5977"/>
                  </a:lnTo>
                  <a:cubicBezTo>
                    <a:pt x="9480" y="6277"/>
                    <a:pt x="9241" y="6427"/>
                    <a:pt x="9002" y="6427"/>
                  </a:cubicBezTo>
                  <a:cubicBezTo>
                    <a:pt x="8763" y="6427"/>
                    <a:pt x="8524" y="6277"/>
                    <a:pt x="8474" y="5977"/>
                  </a:cubicBezTo>
                  <a:lnTo>
                    <a:pt x="8474" y="5649"/>
                  </a:lnTo>
                  <a:cubicBezTo>
                    <a:pt x="8424" y="5343"/>
                    <a:pt x="8713" y="5189"/>
                    <a:pt x="9002" y="5189"/>
                  </a:cubicBezTo>
                  <a:close/>
                  <a:moveTo>
                    <a:pt x="1" y="0"/>
                  </a:moveTo>
                  <a:lnTo>
                    <a:pt x="1" y="7589"/>
                  </a:lnTo>
                  <a:lnTo>
                    <a:pt x="18004" y="7589"/>
                  </a:lnTo>
                  <a:lnTo>
                    <a:pt x="18004" y="4394"/>
                  </a:lnTo>
                  <a:lnTo>
                    <a:pt x="11484" y="4394"/>
                  </a:lnTo>
                  <a:cubicBezTo>
                    <a:pt x="11356" y="4394"/>
                    <a:pt x="11213" y="4351"/>
                    <a:pt x="11128" y="4251"/>
                  </a:cubicBezTo>
                  <a:lnTo>
                    <a:pt x="666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63"/>
            <p:cNvSpPr/>
            <p:nvPr/>
          </p:nvSpPr>
          <p:spPr>
            <a:xfrm>
              <a:off x="6285874" y="2729642"/>
              <a:ext cx="473063" cy="195915"/>
            </a:xfrm>
            <a:custGeom>
              <a:avLst/>
              <a:gdLst/>
              <a:ahLst/>
              <a:cxnLst/>
              <a:rect l="l" t="t" r="r" b="b"/>
              <a:pathLst>
                <a:path w="18018" h="7462" extrusionOk="0">
                  <a:moveTo>
                    <a:pt x="543" y="1"/>
                  </a:moveTo>
                  <a:cubicBezTo>
                    <a:pt x="243" y="1"/>
                    <a:pt x="1" y="243"/>
                    <a:pt x="1" y="543"/>
                  </a:cubicBezTo>
                  <a:lnTo>
                    <a:pt x="1" y="3068"/>
                  </a:lnTo>
                  <a:lnTo>
                    <a:pt x="4309" y="3068"/>
                  </a:lnTo>
                  <a:lnTo>
                    <a:pt x="4309" y="2240"/>
                  </a:lnTo>
                  <a:cubicBezTo>
                    <a:pt x="4359" y="1948"/>
                    <a:pt x="4598" y="1802"/>
                    <a:pt x="4836" y="1802"/>
                  </a:cubicBezTo>
                  <a:cubicBezTo>
                    <a:pt x="5075" y="1802"/>
                    <a:pt x="5314" y="1948"/>
                    <a:pt x="5364" y="2240"/>
                  </a:cubicBezTo>
                  <a:lnTo>
                    <a:pt x="5364" y="3068"/>
                  </a:lnTo>
                  <a:lnTo>
                    <a:pt x="6891" y="3068"/>
                  </a:lnTo>
                  <a:cubicBezTo>
                    <a:pt x="7019" y="3068"/>
                    <a:pt x="7147" y="3111"/>
                    <a:pt x="7247" y="3210"/>
                  </a:cubicBezTo>
                  <a:lnTo>
                    <a:pt x="7761" y="3695"/>
                  </a:lnTo>
                  <a:lnTo>
                    <a:pt x="7761" y="3210"/>
                  </a:lnTo>
                  <a:cubicBezTo>
                    <a:pt x="7711" y="2904"/>
                    <a:pt x="8000" y="2750"/>
                    <a:pt x="8289" y="2750"/>
                  </a:cubicBezTo>
                  <a:cubicBezTo>
                    <a:pt x="8578" y="2750"/>
                    <a:pt x="8866" y="2904"/>
                    <a:pt x="8817" y="3210"/>
                  </a:cubicBezTo>
                  <a:lnTo>
                    <a:pt x="8817" y="4694"/>
                  </a:lnTo>
                  <a:lnTo>
                    <a:pt x="8817" y="4708"/>
                  </a:lnTo>
                  <a:lnTo>
                    <a:pt x="10143" y="5964"/>
                  </a:lnTo>
                  <a:lnTo>
                    <a:pt x="10143" y="5792"/>
                  </a:lnTo>
                  <a:cubicBezTo>
                    <a:pt x="10086" y="5486"/>
                    <a:pt x="10375" y="5332"/>
                    <a:pt x="10666" y="5332"/>
                  </a:cubicBezTo>
                  <a:cubicBezTo>
                    <a:pt x="10956" y="5332"/>
                    <a:pt x="11249" y="5486"/>
                    <a:pt x="11199" y="5792"/>
                  </a:cubicBezTo>
                  <a:lnTo>
                    <a:pt x="11199" y="6976"/>
                  </a:lnTo>
                  <a:lnTo>
                    <a:pt x="11712" y="7461"/>
                  </a:lnTo>
                  <a:lnTo>
                    <a:pt x="13125" y="7461"/>
                  </a:lnTo>
                  <a:lnTo>
                    <a:pt x="13125" y="6705"/>
                  </a:lnTo>
                  <a:cubicBezTo>
                    <a:pt x="13075" y="6399"/>
                    <a:pt x="13364" y="6245"/>
                    <a:pt x="13652" y="6245"/>
                  </a:cubicBezTo>
                  <a:cubicBezTo>
                    <a:pt x="13941" y="6245"/>
                    <a:pt x="14230" y="6399"/>
                    <a:pt x="14180" y="6705"/>
                  </a:cubicBezTo>
                  <a:lnTo>
                    <a:pt x="14180" y="7461"/>
                  </a:lnTo>
                  <a:lnTo>
                    <a:pt x="18018" y="7461"/>
                  </a:lnTo>
                  <a:lnTo>
                    <a:pt x="18018" y="4922"/>
                  </a:lnTo>
                  <a:cubicBezTo>
                    <a:pt x="18018" y="4637"/>
                    <a:pt x="17775" y="4409"/>
                    <a:pt x="17490" y="4394"/>
                  </a:cubicBezTo>
                  <a:lnTo>
                    <a:pt x="15978" y="4394"/>
                  </a:lnTo>
                  <a:lnTo>
                    <a:pt x="15978" y="5151"/>
                  </a:lnTo>
                  <a:cubicBezTo>
                    <a:pt x="15928" y="5450"/>
                    <a:pt x="15689" y="5600"/>
                    <a:pt x="15450" y="5600"/>
                  </a:cubicBezTo>
                  <a:cubicBezTo>
                    <a:pt x="15211" y="5600"/>
                    <a:pt x="14972" y="5450"/>
                    <a:pt x="14922" y="5151"/>
                  </a:cubicBezTo>
                  <a:lnTo>
                    <a:pt x="14922" y="4394"/>
                  </a:lnTo>
                  <a:lnTo>
                    <a:pt x="13481" y="4394"/>
                  </a:lnTo>
                  <a:lnTo>
                    <a:pt x="11028" y="1855"/>
                  </a:lnTo>
                  <a:lnTo>
                    <a:pt x="11028" y="2882"/>
                  </a:lnTo>
                  <a:cubicBezTo>
                    <a:pt x="10978" y="3182"/>
                    <a:pt x="10739" y="3332"/>
                    <a:pt x="10500" y="3332"/>
                  </a:cubicBezTo>
                  <a:cubicBezTo>
                    <a:pt x="10261" y="3332"/>
                    <a:pt x="10022" y="3182"/>
                    <a:pt x="9972" y="2882"/>
                  </a:cubicBezTo>
                  <a:lnTo>
                    <a:pt x="9972" y="771"/>
                  </a:lnTo>
                  <a:lnTo>
                    <a:pt x="9373" y="158"/>
                  </a:lnTo>
                  <a:cubicBezTo>
                    <a:pt x="9273" y="58"/>
                    <a:pt x="9145" y="1"/>
                    <a:pt x="9002" y="1"/>
                  </a:cubicBezTo>
                  <a:lnTo>
                    <a:pt x="7419" y="1"/>
                  </a:lnTo>
                  <a:lnTo>
                    <a:pt x="7419" y="1170"/>
                  </a:lnTo>
                  <a:cubicBezTo>
                    <a:pt x="7369" y="1470"/>
                    <a:pt x="7130" y="1620"/>
                    <a:pt x="6891" y="1620"/>
                  </a:cubicBezTo>
                  <a:cubicBezTo>
                    <a:pt x="6652" y="1620"/>
                    <a:pt x="6413" y="1470"/>
                    <a:pt x="6363" y="1170"/>
                  </a:cubicBezTo>
                  <a:lnTo>
                    <a:pt x="6363" y="1"/>
                  </a:lnTo>
                  <a:lnTo>
                    <a:pt x="3296" y="1"/>
                  </a:lnTo>
                  <a:lnTo>
                    <a:pt x="3296" y="1213"/>
                  </a:lnTo>
                  <a:cubicBezTo>
                    <a:pt x="3246" y="1513"/>
                    <a:pt x="3007" y="1663"/>
                    <a:pt x="2768" y="1663"/>
                  </a:cubicBezTo>
                  <a:cubicBezTo>
                    <a:pt x="2529" y="1663"/>
                    <a:pt x="2290" y="1513"/>
                    <a:pt x="2240" y="1213"/>
                  </a:cubicBezTo>
                  <a:lnTo>
                    <a:pt x="2240"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63"/>
            <p:cNvSpPr/>
            <p:nvPr/>
          </p:nvSpPr>
          <p:spPr>
            <a:xfrm>
              <a:off x="6286241" y="3064472"/>
              <a:ext cx="473063" cy="61463"/>
            </a:xfrm>
            <a:custGeom>
              <a:avLst/>
              <a:gdLst/>
              <a:ahLst/>
              <a:cxnLst/>
              <a:rect l="l" t="t" r="r" b="b"/>
              <a:pathLst>
                <a:path w="18018" h="2341" extrusionOk="0">
                  <a:moveTo>
                    <a:pt x="15" y="1"/>
                  </a:moveTo>
                  <a:lnTo>
                    <a:pt x="1" y="1813"/>
                  </a:lnTo>
                  <a:cubicBezTo>
                    <a:pt x="1" y="2112"/>
                    <a:pt x="229" y="2340"/>
                    <a:pt x="529" y="2340"/>
                  </a:cubicBezTo>
                  <a:lnTo>
                    <a:pt x="17490" y="2340"/>
                  </a:lnTo>
                  <a:cubicBezTo>
                    <a:pt x="17775" y="2340"/>
                    <a:pt x="18018" y="2112"/>
                    <a:pt x="18018" y="1813"/>
                  </a:cubicBezTo>
                  <a:lnTo>
                    <a:pt x="180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10" name="Google Shape;1510;p63"/>
          <p:cNvGrpSpPr/>
          <p:nvPr/>
        </p:nvGrpSpPr>
        <p:grpSpPr>
          <a:xfrm>
            <a:off x="4068581" y="1825510"/>
            <a:ext cx="371486" cy="331949"/>
            <a:chOff x="5489980" y="2065233"/>
            <a:chExt cx="489183" cy="437119"/>
          </a:xfrm>
        </p:grpSpPr>
        <p:sp>
          <p:nvSpPr>
            <p:cNvPr id="1511" name="Google Shape;1511;p63"/>
            <p:cNvSpPr/>
            <p:nvPr/>
          </p:nvSpPr>
          <p:spPr>
            <a:xfrm>
              <a:off x="5631179" y="2439393"/>
              <a:ext cx="158081" cy="27725"/>
            </a:xfrm>
            <a:custGeom>
              <a:avLst/>
              <a:gdLst/>
              <a:ahLst/>
              <a:cxnLst/>
              <a:rect l="l" t="t" r="r" b="b"/>
              <a:pathLst>
                <a:path w="6021" h="1056" extrusionOk="0">
                  <a:moveTo>
                    <a:pt x="1" y="0"/>
                  </a:moveTo>
                  <a:cubicBezTo>
                    <a:pt x="72" y="343"/>
                    <a:pt x="72" y="699"/>
                    <a:pt x="1" y="1056"/>
                  </a:cubicBezTo>
                  <a:lnTo>
                    <a:pt x="6021" y="1056"/>
                  </a:lnTo>
                  <a:cubicBezTo>
                    <a:pt x="5921" y="713"/>
                    <a:pt x="5921" y="343"/>
                    <a:pt x="602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63"/>
            <p:cNvSpPr/>
            <p:nvPr/>
          </p:nvSpPr>
          <p:spPr>
            <a:xfrm>
              <a:off x="5810580" y="2306044"/>
              <a:ext cx="168583" cy="161074"/>
            </a:xfrm>
            <a:custGeom>
              <a:avLst/>
              <a:gdLst/>
              <a:ahLst/>
              <a:cxnLst/>
              <a:rect l="l" t="t" r="r" b="b"/>
              <a:pathLst>
                <a:path w="6421" h="6135" extrusionOk="0">
                  <a:moveTo>
                    <a:pt x="101" y="1"/>
                  </a:moveTo>
                  <a:cubicBezTo>
                    <a:pt x="129" y="115"/>
                    <a:pt x="129" y="243"/>
                    <a:pt x="129" y="357"/>
                  </a:cubicBezTo>
                  <a:cubicBezTo>
                    <a:pt x="129" y="600"/>
                    <a:pt x="86" y="842"/>
                    <a:pt x="1" y="1056"/>
                  </a:cubicBezTo>
                  <a:lnTo>
                    <a:pt x="3353" y="1056"/>
                  </a:lnTo>
                  <a:cubicBezTo>
                    <a:pt x="4452" y="1099"/>
                    <a:pt x="5307" y="1984"/>
                    <a:pt x="5307" y="3068"/>
                  </a:cubicBezTo>
                  <a:cubicBezTo>
                    <a:pt x="5307" y="4152"/>
                    <a:pt x="4452" y="5051"/>
                    <a:pt x="3353" y="5079"/>
                  </a:cubicBezTo>
                  <a:lnTo>
                    <a:pt x="2711" y="5079"/>
                  </a:lnTo>
                  <a:cubicBezTo>
                    <a:pt x="2811" y="5422"/>
                    <a:pt x="2811" y="5792"/>
                    <a:pt x="2711" y="6135"/>
                  </a:cubicBezTo>
                  <a:lnTo>
                    <a:pt x="3353" y="6135"/>
                  </a:lnTo>
                  <a:cubicBezTo>
                    <a:pt x="5051" y="6135"/>
                    <a:pt x="6420" y="4765"/>
                    <a:pt x="6420" y="3068"/>
                  </a:cubicBezTo>
                  <a:cubicBezTo>
                    <a:pt x="6420" y="1370"/>
                    <a:pt x="5051" y="1"/>
                    <a:pt x="335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63"/>
            <p:cNvSpPr/>
            <p:nvPr/>
          </p:nvSpPr>
          <p:spPr>
            <a:xfrm>
              <a:off x="5577251" y="2217276"/>
              <a:ext cx="291798" cy="116520"/>
            </a:xfrm>
            <a:custGeom>
              <a:avLst/>
              <a:gdLst/>
              <a:ahLst/>
              <a:cxnLst/>
              <a:rect l="l" t="t" r="r" b="b"/>
              <a:pathLst>
                <a:path w="11114" h="4438" extrusionOk="0">
                  <a:moveTo>
                    <a:pt x="2212" y="1"/>
                  </a:moveTo>
                  <a:cubicBezTo>
                    <a:pt x="999" y="1"/>
                    <a:pt x="0" y="999"/>
                    <a:pt x="0" y="2226"/>
                  </a:cubicBezTo>
                  <a:cubicBezTo>
                    <a:pt x="0" y="3453"/>
                    <a:pt x="999" y="4437"/>
                    <a:pt x="2212" y="4437"/>
                  </a:cubicBezTo>
                  <a:lnTo>
                    <a:pt x="5478" y="4437"/>
                  </a:lnTo>
                  <a:cubicBezTo>
                    <a:pt x="5393" y="4223"/>
                    <a:pt x="5336" y="3981"/>
                    <a:pt x="5336" y="3738"/>
                  </a:cubicBezTo>
                  <a:cubicBezTo>
                    <a:pt x="5336" y="3624"/>
                    <a:pt x="5350" y="3496"/>
                    <a:pt x="5378" y="3382"/>
                  </a:cubicBezTo>
                  <a:lnTo>
                    <a:pt x="2212" y="3382"/>
                  </a:lnTo>
                  <a:cubicBezTo>
                    <a:pt x="1584" y="3382"/>
                    <a:pt x="1056" y="2868"/>
                    <a:pt x="1056" y="2226"/>
                  </a:cubicBezTo>
                  <a:cubicBezTo>
                    <a:pt x="1056" y="1584"/>
                    <a:pt x="1584" y="1071"/>
                    <a:pt x="2212" y="1071"/>
                  </a:cubicBezTo>
                  <a:lnTo>
                    <a:pt x="11113" y="1071"/>
                  </a:lnTo>
                  <a:cubicBezTo>
                    <a:pt x="10814" y="743"/>
                    <a:pt x="10500" y="386"/>
                    <a:pt x="10200"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63"/>
            <p:cNvSpPr/>
            <p:nvPr/>
          </p:nvSpPr>
          <p:spPr>
            <a:xfrm>
              <a:off x="5489980" y="2404185"/>
              <a:ext cx="114629" cy="98167"/>
            </a:xfrm>
            <a:custGeom>
              <a:avLst/>
              <a:gdLst/>
              <a:ahLst/>
              <a:cxnLst/>
              <a:rect l="l" t="t" r="r" b="b"/>
              <a:pathLst>
                <a:path w="4366" h="3739" extrusionOk="0">
                  <a:moveTo>
                    <a:pt x="2497" y="0"/>
                  </a:moveTo>
                  <a:cubicBezTo>
                    <a:pt x="828" y="0"/>
                    <a:pt x="1" y="1997"/>
                    <a:pt x="1170" y="3181"/>
                  </a:cubicBezTo>
                  <a:cubicBezTo>
                    <a:pt x="1551" y="3566"/>
                    <a:pt x="2021" y="3739"/>
                    <a:pt x="2483" y="3739"/>
                  </a:cubicBezTo>
                  <a:cubicBezTo>
                    <a:pt x="3443" y="3739"/>
                    <a:pt x="4366" y="2995"/>
                    <a:pt x="4366" y="1869"/>
                  </a:cubicBezTo>
                  <a:cubicBezTo>
                    <a:pt x="4366" y="842"/>
                    <a:pt x="3524" y="0"/>
                    <a:pt x="2497"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63"/>
            <p:cNvSpPr/>
            <p:nvPr/>
          </p:nvSpPr>
          <p:spPr>
            <a:xfrm>
              <a:off x="5828932" y="2065233"/>
              <a:ext cx="132982" cy="165196"/>
            </a:xfrm>
            <a:custGeom>
              <a:avLst/>
              <a:gdLst/>
              <a:ahLst/>
              <a:cxnLst/>
              <a:rect l="l" t="t" r="r" b="b"/>
              <a:pathLst>
                <a:path w="5065" h="6292" extrusionOk="0">
                  <a:moveTo>
                    <a:pt x="2534" y="2037"/>
                  </a:moveTo>
                  <a:cubicBezTo>
                    <a:pt x="2666" y="2037"/>
                    <a:pt x="2800" y="2086"/>
                    <a:pt x="2911" y="2197"/>
                  </a:cubicBezTo>
                  <a:cubicBezTo>
                    <a:pt x="3253" y="2525"/>
                    <a:pt x="3011" y="3110"/>
                    <a:pt x="2540" y="3110"/>
                  </a:cubicBezTo>
                  <a:cubicBezTo>
                    <a:pt x="2240" y="3110"/>
                    <a:pt x="2012" y="2867"/>
                    <a:pt x="2012" y="2582"/>
                  </a:cubicBezTo>
                  <a:lnTo>
                    <a:pt x="1998" y="2582"/>
                  </a:lnTo>
                  <a:cubicBezTo>
                    <a:pt x="1998" y="2254"/>
                    <a:pt x="2259" y="2037"/>
                    <a:pt x="2534" y="2037"/>
                  </a:cubicBezTo>
                  <a:close/>
                  <a:moveTo>
                    <a:pt x="2540" y="0"/>
                  </a:moveTo>
                  <a:cubicBezTo>
                    <a:pt x="1156" y="0"/>
                    <a:pt x="29" y="1099"/>
                    <a:pt x="1" y="2468"/>
                  </a:cubicBezTo>
                  <a:cubicBezTo>
                    <a:pt x="1" y="3224"/>
                    <a:pt x="885" y="4608"/>
                    <a:pt x="2369" y="6220"/>
                  </a:cubicBezTo>
                  <a:cubicBezTo>
                    <a:pt x="2412" y="6263"/>
                    <a:pt x="2469" y="6291"/>
                    <a:pt x="2540" y="6291"/>
                  </a:cubicBezTo>
                  <a:cubicBezTo>
                    <a:pt x="2597" y="6291"/>
                    <a:pt x="2654" y="6263"/>
                    <a:pt x="2697" y="6220"/>
                  </a:cubicBezTo>
                  <a:cubicBezTo>
                    <a:pt x="4181" y="4608"/>
                    <a:pt x="5065" y="3210"/>
                    <a:pt x="5065" y="2468"/>
                  </a:cubicBezTo>
                  <a:cubicBezTo>
                    <a:pt x="5036" y="1099"/>
                    <a:pt x="3909" y="0"/>
                    <a:pt x="254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63"/>
            <p:cNvSpPr/>
            <p:nvPr/>
          </p:nvSpPr>
          <p:spPr>
            <a:xfrm>
              <a:off x="5807954" y="2432645"/>
              <a:ext cx="47968" cy="41194"/>
            </a:xfrm>
            <a:custGeom>
              <a:avLst/>
              <a:gdLst/>
              <a:ahLst/>
              <a:cxnLst/>
              <a:rect l="l" t="t" r="r" b="b"/>
              <a:pathLst>
                <a:path w="1827" h="1569" extrusionOk="0">
                  <a:moveTo>
                    <a:pt x="1042" y="0"/>
                  </a:moveTo>
                  <a:cubicBezTo>
                    <a:pt x="343" y="0"/>
                    <a:pt x="1" y="842"/>
                    <a:pt x="486" y="1341"/>
                  </a:cubicBezTo>
                  <a:cubicBezTo>
                    <a:pt x="647" y="1498"/>
                    <a:pt x="844" y="1568"/>
                    <a:pt x="1036" y="1568"/>
                  </a:cubicBezTo>
                  <a:cubicBezTo>
                    <a:pt x="1441" y="1568"/>
                    <a:pt x="1827" y="1258"/>
                    <a:pt x="1827" y="785"/>
                  </a:cubicBezTo>
                  <a:cubicBezTo>
                    <a:pt x="1827" y="343"/>
                    <a:pt x="1484" y="0"/>
                    <a:pt x="10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63"/>
            <p:cNvSpPr/>
            <p:nvPr/>
          </p:nvSpPr>
          <p:spPr>
            <a:xfrm>
              <a:off x="5745047" y="2294807"/>
              <a:ext cx="48335" cy="41352"/>
            </a:xfrm>
            <a:custGeom>
              <a:avLst/>
              <a:gdLst/>
              <a:ahLst/>
              <a:cxnLst/>
              <a:rect l="l" t="t" r="r" b="b"/>
              <a:pathLst>
                <a:path w="1841" h="1575" extrusionOk="0">
                  <a:moveTo>
                    <a:pt x="785" y="1"/>
                  </a:moveTo>
                  <a:cubicBezTo>
                    <a:pt x="357" y="1"/>
                    <a:pt x="0" y="357"/>
                    <a:pt x="0" y="785"/>
                  </a:cubicBezTo>
                  <a:cubicBezTo>
                    <a:pt x="0" y="1259"/>
                    <a:pt x="393" y="1575"/>
                    <a:pt x="797" y="1575"/>
                  </a:cubicBezTo>
                  <a:cubicBezTo>
                    <a:pt x="989" y="1575"/>
                    <a:pt x="1185" y="1503"/>
                    <a:pt x="1341" y="1342"/>
                  </a:cubicBezTo>
                  <a:cubicBezTo>
                    <a:pt x="1841" y="842"/>
                    <a:pt x="1484" y="1"/>
                    <a:pt x="78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23" name="Google Shape;1523;p63"/>
          <p:cNvGrpSpPr/>
          <p:nvPr/>
        </p:nvGrpSpPr>
        <p:grpSpPr>
          <a:xfrm>
            <a:off x="1402014" y="1761206"/>
            <a:ext cx="364089" cy="357409"/>
            <a:chOff x="2380941" y="2693515"/>
            <a:chExt cx="479443" cy="470647"/>
          </a:xfrm>
        </p:grpSpPr>
        <p:sp>
          <p:nvSpPr>
            <p:cNvPr id="1524" name="Google Shape;1524;p63"/>
            <p:cNvSpPr/>
            <p:nvPr/>
          </p:nvSpPr>
          <p:spPr>
            <a:xfrm>
              <a:off x="2805301" y="2806989"/>
              <a:ext cx="32871" cy="27935"/>
            </a:xfrm>
            <a:custGeom>
              <a:avLst/>
              <a:gdLst/>
              <a:ahLst/>
              <a:cxnLst/>
              <a:rect l="l" t="t" r="r" b="b"/>
              <a:pathLst>
                <a:path w="1252" h="1064" extrusionOk="0">
                  <a:moveTo>
                    <a:pt x="539" y="1"/>
                  </a:moveTo>
                  <a:cubicBezTo>
                    <a:pt x="263" y="1"/>
                    <a:pt x="0" y="210"/>
                    <a:pt x="0" y="535"/>
                  </a:cubicBezTo>
                  <a:cubicBezTo>
                    <a:pt x="0" y="821"/>
                    <a:pt x="243" y="1063"/>
                    <a:pt x="528" y="1063"/>
                  </a:cubicBezTo>
                  <a:cubicBezTo>
                    <a:pt x="534" y="1063"/>
                    <a:pt x="540" y="1064"/>
                    <a:pt x="546" y="1064"/>
                  </a:cubicBezTo>
                  <a:cubicBezTo>
                    <a:pt x="1019" y="1064"/>
                    <a:pt x="1252" y="503"/>
                    <a:pt x="928" y="165"/>
                  </a:cubicBezTo>
                  <a:cubicBezTo>
                    <a:pt x="815" y="52"/>
                    <a:pt x="675" y="1"/>
                    <a:pt x="539"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63"/>
            <p:cNvSpPr/>
            <p:nvPr/>
          </p:nvSpPr>
          <p:spPr>
            <a:xfrm>
              <a:off x="2383199" y="2939761"/>
              <a:ext cx="228497" cy="215790"/>
            </a:xfrm>
            <a:custGeom>
              <a:avLst/>
              <a:gdLst/>
              <a:ahLst/>
              <a:cxnLst/>
              <a:rect l="l" t="t" r="r" b="b"/>
              <a:pathLst>
                <a:path w="8703" h="8219" extrusionOk="0">
                  <a:moveTo>
                    <a:pt x="1099" y="1"/>
                  </a:moveTo>
                  <a:lnTo>
                    <a:pt x="1099" y="1"/>
                  </a:lnTo>
                  <a:cubicBezTo>
                    <a:pt x="0" y="2183"/>
                    <a:pt x="414" y="4822"/>
                    <a:pt x="2140" y="6563"/>
                  </a:cubicBezTo>
                  <a:cubicBezTo>
                    <a:pt x="3224" y="7647"/>
                    <a:pt x="4674" y="8219"/>
                    <a:pt x="6143" y="8219"/>
                  </a:cubicBezTo>
                  <a:cubicBezTo>
                    <a:pt x="7013" y="8219"/>
                    <a:pt x="7890" y="8018"/>
                    <a:pt x="8702" y="7604"/>
                  </a:cubicBezTo>
                  <a:cubicBezTo>
                    <a:pt x="7361" y="6748"/>
                    <a:pt x="5849" y="5450"/>
                    <a:pt x="4551" y="4152"/>
                  </a:cubicBezTo>
                  <a:cubicBezTo>
                    <a:pt x="3110" y="2725"/>
                    <a:pt x="1897" y="1256"/>
                    <a:pt x="1099"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63"/>
            <p:cNvSpPr/>
            <p:nvPr/>
          </p:nvSpPr>
          <p:spPr>
            <a:xfrm>
              <a:off x="2380941" y="2849837"/>
              <a:ext cx="326245" cy="314325"/>
            </a:xfrm>
            <a:custGeom>
              <a:avLst/>
              <a:gdLst/>
              <a:ahLst/>
              <a:cxnLst/>
              <a:rect l="l" t="t" r="r" b="b"/>
              <a:pathLst>
                <a:path w="12426" h="11972" extrusionOk="0">
                  <a:moveTo>
                    <a:pt x="1318" y="1"/>
                  </a:moveTo>
                  <a:cubicBezTo>
                    <a:pt x="996" y="1"/>
                    <a:pt x="738" y="101"/>
                    <a:pt x="543" y="301"/>
                  </a:cubicBezTo>
                  <a:cubicBezTo>
                    <a:pt x="1" y="844"/>
                    <a:pt x="215" y="1842"/>
                    <a:pt x="1170" y="3369"/>
                  </a:cubicBezTo>
                  <a:lnTo>
                    <a:pt x="1199" y="3426"/>
                  </a:lnTo>
                  <a:cubicBezTo>
                    <a:pt x="1370" y="3069"/>
                    <a:pt x="1584" y="2741"/>
                    <a:pt x="1827" y="2441"/>
                  </a:cubicBezTo>
                  <a:cubicBezTo>
                    <a:pt x="1342" y="1585"/>
                    <a:pt x="1299" y="1186"/>
                    <a:pt x="1299" y="1058"/>
                  </a:cubicBezTo>
                  <a:cubicBezTo>
                    <a:pt x="1427" y="1058"/>
                    <a:pt x="1812" y="1100"/>
                    <a:pt x="2668" y="1600"/>
                  </a:cubicBezTo>
                  <a:cubicBezTo>
                    <a:pt x="2511" y="1714"/>
                    <a:pt x="2354" y="1856"/>
                    <a:pt x="2212" y="1999"/>
                  </a:cubicBezTo>
                  <a:cubicBezTo>
                    <a:pt x="2083" y="2142"/>
                    <a:pt x="1941" y="2284"/>
                    <a:pt x="1827" y="2441"/>
                  </a:cubicBezTo>
                  <a:cubicBezTo>
                    <a:pt x="1926" y="2612"/>
                    <a:pt x="2041" y="2826"/>
                    <a:pt x="2197" y="3040"/>
                  </a:cubicBezTo>
                  <a:cubicBezTo>
                    <a:pt x="4080" y="5751"/>
                    <a:pt x="6434" y="8119"/>
                    <a:pt x="9145" y="10016"/>
                  </a:cubicBezTo>
                  <a:cubicBezTo>
                    <a:pt x="9373" y="10159"/>
                    <a:pt x="9573" y="10287"/>
                    <a:pt x="9744" y="10387"/>
                  </a:cubicBezTo>
                  <a:cubicBezTo>
                    <a:pt x="9901" y="10259"/>
                    <a:pt x="10058" y="10130"/>
                    <a:pt x="10186" y="9988"/>
                  </a:cubicBezTo>
                  <a:cubicBezTo>
                    <a:pt x="10329" y="9845"/>
                    <a:pt x="10471" y="9702"/>
                    <a:pt x="10585" y="9545"/>
                  </a:cubicBezTo>
                  <a:cubicBezTo>
                    <a:pt x="11085" y="10401"/>
                    <a:pt x="11128" y="10786"/>
                    <a:pt x="11128" y="10915"/>
                  </a:cubicBezTo>
                  <a:cubicBezTo>
                    <a:pt x="10999" y="10915"/>
                    <a:pt x="10600" y="10872"/>
                    <a:pt x="9758" y="10387"/>
                  </a:cubicBezTo>
                  <a:cubicBezTo>
                    <a:pt x="9459" y="10630"/>
                    <a:pt x="9130" y="10844"/>
                    <a:pt x="8774" y="11029"/>
                  </a:cubicBezTo>
                  <a:cubicBezTo>
                    <a:pt x="9701" y="11600"/>
                    <a:pt x="10514" y="11970"/>
                    <a:pt x="11113" y="11970"/>
                  </a:cubicBezTo>
                  <a:cubicBezTo>
                    <a:pt x="11131" y="11971"/>
                    <a:pt x="11149" y="11972"/>
                    <a:pt x="11167" y="11972"/>
                  </a:cubicBezTo>
                  <a:cubicBezTo>
                    <a:pt x="11434" y="11972"/>
                    <a:pt x="11696" y="11872"/>
                    <a:pt x="11884" y="11685"/>
                  </a:cubicBezTo>
                  <a:cubicBezTo>
                    <a:pt x="12426" y="11129"/>
                    <a:pt x="12226" y="10116"/>
                    <a:pt x="11227" y="8561"/>
                  </a:cubicBezTo>
                  <a:cubicBezTo>
                    <a:pt x="12340" y="6378"/>
                    <a:pt x="11926" y="3725"/>
                    <a:pt x="10215" y="1999"/>
                  </a:cubicBezTo>
                  <a:cubicBezTo>
                    <a:pt x="9159" y="929"/>
                    <a:pt x="7718" y="330"/>
                    <a:pt x="6220" y="330"/>
                  </a:cubicBezTo>
                  <a:cubicBezTo>
                    <a:pt x="5336" y="330"/>
                    <a:pt x="4451" y="544"/>
                    <a:pt x="3653" y="958"/>
                  </a:cubicBezTo>
                  <a:cubicBezTo>
                    <a:pt x="2666" y="319"/>
                    <a:pt x="1891" y="1"/>
                    <a:pt x="1318"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63"/>
            <p:cNvSpPr/>
            <p:nvPr/>
          </p:nvSpPr>
          <p:spPr>
            <a:xfrm>
              <a:off x="2594815" y="2693515"/>
              <a:ext cx="119880" cy="115758"/>
            </a:xfrm>
            <a:custGeom>
              <a:avLst/>
              <a:gdLst/>
              <a:ahLst/>
              <a:cxnLst/>
              <a:rect l="l" t="t" r="r" b="b"/>
              <a:pathLst>
                <a:path w="4566" h="4409" extrusionOk="0">
                  <a:moveTo>
                    <a:pt x="2283" y="0"/>
                  </a:moveTo>
                  <a:cubicBezTo>
                    <a:pt x="2044" y="0"/>
                    <a:pt x="1805" y="150"/>
                    <a:pt x="1755" y="449"/>
                  </a:cubicBezTo>
                  <a:cubicBezTo>
                    <a:pt x="1755" y="1120"/>
                    <a:pt x="1213" y="1662"/>
                    <a:pt x="542" y="1662"/>
                  </a:cubicBezTo>
                  <a:cubicBezTo>
                    <a:pt x="243" y="1662"/>
                    <a:pt x="0" y="1905"/>
                    <a:pt x="0" y="2204"/>
                  </a:cubicBezTo>
                  <a:cubicBezTo>
                    <a:pt x="0" y="2489"/>
                    <a:pt x="243" y="2732"/>
                    <a:pt x="542" y="2732"/>
                  </a:cubicBezTo>
                  <a:cubicBezTo>
                    <a:pt x="1213" y="2732"/>
                    <a:pt x="1755" y="3288"/>
                    <a:pt x="1755" y="3959"/>
                  </a:cubicBezTo>
                  <a:cubicBezTo>
                    <a:pt x="1805" y="4258"/>
                    <a:pt x="2044" y="4408"/>
                    <a:pt x="2283" y="4408"/>
                  </a:cubicBezTo>
                  <a:cubicBezTo>
                    <a:pt x="2522" y="4408"/>
                    <a:pt x="2760" y="4258"/>
                    <a:pt x="2810" y="3959"/>
                  </a:cubicBezTo>
                  <a:cubicBezTo>
                    <a:pt x="2810" y="3288"/>
                    <a:pt x="3352" y="2732"/>
                    <a:pt x="4023" y="2732"/>
                  </a:cubicBezTo>
                  <a:cubicBezTo>
                    <a:pt x="4323" y="2732"/>
                    <a:pt x="4565" y="2489"/>
                    <a:pt x="4565" y="2204"/>
                  </a:cubicBezTo>
                  <a:cubicBezTo>
                    <a:pt x="4565" y="1905"/>
                    <a:pt x="4323" y="1662"/>
                    <a:pt x="4023" y="1662"/>
                  </a:cubicBezTo>
                  <a:cubicBezTo>
                    <a:pt x="3352" y="1662"/>
                    <a:pt x="2810" y="1120"/>
                    <a:pt x="2810" y="449"/>
                  </a:cubicBezTo>
                  <a:cubicBezTo>
                    <a:pt x="2760" y="150"/>
                    <a:pt x="2522" y="0"/>
                    <a:pt x="228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63"/>
            <p:cNvSpPr/>
            <p:nvPr/>
          </p:nvSpPr>
          <p:spPr>
            <a:xfrm>
              <a:off x="2753605" y="2926554"/>
              <a:ext cx="106779" cy="107619"/>
            </a:xfrm>
            <a:custGeom>
              <a:avLst/>
              <a:gdLst/>
              <a:ahLst/>
              <a:cxnLst/>
              <a:rect l="l" t="t" r="r" b="b"/>
              <a:pathLst>
                <a:path w="4067" h="4099" extrusionOk="0">
                  <a:moveTo>
                    <a:pt x="2026" y="1"/>
                  </a:moveTo>
                  <a:cubicBezTo>
                    <a:pt x="1737" y="1"/>
                    <a:pt x="1449" y="154"/>
                    <a:pt x="1498" y="461"/>
                  </a:cubicBezTo>
                  <a:cubicBezTo>
                    <a:pt x="1498" y="1003"/>
                    <a:pt x="1071" y="1431"/>
                    <a:pt x="528" y="1431"/>
                  </a:cubicBezTo>
                  <a:cubicBezTo>
                    <a:pt x="229" y="1431"/>
                    <a:pt x="1" y="1673"/>
                    <a:pt x="1" y="1973"/>
                  </a:cubicBezTo>
                  <a:cubicBezTo>
                    <a:pt x="1" y="2258"/>
                    <a:pt x="229" y="2501"/>
                    <a:pt x="528" y="2501"/>
                  </a:cubicBezTo>
                  <a:cubicBezTo>
                    <a:pt x="1071" y="2501"/>
                    <a:pt x="1498" y="2943"/>
                    <a:pt x="1498" y="3485"/>
                  </a:cubicBezTo>
                  <a:cubicBezTo>
                    <a:pt x="1441" y="3813"/>
                    <a:pt x="1698" y="4098"/>
                    <a:pt x="2026" y="4098"/>
                  </a:cubicBezTo>
                  <a:cubicBezTo>
                    <a:pt x="2354" y="4098"/>
                    <a:pt x="2611" y="3813"/>
                    <a:pt x="2554" y="3485"/>
                  </a:cubicBezTo>
                  <a:cubicBezTo>
                    <a:pt x="2554" y="2943"/>
                    <a:pt x="2996" y="2501"/>
                    <a:pt x="3524" y="2501"/>
                  </a:cubicBezTo>
                  <a:cubicBezTo>
                    <a:pt x="3824" y="2501"/>
                    <a:pt x="4066" y="2258"/>
                    <a:pt x="4066" y="1973"/>
                  </a:cubicBezTo>
                  <a:cubicBezTo>
                    <a:pt x="4066" y="1673"/>
                    <a:pt x="3824" y="1431"/>
                    <a:pt x="3524" y="1431"/>
                  </a:cubicBezTo>
                  <a:cubicBezTo>
                    <a:pt x="2996" y="1431"/>
                    <a:pt x="2554" y="1003"/>
                    <a:pt x="2554" y="461"/>
                  </a:cubicBezTo>
                  <a:cubicBezTo>
                    <a:pt x="2604" y="154"/>
                    <a:pt x="2315" y="1"/>
                    <a:pt x="2026"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grpSp>
        <p:nvGrpSpPr>
          <p:cNvPr id="1529" name="Google Shape;1529;p63"/>
          <p:cNvGrpSpPr/>
          <p:nvPr/>
        </p:nvGrpSpPr>
        <p:grpSpPr>
          <a:xfrm>
            <a:off x="3124439" y="4416770"/>
            <a:ext cx="4970915" cy="506682"/>
            <a:chOff x="-877368" y="3982525"/>
            <a:chExt cx="9296643" cy="947600"/>
          </a:xfrm>
        </p:grpSpPr>
        <p:grpSp>
          <p:nvGrpSpPr>
            <p:cNvPr id="1530" name="Google Shape;1530;p63"/>
            <p:cNvGrpSpPr/>
            <p:nvPr/>
          </p:nvGrpSpPr>
          <p:grpSpPr>
            <a:xfrm>
              <a:off x="3769475" y="3982525"/>
              <a:ext cx="4649800" cy="947600"/>
              <a:chOff x="238125" y="4272400"/>
              <a:chExt cx="4649800" cy="947600"/>
            </a:xfrm>
          </p:grpSpPr>
          <p:sp>
            <p:nvSpPr>
              <p:cNvPr id="1531" name="Google Shape;1531;p63"/>
              <p:cNvSpPr/>
              <p:nvPr/>
            </p:nvSpPr>
            <p:spPr>
              <a:xfrm>
                <a:off x="238125" y="4272400"/>
                <a:ext cx="4649800" cy="947600"/>
              </a:xfrm>
              <a:custGeom>
                <a:avLst/>
                <a:gdLst/>
                <a:ahLst/>
                <a:cxnLst/>
                <a:rect l="l" t="t" r="r" b="b"/>
                <a:pathLst>
                  <a:path w="185992" h="37904" extrusionOk="0">
                    <a:moveTo>
                      <a:pt x="0" y="0"/>
                    </a:moveTo>
                    <a:lnTo>
                      <a:pt x="0" y="37903"/>
                    </a:lnTo>
                    <a:lnTo>
                      <a:pt x="185991" y="37903"/>
                    </a:lnTo>
                    <a:cubicBezTo>
                      <a:pt x="183712" y="36900"/>
                      <a:pt x="181098" y="35836"/>
                      <a:pt x="180095" y="35624"/>
                    </a:cubicBezTo>
                    <a:cubicBezTo>
                      <a:pt x="178210" y="35259"/>
                      <a:pt x="166812" y="34104"/>
                      <a:pt x="165839" y="33739"/>
                    </a:cubicBezTo>
                    <a:cubicBezTo>
                      <a:pt x="164897" y="33344"/>
                      <a:pt x="151614" y="27083"/>
                      <a:pt x="150641" y="26505"/>
                    </a:cubicBezTo>
                    <a:cubicBezTo>
                      <a:pt x="149699" y="25927"/>
                      <a:pt x="142282" y="22128"/>
                      <a:pt x="141522" y="21581"/>
                    </a:cubicBezTo>
                    <a:cubicBezTo>
                      <a:pt x="140763" y="21003"/>
                      <a:pt x="128057" y="16809"/>
                      <a:pt x="127480" y="16262"/>
                    </a:cubicBezTo>
                    <a:cubicBezTo>
                      <a:pt x="126902" y="15684"/>
                      <a:pt x="123285" y="11702"/>
                      <a:pt x="123285" y="11702"/>
                    </a:cubicBezTo>
                    <a:cubicBezTo>
                      <a:pt x="123285" y="11702"/>
                      <a:pt x="120063" y="14164"/>
                      <a:pt x="119486" y="14347"/>
                    </a:cubicBezTo>
                    <a:cubicBezTo>
                      <a:pt x="118961" y="14522"/>
                      <a:pt x="117543" y="16455"/>
                      <a:pt x="116570" y="16455"/>
                    </a:cubicBezTo>
                    <a:cubicBezTo>
                      <a:pt x="116528" y="16455"/>
                      <a:pt x="116486" y="16452"/>
                      <a:pt x="116446" y="16444"/>
                    </a:cubicBezTo>
                    <a:cubicBezTo>
                      <a:pt x="115504" y="16262"/>
                      <a:pt x="114166" y="13496"/>
                      <a:pt x="114166" y="13496"/>
                    </a:cubicBezTo>
                    <a:cubicBezTo>
                      <a:pt x="114166" y="13496"/>
                      <a:pt x="106951" y="11297"/>
                      <a:pt x="105900" y="11297"/>
                    </a:cubicBezTo>
                    <a:cubicBezTo>
                      <a:pt x="105860" y="11297"/>
                      <a:pt x="105829" y="11300"/>
                      <a:pt x="105807" y="11307"/>
                    </a:cubicBezTo>
                    <a:cubicBezTo>
                      <a:pt x="105260" y="11490"/>
                      <a:pt x="102008" y="13009"/>
                      <a:pt x="101461" y="13496"/>
                    </a:cubicBezTo>
                    <a:cubicBezTo>
                      <a:pt x="100883" y="13982"/>
                      <a:pt x="92433" y="18329"/>
                      <a:pt x="92433" y="18329"/>
                    </a:cubicBezTo>
                    <a:cubicBezTo>
                      <a:pt x="92433" y="18329"/>
                      <a:pt x="87023" y="21003"/>
                      <a:pt x="87175" y="21186"/>
                    </a:cubicBezTo>
                    <a:cubicBezTo>
                      <a:pt x="87191" y="21205"/>
                      <a:pt x="87147" y="21214"/>
                      <a:pt x="87055" y="21214"/>
                    </a:cubicBezTo>
                    <a:cubicBezTo>
                      <a:pt x="86287" y="21214"/>
                      <a:pt x="82150" y="20608"/>
                      <a:pt x="81309" y="20608"/>
                    </a:cubicBezTo>
                    <a:cubicBezTo>
                      <a:pt x="80366" y="20608"/>
                      <a:pt x="72007" y="26687"/>
                      <a:pt x="71430" y="26900"/>
                    </a:cubicBezTo>
                    <a:cubicBezTo>
                      <a:pt x="70903" y="27067"/>
                      <a:pt x="67238" y="27866"/>
                      <a:pt x="66023" y="27866"/>
                    </a:cubicBezTo>
                    <a:cubicBezTo>
                      <a:pt x="65906" y="27866"/>
                      <a:pt x="65812" y="27858"/>
                      <a:pt x="65746" y="27842"/>
                    </a:cubicBezTo>
                    <a:cubicBezTo>
                      <a:pt x="63831" y="27204"/>
                      <a:pt x="62007" y="26444"/>
                      <a:pt x="60214" y="25563"/>
                    </a:cubicBezTo>
                    <a:cubicBezTo>
                      <a:pt x="59900" y="25370"/>
                      <a:pt x="58637" y="25306"/>
                      <a:pt x="57056" y="25306"/>
                    </a:cubicBezTo>
                    <a:cubicBezTo>
                      <a:pt x="53895" y="25306"/>
                      <a:pt x="49464" y="25563"/>
                      <a:pt x="48816" y="25563"/>
                    </a:cubicBezTo>
                    <a:cubicBezTo>
                      <a:pt x="47873" y="25563"/>
                      <a:pt x="40852" y="24165"/>
                      <a:pt x="40852" y="24165"/>
                    </a:cubicBezTo>
                    <a:cubicBezTo>
                      <a:pt x="40852" y="24165"/>
                      <a:pt x="37235" y="21003"/>
                      <a:pt x="36049" y="20608"/>
                    </a:cubicBezTo>
                    <a:cubicBezTo>
                      <a:pt x="34864" y="20244"/>
                      <a:pt x="34013" y="14924"/>
                      <a:pt x="32311" y="14529"/>
                    </a:cubicBezTo>
                    <a:cubicBezTo>
                      <a:pt x="30578" y="14164"/>
                      <a:pt x="26231" y="10547"/>
                      <a:pt x="25076" y="9362"/>
                    </a:cubicBezTo>
                    <a:cubicBezTo>
                      <a:pt x="24641" y="8903"/>
                      <a:pt x="24146" y="8749"/>
                      <a:pt x="23680" y="8749"/>
                    </a:cubicBezTo>
                    <a:cubicBezTo>
                      <a:pt x="22943" y="8749"/>
                      <a:pt x="22279" y="9134"/>
                      <a:pt x="22037" y="9301"/>
                    </a:cubicBezTo>
                    <a:cubicBezTo>
                      <a:pt x="21995" y="9336"/>
                      <a:pt x="21916" y="9352"/>
                      <a:pt x="21807" y="9352"/>
                    </a:cubicBezTo>
                    <a:cubicBezTo>
                      <a:pt x="20959" y="9352"/>
                      <a:pt x="18312" y="8408"/>
                      <a:pt x="17478" y="8085"/>
                    </a:cubicBezTo>
                    <a:cubicBezTo>
                      <a:pt x="16535" y="7690"/>
                      <a:pt x="11794" y="3708"/>
                      <a:pt x="10274" y="3252"/>
                    </a:cubicBezTo>
                    <a:cubicBezTo>
                      <a:pt x="9210" y="2948"/>
                      <a:pt x="3465" y="1094"/>
                      <a:pt x="0" y="0"/>
                    </a:cubicBezTo>
                    <a:close/>
                  </a:path>
                </a:pathLst>
              </a:cu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63"/>
              <p:cNvSpPr/>
              <p:nvPr/>
            </p:nvSpPr>
            <p:spPr>
              <a:xfrm>
                <a:off x="2242700" y="4787600"/>
                <a:ext cx="174800" cy="123875"/>
              </a:xfrm>
              <a:custGeom>
                <a:avLst/>
                <a:gdLst/>
                <a:ahLst/>
                <a:cxnLst/>
                <a:rect l="l" t="t" r="r" b="b"/>
                <a:pathLst>
                  <a:path w="6992" h="4955" extrusionOk="0">
                    <a:moveTo>
                      <a:pt x="1126" y="0"/>
                    </a:moveTo>
                    <a:lnTo>
                      <a:pt x="1" y="4955"/>
                    </a:lnTo>
                    <a:lnTo>
                      <a:pt x="6992" y="578"/>
                    </a:lnTo>
                    <a:lnTo>
                      <a:pt x="1126" y="0"/>
                    </a:ln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63"/>
              <p:cNvSpPr/>
              <p:nvPr/>
            </p:nvSpPr>
            <p:spPr>
              <a:xfrm>
                <a:off x="841475" y="4492750"/>
                <a:ext cx="417950" cy="383775"/>
              </a:xfrm>
              <a:custGeom>
                <a:avLst/>
                <a:gdLst/>
                <a:ahLst/>
                <a:cxnLst/>
                <a:rect l="l" t="t" r="r" b="b"/>
                <a:pathLst>
                  <a:path w="16718" h="15351" extrusionOk="0">
                    <a:moveTo>
                      <a:pt x="0" y="1"/>
                    </a:moveTo>
                    <a:lnTo>
                      <a:pt x="0" y="4013"/>
                    </a:lnTo>
                    <a:cubicBezTo>
                      <a:pt x="0" y="4013"/>
                      <a:pt x="6262" y="7812"/>
                      <a:pt x="6839" y="8208"/>
                    </a:cubicBezTo>
                    <a:cubicBezTo>
                      <a:pt x="7417" y="8572"/>
                      <a:pt x="9696" y="12007"/>
                      <a:pt x="9696" y="12007"/>
                    </a:cubicBezTo>
                    <a:lnTo>
                      <a:pt x="16718" y="15351"/>
                    </a:lnTo>
                    <a:cubicBezTo>
                      <a:pt x="16718" y="15351"/>
                      <a:pt x="13101" y="12189"/>
                      <a:pt x="11915" y="11794"/>
                    </a:cubicBezTo>
                    <a:cubicBezTo>
                      <a:pt x="10730" y="11430"/>
                      <a:pt x="9879" y="6110"/>
                      <a:pt x="8177" y="5715"/>
                    </a:cubicBezTo>
                    <a:cubicBezTo>
                      <a:pt x="6444" y="5350"/>
                      <a:pt x="2097" y="1733"/>
                      <a:pt x="942" y="548"/>
                    </a:cubicBezTo>
                    <a:cubicBezTo>
                      <a:pt x="699" y="274"/>
                      <a:pt x="365" y="62"/>
                      <a:pt x="0" y="1"/>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63"/>
              <p:cNvSpPr/>
              <p:nvPr/>
            </p:nvSpPr>
            <p:spPr>
              <a:xfrm>
                <a:off x="3320225" y="4564950"/>
                <a:ext cx="1063875" cy="550950"/>
              </a:xfrm>
              <a:custGeom>
                <a:avLst/>
                <a:gdLst/>
                <a:ahLst/>
                <a:cxnLst/>
                <a:rect l="l" t="t" r="r" b="b"/>
                <a:pathLst>
                  <a:path w="42555" h="22038" extrusionOk="0">
                    <a:moveTo>
                      <a:pt x="1" y="0"/>
                    </a:moveTo>
                    <a:lnTo>
                      <a:pt x="2493" y="7782"/>
                    </a:lnTo>
                    <a:cubicBezTo>
                      <a:pt x="2493" y="7782"/>
                      <a:pt x="7995" y="8906"/>
                      <a:pt x="8573" y="8906"/>
                    </a:cubicBezTo>
                    <a:cubicBezTo>
                      <a:pt x="9120" y="8906"/>
                      <a:pt x="16536" y="12250"/>
                      <a:pt x="17296" y="12463"/>
                    </a:cubicBezTo>
                    <a:cubicBezTo>
                      <a:pt x="18056" y="12706"/>
                      <a:pt x="23953" y="17843"/>
                      <a:pt x="23953" y="17843"/>
                    </a:cubicBezTo>
                    <a:lnTo>
                      <a:pt x="23953" y="14803"/>
                    </a:lnTo>
                    <a:lnTo>
                      <a:pt x="42555" y="22037"/>
                    </a:lnTo>
                    <a:cubicBezTo>
                      <a:pt x="41613" y="21642"/>
                      <a:pt x="28330" y="15381"/>
                      <a:pt x="27357" y="14803"/>
                    </a:cubicBezTo>
                    <a:cubicBezTo>
                      <a:pt x="26415" y="14225"/>
                      <a:pt x="18998" y="10426"/>
                      <a:pt x="18238" y="9879"/>
                    </a:cubicBezTo>
                    <a:cubicBezTo>
                      <a:pt x="17479" y="9301"/>
                      <a:pt x="4773" y="5107"/>
                      <a:pt x="4196" y="4560"/>
                    </a:cubicBezTo>
                    <a:cubicBezTo>
                      <a:pt x="3618" y="3982"/>
                      <a:pt x="1" y="1"/>
                      <a:pt x="1"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35" name="Google Shape;1535;p63"/>
            <p:cNvGrpSpPr/>
            <p:nvPr/>
          </p:nvGrpSpPr>
          <p:grpSpPr>
            <a:xfrm flipH="1">
              <a:off x="-877368" y="3982525"/>
              <a:ext cx="4649800" cy="947600"/>
              <a:chOff x="238125" y="4272400"/>
              <a:chExt cx="4649800" cy="947600"/>
            </a:xfrm>
          </p:grpSpPr>
          <p:sp>
            <p:nvSpPr>
              <p:cNvPr id="1536" name="Google Shape;1536;p63"/>
              <p:cNvSpPr/>
              <p:nvPr/>
            </p:nvSpPr>
            <p:spPr>
              <a:xfrm>
                <a:off x="238125" y="4272400"/>
                <a:ext cx="4649800" cy="947600"/>
              </a:xfrm>
              <a:custGeom>
                <a:avLst/>
                <a:gdLst/>
                <a:ahLst/>
                <a:cxnLst/>
                <a:rect l="l" t="t" r="r" b="b"/>
                <a:pathLst>
                  <a:path w="185992" h="37904" extrusionOk="0">
                    <a:moveTo>
                      <a:pt x="0" y="0"/>
                    </a:moveTo>
                    <a:lnTo>
                      <a:pt x="0" y="37903"/>
                    </a:lnTo>
                    <a:lnTo>
                      <a:pt x="185991" y="37903"/>
                    </a:lnTo>
                    <a:cubicBezTo>
                      <a:pt x="183712" y="36900"/>
                      <a:pt x="181098" y="35836"/>
                      <a:pt x="180095" y="35624"/>
                    </a:cubicBezTo>
                    <a:cubicBezTo>
                      <a:pt x="178210" y="35259"/>
                      <a:pt x="166812" y="34104"/>
                      <a:pt x="165839" y="33739"/>
                    </a:cubicBezTo>
                    <a:cubicBezTo>
                      <a:pt x="164897" y="33344"/>
                      <a:pt x="151614" y="27083"/>
                      <a:pt x="150641" y="26505"/>
                    </a:cubicBezTo>
                    <a:cubicBezTo>
                      <a:pt x="149699" y="25927"/>
                      <a:pt x="142282" y="22128"/>
                      <a:pt x="141522" y="21581"/>
                    </a:cubicBezTo>
                    <a:cubicBezTo>
                      <a:pt x="140763" y="21003"/>
                      <a:pt x="128057" y="16809"/>
                      <a:pt x="127480" y="16262"/>
                    </a:cubicBezTo>
                    <a:cubicBezTo>
                      <a:pt x="126902" y="15684"/>
                      <a:pt x="123285" y="11702"/>
                      <a:pt x="123285" y="11702"/>
                    </a:cubicBezTo>
                    <a:cubicBezTo>
                      <a:pt x="123285" y="11702"/>
                      <a:pt x="120063" y="14164"/>
                      <a:pt x="119486" y="14347"/>
                    </a:cubicBezTo>
                    <a:cubicBezTo>
                      <a:pt x="118961" y="14522"/>
                      <a:pt x="117543" y="16455"/>
                      <a:pt x="116570" y="16455"/>
                    </a:cubicBezTo>
                    <a:cubicBezTo>
                      <a:pt x="116528" y="16455"/>
                      <a:pt x="116486" y="16452"/>
                      <a:pt x="116446" y="16444"/>
                    </a:cubicBezTo>
                    <a:cubicBezTo>
                      <a:pt x="115504" y="16262"/>
                      <a:pt x="114166" y="13496"/>
                      <a:pt x="114166" y="13496"/>
                    </a:cubicBezTo>
                    <a:cubicBezTo>
                      <a:pt x="114166" y="13496"/>
                      <a:pt x="106951" y="11297"/>
                      <a:pt x="105900" y="11297"/>
                    </a:cubicBezTo>
                    <a:cubicBezTo>
                      <a:pt x="105860" y="11297"/>
                      <a:pt x="105829" y="11300"/>
                      <a:pt x="105807" y="11307"/>
                    </a:cubicBezTo>
                    <a:cubicBezTo>
                      <a:pt x="105260" y="11490"/>
                      <a:pt x="102008" y="13009"/>
                      <a:pt x="101461" y="13496"/>
                    </a:cubicBezTo>
                    <a:cubicBezTo>
                      <a:pt x="100883" y="13982"/>
                      <a:pt x="92433" y="18329"/>
                      <a:pt x="92433" y="18329"/>
                    </a:cubicBezTo>
                    <a:cubicBezTo>
                      <a:pt x="92433" y="18329"/>
                      <a:pt x="87023" y="21003"/>
                      <a:pt x="87175" y="21186"/>
                    </a:cubicBezTo>
                    <a:cubicBezTo>
                      <a:pt x="87191" y="21205"/>
                      <a:pt x="87147" y="21214"/>
                      <a:pt x="87055" y="21214"/>
                    </a:cubicBezTo>
                    <a:cubicBezTo>
                      <a:pt x="86287" y="21214"/>
                      <a:pt x="82150" y="20608"/>
                      <a:pt x="81309" y="20608"/>
                    </a:cubicBezTo>
                    <a:cubicBezTo>
                      <a:pt x="80366" y="20608"/>
                      <a:pt x="72007" y="26687"/>
                      <a:pt x="71430" y="26900"/>
                    </a:cubicBezTo>
                    <a:cubicBezTo>
                      <a:pt x="70903" y="27067"/>
                      <a:pt x="67238" y="27866"/>
                      <a:pt x="66023" y="27866"/>
                    </a:cubicBezTo>
                    <a:cubicBezTo>
                      <a:pt x="65906" y="27866"/>
                      <a:pt x="65812" y="27858"/>
                      <a:pt x="65746" y="27842"/>
                    </a:cubicBezTo>
                    <a:cubicBezTo>
                      <a:pt x="63831" y="27204"/>
                      <a:pt x="62007" y="26444"/>
                      <a:pt x="60214" y="25563"/>
                    </a:cubicBezTo>
                    <a:cubicBezTo>
                      <a:pt x="59900" y="25370"/>
                      <a:pt x="58637" y="25306"/>
                      <a:pt x="57056" y="25306"/>
                    </a:cubicBezTo>
                    <a:cubicBezTo>
                      <a:pt x="53895" y="25306"/>
                      <a:pt x="49464" y="25563"/>
                      <a:pt x="48816" y="25563"/>
                    </a:cubicBezTo>
                    <a:cubicBezTo>
                      <a:pt x="47873" y="25563"/>
                      <a:pt x="40852" y="24165"/>
                      <a:pt x="40852" y="24165"/>
                    </a:cubicBezTo>
                    <a:cubicBezTo>
                      <a:pt x="40852" y="24165"/>
                      <a:pt x="37235" y="21003"/>
                      <a:pt x="36049" y="20608"/>
                    </a:cubicBezTo>
                    <a:cubicBezTo>
                      <a:pt x="34864" y="20244"/>
                      <a:pt x="34013" y="14924"/>
                      <a:pt x="32311" y="14529"/>
                    </a:cubicBezTo>
                    <a:cubicBezTo>
                      <a:pt x="30578" y="14164"/>
                      <a:pt x="26231" y="10547"/>
                      <a:pt x="25076" y="9362"/>
                    </a:cubicBezTo>
                    <a:cubicBezTo>
                      <a:pt x="24641" y="8903"/>
                      <a:pt x="24146" y="8749"/>
                      <a:pt x="23680" y="8749"/>
                    </a:cubicBezTo>
                    <a:cubicBezTo>
                      <a:pt x="22943" y="8749"/>
                      <a:pt x="22279" y="9134"/>
                      <a:pt x="22037" y="9301"/>
                    </a:cubicBezTo>
                    <a:cubicBezTo>
                      <a:pt x="21995" y="9336"/>
                      <a:pt x="21916" y="9352"/>
                      <a:pt x="21807" y="9352"/>
                    </a:cubicBezTo>
                    <a:cubicBezTo>
                      <a:pt x="20959" y="9352"/>
                      <a:pt x="18312" y="8408"/>
                      <a:pt x="17478" y="8085"/>
                    </a:cubicBezTo>
                    <a:cubicBezTo>
                      <a:pt x="16535" y="7690"/>
                      <a:pt x="11794" y="3708"/>
                      <a:pt x="10274" y="3252"/>
                    </a:cubicBezTo>
                    <a:cubicBezTo>
                      <a:pt x="9210" y="2948"/>
                      <a:pt x="3465" y="1094"/>
                      <a:pt x="0" y="0"/>
                    </a:cubicBezTo>
                    <a:close/>
                  </a:path>
                </a:pathLst>
              </a:custGeom>
              <a:gradFill>
                <a:gsLst>
                  <a:gs pos="0">
                    <a:schemeClr val="dk2"/>
                  </a:gs>
                  <a:gs pos="100000">
                    <a:schemeClr val="lt2"/>
                  </a:gs>
                </a:gsLst>
                <a:lin ang="0" scaled="0"/>
              </a:gra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63"/>
              <p:cNvSpPr/>
              <p:nvPr/>
            </p:nvSpPr>
            <p:spPr>
              <a:xfrm>
                <a:off x="2242700" y="4787600"/>
                <a:ext cx="174800" cy="123875"/>
              </a:xfrm>
              <a:custGeom>
                <a:avLst/>
                <a:gdLst/>
                <a:ahLst/>
                <a:cxnLst/>
                <a:rect l="l" t="t" r="r" b="b"/>
                <a:pathLst>
                  <a:path w="6992" h="4955" extrusionOk="0">
                    <a:moveTo>
                      <a:pt x="1126" y="0"/>
                    </a:moveTo>
                    <a:lnTo>
                      <a:pt x="1" y="4955"/>
                    </a:lnTo>
                    <a:lnTo>
                      <a:pt x="6992" y="578"/>
                    </a:lnTo>
                    <a:lnTo>
                      <a:pt x="1126" y="0"/>
                    </a:ln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63"/>
              <p:cNvSpPr/>
              <p:nvPr/>
            </p:nvSpPr>
            <p:spPr>
              <a:xfrm>
                <a:off x="841475" y="4492750"/>
                <a:ext cx="417950" cy="383775"/>
              </a:xfrm>
              <a:custGeom>
                <a:avLst/>
                <a:gdLst/>
                <a:ahLst/>
                <a:cxnLst/>
                <a:rect l="l" t="t" r="r" b="b"/>
                <a:pathLst>
                  <a:path w="16718" h="15351" extrusionOk="0">
                    <a:moveTo>
                      <a:pt x="0" y="1"/>
                    </a:moveTo>
                    <a:lnTo>
                      <a:pt x="0" y="4013"/>
                    </a:lnTo>
                    <a:cubicBezTo>
                      <a:pt x="0" y="4013"/>
                      <a:pt x="6262" y="7812"/>
                      <a:pt x="6839" y="8208"/>
                    </a:cubicBezTo>
                    <a:cubicBezTo>
                      <a:pt x="7417" y="8572"/>
                      <a:pt x="9696" y="12007"/>
                      <a:pt x="9696" y="12007"/>
                    </a:cubicBezTo>
                    <a:lnTo>
                      <a:pt x="16718" y="15351"/>
                    </a:lnTo>
                    <a:cubicBezTo>
                      <a:pt x="16718" y="15351"/>
                      <a:pt x="13101" y="12189"/>
                      <a:pt x="11915" y="11794"/>
                    </a:cubicBezTo>
                    <a:cubicBezTo>
                      <a:pt x="10730" y="11430"/>
                      <a:pt x="9879" y="6110"/>
                      <a:pt x="8177" y="5715"/>
                    </a:cubicBezTo>
                    <a:cubicBezTo>
                      <a:pt x="6444" y="5350"/>
                      <a:pt x="2097" y="1733"/>
                      <a:pt x="942" y="548"/>
                    </a:cubicBezTo>
                    <a:cubicBezTo>
                      <a:pt x="699" y="274"/>
                      <a:pt x="365" y="62"/>
                      <a:pt x="0" y="1"/>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63"/>
              <p:cNvSpPr/>
              <p:nvPr/>
            </p:nvSpPr>
            <p:spPr>
              <a:xfrm>
                <a:off x="3320225" y="4564950"/>
                <a:ext cx="1063875" cy="550950"/>
              </a:xfrm>
              <a:custGeom>
                <a:avLst/>
                <a:gdLst/>
                <a:ahLst/>
                <a:cxnLst/>
                <a:rect l="l" t="t" r="r" b="b"/>
                <a:pathLst>
                  <a:path w="42555" h="22038" extrusionOk="0">
                    <a:moveTo>
                      <a:pt x="1" y="0"/>
                    </a:moveTo>
                    <a:lnTo>
                      <a:pt x="2493" y="7782"/>
                    </a:lnTo>
                    <a:cubicBezTo>
                      <a:pt x="2493" y="7782"/>
                      <a:pt x="7995" y="8906"/>
                      <a:pt x="8573" y="8906"/>
                    </a:cubicBezTo>
                    <a:cubicBezTo>
                      <a:pt x="9120" y="8906"/>
                      <a:pt x="16536" y="12250"/>
                      <a:pt x="17296" y="12463"/>
                    </a:cubicBezTo>
                    <a:cubicBezTo>
                      <a:pt x="18056" y="12706"/>
                      <a:pt x="23953" y="17843"/>
                      <a:pt x="23953" y="17843"/>
                    </a:cubicBezTo>
                    <a:lnTo>
                      <a:pt x="23953" y="14803"/>
                    </a:lnTo>
                    <a:lnTo>
                      <a:pt x="42555" y="22037"/>
                    </a:lnTo>
                    <a:cubicBezTo>
                      <a:pt x="41613" y="21642"/>
                      <a:pt x="28330" y="15381"/>
                      <a:pt x="27357" y="14803"/>
                    </a:cubicBezTo>
                    <a:cubicBezTo>
                      <a:pt x="26415" y="14225"/>
                      <a:pt x="18998" y="10426"/>
                      <a:pt x="18238" y="9879"/>
                    </a:cubicBezTo>
                    <a:cubicBezTo>
                      <a:pt x="17479" y="9301"/>
                      <a:pt x="4773" y="5107"/>
                      <a:pt x="4196" y="4560"/>
                    </a:cubicBezTo>
                    <a:cubicBezTo>
                      <a:pt x="3618" y="3982"/>
                      <a:pt x="1" y="1"/>
                      <a:pt x="1" y="0"/>
                    </a:cubicBezTo>
                    <a:close/>
                  </a:path>
                </a:pathLst>
              </a:custGeom>
              <a:solidFill>
                <a:srgbClr val="FFFFFF">
                  <a:alpha val="353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56" name="TextBox 55">
            <a:extLst>
              <a:ext uri="{FF2B5EF4-FFF2-40B4-BE49-F238E27FC236}">
                <a16:creationId xmlns:a16="http://schemas.microsoft.com/office/drawing/2014/main" id="{E98E1D61-CDCF-4B26-8F08-45CFE605F185}"/>
              </a:ext>
            </a:extLst>
          </p:cNvPr>
          <p:cNvSpPr txBox="1"/>
          <p:nvPr/>
        </p:nvSpPr>
        <p:spPr>
          <a:xfrm>
            <a:off x="1779899" y="277978"/>
            <a:ext cx="5424417" cy="8206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3600" b="1" i="0" u="none" strike="noStrike" kern="0" cap="none" spc="0" normalizeH="0" baseline="0" noProof="0" dirty="0">
                <a:ln>
                  <a:noFill/>
                </a:ln>
                <a:solidFill>
                  <a:srgbClr val="004C60"/>
                </a:solidFill>
                <a:effectLst/>
                <a:uLnTx/>
                <a:uFillTx/>
                <a:latin typeface="Arial" panose="020B0604020202020204" pitchFamily="34" charset="0"/>
                <a:cs typeface="Arial" panose="020B0604020202020204" pitchFamily="34" charset="0"/>
                <a:sym typeface="Arial"/>
              </a:rPr>
              <a:t>HƯỚNG DẪN VỀ NHÀ</a:t>
            </a:r>
            <a:endParaRPr kumimoji="0" lang="en-US" sz="3600" b="0" i="0" u="none" strike="noStrike" kern="0" cap="none" spc="0" normalizeH="0" baseline="0" noProof="0" dirty="0">
              <a:ln>
                <a:noFill/>
              </a:ln>
              <a:solidFill>
                <a:srgbClr val="004C60"/>
              </a:solidFill>
              <a:effectLst/>
              <a:uLnTx/>
              <a:uFillTx/>
              <a:latin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500"/>
                                        <p:tgtEl>
                                          <p:spTgt spid="5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490">
                                            <p:txEl>
                                              <p:pRg st="0" end="0"/>
                                            </p:txEl>
                                          </p:spTgt>
                                        </p:tgtEl>
                                        <p:attrNameLst>
                                          <p:attrName>style.visibility</p:attrName>
                                        </p:attrNameLst>
                                      </p:cBhvr>
                                      <p:to>
                                        <p:strVal val="visible"/>
                                      </p:to>
                                    </p:set>
                                    <p:animEffect transition="in" filter="wipe(up)">
                                      <p:cBhvr>
                                        <p:cTn id="12" dur="500"/>
                                        <p:tgtEl>
                                          <p:spTgt spid="1490">
                                            <p:txEl>
                                              <p:pRg st="0" end="0"/>
                                            </p:txEl>
                                          </p:spTgt>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492">
                                            <p:txEl>
                                              <p:pRg st="0" end="0"/>
                                            </p:txEl>
                                          </p:spTgt>
                                        </p:tgtEl>
                                        <p:attrNameLst>
                                          <p:attrName>style.visibility</p:attrName>
                                        </p:attrNameLst>
                                      </p:cBhvr>
                                      <p:to>
                                        <p:strVal val="visible"/>
                                      </p:to>
                                    </p:set>
                                    <p:animEffect transition="in" filter="wipe(up)">
                                      <p:cBhvr>
                                        <p:cTn id="15" dur="500"/>
                                        <p:tgtEl>
                                          <p:spTgt spid="1492">
                                            <p:txEl>
                                              <p:pRg st="0" end="0"/>
                                            </p:txEl>
                                          </p:spTgt>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494">
                                            <p:txEl>
                                              <p:pRg st="0" end="0"/>
                                            </p:txEl>
                                          </p:spTgt>
                                        </p:tgtEl>
                                        <p:attrNameLst>
                                          <p:attrName>style.visibility</p:attrName>
                                        </p:attrNameLst>
                                      </p:cBhvr>
                                      <p:to>
                                        <p:strVal val="visible"/>
                                      </p:to>
                                    </p:set>
                                    <p:animEffect transition="in" filter="wipe(up)">
                                      <p:cBhvr>
                                        <p:cTn id="18" dur="500"/>
                                        <p:tgtEl>
                                          <p:spTgt spid="1494">
                                            <p:txEl>
                                              <p:pRg st="0" end="0"/>
                                            </p:txEl>
                                          </p:spTgt>
                                        </p:tgtEl>
                                      </p:cBhvr>
                                    </p:animEffect>
                                  </p:childTnLst>
                                </p:cTn>
                              </p:par>
                              <p:par>
                                <p:cTn id="19" presetID="22" presetClass="entr" presetSubtype="1" fill="hold" nodeType="withEffect">
                                  <p:stCondLst>
                                    <p:cond delay="0"/>
                                  </p:stCondLst>
                                  <p:childTnLst>
                                    <p:set>
                                      <p:cBhvr>
                                        <p:cTn id="20" dur="1" fill="hold">
                                          <p:stCondLst>
                                            <p:cond delay="0"/>
                                          </p:stCondLst>
                                        </p:cTn>
                                        <p:tgtEl>
                                          <p:spTgt spid="1497"/>
                                        </p:tgtEl>
                                        <p:attrNameLst>
                                          <p:attrName>style.visibility</p:attrName>
                                        </p:attrNameLst>
                                      </p:cBhvr>
                                      <p:to>
                                        <p:strVal val="visible"/>
                                      </p:to>
                                    </p:set>
                                    <p:animEffect transition="in" filter="wipe(up)">
                                      <p:cBhvr>
                                        <p:cTn id="21" dur="500"/>
                                        <p:tgtEl>
                                          <p:spTgt spid="1497"/>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498"/>
                                        </p:tgtEl>
                                        <p:attrNameLst>
                                          <p:attrName>style.visibility</p:attrName>
                                        </p:attrNameLst>
                                      </p:cBhvr>
                                      <p:to>
                                        <p:strVal val="visible"/>
                                      </p:to>
                                    </p:set>
                                    <p:animEffect transition="in" filter="wipe(up)">
                                      <p:cBhvr>
                                        <p:cTn id="24" dur="500"/>
                                        <p:tgtEl>
                                          <p:spTgt spid="1498"/>
                                        </p:tgtEl>
                                      </p:cBhvr>
                                    </p:animEffect>
                                  </p:childTnLst>
                                </p:cTn>
                              </p:par>
                              <p:par>
                                <p:cTn id="25" presetID="22" presetClass="entr" presetSubtype="1" fill="hold" grpId="0" nodeType="withEffect">
                                  <p:stCondLst>
                                    <p:cond delay="0"/>
                                  </p:stCondLst>
                                  <p:childTnLst>
                                    <p:set>
                                      <p:cBhvr>
                                        <p:cTn id="26" dur="1" fill="hold">
                                          <p:stCondLst>
                                            <p:cond delay="0"/>
                                          </p:stCondLst>
                                        </p:cTn>
                                        <p:tgtEl>
                                          <p:spTgt spid="1500"/>
                                        </p:tgtEl>
                                        <p:attrNameLst>
                                          <p:attrName>style.visibility</p:attrName>
                                        </p:attrNameLst>
                                      </p:cBhvr>
                                      <p:to>
                                        <p:strVal val="visible"/>
                                      </p:to>
                                    </p:set>
                                    <p:animEffect transition="in" filter="wipe(up)">
                                      <p:cBhvr>
                                        <p:cTn id="27" dur="500"/>
                                        <p:tgtEl>
                                          <p:spTgt spid="1500"/>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1501"/>
                                        </p:tgtEl>
                                        <p:attrNameLst>
                                          <p:attrName>style.visibility</p:attrName>
                                        </p:attrNameLst>
                                      </p:cBhvr>
                                      <p:to>
                                        <p:strVal val="visible"/>
                                      </p:to>
                                    </p:set>
                                    <p:animEffect transition="in" filter="wipe(up)">
                                      <p:cBhvr>
                                        <p:cTn id="30" dur="500"/>
                                        <p:tgtEl>
                                          <p:spTgt spid="1501"/>
                                        </p:tgtEl>
                                      </p:cBhvr>
                                    </p:animEffect>
                                  </p:childTnLst>
                                </p:cTn>
                              </p:par>
                              <p:par>
                                <p:cTn id="31" presetID="22" presetClass="entr" presetSubtype="1" fill="hold" nodeType="withEffect">
                                  <p:stCondLst>
                                    <p:cond delay="0"/>
                                  </p:stCondLst>
                                  <p:childTnLst>
                                    <p:set>
                                      <p:cBhvr>
                                        <p:cTn id="32" dur="1" fill="hold">
                                          <p:stCondLst>
                                            <p:cond delay="0"/>
                                          </p:stCondLst>
                                        </p:cTn>
                                        <p:tgtEl>
                                          <p:spTgt spid="1506"/>
                                        </p:tgtEl>
                                        <p:attrNameLst>
                                          <p:attrName>style.visibility</p:attrName>
                                        </p:attrNameLst>
                                      </p:cBhvr>
                                      <p:to>
                                        <p:strVal val="visible"/>
                                      </p:to>
                                    </p:set>
                                    <p:animEffect transition="in" filter="wipe(up)">
                                      <p:cBhvr>
                                        <p:cTn id="33" dur="500"/>
                                        <p:tgtEl>
                                          <p:spTgt spid="1506"/>
                                        </p:tgtEl>
                                      </p:cBhvr>
                                    </p:animEffect>
                                  </p:childTnLst>
                                </p:cTn>
                              </p:par>
                              <p:par>
                                <p:cTn id="34" presetID="22" presetClass="entr" presetSubtype="1" fill="hold" nodeType="withEffect">
                                  <p:stCondLst>
                                    <p:cond delay="0"/>
                                  </p:stCondLst>
                                  <p:childTnLst>
                                    <p:set>
                                      <p:cBhvr>
                                        <p:cTn id="35" dur="1" fill="hold">
                                          <p:stCondLst>
                                            <p:cond delay="0"/>
                                          </p:stCondLst>
                                        </p:cTn>
                                        <p:tgtEl>
                                          <p:spTgt spid="1510"/>
                                        </p:tgtEl>
                                        <p:attrNameLst>
                                          <p:attrName>style.visibility</p:attrName>
                                        </p:attrNameLst>
                                      </p:cBhvr>
                                      <p:to>
                                        <p:strVal val="visible"/>
                                      </p:to>
                                    </p:set>
                                    <p:animEffect transition="in" filter="wipe(up)">
                                      <p:cBhvr>
                                        <p:cTn id="36" dur="500"/>
                                        <p:tgtEl>
                                          <p:spTgt spid="1510"/>
                                        </p:tgtEl>
                                      </p:cBhvr>
                                    </p:animEffect>
                                  </p:childTnLst>
                                </p:cTn>
                              </p:par>
                              <p:par>
                                <p:cTn id="37" presetID="22" presetClass="entr" presetSubtype="1" fill="hold" nodeType="withEffect">
                                  <p:stCondLst>
                                    <p:cond delay="0"/>
                                  </p:stCondLst>
                                  <p:childTnLst>
                                    <p:set>
                                      <p:cBhvr>
                                        <p:cTn id="38" dur="1" fill="hold">
                                          <p:stCondLst>
                                            <p:cond delay="0"/>
                                          </p:stCondLst>
                                        </p:cTn>
                                        <p:tgtEl>
                                          <p:spTgt spid="1523"/>
                                        </p:tgtEl>
                                        <p:attrNameLst>
                                          <p:attrName>style.visibility</p:attrName>
                                        </p:attrNameLst>
                                      </p:cBhvr>
                                      <p:to>
                                        <p:strVal val="visible"/>
                                      </p:to>
                                    </p:set>
                                    <p:animEffect transition="in" filter="wipe(up)">
                                      <p:cBhvr>
                                        <p:cTn id="39" dur="500"/>
                                        <p:tgtEl>
                                          <p:spTgt spid="1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0" grpId="0" build="p"/>
      <p:bldP spid="1492" grpId="0" build="p"/>
      <p:bldP spid="1494" grpId="0" build="p"/>
      <p:bldP spid="1498" grpId="0" animBg="1"/>
      <p:bldP spid="1500" grpId="0" animBg="1"/>
      <p:bldP spid="1501" grpId="0" animBg="1"/>
      <p:bldP spid="56"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1707"/>
        <p:cNvGrpSpPr/>
        <p:nvPr/>
      </p:nvGrpSpPr>
      <p:grpSpPr>
        <a:xfrm>
          <a:off x="0" y="0"/>
          <a:ext cx="0" cy="0"/>
          <a:chOff x="0" y="0"/>
          <a:chExt cx="0" cy="0"/>
        </a:xfrm>
      </p:grpSpPr>
      <p:grpSp>
        <p:nvGrpSpPr>
          <p:cNvPr id="1730" name="Google Shape;1730;p73"/>
          <p:cNvGrpSpPr/>
          <p:nvPr/>
        </p:nvGrpSpPr>
        <p:grpSpPr>
          <a:xfrm>
            <a:off x="4980334" y="2784771"/>
            <a:ext cx="4163666" cy="2358729"/>
            <a:chOff x="4980334" y="2784771"/>
            <a:chExt cx="4163666" cy="2358729"/>
          </a:xfrm>
        </p:grpSpPr>
        <p:sp>
          <p:nvSpPr>
            <p:cNvPr id="1731" name="Google Shape;1731;p73"/>
            <p:cNvSpPr/>
            <p:nvPr/>
          </p:nvSpPr>
          <p:spPr>
            <a:xfrm>
              <a:off x="4980334" y="2830250"/>
              <a:ext cx="4072525" cy="1473875"/>
            </a:xfrm>
            <a:custGeom>
              <a:avLst/>
              <a:gdLst/>
              <a:ahLst/>
              <a:cxnLst/>
              <a:rect l="l" t="t" r="r" b="b"/>
              <a:pathLst>
                <a:path w="162901" h="58955" extrusionOk="0">
                  <a:moveTo>
                    <a:pt x="133132" y="0"/>
                  </a:moveTo>
                  <a:lnTo>
                    <a:pt x="118259" y="7308"/>
                  </a:lnTo>
                  <a:lnTo>
                    <a:pt x="106795" y="18982"/>
                  </a:lnTo>
                  <a:lnTo>
                    <a:pt x="83821" y="26267"/>
                  </a:lnTo>
                  <a:lnTo>
                    <a:pt x="56176" y="44945"/>
                  </a:lnTo>
                  <a:lnTo>
                    <a:pt x="26711" y="49919"/>
                  </a:lnTo>
                  <a:lnTo>
                    <a:pt x="1" y="58954"/>
                  </a:lnTo>
                  <a:lnTo>
                    <a:pt x="162901" y="58954"/>
                  </a:lnTo>
                  <a:lnTo>
                    <a:pt x="162901" y="304"/>
                  </a:lnTo>
                  <a:lnTo>
                    <a:pt x="13313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73"/>
            <p:cNvSpPr/>
            <p:nvPr/>
          </p:nvSpPr>
          <p:spPr>
            <a:xfrm>
              <a:off x="6365550" y="2784771"/>
              <a:ext cx="2778450" cy="1831100"/>
            </a:xfrm>
            <a:custGeom>
              <a:avLst/>
              <a:gdLst/>
              <a:ahLst/>
              <a:cxnLst/>
              <a:rect l="l" t="t" r="r" b="b"/>
              <a:pathLst>
                <a:path w="111138" h="73244" extrusionOk="0">
                  <a:moveTo>
                    <a:pt x="111138" y="1"/>
                  </a:moveTo>
                  <a:lnTo>
                    <a:pt x="90124" y="13706"/>
                  </a:lnTo>
                  <a:lnTo>
                    <a:pt x="67080" y="14873"/>
                  </a:lnTo>
                  <a:lnTo>
                    <a:pt x="52487" y="30633"/>
                  </a:lnTo>
                  <a:lnTo>
                    <a:pt x="27388" y="43195"/>
                  </a:lnTo>
                  <a:lnTo>
                    <a:pt x="0" y="73244"/>
                  </a:lnTo>
                  <a:lnTo>
                    <a:pt x="111138" y="73244"/>
                  </a:lnTo>
                  <a:lnTo>
                    <a:pt x="111138" y="1"/>
                  </a:lnTo>
                  <a:close/>
                </a:path>
              </a:pathLst>
            </a:custGeom>
            <a:gradFill>
              <a:gsLst>
                <a:gs pos="0">
                  <a:schemeClr val="accent3"/>
                </a:gs>
                <a:gs pos="100000">
                  <a:schemeClr val="accent5"/>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73"/>
            <p:cNvSpPr/>
            <p:nvPr/>
          </p:nvSpPr>
          <p:spPr>
            <a:xfrm>
              <a:off x="5781850" y="3031050"/>
              <a:ext cx="3362150" cy="2112450"/>
            </a:xfrm>
            <a:custGeom>
              <a:avLst/>
              <a:gdLst/>
              <a:ahLst/>
              <a:cxnLst/>
              <a:rect l="l" t="t" r="r" b="b"/>
              <a:pathLst>
                <a:path w="134486" h="84498" extrusionOk="0">
                  <a:moveTo>
                    <a:pt x="134486" y="1"/>
                  </a:moveTo>
                  <a:lnTo>
                    <a:pt x="90264" y="23209"/>
                  </a:lnTo>
                  <a:lnTo>
                    <a:pt x="73781" y="51226"/>
                  </a:lnTo>
                  <a:lnTo>
                    <a:pt x="50362" y="58815"/>
                  </a:lnTo>
                  <a:lnTo>
                    <a:pt x="39972" y="73687"/>
                  </a:lnTo>
                  <a:lnTo>
                    <a:pt x="0" y="84498"/>
                  </a:lnTo>
                  <a:lnTo>
                    <a:pt x="134486" y="84498"/>
                  </a:lnTo>
                  <a:lnTo>
                    <a:pt x="134486" y="1"/>
                  </a:lnTo>
                  <a:close/>
                </a:path>
              </a:pathLst>
            </a:custGeom>
            <a:gradFill>
              <a:gsLst>
                <a:gs pos="0">
                  <a:schemeClr val="accent3"/>
                </a:gs>
                <a:gs pos="100000">
                  <a:schemeClr val="accen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73"/>
            <p:cNvSpPr/>
            <p:nvPr/>
          </p:nvSpPr>
          <p:spPr>
            <a:xfrm>
              <a:off x="5181744" y="4263825"/>
              <a:ext cx="671300" cy="241100"/>
            </a:xfrm>
            <a:custGeom>
              <a:avLst/>
              <a:gdLst/>
              <a:ahLst/>
              <a:cxnLst/>
              <a:rect l="l" t="t" r="r" b="b"/>
              <a:pathLst>
                <a:path w="26852" h="9644" extrusionOk="0">
                  <a:moveTo>
                    <a:pt x="13753" y="0"/>
                  </a:moveTo>
                  <a:lnTo>
                    <a:pt x="11278" y="1681"/>
                  </a:lnTo>
                  <a:lnTo>
                    <a:pt x="5161" y="4296"/>
                  </a:lnTo>
                  <a:lnTo>
                    <a:pt x="1" y="9643"/>
                  </a:lnTo>
                  <a:lnTo>
                    <a:pt x="26851" y="9643"/>
                  </a:lnTo>
                  <a:lnTo>
                    <a:pt x="23256" y="4390"/>
                  </a:lnTo>
                  <a:lnTo>
                    <a:pt x="18936" y="3806"/>
                  </a:lnTo>
                  <a:lnTo>
                    <a:pt x="1375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5" name="Google Shape;1735;p73"/>
          <p:cNvSpPr/>
          <p:nvPr/>
        </p:nvSpPr>
        <p:spPr>
          <a:xfrm rot="1799290">
            <a:off x="7365289" y="-1457652"/>
            <a:ext cx="1051576" cy="8734080"/>
          </a:xfrm>
          <a:prstGeom prst="rect">
            <a:avLst/>
          </a:prstGeom>
          <a:gradFill>
            <a:gsLst>
              <a:gs pos="0">
                <a:srgbClr val="F8D39F">
                  <a:alpha val="27058"/>
                </a:srgbClr>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B8D3DC89-B94A-B66A-BB1A-9E02B903750F}"/>
              </a:ext>
            </a:extLst>
          </p:cNvPr>
          <p:cNvSpPr txBox="1"/>
          <p:nvPr/>
        </p:nvSpPr>
        <p:spPr>
          <a:xfrm>
            <a:off x="611565" y="984602"/>
            <a:ext cx="6558995" cy="2748253"/>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4000" b="1" i="0" u="none" strike="noStrike" kern="0" cap="none" spc="0" normalizeH="0" baseline="0" noProof="0" dirty="0">
                <a:ln>
                  <a:noFill/>
                </a:ln>
                <a:solidFill>
                  <a:srgbClr val="004C60"/>
                </a:solidFill>
                <a:effectLst/>
                <a:uLnTx/>
                <a:uFillTx/>
                <a:latin typeface="Arial" panose="020B0604020202020204" pitchFamily="34" charset="0"/>
                <a:cs typeface="Arial" panose="020B0604020202020204" pitchFamily="34" charset="0"/>
                <a:sym typeface="Arial"/>
              </a:rPr>
              <a:t>TRÂN TRỌNG CẢM ƠN SỰ QUAN TÂM THEO DÕI CỦA CÁC EM</a:t>
            </a:r>
            <a:endParaRPr kumimoji="0" lang="en-US" sz="4000" b="0" i="0" u="none" strike="noStrike" kern="0" cap="none" spc="0" normalizeH="0" baseline="0" noProof="0" dirty="0">
              <a:ln>
                <a:noFill/>
              </a:ln>
              <a:solidFill>
                <a:srgbClr val="004C60"/>
              </a:solidFill>
              <a:effectLst/>
              <a:uLnTx/>
              <a:uFillTx/>
              <a:latin typeface="Arial"/>
              <a:cs typeface="Arial"/>
              <a:sym typeface="Arial"/>
            </a:endParaRPr>
          </a:p>
        </p:txBody>
      </p:sp>
    </p:spTree>
  </p:cSld>
  <p:clrMapOvr>
    <a:masterClrMapping/>
  </p:clrMapOvr>
  <p:transition spd="med">
    <p:split orient="vert" dir="in"/>
  </p:transition>
  <p:timing>
    <p:tnLst>
      <p:par>
        <p:cTn id="1" dur="indefinite" restart="never" nodeType="tmRoot"/>
      </p:par>
    </p:tnLst>
  </p:timing>
</p:sld>
</file>

<file path=ppt/theme/theme1.xml><?xml version="1.0" encoding="utf-8"?>
<a:theme xmlns:a="http://schemas.openxmlformats.org/drawingml/2006/main" name="Natural Landmarks In South America Geography Class by Slidesgo">
  <a:themeElements>
    <a:clrScheme name="Simple Light">
      <a:dk1>
        <a:srgbClr val="004C60"/>
      </a:dk1>
      <a:lt1>
        <a:srgbClr val="FEF7EB"/>
      </a:lt1>
      <a:dk2>
        <a:srgbClr val="C99C62"/>
      </a:dk2>
      <a:lt2>
        <a:srgbClr val="A46644"/>
      </a:lt2>
      <a:accent1>
        <a:srgbClr val="A1D1DB"/>
      </a:accent1>
      <a:accent2>
        <a:srgbClr val="8BDC5A"/>
      </a:accent2>
      <a:accent3>
        <a:srgbClr val="6CB24C"/>
      </a:accent3>
      <a:accent4>
        <a:srgbClr val="F8D39F"/>
      </a:accent4>
      <a:accent5>
        <a:srgbClr val="467A3A"/>
      </a:accent5>
      <a:accent6>
        <a:srgbClr val="BC7F5E"/>
      </a:accent6>
      <a:hlink>
        <a:srgbClr val="004C6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2179</TotalTime>
  <Words>2453</Words>
  <Application>Microsoft Office PowerPoint</Application>
  <PresentationFormat>On-screen Show (16:9)</PresentationFormat>
  <Paragraphs>196</Paragraphs>
  <Slides>63</Slides>
  <Notes>53</Notes>
  <HiddenSlides>0</HiddenSlides>
  <MMClips>7</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63</vt:i4>
      </vt:variant>
    </vt:vector>
  </HeadingPairs>
  <TitlesOfParts>
    <vt:vector size="75" baseType="lpstr">
      <vt:lpstr>Arial</vt:lpstr>
      <vt:lpstr>Times New Roman</vt:lpstr>
      <vt:lpstr>Symbol</vt:lpstr>
      <vt:lpstr>Calibri Light</vt:lpstr>
      <vt:lpstr>Fredoka One</vt:lpstr>
      <vt:lpstr>Montserrat</vt:lpstr>
      <vt:lpstr>Calibri</vt:lpstr>
      <vt:lpstr>Wingdings</vt:lpstr>
      <vt:lpstr>Anek Devanagari SemiBold</vt:lpstr>
      <vt:lpstr>Montserrat Medium</vt:lpstr>
      <vt:lpstr>Natural Landmarks In South America Geography Class by Slidesgo</vt:lpstr>
      <vt:lpstr>Office Theme</vt:lpstr>
      <vt:lpstr>PowerPoint Presentation</vt:lpstr>
      <vt:lpstr>KHỞI ĐỘNG</vt:lpstr>
      <vt:lpstr>KHỞI ĐỘNG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Admin</cp:lastModifiedBy>
  <cp:revision>54</cp:revision>
  <dcterms:modified xsi:type="dcterms:W3CDTF">2026-02-26T04:42:12Z</dcterms:modified>
</cp:coreProperties>
</file>