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61"/>
  </p:notesMasterIdLst>
  <p:sldIdLst>
    <p:sldId id="259" r:id="rId3"/>
    <p:sldId id="257" r:id="rId4"/>
    <p:sldId id="256" r:id="rId5"/>
    <p:sldId id="258" r:id="rId6"/>
    <p:sldId id="260" r:id="rId7"/>
    <p:sldId id="261" r:id="rId8"/>
    <p:sldId id="262" r:id="rId9"/>
    <p:sldId id="313" r:id="rId10"/>
    <p:sldId id="263" r:id="rId11"/>
    <p:sldId id="269" r:id="rId12"/>
    <p:sldId id="264" r:id="rId13"/>
    <p:sldId id="316" r:id="rId14"/>
    <p:sldId id="317" r:id="rId15"/>
    <p:sldId id="265" r:id="rId16"/>
    <p:sldId id="315" r:id="rId17"/>
    <p:sldId id="266" r:id="rId18"/>
    <p:sldId id="341" r:id="rId19"/>
    <p:sldId id="267" r:id="rId20"/>
    <p:sldId id="314" r:id="rId21"/>
    <p:sldId id="318" r:id="rId22"/>
    <p:sldId id="268" r:id="rId23"/>
    <p:sldId id="342" r:id="rId24"/>
    <p:sldId id="270" r:id="rId25"/>
    <p:sldId id="319" r:id="rId26"/>
    <p:sldId id="343" r:id="rId27"/>
    <p:sldId id="271" r:id="rId28"/>
    <p:sldId id="344" r:id="rId29"/>
    <p:sldId id="345" r:id="rId30"/>
    <p:sldId id="347" r:id="rId31"/>
    <p:sldId id="346" r:id="rId32"/>
    <p:sldId id="348" r:id="rId33"/>
    <p:sldId id="276" r:id="rId34"/>
    <p:sldId id="272" r:id="rId35"/>
    <p:sldId id="320" r:id="rId36"/>
    <p:sldId id="274" r:id="rId37"/>
    <p:sldId id="275" r:id="rId38"/>
    <p:sldId id="321" r:id="rId39"/>
    <p:sldId id="349" r:id="rId40"/>
    <p:sldId id="323" r:id="rId41"/>
    <p:sldId id="350" r:id="rId42"/>
    <p:sldId id="277" r:id="rId43"/>
    <p:sldId id="333" r:id="rId44"/>
    <p:sldId id="334" r:id="rId45"/>
    <p:sldId id="335" r:id="rId46"/>
    <p:sldId id="336" r:id="rId47"/>
    <p:sldId id="337" r:id="rId48"/>
    <p:sldId id="338" r:id="rId49"/>
    <p:sldId id="339" r:id="rId50"/>
    <p:sldId id="340" r:id="rId51"/>
    <p:sldId id="326" r:id="rId52"/>
    <p:sldId id="327" r:id="rId53"/>
    <p:sldId id="328" r:id="rId54"/>
    <p:sldId id="329" r:id="rId55"/>
    <p:sldId id="330" r:id="rId56"/>
    <p:sldId id="331" r:id="rId57"/>
    <p:sldId id="332" r:id="rId58"/>
    <p:sldId id="278" r:id="rId59"/>
    <p:sldId id="325" r:id="rId60"/>
  </p:sldIdLst>
  <p:sldSz cx="9144000" cy="5143500" type="screen16x9"/>
  <p:notesSz cx="6858000" cy="9144000"/>
  <p:embeddedFontLst>
    <p:embeddedFont>
      <p:font typeface="#9Slide03 Cabin SemiBold" panose="00000700000000000000" pitchFamily="2" charset="0"/>
      <p:bold r:id="rId62"/>
    </p:embeddedFont>
    <p:embeddedFont>
      <p:font typeface="Anaheim" panose="020B0604020202020204" charset="0"/>
      <p:regular r:id="rId63"/>
    </p:embeddedFont>
    <p:embeddedFont>
      <p:font typeface="Bebas Neue" panose="020B0606020202050201" pitchFamily="34" charset="0"/>
      <p:regular r:id="rId64"/>
    </p:embeddedFont>
    <p:embeddedFont>
      <p:font typeface="Fredoka One" panose="02000000000000000000" pitchFamily="2" charset="0"/>
      <p:regular r:id="rId65"/>
    </p:embeddedFont>
    <p:embeddedFont>
      <p:font typeface="Nunito" panose="00000500000000000000" pitchFamily="2" charset="0"/>
      <p:regular r:id="rId66"/>
      <p:bold r:id="rId67"/>
      <p:italic r:id="rId68"/>
      <p:boldItalic r:id="rId69"/>
    </p:embeddedFont>
    <p:embeddedFont>
      <p:font typeface="Nunito Light" panose="00000400000000000000" pitchFamily="2" charset="0"/>
      <p:regular r:id="rId70"/>
      <p:italic r:id="rId71"/>
    </p:embeddedFont>
    <p:embeddedFont>
      <p:font typeface="PT Sans" panose="020B050302020302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01E"/>
    <a:srgbClr val="F6A96C"/>
    <a:srgbClr val="B8E5BB"/>
    <a:srgbClr val="BC91CF"/>
    <a:srgbClr val="FFFBA8"/>
    <a:srgbClr val="164966"/>
    <a:srgbClr val="FABAE0"/>
    <a:srgbClr val="ADE5FA"/>
    <a:srgbClr val="FAB89D"/>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BC7BDA-E0A0-46C3-BACD-2A0F588C49E9}">
  <a:tblStyle styleId="{A2BC7BDA-E0A0-46C3-BACD-2A0F588C49E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F02CDF6-2BDE-4684-9109-223BC1AE25B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3" d="100"/>
          <a:sy n="83" d="100"/>
        </p:scale>
        <p:origin x="82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1.fntdata"/><Relationship Id="rId80"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hương" userId="4451ae6405f999dd" providerId="LiveId" clId="{0E5A196F-EF63-455C-A6CA-643A59349331}"/>
    <pc:docChg chg="custSel addSld delSld modSld sldOrd">
      <pc:chgData name="nguyễn hương" userId="4451ae6405f999dd" providerId="LiveId" clId="{0E5A196F-EF63-455C-A6CA-643A59349331}" dt="2026-02-09T05:43:46.750" v="1267" actId="14734"/>
      <pc:docMkLst>
        <pc:docMk/>
      </pc:docMkLst>
      <pc:sldChg chg="delSp modSp mod delAnim modAnim">
        <pc:chgData name="nguyễn hương" userId="4451ae6405f999dd" providerId="LiveId" clId="{0E5A196F-EF63-455C-A6CA-643A59349331}" dt="2026-02-09T05:34:49.280" v="1204" actId="20577"/>
        <pc:sldMkLst>
          <pc:docMk/>
          <pc:sldMk cId="0" sldId="275"/>
        </pc:sldMkLst>
        <pc:spChg chg="mod">
          <ac:chgData name="nguyễn hương" userId="4451ae6405f999dd" providerId="LiveId" clId="{0E5A196F-EF63-455C-A6CA-643A59349331}" dt="2026-02-09T05:34:49.280" v="1204" actId="20577"/>
          <ac:spMkLst>
            <pc:docMk/>
            <pc:sldMk cId="0" sldId="275"/>
            <ac:spMk id="26" creationId="{C6FAA276-C21C-4C73-8505-80FB867978A4}"/>
          </ac:spMkLst>
        </pc:spChg>
        <pc:spChg chg="del">
          <ac:chgData name="nguyễn hương" userId="4451ae6405f999dd" providerId="LiveId" clId="{0E5A196F-EF63-455C-A6CA-643A59349331}" dt="2026-02-09T05:32:51.010" v="1163" actId="478"/>
          <ac:spMkLst>
            <pc:docMk/>
            <pc:sldMk cId="0" sldId="275"/>
            <ac:spMk id="28" creationId="{42B34E0B-C0F7-4173-B955-BCC1420D94C1}"/>
          </ac:spMkLst>
        </pc:spChg>
      </pc:sldChg>
      <pc:sldChg chg="modSp mod">
        <pc:chgData name="nguyễn hương" userId="4451ae6405f999dd" providerId="LiveId" clId="{0E5A196F-EF63-455C-A6CA-643A59349331}" dt="2026-02-04T07:17:29.086" v="966" actId="20577"/>
        <pc:sldMkLst>
          <pc:docMk/>
          <pc:sldMk cId="2207142664" sldId="314"/>
        </pc:sldMkLst>
        <pc:spChg chg="mod">
          <ac:chgData name="nguyễn hương" userId="4451ae6405f999dd" providerId="LiveId" clId="{0E5A196F-EF63-455C-A6CA-643A59349331}" dt="2026-02-04T07:17:29.086" v="966" actId="20577"/>
          <ac:spMkLst>
            <pc:docMk/>
            <pc:sldMk cId="2207142664" sldId="314"/>
            <ac:spMk id="95" creationId="{DFDDFA75-08DF-4428-BD55-56E6A1D954CC}"/>
          </ac:spMkLst>
        </pc:spChg>
      </pc:sldChg>
      <pc:sldChg chg="modSp mod modAnim">
        <pc:chgData name="nguyễn hương" userId="4451ae6405f999dd" providerId="LiveId" clId="{0E5A196F-EF63-455C-A6CA-643A59349331}" dt="2026-02-09T05:37:51.570" v="1228" actId="122"/>
        <pc:sldMkLst>
          <pc:docMk/>
          <pc:sldMk cId="483629329" sldId="321"/>
        </pc:sldMkLst>
        <pc:spChg chg="mod">
          <ac:chgData name="nguyễn hương" userId="4451ae6405f999dd" providerId="LiveId" clId="{0E5A196F-EF63-455C-A6CA-643A59349331}" dt="2026-02-09T05:37:51.570" v="1228" actId="122"/>
          <ac:spMkLst>
            <pc:docMk/>
            <pc:sldMk cId="483629329" sldId="321"/>
            <ac:spMk id="6" creationId="{2E5B812E-7445-4EF3-B84B-6D92143EECFA}"/>
          </ac:spMkLst>
        </pc:spChg>
        <pc:picChg chg="mod">
          <ac:chgData name="nguyễn hương" userId="4451ae6405f999dd" providerId="LiveId" clId="{0E5A196F-EF63-455C-A6CA-643A59349331}" dt="2026-02-09T05:37:43.322" v="1225" actId="1076"/>
          <ac:picMkLst>
            <pc:docMk/>
            <pc:sldMk cId="483629329" sldId="321"/>
            <ac:picMk id="4" creationId="{BD982437-3067-4B16-A8FD-7AB10BE0E886}"/>
          </ac:picMkLst>
        </pc:picChg>
      </pc:sldChg>
      <pc:sldChg chg="del">
        <pc:chgData name="nguyễn hương" userId="4451ae6405f999dd" providerId="LiveId" clId="{0E5A196F-EF63-455C-A6CA-643A59349331}" dt="2026-02-09T05:32:56.930" v="1164" actId="47"/>
        <pc:sldMkLst>
          <pc:docMk/>
          <pc:sldMk cId="1815645850" sldId="322"/>
        </pc:sldMkLst>
      </pc:sldChg>
      <pc:sldChg chg="del">
        <pc:chgData name="nguyễn hương" userId="4451ae6405f999dd" providerId="LiveId" clId="{0E5A196F-EF63-455C-A6CA-643A59349331}" dt="2026-02-09T05:42:26.242" v="1257" actId="47"/>
        <pc:sldMkLst>
          <pc:docMk/>
          <pc:sldMk cId="3799345261" sldId="324"/>
        </pc:sldMkLst>
      </pc:sldChg>
      <pc:sldChg chg="addSp delSp modSp new mod ord">
        <pc:chgData name="nguyễn hương" userId="4451ae6405f999dd" providerId="LiveId" clId="{0E5A196F-EF63-455C-A6CA-643A59349331}" dt="2026-02-04T06:46:32.604" v="45" actId="1076"/>
        <pc:sldMkLst>
          <pc:docMk/>
          <pc:sldMk cId="2301690529" sldId="342"/>
        </pc:sldMkLst>
        <pc:spChg chg="mod">
          <ac:chgData name="nguyễn hương" userId="4451ae6405f999dd" providerId="LiveId" clId="{0E5A196F-EF63-455C-A6CA-643A59349331}" dt="2026-02-04T06:45:13.834" v="26" actId="14100"/>
          <ac:spMkLst>
            <pc:docMk/>
            <pc:sldMk cId="2301690529" sldId="342"/>
            <ac:spMk id="2" creationId="{CAB17482-5D21-BC37-1004-F7A079F448D1}"/>
          </ac:spMkLst>
        </pc:spChg>
        <pc:spChg chg="add mod">
          <ac:chgData name="nguyễn hương" userId="4451ae6405f999dd" providerId="LiveId" clId="{0E5A196F-EF63-455C-A6CA-643A59349331}" dt="2026-02-04T06:46:32.604" v="45" actId="1076"/>
          <ac:spMkLst>
            <pc:docMk/>
            <pc:sldMk cId="2301690529" sldId="342"/>
            <ac:spMk id="4" creationId="{070730C8-9D4F-E868-D62D-94A8A2958AD0}"/>
          </ac:spMkLst>
        </pc:spChg>
      </pc:sldChg>
      <pc:sldChg chg="addSp delSp modSp new mod">
        <pc:chgData name="nguyễn hương" userId="4451ae6405f999dd" providerId="LiveId" clId="{0E5A196F-EF63-455C-A6CA-643A59349331}" dt="2026-02-04T06:49:04.611" v="97" actId="14100"/>
        <pc:sldMkLst>
          <pc:docMk/>
          <pc:sldMk cId="1501553665" sldId="343"/>
        </pc:sldMkLst>
        <pc:spChg chg="mod">
          <ac:chgData name="nguyễn hương" userId="4451ae6405f999dd" providerId="LiveId" clId="{0E5A196F-EF63-455C-A6CA-643A59349331}" dt="2026-02-04T06:48:00.143" v="85" actId="2711"/>
          <ac:spMkLst>
            <pc:docMk/>
            <pc:sldMk cId="1501553665" sldId="343"/>
            <ac:spMk id="2" creationId="{B688A190-94EA-375F-1D83-7548B1FE0BDD}"/>
          </ac:spMkLst>
        </pc:spChg>
        <pc:spChg chg="add mod">
          <ac:chgData name="nguyễn hương" userId="4451ae6405f999dd" providerId="LiveId" clId="{0E5A196F-EF63-455C-A6CA-643A59349331}" dt="2026-02-04T06:49:04.611" v="97" actId="14100"/>
          <ac:spMkLst>
            <pc:docMk/>
            <pc:sldMk cId="1501553665" sldId="343"/>
            <ac:spMk id="4" creationId="{61DF5BA9-DDD9-60EB-74DC-965140309FC0}"/>
          </ac:spMkLst>
        </pc:spChg>
      </pc:sldChg>
      <pc:sldChg chg="addSp delSp modSp new mod modAnim">
        <pc:chgData name="nguyễn hương" userId="4451ae6405f999dd" providerId="LiveId" clId="{0E5A196F-EF63-455C-A6CA-643A59349331}" dt="2026-02-04T06:55:57.880" v="507" actId="1076"/>
        <pc:sldMkLst>
          <pc:docMk/>
          <pc:sldMk cId="73203643" sldId="344"/>
        </pc:sldMkLst>
        <pc:graphicFrameChg chg="add mod modGraphic">
          <ac:chgData name="nguyễn hương" userId="4451ae6405f999dd" providerId="LiveId" clId="{0E5A196F-EF63-455C-A6CA-643A59349331}" dt="2026-02-04T06:55:57.880" v="507" actId="1076"/>
          <ac:graphicFrameMkLst>
            <pc:docMk/>
            <pc:sldMk cId="73203643" sldId="344"/>
            <ac:graphicFrameMk id="8" creationId="{1D49CDF4-2EE4-CE7D-CC8F-0E9A04AE1300}"/>
          </ac:graphicFrameMkLst>
        </pc:graphicFrameChg>
      </pc:sldChg>
      <pc:sldChg chg="modSp add mod">
        <pc:chgData name="nguyễn hương" userId="4451ae6405f999dd" providerId="LiveId" clId="{0E5A196F-EF63-455C-A6CA-643A59349331}" dt="2026-02-04T06:58:12.260" v="965" actId="14734"/>
        <pc:sldMkLst>
          <pc:docMk/>
          <pc:sldMk cId="2515818857" sldId="345"/>
        </pc:sldMkLst>
        <pc:graphicFrameChg chg="modGraphic">
          <ac:chgData name="nguyễn hương" userId="4451ae6405f999dd" providerId="LiveId" clId="{0E5A196F-EF63-455C-A6CA-643A59349331}" dt="2026-02-04T06:58:12.260" v="965" actId="14734"/>
          <ac:graphicFrameMkLst>
            <pc:docMk/>
            <pc:sldMk cId="2515818857" sldId="345"/>
            <ac:graphicFrameMk id="8" creationId="{8761D8A3-77D5-5173-4037-7EA414C73219}"/>
          </ac:graphicFrameMkLst>
        </pc:graphicFrameChg>
      </pc:sldChg>
      <pc:sldChg chg="modSp add mod">
        <pc:chgData name="nguyễn hương" userId="4451ae6405f999dd" providerId="LiveId" clId="{0E5A196F-EF63-455C-A6CA-643A59349331}" dt="2026-02-09T05:30:15.020" v="1113" actId="255"/>
        <pc:sldMkLst>
          <pc:docMk/>
          <pc:sldMk cId="121775198" sldId="346"/>
        </pc:sldMkLst>
        <pc:graphicFrameChg chg="mod modGraphic">
          <ac:chgData name="nguyễn hương" userId="4451ae6405f999dd" providerId="LiveId" clId="{0E5A196F-EF63-455C-A6CA-643A59349331}" dt="2026-02-09T05:30:15.020" v="1113" actId="255"/>
          <ac:graphicFrameMkLst>
            <pc:docMk/>
            <pc:sldMk cId="121775198" sldId="346"/>
            <ac:graphicFrameMk id="8" creationId="{7D7DD7DB-79AD-FA62-EDAA-1CB0DAAE1756}"/>
          </ac:graphicFrameMkLst>
        </pc:graphicFrameChg>
      </pc:sldChg>
      <pc:sldChg chg="addSp delSp new mod">
        <pc:chgData name="nguyễn hương" userId="4451ae6405f999dd" providerId="LiveId" clId="{0E5A196F-EF63-455C-A6CA-643A59349331}" dt="2026-02-09T05:28:49.790" v="1108"/>
        <pc:sldMkLst>
          <pc:docMk/>
          <pc:sldMk cId="3264772541" sldId="347"/>
        </pc:sldMkLst>
        <pc:spChg chg="del">
          <ac:chgData name="nguyễn hương" userId="4451ae6405f999dd" providerId="LiveId" clId="{0E5A196F-EF63-455C-A6CA-643A59349331}" dt="2026-02-09T05:28:48.080" v="1107" actId="478"/>
          <ac:spMkLst>
            <pc:docMk/>
            <pc:sldMk cId="3264772541" sldId="347"/>
            <ac:spMk id="2" creationId="{564B23DD-ED74-7669-A3E5-60AF6CB98F3C}"/>
          </ac:spMkLst>
        </pc:spChg>
        <pc:spChg chg="del">
          <ac:chgData name="nguyễn hương" userId="4451ae6405f999dd" providerId="LiveId" clId="{0E5A196F-EF63-455C-A6CA-643A59349331}" dt="2026-02-09T05:28:48.080" v="1107" actId="478"/>
          <ac:spMkLst>
            <pc:docMk/>
            <pc:sldMk cId="3264772541" sldId="347"/>
            <ac:spMk id="3" creationId="{B8517BC7-C686-6F57-1AF4-6CF1C86EA98F}"/>
          </ac:spMkLst>
        </pc:spChg>
        <pc:spChg chg="del">
          <ac:chgData name="nguyễn hương" userId="4451ae6405f999dd" providerId="LiveId" clId="{0E5A196F-EF63-455C-A6CA-643A59349331}" dt="2026-02-09T05:28:48.080" v="1107" actId="478"/>
          <ac:spMkLst>
            <pc:docMk/>
            <pc:sldMk cId="3264772541" sldId="347"/>
            <ac:spMk id="4" creationId="{11C86CF6-9FB6-9D7B-3280-79B9C095DF61}"/>
          </ac:spMkLst>
        </pc:spChg>
        <pc:spChg chg="del">
          <ac:chgData name="nguyễn hương" userId="4451ae6405f999dd" providerId="LiveId" clId="{0E5A196F-EF63-455C-A6CA-643A59349331}" dt="2026-02-09T05:28:48.080" v="1107" actId="478"/>
          <ac:spMkLst>
            <pc:docMk/>
            <pc:sldMk cId="3264772541" sldId="347"/>
            <ac:spMk id="5" creationId="{0B19C1CA-66E8-E40D-1428-C276A19D0A42}"/>
          </ac:spMkLst>
        </pc:spChg>
        <pc:spChg chg="del">
          <ac:chgData name="nguyễn hương" userId="4451ae6405f999dd" providerId="LiveId" clId="{0E5A196F-EF63-455C-A6CA-643A59349331}" dt="2026-02-09T05:28:48.080" v="1107" actId="478"/>
          <ac:spMkLst>
            <pc:docMk/>
            <pc:sldMk cId="3264772541" sldId="347"/>
            <ac:spMk id="6" creationId="{ACD2848F-3129-A2AA-B58B-44FF7A2A3823}"/>
          </ac:spMkLst>
        </pc:spChg>
        <pc:spChg chg="del">
          <ac:chgData name="nguyễn hương" userId="4451ae6405f999dd" providerId="LiveId" clId="{0E5A196F-EF63-455C-A6CA-643A59349331}" dt="2026-02-09T05:28:48.080" v="1107" actId="478"/>
          <ac:spMkLst>
            <pc:docMk/>
            <pc:sldMk cId="3264772541" sldId="347"/>
            <ac:spMk id="7" creationId="{DDA2B137-969E-222D-D06A-F8ABD6605CC6}"/>
          </ac:spMkLst>
        </pc:spChg>
        <pc:picChg chg="add">
          <ac:chgData name="nguyễn hương" userId="4451ae6405f999dd" providerId="LiveId" clId="{0E5A196F-EF63-455C-A6CA-643A59349331}" dt="2026-02-09T05:28:49.790" v="1108"/>
          <ac:picMkLst>
            <pc:docMk/>
            <pc:sldMk cId="3264772541" sldId="347"/>
            <ac:picMk id="1026" creationId="{9D471FEA-EDF4-A621-2784-0021F567BC56}"/>
          </ac:picMkLst>
        </pc:picChg>
      </pc:sldChg>
      <pc:sldChg chg="addSp delSp new mod">
        <pc:chgData name="nguyễn hương" userId="4451ae6405f999dd" providerId="LiveId" clId="{0E5A196F-EF63-455C-A6CA-643A59349331}" dt="2026-02-09T05:29:52.432" v="1111"/>
        <pc:sldMkLst>
          <pc:docMk/>
          <pc:sldMk cId="613885038" sldId="348"/>
        </pc:sldMkLst>
        <pc:spChg chg="del">
          <ac:chgData name="nguyễn hương" userId="4451ae6405f999dd" providerId="LiveId" clId="{0E5A196F-EF63-455C-A6CA-643A59349331}" dt="2026-02-09T05:29:01.150" v="1110" actId="478"/>
          <ac:spMkLst>
            <pc:docMk/>
            <pc:sldMk cId="613885038" sldId="348"/>
            <ac:spMk id="2" creationId="{B4C2B6E5-2DA5-1DA5-69AD-7D4C4EA1EC63}"/>
          </ac:spMkLst>
        </pc:spChg>
        <pc:spChg chg="del">
          <ac:chgData name="nguyễn hương" userId="4451ae6405f999dd" providerId="LiveId" clId="{0E5A196F-EF63-455C-A6CA-643A59349331}" dt="2026-02-09T05:29:01.150" v="1110" actId="478"/>
          <ac:spMkLst>
            <pc:docMk/>
            <pc:sldMk cId="613885038" sldId="348"/>
            <ac:spMk id="3" creationId="{13C79696-1720-BED7-2D9D-986BCC642FC5}"/>
          </ac:spMkLst>
        </pc:spChg>
        <pc:spChg chg="del">
          <ac:chgData name="nguyễn hương" userId="4451ae6405f999dd" providerId="LiveId" clId="{0E5A196F-EF63-455C-A6CA-643A59349331}" dt="2026-02-09T05:29:01.150" v="1110" actId="478"/>
          <ac:spMkLst>
            <pc:docMk/>
            <pc:sldMk cId="613885038" sldId="348"/>
            <ac:spMk id="4" creationId="{176EBD0F-B6F8-120A-665C-176002232898}"/>
          </ac:spMkLst>
        </pc:spChg>
        <pc:spChg chg="del">
          <ac:chgData name="nguyễn hương" userId="4451ae6405f999dd" providerId="LiveId" clId="{0E5A196F-EF63-455C-A6CA-643A59349331}" dt="2026-02-09T05:29:01.150" v="1110" actId="478"/>
          <ac:spMkLst>
            <pc:docMk/>
            <pc:sldMk cId="613885038" sldId="348"/>
            <ac:spMk id="5" creationId="{54BA8974-BDED-BA4E-4051-DB13D4CAE087}"/>
          </ac:spMkLst>
        </pc:spChg>
        <pc:spChg chg="del">
          <ac:chgData name="nguyễn hương" userId="4451ae6405f999dd" providerId="LiveId" clId="{0E5A196F-EF63-455C-A6CA-643A59349331}" dt="2026-02-09T05:29:01.150" v="1110" actId="478"/>
          <ac:spMkLst>
            <pc:docMk/>
            <pc:sldMk cId="613885038" sldId="348"/>
            <ac:spMk id="6" creationId="{0B1E9784-B86D-87D9-3100-A2B490746185}"/>
          </ac:spMkLst>
        </pc:spChg>
        <pc:spChg chg="del">
          <ac:chgData name="nguyễn hương" userId="4451ae6405f999dd" providerId="LiveId" clId="{0E5A196F-EF63-455C-A6CA-643A59349331}" dt="2026-02-09T05:29:01.150" v="1110" actId="478"/>
          <ac:spMkLst>
            <pc:docMk/>
            <pc:sldMk cId="613885038" sldId="348"/>
            <ac:spMk id="7" creationId="{13E5D01C-E598-9059-2976-6848BD6C935C}"/>
          </ac:spMkLst>
        </pc:spChg>
        <pc:picChg chg="add">
          <ac:chgData name="nguyễn hương" userId="4451ae6405f999dd" providerId="LiveId" clId="{0E5A196F-EF63-455C-A6CA-643A59349331}" dt="2026-02-09T05:29:52.432" v="1111"/>
          <ac:picMkLst>
            <pc:docMk/>
            <pc:sldMk cId="613885038" sldId="348"/>
            <ac:picMk id="2050" creationId="{4C2FB4CC-1A9F-6F1F-EE02-AD968D09C4CB}"/>
          </ac:picMkLst>
        </pc:picChg>
      </pc:sldChg>
      <pc:sldChg chg="add">
        <pc:chgData name="nguyễn hương" userId="4451ae6405f999dd" providerId="LiveId" clId="{0E5A196F-EF63-455C-A6CA-643A59349331}" dt="2026-02-09T05:33:04.390" v="1167"/>
        <pc:sldMkLst>
          <pc:docMk/>
          <pc:sldMk cId="4205469775" sldId="349"/>
        </pc:sldMkLst>
      </pc:sldChg>
      <pc:sldChg chg="addSp delSp modSp new mod modAnim">
        <pc:chgData name="nguyễn hương" userId="4451ae6405f999dd" providerId="LiveId" clId="{0E5A196F-EF63-455C-A6CA-643A59349331}" dt="2026-02-09T05:43:46.750" v="1267" actId="14734"/>
        <pc:sldMkLst>
          <pc:docMk/>
          <pc:sldMk cId="1973236425" sldId="350"/>
        </pc:sldMkLst>
        <pc:spChg chg="del">
          <ac:chgData name="nguyễn hương" userId="4451ae6405f999dd" providerId="LiveId" clId="{0E5A196F-EF63-455C-A6CA-643A59349331}" dt="2026-02-09T05:38:19.310" v="1230" actId="478"/>
          <ac:spMkLst>
            <pc:docMk/>
            <pc:sldMk cId="1973236425" sldId="350"/>
            <ac:spMk id="2" creationId="{E0BDD928-6CBD-3CDE-49A6-4F313E4CD054}"/>
          </ac:spMkLst>
        </pc:spChg>
        <pc:spChg chg="del">
          <ac:chgData name="nguyễn hương" userId="4451ae6405f999dd" providerId="LiveId" clId="{0E5A196F-EF63-455C-A6CA-643A59349331}" dt="2026-02-09T05:38:19.310" v="1230" actId="478"/>
          <ac:spMkLst>
            <pc:docMk/>
            <pc:sldMk cId="1973236425" sldId="350"/>
            <ac:spMk id="3" creationId="{2A49C5C2-1A96-A9B1-EDDB-1AF48DA1E747}"/>
          </ac:spMkLst>
        </pc:spChg>
        <pc:graphicFrameChg chg="add mod modGraphic">
          <ac:chgData name="nguyễn hương" userId="4451ae6405f999dd" providerId="LiveId" clId="{0E5A196F-EF63-455C-A6CA-643A59349331}" dt="2026-02-09T05:43:46.750" v="1267" actId="14734"/>
          <ac:graphicFrameMkLst>
            <pc:docMk/>
            <pc:sldMk cId="1973236425" sldId="350"/>
            <ac:graphicFrameMk id="4" creationId="{0F78A0E1-8A5A-BB8A-F2C7-4CBFEC02FFB9}"/>
          </ac:graphicFrameMkLst>
        </pc:graphicFrameChg>
      </pc:sldChg>
      <pc:sldChg chg="add del">
        <pc:chgData name="nguyễn hương" userId="4451ae6405f999dd" providerId="LiveId" clId="{0E5A196F-EF63-455C-A6CA-643A59349331}" dt="2026-02-09T05:33:15.020" v="1171"/>
        <pc:sldMkLst>
          <pc:docMk/>
          <pc:sldMk cId="2244061395" sldId="3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6128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3458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3915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2853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4352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0822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sp>
        <p:nvSpPr>
          <p:cNvPr id="11" name="Google Shape;11;p2"/>
          <p:cNvSpPr/>
          <p:nvPr userDrawn="1"/>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userDrawn="1"/>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userDrawn="1"/>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userDrawn="1"/>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userDrawn="1"/>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userDrawn="1"/>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userDrawn="1"/>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userDrawn="1"/>
        </p:nvSpPr>
        <p:spPr>
          <a:xfrm rot="7660645">
            <a:off x="466744" y="2695922"/>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34"/>
        <p:cNvGrpSpPr/>
        <p:nvPr/>
      </p:nvGrpSpPr>
      <p:grpSpPr>
        <a:xfrm>
          <a:off x="0" y="0"/>
          <a:ext cx="0" cy="0"/>
          <a:chOff x="0" y="0"/>
          <a:chExt cx="0" cy="0"/>
        </a:xfrm>
      </p:grpSpPr>
      <p:sp>
        <p:nvSpPr>
          <p:cNvPr id="237" name="Google Shape;237;p13"/>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427026" y="379267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rot="9900038">
            <a:off x="540157" y="674945"/>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8474251" y="4478433"/>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rot="9899885">
            <a:off x="621991" y="1804003"/>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rot="2260645">
            <a:off x="502842" y="4342895"/>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rot="-899962">
            <a:off x="8599722" y="4052811"/>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rot="10800000">
            <a:off x="8612401" y="2412622"/>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rot="-900115">
            <a:off x="8615120" y="1944536"/>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txBox="1">
            <a:spLocks noGrp="1"/>
          </p:cNvSpPr>
          <p:nvPr>
            <p:ph type="subTitle" idx="1"/>
          </p:nvPr>
        </p:nvSpPr>
        <p:spPr>
          <a:xfrm>
            <a:off x="720000" y="2848417"/>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8" name="Google Shape;258;p13"/>
          <p:cNvSpPr txBox="1">
            <a:spLocks noGrp="1"/>
          </p:cNvSpPr>
          <p:nvPr>
            <p:ph type="subTitle" idx="2"/>
          </p:nvPr>
        </p:nvSpPr>
        <p:spPr>
          <a:xfrm>
            <a:off x="3419269" y="3968617"/>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9" name="Google Shape;259;p13"/>
          <p:cNvSpPr txBox="1">
            <a:spLocks noGrp="1"/>
          </p:cNvSpPr>
          <p:nvPr>
            <p:ph type="subTitle" idx="3"/>
          </p:nvPr>
        </p:nvSpPr>
        <p:spPr>
          <a:xfrm>
            <a:off x="6118545" y="2848417"/>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0" name="Google Shape;260;p13"/>
          <p:cNvSpPr txBox="1">
            <a:spLocks noGrp="1"/>
          </p:cNvSpPr>
          <p:nvPr>
            <p:ph type="title" hasCustomPrompt="1"/>
          </p:nvPr>
        </p:nvSpPr>
        <p:spPr>
          <a:xfrm rot="-358411">
            <a:off x="1505381" y="1813782"/>
            <a:ext cx="735091" cy="447355"/>
          </a:xfrm>
          <a:prstGeom prst="rect">
            <a:avLst/>
          </a:prstGeom>
          <a:solidFill>
            <a:schemeClr val="accent2"/>
          </a:solidFill>
          <a:ln w="38100" cap="flat" cmpd="sng">
            <a:solidFill>
              <a:schemeClr val="accent2"/>
            </a:solidFill>
            <a:prstDash val="solid"/>
            <a:miter lim="8000"/>
            <a:headEnd type="none" w="sm" len="sm"/>
            <a:tailEnd type="none" w="sm" len="sm"/>
          </a:ln>
          <a:effectLst>
            <a:outerShdw dist="95250" dir="3000000" algn="bl" rotWithShape="0">
              <a:schemeClr val="lt2"/>
            </a:outerShdw>
          </a:effectLst>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1" name="Google Shape;261;p13"/>
          <p:cNvSpPr txBox="1">
            <a:spLocks noGrp="1"/>
          </p:cNvSpPr>
          <p:nvPr>
            <p:ph type="title" idx="4" hasCustomPrompt="1"/>
          </p:nvPr>
        </p:nvSpPr>
        <p:spPr>
          <a:xfrm rot="362744">
            <a:off x="4204649" y="2934154"/>
            <a:ext cx="734887" cy="447653"/>
          </a:xfrm>
          <a:prstGeom prst="rect">
            <a:avLst/>
          </a:prstGeom>
          <a:solidFill>
            <a:schemeClr val="accent2"/>
          </a:solidFill>
          <a:ln w="38100" cap="flat" cmpd="sng">
            <a:solidFill>
              <a:schemeClr val="accent2"/>
            </a:solidFill>
            <a:prstDash val="solid"/>
            <a:miter lim="8000"/>
            <a:headEnd type="none" w="sm" len="sm"/>
            <a:tailEnd type="none" w="sm" len="sm"/>
          </a:ln>
          <a:effectLst>
            <a:outerShdw dist="95250" dir="3000000" algn="bl" rotWithShape="0">
              <a:schemeClr val="lt2"/>
            </a:outerShdw>
          </a:effectLst>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2" name="Google Shape;262;p13"/>
          <p:cNvSpPr txBox="1">
            <a:spLocks noGrp="1"/>
          </p:cNvSpPr>
          <p:nvPr>
            <p:ph type="title" idx="5" hasCustomPrompt="1"/>
          </p:nvPr>
        </p:nvSpPr>
        <p:spPr>
          <a:xfrm rot="-359953">
            <a:off x="6903932" y="1813604"/>
            <a:ext cx="734824" cy="447355"/>
          </a:xfrm>
          <a:prstGeom prst="rect">
            <a:avLst/>
          </a:prstGeom>
          <a:solidFill>
            <a:schemeClr val="accent2"/>
          </a:solidFill>
          <a:ln w="38100" cap="flat" cmpd="sng">
            <a:solidFill>
              <a:schemeClr val="accent2"/>
            </a:solidFill>
            <a:prstDash val="solid"/>
            <a:miter lim="8000"/>
            <a:headEnd type="none" w="sm" len="sm"/>
            <a:tailEnd type="none" w="sm" len="sm"/>
          </a:ln>
          <a:effectLst>
            <a:outerShdw dist="95250" dir="3000000" algn="bl" rotWithShape="0">
              <a:schemeClr val="lt2"/>
            </a:outerShdw>
          </a:effectLst>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3" name="Google Shape;263;p13"/>
          <p:cNvSpPr txBox="1">
            <a:spLocks noGrp="1"/>
          </p:cNvSpPr>
          <p:nvPr>
            <p:ph type="subTitle" idx="6"/>
          </p:nvPr>
        </p:nvSpPr>
        <p:spPr>
          <a:xfrm>
            <a:off x="720000" y="2559417"/>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4" name="Google Shape;264;p13"/>
          <p:cNvSpPr txBox="1">
            <a:spLocks noGrp="1"/>
          </p:cNvSpPr>
          <p:nvPr>
            <p:ph type="subTitle" idx="7"/>
          </p:nvPr>
        </p:nvSpPr>
        <p:spPr>
          <a:xfrm>
            <a:off x="3419275" y="3679617"/>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5" name="Google Shape;265;p13"/>
          <p:cNvSpPr txBox="1">
            <a:spLocks noGrp="1"/>
          </p:cNvSpPr>
          <p:nvPr>
            <p:ph type="subTitle" idx="8"/>
          </p:nvPr>
        </p:nvSpPr>
        <p:spPr>
          <a:xfrm>
            <a:off x="6118550" y="2559417"/>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6" name="Google Shape;266;p13"/>
          <p:cNvSpPr txBox="1">
            <a:spLocks noGrp="1"/>
          </p:cNvSpPr>
          <p:nvPr>
            <p:ph type="title" idx="9"/>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267"/>
        <p:cNvGrpSpPr/>
        <p:nvPr/>
      </p:nvGrpSpPr>
      <p:grpSpPr>
        <a:xfrm>
          <a:off x="0" y="0"/>
          <a:ext cx="0" cy="0"/>
          <a:chOff x="0" y="0"/>
          <a:chExt cx="0" cy="0"/>
        </a:xfrm>
      </p:grpSpPr>
      <p:sp>
        <p:nvSpPr>
          <p:cNvPr id="270" name="Google Shape;270;p14"/>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rot="3211094">
            <a:off x="460585" y="674960"/>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4"/>
          <p:cNvSpPr/>
          <p:nvPr/>
        </p:nvSpPr>
        <p:spPr>
          <a:xfrm rot="3211094">
            <a:off x="2029622" y="454758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rot="5400000">
            <a:off x="8588996" y="45537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rot="7660645">
            <a:off x="8582831" y="140025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rot="9899885">
            <a:off x="8089316" y="4562978"/>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rot="5400000">
            <a:off x="489275" y="12033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4"/>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cSld name="CUSTOM_10">
    <p:spTree>
      <p:nvGrpSpPr>
        <p:cNvPr id="1" name="Shape 333"/>
        <p:cNvGrpSpPr/>
        <p:nvPr/>
      </p:nvGrpSpPr>
      <p:grpSpPr>
        <a:xfrm>
          <a:off x="0" y="0"/>
          <a:ext cx="0" cy="0"/>
          <a:chOff x="0" y="0"/>
          <a:chExt cx="0" cy="0"/>
        </a:xfrm>
      </p:grpSpPr>
      <p:sp>
        <p:nvSpPr>
          <p:cNvPr id="336" name="Google Shape;336;p17"/>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txBox="1">
            <a:spLocks noGrp="1"/>
          </p:cNvSpPr>
          <p:nvPr>
            <p:ph type="body" idx="1"/>
          </p:nvPr>
        </p:nvSpPr>
        <p:spPr>
          <a:xfrm>
            <a:off x="669300" y="1059525"/>
            <a:ext cx="7754700" cy="798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349" name="Google Shape;349;p17"/>
          <p:cNvSpPr/>
          <p:nvPr/>
        </p:nvSpPr>
        <p:spPr>
          <a:xfrm rot="9900038">
            <a:off x="3039907" y="4616670"/>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7"/>
          <p:cNvSpPr/>
          <p:nvPr/>
        </p:nvSpPr>
        <p:spPr>
          <a:xfrm>
            <a:off x="8647226" y="4616683"/>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rot="9899885">
            <a:off x="446878" y="79524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7"/>
          <p:cNvSpPr/>
          <p:nvPr/>
        </p:nvSpPr>
        <p:spPr>
          <a:xfrm rot="10800000">
            <a:off x="365414" y="4081647"/>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7"/>
          <p:cNvSpPr/>
          <p:nvPr/>
        </p:nvSpPr>
        <p:spPr>
          <a:xfrm rot="-900115">
            <a:off x="487445" y="58371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7"/>
          <p:cNvSpPr/>
          <p:nvPr/>
        </p:nvSpPr>
        <p:spPr>
          <a:xfrm rot="511152">
            <a:off x="8536779" y="85966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8"/>
        <p:cNvGrpSpPr/>
        <p:nvPr/>
      </p:nvGrpSpPr>
      <p:grpSpPr>
        <a:xfrm>
          <a:off x="0" y="0"/>
          <a:ext cx="0" cy="0"/>
          <a:chOff x="0" y="0"/>
          <a:chExt cx="0" cy="0"/>
        </a:xfrm>
      </p:grpSpPr>
      <p:sp>
        <p:nvSpPr>
          <p:cNvPr id="381" name="Google Shape;381;p19"/>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9"/>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9"/>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9"/>
          <p:cNvSpPr txBox="1">
            <a:spLocks noGrp="1"/>
          </p:cNvSpPr>
          <p:nvPr>
            <p:ph type="title"/>
          </p:nvPr>
        </p:nvSpPr>
        <p:spPr>
          <a:xfrm>
            <a:off x="4253275" y="3100300"/>
            <a:ext cx="3664500" cy="531900"/>
          </a:xfrm>
          <a:prstGeom prst="rect">
            <a:avLst/>
          </a:prstGeom>
          <a:solidFill>
            <a:schemeClr val="accent2"/>
          </a:solidFill>
          <a:ln>
            <a:noFill/>
          </a:ln>
          <a:effectLst>
            <a:outerShdw dist="95250" dir="3000000" algn="bl" rotWithShape="0">
              <a:schemeClr val="lt2"/>
            </a:outerShdw>
          </a:effectLst>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0" name="Google Shape;400;p19"/>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01"/>
        <p:cNvGrpSpPr/>
        <p:nvPr/>
      </p:nvGrpSpPr>
      <p:grpSpPr>
        <a:xfrm>
          <a:off x="0" y="0"/>
          <a:ext cx="0" cy="0"/>
          <a:chOff x="0" y="0"/>
          <a:chExt cx="0" cy="0"/>
        </a:xfrm>
      </p:grpSpPr>
      <p:sp>
        <p:nvSpPr>
          <p:cNvPr id="404" name="Google Shape;404;p20"/>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0"/>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0"/>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0"/>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0"/>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0"/>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txBox="1">
            <a:spLocks noGrp="1"/>
          </p:cNvSpPr>
          <p:nvPr>
            <p:ph type="title"/>
          </p:nvPr>
        </p:nvSpPr>
        <p:spPr>
          <a:xfrm>
            <a:off x="720000" y="1354363"/>
            <a:ext cx="3594000" cy="1632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3" name="Google Shape;423;p20"/>
          <p:cNvSpPr txBox="1">
            <a:spLocks noGrp="1"/>
          </p:cNvSpPr>
          <p:nvPr>
            <p:ph type="subTitle" idx="1"/>
          </p:nvPr>
        </p:nvSpPr>
        <p:spPr>
          <a:xfrm>
            <a:off x="720000" y="2986350"/>
            <a:ext cx="3594000" cy="111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4" name="Google Shape;424;p20"/>
          <p:cNvSpPr>
            <a:spLocks noGrp="1"/>
          </p:cNvSpPr>
          <p:nvPr>
            <p:ph type="pic" idx="2"/>
          </p:nvPr>
        </p:nvSpPr>
        <p:spPr>
          <a:xfrm>
            <a:off x="4529650" y="854200"/>
            <a:ext cx="3435000" cy="3435000"/>
          </a:xfrm>
          <a:prstGeom prst="ellipse">
            <a:avLst/>
          </a:prstGeom>
          <a:noFill/>
          <a:ln w="114300" cap="flat" cmpd="sng">
            <a:solidFill>
              <a:schemeClr val="accent2"/>
            </a:solidFill>
            <a:prstDash val="solid"/>
            <a:round/>
            <a:headEnd type="none" w="sm" len="sm"/>
            <a:tailEnd type="none" w="sm" len="sm"/>
          </a:ln>
          <a:effectLst>
            <a:outerShdw dist="95250" dir="3000000" algn="bl" rotWithShape="0">
              <a:schemeClr val="lt2"/>
            </a:outerShdw>
          </a:effectLst>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5"/>
        <p:cNvGrpSpPr/>
        <p:nvPr/>
      </p:nvGrpSpPr>
      <p:grpSpPr>
        <a:xfrm>
          <a:off x="0" y="0"/>
          <a:ext cx="0" cy="0"/>
          <a:chOff x="0" y="0"/>
          <a:chExt cx="0" cy="0"/>
        </a:xfrm>
      </p:grpSpPr>
      <p:sp>
        <p:nvSpPr>
          <p:cNvPr id="428" name="Google Shape;428;p21"/>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1"/>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1"/>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1"/>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1"/>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1"/>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1"/>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1"/>
          <p:cNvSpPr txBox="1">
            <a:spLocks noGrp="1"/>
          </p:cNvSpPr>
          <p:nvPr>
            <p:ph type="title"/>
          </p:nvPr>
        </p:nvSpPr>
        <p:spPr>
          <a:xfrm>
            <a:off x="720000" y="1423362"/>
            <a:ext cx="2757300" cy="1071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7" name="Google Shape;447;p21"/>
          <p:cNvSpPr txBox="1">
            <a:spLocks noGrp="1"/>
          </p:cNvSpPr>
          <p:nvPr>
            <p:ph type="subTitle" idx="1"/>
          </p:nvPr>
        </p:nvSpPr>
        <p:spPr>
          <a:xfrm>
            <a:off x="720000" y="2494612"/>
            <a:ext cx="2757300" cy="10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448"/>
        <p:cNvGrpSpPr/>
        <p:nvPr/>
      </p:nvGrpSpPr>
      <p:grpSpPr>
        <a:xfrm>
          <a:off x="0" y="0"/>
          <a:ext cx="0" cy="0"/>
          <a:chOff x="0" y="0"/>
          <a:chExt cx="0" cy="0"/>
        </a:xfrm>
      </p:grpSpPr>
      <p:sp>
        <p:nvSpPr>
          <p:cNvPr id="451" name="Google Shape;451;p22"/>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2"/>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2"/>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2"/>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2"/>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2"/>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2"/>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2"/>
          <p:cNvSpPr txBox="1">
            <a:spLocks noGrp="1"/>
          </p:cNvSpPr>
          <p:nvPr>
            <p:ph type="title"/>
          </p:nvPr>
        </p:nvSpPr>
        <p:spPr>
          <a:xfrm>
            <a:off x="5553850" y="1419164"/>
            <a:ext cx="2630400" cy="1080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0" name="Google Shape;470;p22"/>
          <p:cNvSpPr txBox="1">
            <a:spLocks noGrp="1"/>
          </p:cNvSpPr>
          <p:nvPr>
            <p:ph type="subTitle" idx="1"/>
          </p:nvPr>
        </p:nvSpPr>
        <p:spPr>
          <a:xfrm>
            <a:off x="5553975" y="2499464"/>
            <a:ext cx="2630400" cy="108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71"/>
        <p:cNvGrpSpPr/>
        <p:nvPr/>
      </p:nvGrpSpPr>
      <p:grpSpPr>
        <a:xfrm>
          <a:off x="0" y="0"/>
          <a:ext cx="0" cy="0"/>
          <a:chOff x="0" y="0"/>
          <a:chExt cx="0" cy="0"/>
        </a:xfrm>
      </p:grpSpPr>
      <p:sp>
        <p:nvSpPr>
          <p:cNvPr id="474" name="Google Shape;474;p23"/>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3"/>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txBox="1">
            <a:spLocks noGrp="1"/>
          </p:cNvSpPr>
          <p:nvPr>
            <p:ph type="subTitle" idx="1"/>
          </p:nvPr>
        </p:nvSpPr>
        <p:spPr>
          <a:xfrm>
            <a:off x="4958467" y="2849726"/>
            <a:ext cx="27570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3" name="Google Shape;493;p23"/>
          <p:cNvSpPr txBox="1">
            <a:spLocks noGrp="1"/>
          </p:cNvSpPr>
          <p:nvPr>
            <p:ph type="subTitle" idx="2"/>
          </p:nvPr>
        </p:nvSpPr>
        <p:spPr>
          <a:xfrm>
            <a:off x="1428875" y="2849726"/>
            <a:ext cx="27570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23"/>
          <p:cNvSpPr txBox="1">
            <a:spLocks noGrp="1"/>
          </p:cNvSpPr>
          <p:nvPr>
            <p:ph type="subTitle" idx="3"/>
          </p:nvPr>
        </p:nvSpPr>
        <p:spPr>
          <a:xfrm>
            <a:off x="1428875" y="2402443"/>
            <a:ext cx="2757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95" name="Google Shape;495;p23"/>
          <p:cNvSpPr txBox="1">
            <a:spLocks noGrp="1"/>
          </p:cNvSpPr>
          <p:nvPr>
            <p:ph type="subTitle" idx="4"/>
          </p:nvPr>
        </p:nvSpPr>
        <p:spPr>
          <a:xfrm>
            <a:off x="4958470" y="2402443"/>
            <a:ext cx="27570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96" name="Google Shape;496;p23"/>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497"/>
        <p:cNvGrpSpPr/>
        <p:nvPr/>
      </p:nvGrpSpPr>
      <p:grpSpPr>
        <a:xfrm>
          <a:off x="0" y="0"/>
          <a:ext cx="0" cy="0"/>
          <a:chOff x="0" y="0"/>
          <a:chExt cx="0" cy="0"/>
        </a:xfrm>
      </p:grpSpPr>
      <p:sp>
        <p:nvSpPr>
          <p:cNvPr id="500" name="Google Shape;500;p24"/>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4"/>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4"/>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4"/>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4"/>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4"/>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4"/>
          <p:cNvSpPr txBox="1">
            <a:spLocks noGrp="1"/>
          </p:cNvSpPr>
          <p:nvPr>
            <p:ph type="subTitle" idx="1"/>
          </p:nvPr>
        </p:nvSpPr>
        <p:spPr>
          <a:xfrm>
            <a:off x="4850225" y="2008804"/>
            <a:ext cx="3375900" cy="252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9" name="Google Shape;519;p24"/>
          <p:cNvSpPr txBox="1">
            <a:spLocks noGrp="1"/>
          </p:cNvSpPr>
          <p:nvPr>
            <p:ph type="subTitle" idx="2"/>
          </p:nvPr>
        </p:nvSpPr>
        <p:spPr>
          <a:xfrm>
            <a:off x="917875" y="2008804"/>
            <a:ext cx="3375900" cy="252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0" name="Google Shape;520;p24"/>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21"/>
        <p:cNvGrpSpPr/>
        <p:nvPr/>
      </p:nvGrpSpPr>
      <p:grpSpPr>
        <a:xfrm>
          <a:off x="0" y="0"/>
          <a:ext cx="0" cy="0"/>
          <a:chOff x="0" y="0"/>
          <a:chExt cx="0" cy="0"/>
        </a:xfrm>
      </p:grpSpPr>
      <p:sp>
        <p:nvSpPr>
          <p:cNvPr id="524" name="Google Shape;524;p25"/>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txBox="1">
            <a:spLocks noGrp="1"/>
          </p:cNvSpPr>
          <p:nvPr>
            <p:ph type="subTitle" idx="1"/>
          </p:nvPr>
        </p:nvSpPr>
        <p:spPr>
          <a:xfrm>
            <a:off x="937626" y="3163024"/>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43" name="Google Shape;543;p25"/>
          <p:cNvSpPr txBox="1">
            <a:spLocks noGrp="1"/>
          </p:cNvSpPr>
          <p:nvPr>
            <p:ph type="subTitle" idx="2"/>
          </p:nvPr>
        </p:nvSpPr>
        <p:spPr>
          <a:xfrm>
            <a:off x="3484350" y="3163024"/>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44" name="Google Shape;544;p25"/>
          <p:cNvSpPr txBox="1">
            <a:spLocks noGrp="1"/>
          </p:cNvSpPr>
          <p:nvPr>
            <p:ph type="subTitle" idx="3"/>
          </p:nvPr>
        </p:nvSpPr>
        <p:spPr>
          <a:xfrm>
            <a:off x="6031074" y="3163024"/>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45" name="Google Shape;545;p25"/>
          <p:cNvSpPr txBox="1">
            <a:spLocks noGrp="1"/>
          </p:cNvSpPr>
          <p:nvPr>
            <p:ph type="subTitle" idx="4"/>
          </p:nvPr>
        </p:nvSpPr>
        <p:spPr>
          <a:xfrm>
            <a:off x="937625" y="2735341"/>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6" name="Google Shape;546;p25"/>
          <p:cNvSpPr txBox="1">
            <a:spLocks noGrp="1"/>
          </p:cNvSpPr>
          <p:nvPr>
            <p:ph type="subTitle" idx="5"/>
          </p:nvPr>
        </p:nvSpPr>
        <p:spPr>
          <a:xfrm>
            <a:off x="3484350" y="2735341"/>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7" name="Google Shape;547;p25"/>
          <p:cNvSpPr txBox="1">
            <a:spLocks noGrp="1"/>
          </p:cNvSpPr>
          <p:nvPr>
            <p:ph type="subTitle" idx="6"/>
          </p:nvPr>
        </p:nvSpPr>
        <p:spPr>
          <a:xfrm>
            <a:off x="6031075" y="2735341"/>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8" name="Google Shape;548;p25"/>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6" name="Google Shape;36;p3"/>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10800000" flipH="1">
            <a:off x="519175" y="1037685"/>
            <a:ext cx="68323" cy="68326"/>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9900038">
            <a:off x="462007" y="647170"/>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513001" y="2820033"/>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rot="9899885">
            <a:off x="477416" y="4424216"/>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rot="2260645">
            <a:off x="8533967" y="1637045"/>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txBox="1">
            <a:spLocks noGrp="1"/>
          </p:cNvSpPr>
          <p:nvPr>
            <p:ph type="title"/>
          </p:nvPr>
        </p:nvSpPr>
        <p:spPr>
          <a:xfrm>
            <a:off x="2038200" y="2351663"/>
            <a:ext cx="5067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4" name="Google Shape;54;p3"/>
          <p:cNvSpPr txBox="1">
            <a:spLocks noGrp="1"/>
          </p:cNvSpPr>
          <p:nvPr>
            <p:ph type="title" idx="2" hasCustomPrompt="1"/>
          </p:nvPr>
        </p:nvSpPr>
        <p:spPr>
          <a:xfrm rot="-359518">
            <a:off x="4070437" y="1513777"/>
            <a:ext cx="1002980" cy="587925"/>
          </a:xfrm>
          <a:prstGeom prst="rect">
            <a:avLst/>
          </a:prstGeom>
          <a:solidFill>
            <a:schemeClr val="accent2"/>
          </a:solidFill>
          <a:ln w="350" cap="flat" cmpd="sng">
            <a:solidFill>
              <a:srgbClr val="FFFFFF"/>
            </a:solidFill>
            <a:prstDash val="solid"/>
            <a:miter lim="8000"/>
            <a:headEnd type="none" w="sm" len="sm"/>
            <a:tailEnd type="none" w="sm" len="sm"/>
          </a:ln>
          <a:effectLst>
            <a:outerShdw dist="76200" dir="2100000" algn="bl" rotWithShape="0">
              <a:schemeClr val="lt2"/>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5" name="Google Shape;55;p3"/>
          <p:cNvSpPr txBox="1">
            <a:spLocks noGrp="1"/>
          </p:cNvSpPr>
          <p:nvPr>
            <p:ph type="subTitle" idx="1"/>
          </p:nvPr>
        </p:nvSpPr>
        <p:spPr>
          <a:xfrm>
            <a:off x="2554650" y="3313950"/>
            <a:ext cx="4034700" cy="347400"/>
          </a:xfrm>
          <a:prstGeom prst="rect">
            <a:avLst/>
          </a:prstGeom>
          <a:solidFill>
            <a:schemeClr val="accent2"/>
          </a:solidFill>
          <a:ln w="38100" cap="flat" cmpd="sng">
            <a:solidFill>
              <a:schemeClr val="accent2"/>
            </a:solidFill>
            <a:prstDash val="solid"/>
            <a:round/>
            <a:headEnd type="none" w="sm" len="sm"/>
            <a:tailEnd type="none" w="sm" len="sm"/>
          </a:ln>
          <a:effectLst>
            <a:outerShdw dist="95250" dir="3000000" algn="bl" rotWithShape="0">
              <a:schemeClr val="lt2"/>
            </a:outerShdw>
          </a:effectLst>
        </p:spPr>
        <p:txBody>
          <a:bodyPr spcFirstLastPara="1" wrap="square" lIns="91425" tIns="91425" rIns="91425" bIns="91425" anchor="ctr"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 name="Google Shape;56;p3"/>
          <p:cNvSpPr/>
          <p:nvPr/>
        </p:nvSpPr>
        <p:spPr>
          <a:xfrm rot="-899962">
            <a:off x="462010" y="3161761"/>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8599726" y="772697"/>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900115">
            <a:off x="8549358" y="386961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549"/>
        <p:cNvGrpSpPr/>
        <p:nvPr/>
      </p:nvGrpSpPr>
      <p:grpSpPr>
        <a:xfrm>
          <a:off x="0" y="0"/>
          <a:ext cx="0" cy="0"/>
          <a:chOff x="0" y="0"/>
          <a:chExt cx="0" cy="0"/>
        </a:xfrm>
      </p:grpSpPr>
      <p:sp>
        <p:nvSpPr>
          <p:cNvPr id="552" name="Google Shape;552;p26"/>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6"/>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6"/>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6"/>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6"/>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6"/>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6"/>
          <p:cNvSpPr txBox="1">
            <a:spLocks noGrp="1"/>
          </p:cNvSpPr>
          <p:nvPr>
            <p:ph type="subTitle" idx="1"/>
          </p:nvPr>
        </p:nvSpPr>
        <p:spPr>
          <a:xfrm>
            <a:off x="729650" y="2208908"/>
            <a:ext cx="3540000" cy="38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1" name="Google Shape;571;p26"/>
          <p:cNvSpPr txBox="1">
            <a:spLocks noGrp="1"/>
          </p:cNvSpPr>
          <p:nvPr>
            <p:ph type="subTitle" idx="2"/>
          </p:nvPr>
        </p:nvSpPr>
        <p:spPr>
          <a:xfrm>
            <a:off x="4874346" y="2208908"/>
            <a:ext cx="3540000" cy="3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2" name="Google Shape;572;p26"/>
          <p:cNvSpPr txBox="1">
            <a:spLocks noGrp="1"/>
          </p:cNvSpPr>
          <p:nvPr>
            <p:ph type="subTitle" idx="3"/>
          </p:nvPr>
        </p:nvSpPr>
        <p:spPr>
          <a:xfrm>
            <a:off x="729650" y="3786203"/>
            <a:ext cx="3540000" cy="3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3" name="Google Shape;573;p26"/>
          <p:cNvSpPr txBox="1">
            <a:spLocks noGrp="1"/>
          </p:cNvSpPr>
          <p:nvPr>
            <p:ph type="subTitle" idx="4"/>
          </p:nvPr>
        </p:nvSpPr>
        <p:spPr>
          <a:xfrm>
            <a:off x="4874346" y="3786203"/>
            <a:ext cx="3540000" cy="3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4" name="Google Shape;574;p26"/>
          <p:cNvSpPr txBox="1">
            <a:spLocks noGrp="1"/>
          </p:cNvSpPr>
          <p:nvPr>
            <p:ph type="subTitle" idx="5"/>
          </p:nvPr>
        </p:nvSpPr>
        <p:spPr>
          <a:xfrm>
            <a:off x="729650" y="1864215"/>
            <a:ext cx="3540000" cy="4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5" name="Google Shape;575;p26"/>
          <p:cNvSpPr txBox="1">
            <a:spLocks noGrp="1"/>
          </p:cNvSpPr>
          <p:nvPr>
            <p:ph type="subTitle" idx="6"/>
          </p:nvPr>
        </p:nvSpPr>
        <p:spPr>
          <a:xfrm>
            <a:off x="729650" y="3441647"/>
            <a:ext cx="3540000" cy="4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6" name="Google Shape;576;p26"/>
          <p:cNvSpPr txBox="1">
            <a:spLocks noGrp="1"/>
          </p:cNvSpPr>
          <p:nvPr>
            <p:ph type="subTitle" idx="7"/>
          </p:nvPr>
        </p:nvSpPr>
        <p:spPr>
          <a:xfrm>
            <a:off x="4874345" y="1864215"/>
            <a:ext cx="3540000" cy="4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7" name="Google Shape;577;p26"/>
          <p:cNvSpPr txBox="1">
            <a:spLocks noGrp="1"/>
          </p:cNvSpPr>
          <p:nvPr>
            <p:ph type="subTitle" idx="8"/>
          </p:nvPr>
        </p:nvSpPr>
        <p:spPr>
          <a:xfrm>
            <a:off x="4874345" y="3441647"/>
            <a:ext cx="3540000" cy="4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8" name="Google Shape;578;p26"/>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79"/>
        <p:cNvGrpSpPr/>
        <p:nvPr/>
      </p:nvGrpSpPr>
      <p:grpSpPr>
        <a:xfrm>
          <a:off x="0" y="0"/>
          <a:ext cx="0" cy="0"/>
          <a:chOff x="0" y="0"/>
          <a:chExt cx="0" cy="0"/>
        </a:xfrm>
      </p:grpSpPr>
      <p:sp>
        <p:nvSpPr>
          <p:cNvPr id="582" name="Google Shape;582;p27"/>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7"/>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7"/>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7"/>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7"/>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7"/>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7"/>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7"/>
          <p:cNvSpPr txBox="1">
            <a:spLocks noGrp="1"/>
          </p:cNvSpPr>
          <p:nvPr>
            <p:ph type="subTitle" idx="1"/>
          </p:nvPr>
        </p:nvSpPr>
        <p:spPr>
          <a:xfrm>
            <a:off x="726675" y="2173777"/>
            <a:ext cx="2205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1" name="Google Shape;601;p27"/>
          <p:cNvSpPr txBox="1">
            <a:spLocks noGrp="1"/>
          </p:cNvSpPr>
          <p:nvPr>
            <p:ph type="subTitle" idx="2"/>
          </p:nvPr>
        </p:nvSpPr>
        <p:spPr>
          <a:xfrm>
            <a:off x="3469320" y="2173777"/>
            <a:ext cx="2205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2" name="Google Shape;602;p27"/>
          <p:cNvSpPr txBox="1">
            <a:spLocks noGrp="1"/>
          </p:cNvSpPr>
          <p:nvPr>
            <p:ph type="subTitle" idx="3"/>
          </p:nvPr>
        </p:nvSpPr>
        <p:spPr>
          <a:xfrm>
            <a:off x="726675" y="3731892"/>
            <a:ext cx="2205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3" name="Google Shape;603;p27"/>
          <p:cNvSpPr txBox="1">
            <a:spLocks noGrp="1"/>
          </p:cNvSpPr>
          <p:nvPr>
            <p:ph type="subTitle" idx="4"/>
          </p:nvPr>
        </p:nvSpPr>
        <p:spPr>
          <a:xfrm>
            <a:off x="3469320" y="3731892"/>
            <a:ext cx="2205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4" name="Google Shape;604;p27"/>
          <p:cNvSpPr txBox="1">
            <a:spLocks noGrp="1"/>
          </p:cNvSpPr>
          <p:nvPr>
            <p:ph type="subTitle" idx="5"/>
          </p:nvPr>
        </p:nvSpPr>
        <p:spPr>
          <a:xfrm>
            <a:off x="6211966" y="2173777"/>
            <a:ext cx="2205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5" name="Google Shape;605;p27"/>
          <p:cNvSpPr txBox="1">
            <a:spLocks noGrp="1"/>
          </p:cNvSpPr>
          <p:nvPr>
            <p:ph type="subTitle" idx="6"/>
          </p:nvPr>
        </p:nvSpPr>
        <p:spPr>
          <a:xfrm>
            <a:off x="6211966" y="3731892"/>
            <a:ext cx="2205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6" name="Google Shape;606;p27"/>
          <p:cNvSpPr txBox="1">
            <a:spLocks noGrp="1"/>
          </p:cNvSpPr>
          <p:nvPr>
            <p:ph type="subTitle" idx="7"/>
          </p:nvPr>
        </p:nvSpPr>
        <p:spPr>
          <a:xfrm>
            <a:off x="731006" y="1966391"/>
            <a:ext cx="219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7" name="Google Shape;607;p27"/>
          <p:cNvSpPr txBox="1">
            <a:spLocks noGrp="1"/>
          </p:cNvSpPr>
          <p:nvPr>
            <p:ph type="subTitle" idx="8"/>
          </p:nvPr>
        </p:nvSpPr>
        <p:spPr>
          <a:xfrm>
            <a:off x="3473651" y="1966391"/>
            <a:ext cx="219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8" name="Google Shape;608;p27"/>
          <p:cNvSpPr txBox="1">
            <a:spLocks noGrp="1"/>
          </p:cNvSpPr>
          <p:nvPr>
            <p:ph type="subTitle" idx="9"/>
          </p:nvPr>
        </p:nvSpPr>
        <p:spPr>
          <a:xfrm>
            <a:off x="6216297" y="1966391"/>
            <a:ext cx="219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9" name="Google Shape;609;p27"/>
          <p:cNvSpPr txBox="1">
            <a:spLocks noGrp="1"/>
          </p:cNvSpPr>
          <p:nvPr>
            <p:ph type="subTitle" idx="13"/>
          </p:nvPr>
        </p:nvSpPr>
        <p:spPr>
          <a:xfrm>
            <a:off x="731006" y="3523368"/>
            <a:ext cx="219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10" name="Google Shape;610;p27"/>
          <p:cNvSpPr txBox="1">
            <a:spLocks noGrp="1"/>
          </p:cNvSpPr>
          <p:nvPr>
            <p:ph type="subTitle" idx="14"/>
          </p:nvPr>
        </p:nvSpPr>
        <p:spPr>
          <a:xfrm>
            <a:off x="3473651" y="3523368"/>
            <a:ext cx="219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11" name="Google Shape;611;p27"/>
          <p:cNvSpPr txBox="1">
            <a:spLocks noGrp="1"/>
          </p:cNvSpPr>
          <p:nvPr>
            <p:ph type="subTitle" idx="15"/>
          </p:nvPr>
        </p:nvSpPr>
        <p:spPr>
          <a:xfrm>
            <a:off x="6216297" y="3523368"/>
            <a:ext cx="219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12" name="Google Shape;612;p27"/>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613"/>
        <p:cNvGrpSpPr/>
        <p:nvPr/>
      </p:nvGrpSpPr>
      <p:grpSpPr>
        <a:xfrm>
          <a:off x="0" y="0"/>
          <a:ext cx="0" cy="0"/>
          <a:chOff x="0" y="0"/>
          <a:chExt cx="0" cy="0"/>
        </a:xfrm>
      </p:grpSpPr>
      <p:sp>
        <p:nvSpPr>
          <p:cNvPr id="616" name="Google Shape;616;p28"/>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8"/>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8"/>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8"/>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8"/>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8"/>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8"/>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8"/>
          <p:cNvSpPr txBox="1">
            <a:spLocks noGrp="1"/>
          </p:cNvSpPr>
          <p:nvPr>
            <p:ph type="title" hasCustomPrompt="1"/>
          </p:nvPr>
        </p:nvSpPr>
        <p:spPr>
          <a:xfrm>
            <a:off x="1351275" y="746425"/>
            <a:ext cx="3978000" cy="676800"/>
          </a:xfrm>
          <a:prstGeom prst="rect">
            <a:avLst/>
          </a:prstGeom>
          <a:solidFill>
            <a:schemeClr val="accent2"/>
          </a:solidFill>
          <a:ln>
            <a:noFill/>
          </a:ln>
          <a:effectLst>
            <a:outerShdw dist="95250" dir="3000000" algn="bl" rotWithShape="0">
              <a:schemeClr val="lt2"/>
            </a:outerShdw>
          </a:effectLst>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35" name="Google Shape;635;p28"/>
          <p:cNvSpPr txBox="1">
            <a:spLocks noGrp="1"/>
          </p:cNvSpPr>
          <p:nvPr>
            <p:ph type="subTitle" idx="1"/>
          </p:nvPr>
        </p:nvSpPr>
        <p:spPr>
          <a:xfrm>
            <a:off x="1351275" y="1452002"/>
            <a:ext cx="3978000" cy="39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636" name="Google Shape;636;p28"/>
          <p:cNvSpPr txBox="1">
            <a:spLocks noGrp="1"/>
          </p:cNvSpPr>
          <p:nvPr>
            <p:ph type="title" idx="2" hasCustomPrompt="1"/>
          </p:nvPr>
        </p:nvSpPr>
        <p:spPr>
          <a:xfrm>
            <a:off x="1351275" y="2044135"/>
            <a:ext cx="3978000" cy="676800"/>
          </a:xfrm>
          <a:prstGeom prst="rect">
            <a:avLst/>
          </a:prstGeom>
          <a:solidFill>
            <a:schemeClr val="accent2"/>
          </a:solidFill>
          <a:ln>
            <a:noFill/>
          </a:ln>
          <a:effectLst>
            <a:outerShdw dist="95250" dir="3000000" algn="bl" rotWithShape="0">
              <a:schemeClr val="lt2"/>
            </a:outerShdw>
          </a:effectLst>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37" name="Google Shape;637;p28"/>
          <p:cNvSpPr txBox="1">
            <a:spLocks noGrp="1"/>
          </p:cNvSpPr>
          <p:nvPr>
            <p:ph type="subTitle" idx="3"/>
          </p:nvPr>
        </p:nvSpPr>
        <p:spPr>
          <a:xfrm>
            <a:off x="1351275" y="2764477"/>
            <a:ext cx="39780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638" name="Google Shape;638;p28"/>
          <p:cNvSpPr txBox="1">
            <a:spLocks noGrp="1"/>
          </p:cNvSpPr>
          <p:nvPr>
            <p:ph type="title" idx="4" hasCustomPrompt="1"/>
          </p:nvPr>
        </p:nvSpPr>
        <p:spPr>
          <a:xfrm>
            <a:off x="1351275" y="3341846"/>
            <a:ext cx="3978000" cy="676800"/>
          </a:xfrm>
          <a:prstGeom prst="rect">
            <a:avLst/>
          </a:prstGeom>
          <a:solidFill>
            <a:schemeClr val="accent2"/>
          </a:solidFill>
          <a:ln>
            <a:noFill/>
          </a:ln>
          <a:effectLst>
            <a:outerShdw dist="95250" dir="3000000" algn="bl" rotWithShape="0">
              <a:schemeClr val="lt2"/>
            </a:outerShdw>
          </a:effectLst>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39" name="Google Shape;639;p28"/>
          <p:cNvSpPr txBox="1">
            <a:spLocks noGrp="1"/>
          </p:cNvSpPr>
          <p:nvPr>
            <p:ph type="subTitle" idx="5"/>
          </p:nvPr>
        </p:nvSpPr>
        <p:spPr>
          <a:xfrm>
            <a:off x="1351275" y="4074900"/>
            <a:ext cx="39780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640"/>
        <p:cNvGrpSpPr/>
        <p:nvPr/>
      </p:nvGrpSpPr>
      <p:grpSpPr>
        <a:xfrm>
          <a:off x="0" y="0"/>
          <a:ext cx="0" cy="0"/>
          <a:chOff x="0" y="0"/>
          <a:chExt cx="0" cy="0"/>
        </a:xfrm>
      </p:grpSpPr>
      <p:sp>
        <p:nvSpPr>
          <p:cNvPr id="643" name="Google Shape;643;p29"/>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9"/>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9"/>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9"/>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9"/>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9"/>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9"/>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9"/>
          <p:cNvSpPr txBox="1">
            <a:spLocks noGrp="1"/>
          </p:cNvSpPr>
          <p:nvPr>
            <p:ph type="title" hasCustomPrompt="1"/>
          </p:nvPr>
        </p:nvSpPr>
        <p:spPr>
          <a:xfrm>
            <a:off x="6588538" y="1483115"/>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62" name="Google Shape;662;p29"/>
          <p:cNvSpPr txBox="1">
            <a:spLocks noGrp="1"/>
          </p:cNvSpPr>
          <p:nvPr>
            <p:ph type="subTitle" idx="1"/>
          </p:nvPr>
        </p:nvSpPr>
        <p:spPr>
          <a:xfrm>
            <a:off x="1157300" y="1898333"/>
            <a:ext cx="3026100" cy="5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63" name="Google Shape;663;p29"/>
          <p:cNvSpPr txBox="1">
            <a:spLocks noGrp="1"/>
          </p:cNvSpPr>
          <p:nvPr>
            <p:ph type="subTitle" idx="2"/>
          </p:nvPr>
        </p:nvSpPr>
        <p:spPr>
          <a:xfrm>
            <a:off x="1157288" y="1569359"/>
            <a:ext cx="30261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64" name="Google Shape;664;p29"/>
          <p:cNvSpPr txBox="1">
            <a:spLocks noGrp="1"/>
          </p:cNvSpPr>
          <p:nvPr>
            <p:ph type="title" idx="3" hasCustomPrompt="1"/>
          </p:nvPr>
        </p:nvSpPr>
        <p:spPr>
          <a:xfrm>
            <a:off x="6588538" y="2422477"/>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65" name="Google Shape;665;p29"/>
          <p:cNvSpPr txBox="1">
            <a:spLocks noGrp="1"/>
          </p:cNvSpPr>
          <p:nvPr>
            <p:ph type="subTitle" idx="4"/>
          </p:nvPr>
        </p:nvSpPr>
        <p:spPr>
          <a:xfrm>
            <a:off x="1156575" y="2842233"/>
            <a:ext cx="3026100" cy="5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66" name="Google Shape;666;p29"/>
          <p:cNvSpPr txBox="1">
            <a:spLocks noGrp="1"/>
          </p:cNvSpPr>
          <p:nvPr>
            <p:ph type="subTitle" idx="5"/>
          </p:nvPr>
        </p:nvSpPr>
        <p:spPr>
          <a:xfrm>
            <a:off x="1156563" y="2515684"/>
            <a:ext cx="30261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67" name="Google Shape;667;p29"/>
          <p:cNvSpPr txBox="1">
            <a:spLocks noGrp="1"/>
          </p:cNvSpPr>
          <p:nvPr>
            <p:ph type="title" idx="6" hasCustomPrompt="1"/>
          </p:nvPr>
        </p:nvSpPr>
        <p:spPr>
          <a:xfrm>
            <a:off x="6588538" y="3376384"/>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68" name="Google Shape;668;p29"/>
          <p:cNvSpPr txBox="1">
            <a:spLocks noGrp="1"/>
          </p:cNvSpPr>
          <p:nvPr>
            <p:ph type="subTitle" idx="7"/>
          </p:nvPr>
        </p:nvSpPr>
        <p:spPr>
          <a:xfrm>
            <a:off x="1157300" y="3786133"/>
            <a:ext cx="3026100" cy="5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69" name="Google Shape;669;p29"/>
          <p:cNvSpPr txBox="1">
            <a:spLocks noGrp="1"/>
          </p:cNvSpPr>
          <p:nvPr>
            <p:ph type="subTitle" idx="8"/>
          </p:nvPr>
        </p:nvSpPr>
        <p:spPr>
          <a:xfrm>
            <a:off x="1157288" y="3457157"/>
            <a:ext cx="30261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70" name="Google Shape;670;p29"/>
          <p:cNvSpPr txBox="1">
            <a:spLocks noGrp="1"/>
          </p:cNvSpPr>
          <p:nvPr>
            <p:ph type="title" idx="9"/>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95"/>
        <p:cNvGrpSpPr/>
        <p:nvPr/>
      </p:nvGrpSpPr>
      <p:grpSpPr>
        <a:xfrm>
          <a:off x="0" y="0"/>
          <a:ext cx="0" cy="0"/>
          <a:chOff x="0" y="0"/>
          <a:chExt cx="0" cy="0"/>
        </a:xfrm>
      </p:grpSpPr>
      <p:sp>
        <p:nvSpPr>
          <p:cNvPr id="698" name="Google Shape;698;p31"/>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1"/>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1"/>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1"/>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1"/>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1"/>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1"/>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6" name="Google Shape;716;p31"/>
          <p:cNvGrpSpPr/>
          <p:nvPr/>
        </p:nvGrpSpPr>
        <p:grpSpPr>
          <a:xfrm rot="909395">
            <a:off x="7272547" y="768712"/>
            <a:ext cx="1372106" cy="1429965"/>
            <a:chOff x="6206063" y="1258086"/>
            <a:chExt cx="2135403" cy="2225449"/>
          </a:xfrm>
        </p:grpSpPr>
        <p:sp>
          <p:nvSpPr>
            <p:cNvPr id="717" name="Google Shape;717;p31"/>
            <p:cNvSpPr/>
            <p:nvPr/>
          </p:nvSpPr>
          <p:spPr>
            <a:xfrm rot="1095387">
              <a:off x="6445900" y="1472199"/>
              <a:ext cx="1655728" cy="1797223"/>
            </a:xfrm>
            <a:custGeom>
              <a:avLst/>
              <a:gdLst/>
              <a:ahLst/>
              <a:cxnLst/>
              <a:rect l="l" t="t" r="r" b="b"/>
              <a:pathLst>
                <a:path w="35655" h="38702" extrusionOk="0">
                  <a:moveTo>
                    <a:pt x="10824" y="0"/>
                  </a:moveTo>
                  <a:cubicBezTo>
                    <a:pt x="9883" y="0"/>
                    <a:pt x="9119" y="763"/>
                    <a:pt x="9119" y="1705"/>
                  </a:cubicBezTo>
                  <a:lnTo>
                    <a:pt x="9119" y="12993"/>
                  </a:lnTo>
                  <a:cubicBezTo>
                    <a:pt x="8609" y="13052"/>
                    <a:pt x="8110" y="13159"/>
                    <a:pt x="7626" y="13309"/>
                  </a:cubicBezTo>
                  <a:cubicBezTo>
                    <a:pt x="7624" y="13303"/>
                    <a:pt x="7623" y="13298"/>
                    <a:pt x="7620" y="13291"/>
                  </a:cubicBezTo>
                  <a:cubicBezTo>
                    <a:pt x="7534" y="13066"/>
                    <a:pt x="7319" y="12927"/>
                    <a:pt x="7091" y="12927"/>
                  </a:cubicBezTo>
                  <a:cubicBezTo>
                    <a:pt x="7024" y="12927"/>
                    <a:pt x="6955" y="12939"/>
                    <a:pt x="6889" y="12964"/>
                  </a:cubicBezTo>
                  <a:cubicBezTo>
                    <a:pt x="2914" y="14481"/>
                    <a:pt x="73" y="18712"/>
                    <a:pt x="132" y="23025"/>
                  </a:cubicBezTo>
                  <a:lnTo>
                    <a:pt x="132" y="25524"/>
                  </a:lnTo>
                  <a:cubicBezTo>
                    <a:pt x="1" y="28582"/>
                    <a:pt x="1694" y="31325"/>
                    <a:pt x="3346" y="33671"/>
                  </a:cubicBezTo>
                  <a:lnTo>
                    <a:pt x="2675" y="36801"/>
                  </a:lnTo>
                  <a:cubicBezTo>
                    <a:pt x="2564" y="37318"/>
                    <a:pt x="2717" y="37850"/>
                    <a:pt x="3092" y="38234"/>
                  </a:cubicBezTo>
                  <a:cubicBezTo>
                    <a:pt x="3394" y="38542"/>
                    <a:pt x="3816" y="38702"/>
                    <a:pt x="4246" y="38702"/>
                  </a:cubicBezTo>
                  <a:lnTo>
                    <a:pt x="6119" y="38702"/>
                  </a:lnTo>
                  <a:cubicBezTo>
                    <a:pt x="6791" y="38702"/>
                    <a:pt x="7441" y="38420"/>
                    <a:pt x="7901" y="37929"/>
                  </a:cubicBezTo>
                  <a:lnTo>
                    <a:pt x="12319" y="33211"/>
                  </a:lnTo>
                  <a:lnTo>
                    <a:pt x="25994" y="33211"/>
                  </a:lnTo>
                  <a:cubicBezTo>
                    <a:pt x="27478" y="33211"/>
                    <a:pt x="28754" y="32601"/>
                    <a:pt x="29682" y="31443"/>
                  </a:cubicBezTo>
                  <a:cubicBezTo>
                    <a:pt x="30124" y="30893"/>
                    <a:pt x="30386" y="30342"/>
                    <a:pt x="30521" y="30008"/>
                  </a:cubicBezTo>
                  <a:cubicBezTo>
                    <a:pt x="34616" y="28742"/>
                    <a:pt x="35654" y="25023"/>
                    <a:pt x="35362" y="22020"/>
                  </a:cubicBezTo>
                  <a:cubicBezTo>
                    <a:pt x="35362" y="22013"/>
                    <a:pt x="35361" y="22006"/>
                    <a:pt x="35360" y="21999"/>
                  </a:cubicBezTo>
                  <a:cubicBezTo>
                    <a:pt x="35019" y="18070"/>
                    <a:pt x="32662" y="16336"/>
                    <a:pt x="30744" y="15573"/>
                  </a:cubicBezTo>
                  <a:cubicBezTo>
                    <a:pt x="29176" y="14949"/>
                    <a:pt x="27670" y="14865"/>
                    <a:pt x="27024" y="14865"/>
                  </a:cubicBezTo>
                  <a:cubicBezTo>
                    <a:pt x="27007" y="14865"/>
                    <a:pt x="26991" y="14865"/>
                    <a:pt x="26975" y="14865"/>
                  </a:cubicBezTo>
                  <a:cubicBezTo>
                    <a:pt x="26563" y="14424"/>
                    <a:pt x="26137" y="14014"/>
                    <a:pt x="25702" y="13639"/>
                  </a:cubicBezTo>
                  <a:cubicBezTo>
                    <a:pt x="26131" y="13329"/>
                    <a:pt x="26412" y="12825"/>
                    <a:pt x="26412" y="12256"/>
                  </a:cubicBezTo>
                  <a:lnTo>
                    <a:pt x="26412" y="1705"/>
                  </a:lnTo>
                  <a:cubicBezTo>
                    <a:pt x="26412" y="763"/>
                    <a:pt x="25648" y="0"/>
                    <a:pt x="24706" y="0"/>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1"/>
            <p:cNvSpPr/>
            <p:nvPr/>
          </p:nvSpPr>
          <p:spPr>
            <a:xfrm rot="1095387">
              <a:off x="6395021" y="1978781"/>
              <a:ext cx="1615792" cy="1253998"/>
            </a:xfrm>
            <a:custGeom>
              <a:avLst/>
              <a:gdLst/>
              <a:ahLst/>
              <a:cxnLst/>
              <a:rect l="l" t="t" r="r" b="b"/>
              <a:pathLst>
                <a:path w="34795" h="27004" extrusionOk="0">
                  <a:moveTo>
                    <a:pt x="17211" y="1"/>
                  </a:moveTo>
                  <a:cubicBezTo>
                    <a:pt x="13430" y="1"/>
                    <a:pt x="10613" y="1880"/>
                    <a:pt x="10613" y="1880"/>
                  </a:cubicBezTo>
                  <a:cubicBezTo>
                    <a:pt x="10241" y="1830"/>
                    <a:pt x="9872" y="1805"/>
                    <a:pt x="9508" y="1805"/>
                  </a:cubicBezTo>
                  <a:cubicBezTo>
                    <a:pt x="4302" y="1805"/>
                    <a:pt x="61" y="6751"/>
                    <a:pt x="133" y="11888"/>
                  </a:cubicBezTo>
                  <a:lnTo>
                    <a:pt x="133" y="14405"/>
                  </a:lnTo>
                  <a:cubicBezTo>
                    <a:pt x="0" y="17371"/>
                    <a:pt x="1735" y="20088"/>
                    <a:pt x="3386" y="22415"/>
                  </a:cubicBezTo>
                  <a:lnTo>
                    <a:pt x="2663" y="25788"/>
                  </a:lnTo>
                  <a:cubicBezTo>
                    <a:pt x="2529" y="26413"/>
                    <a:pt x="3006" y="27003"/>
                    <a:pt x="3646" y="27003"/>
                  </a:cubicBezTo>
                  <a:lnTo>
                    <a:pt x="5554" y="27003"/>
                  </a:lnTo>
                  <a:cubicBezTo>
                    <a:pt x="6072" y="27003"/>
                    <a:pt x="6567" y="26788"/>
                    <a:pt x="6922" y="26410"/>
                  </a:cubicBezTo>
                  <a:lnTo>
                    <a:pt x="11507" y="21514"/>
                  </a:lnTo>
                  <a:lnTo>
                    <a:pt x="25429" y="21514"/>
                  </a:lnTo>
                  <a:cubicBezTo>
                    <a:pt x="28624" y="21514"/>
                    <a:pt x="29525" y="18399"/>
                    <a:pt x="29525" y="18399"/>
                  </a:cubicBezTo>
                  <a:cubicBezTo>
                    <a:pt x="29525" y="18399"/>
                    <a:pt x="34794" y="17421"/>
                    <a:pt x="34231" y="10919"/>
                  </a:cubicBezTo>
                  <a:cubicBezTo>
                    <a:pt x="33687" y="4648"/>
                    <a:pt x="27732" y="4300"/>
                    <a:pt x="26420" y="4300"/>
                  </a:cubicBezTo>
                  <a:cubicBezTo>
                    <a:pt x="26256" y="4300"/>
                    <a:pt x="26165" y="4306"/>
                    <a:pt x="26165" y="4306"/>
                  </a:cubicBezTo>
                  <a:cubicBezTo>
                    <a:pt x="23141" y="971"/>
                    <a:pt x="19927" y="1"/>
                    <a:pt x="17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rot="1095387">
              <a:off x="7054989" y="1523190"/>
              <a:ext cx="750430" cy="728279"/>
            </a:xfrm>
            <a:custGeom>
              <a:avLst/>
              <a:gdLst/>
              <a:ahLst/>
              <a:cxnLst/>
              <a:rect l="l" t="t" r="r" b="b"/>
              <a:pathLst>
                <a:path w="16160" h="15683" extrusionOk="0">
                  <a:moveTo>
                    <a:pt x="1139" y="0"/>
                  </a:moveTo>
                  <a:cubicBezTo>
                    <a:pt x="511" y="0"/>
                    <a:pt x="1" y="510"/>
                    <a:pt x="1" y="1139"/>
                  </a:cubicBezTo>
                  <a:lnTo>
                    <a:pt x="1" y="15037"/>
                  </a:lnTo>
                  <a:cubicBezTo>
                    <a:pt x="1" y="15427"/>
                    <a:pt x="319" y="15682"/>
                    <a:pt x="649" y="15682"/>
                  </a:cubicBezTo>
                  <a:cubicBezTo>
                    <a:pt x="811" y="15682"/>
                    <a:pt x="975" y="15621"/>
                    <a:pt x="1107" y="15485"/>
                  </a:cubicBezTo>
                  <a:lnTo>
                    <a:pt x="3672" y="12828"/>
                  </a:lnTo>
                  <a:lnTo>
                    <a:pt x="15021" y="12828"/>
                  </a:lnTo>
                  <a:cubicBezTo>
                    <a:pt x="15650" y="12828"/>
                    <a:pt x="16160" y="12318"/>
                    <a:pt x="16160" y="11689"/>
                  </a:cubicBezTo>
                  <a:lnTo>
                    <a:pt x="16160" y="1139"/>
                  </a:lnTo>
                  <a:cubicBezTo>
                    <a:pt x="16160" y="510"/>
                    <a:pt x="15650" y="0"/>
                    <a:pt x="15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rot="1095387">
              <a:off x="7215376" y="1771132"/>
              <a:ext cx="92318" cy="92318"/>
            </a:xfrm>
            <a:custGeom>
              <a:avLst/>
              <a:gdLst/>
              <a:ahLst/>
              <a:cxnLst/>
              <a:rect l="l" t="t" r="r" b="b"/>
              <a:pathLst>
                <a:path w="1988" h="1988" extrusionOk="0">
                  <a:moveTo>
                    <a:pt x="387" y="1"/>
                  </a:moveTo>
                  <a:cubicBezTo>
                    <a:pt x="173" y="1"/>
                    <a:pt x="0" y="174"/>
                    <a:pt x="0" y="386"/>
                  </a:cubicBezTo>
                  <a:lnTo>
                    <a:pt x="0" y="1601"/>
                  </a:lnTo>
                  <a:cubicBezTo>
                    <a:pt x="0" y="1814"/>
                    <a:pt x="173" y="1987"/>
                    <a:pt x="387" y="1987"/>
                  </a:cubicBezTo>
                  <a:lnTo>
                    <a:pt x="1601" y="1987"/>
                  </a:lnTo>
                  <a:cubicBezTo>
                    <a:pt x="1814" y="1987"/>
                    <a:pt x="1988" y="1814"/>
                    <a:pt x="1987" y="1601"/>
                  </a:cubicBezTo>
                  <a:lnTo>
                    <a:pt x="1987" y="386"/>
                  </a:lnTo>
                  <a:cubicBezTo>
                    <a:pt x="1987" y="174"/>
                    <a:pt x="1814" y="1"/>
                    <a:pt x="1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rot="1095387">
              <a:off x="7428424" y="1706641"/>
              <a:ext cx="92318" cy="92364"/>
            </a:xfrm>
            <a:custGeom>
              <a:avLst/>
              <a:gdLst/>
              <a:ahLst/>
              <a:cxnLst/>
              <a:rect l="l" t="t" r="r" b="b"/>
              <a:pathLst>
                <a:path w="1988" h="1989" extrusionOk="0">
                  <a:moveTo>
                    <a:pt x="387" y="1"/>
                  </a:moveTo>
                  <a:cubicBezTo>
                    <a:pt x="173" y="1"/>
                    <a:pt x="1" y="175"/>
                    <a:pt x="1" y="387"/>
                  </a:cubicBezTo>
                  <a:lnTo>
                    <a:pt x="1" y="1601"/>
                  </a:lnTo>
                  <a:cubicBezTo>
                    <a:pt x="1" y="1815"/>
                    <a:pt x="173" y="1988"/>
                    <a:pt x="387" y="1988"/>
                  </a:cubicBezTo>
                  <a:lnTo>
                    <a:pt x="1601" y="1988"/>
                  </a:lnTo>
                  <a:cubicBezTo>
                    <a:pt x="1815" y="1988"/>
                    <a:pt x="1988" y="1815"/>
                    <a:pt x="1988" y="1601"/>
                  </a:cubicBezTo>
                  <a:lnTo>
                    <a:pt x="1988" y="387"/>
                  </a:lnTo>
                  <a:cubicBezTo>
                    <a:pt x="1988" y="175"/>
                    <a:pt x="1815" y="1"/>
                    <a:pt x="1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rot="1095387">
              <a:off x="7532646" y="1972123"/>
              <a:ext cx="92364" cy="92318"/>
            </a:xfrm>
            <a:custGeom>
              <a:avLst/>
              <a:gdLst/>
              <a:ahLst/>
              <a:cxnLst/>
              <a:rect l="l" t="t" r="r" b="b"/>
              <a:pathLst>
                <a:path w="1989" h="1988" extrusionOk="0">
                  <a:moveTo>
                    <a:pt x="387" y="0"/>
                  </a:moveTo>
                  <a:cubicBezTo>
                    <a:pt x="174" y="0"/>
                    <a:pt x="1" y="173"/>
                    <a:pt x="1" y="387"/>
                  </a:cubicBezTo>
                  <a:lnTo>
                    <a:pt x="1" y="1601"/>
                  </a:lnTo>
                  <a:cubicBezTo>
                    <a:pt x="1" y="1815"/>
                    <a:pt x="175" y="1988"/>
                    <a:pt x="387" y="1988"/>
                  </a:cubicBezTo>
                  <a:lnTo>
                    <a:pt x="1601" y="1988"/>
                  </a:lnTo>
                  <a:cubicBezTo>
                    <a:pt x="1815" y="1988"/>
                    <a:pt x="1988" y="1814"/>
                    <a:pt x="1988" y="1601"/>
                  </a:cubicBezTo>
                  <a:lnTo>
                    <a:pt x="1988" y="387"/>
                  </a:lnTo>
                  <a:cubicBezTo>
                    <a:pt x="1988" y="173"/>
                    <a:pt x="1815" y="0"/>
                    <a:pt x="1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rot="1095387">
              <a:off x="6445900" y="1472199"/>
              <a:ext cx="1655728" cy="1797223"/>
            </a:xfrm>
            <a:custGeom>
              <a:avLst/>
              <a:gdLst/>
              <a:ahLst/>
              <a:cxnLst/>
              <a:rect l="l" t="t" r="r" b="b"/>
              <a:pathLst>
                <a:path w="35655" h="38702" extrusionOk="0">
                  <a:moveTo>
                    <a:pt x="24706" y="1134"/>
                  </a:moveTo>
                  <a:cubicBezTo>
                    <a:pt x="25021" y="1134"/>
                    <a:pt x="25277" y="1391"/>
                    <a:pt x="25277" y="1706"/>
                  </a:cubicBezTo>
                  <a:lnTo>
                    <a:pt x="25277" y="12256"/>
                  </a:lnTo>
                  <a:cubicBezTo>
                    <a:pt x="25277" y="12572"/>
                    <a:pt x="25021" y="12828"/>
                    <a:pt x="24706" y="12828"/>
                  </a:cubicBezTo>
                  <a:lnTo>
                    <a:pt x="13357" y="12828"/>
                  </a:lnTo>
                  <a:cubicBezTo>
                    <a:pt x="13204" y="12828"/>
                    <a:pt x="13057" y="12890"/>
                    <a:pt x="12950" y="13001"/>
                  </a:cubicBezTo>
                  <a:lnTo>
                    <a:pt x="10384" y="15658"/>
                  </a:lnTo>
                  <a:cubicBezTo>
                    <a:pt x="10376" y="15667"/>
                    <a:pt x="10360" y="15683"/>
                    <a:pt x="10333" y="15683"/>
                  </a:cubicBezTo>
                  <a:cubicBezTo>
                    <a:pt x="10324" y="15683"/>
                    <a:pt x="10313" y="15681"/>
                    <a:pt x="10301" y="15676"/>
                  </a:cubicBezTo>
                  <a:cubicBezTo>
                    <a:pt x="10283" y="15668"/>
                    <a:pt x="10272" y="15659"/>
                    <a:pt x="10265" y="15649"/>
                  </a:cubicBezTo>
                  <a:cubicBezTo>
                    <a:pt x="10264" y="15648"/>
                    <a:pt x="10264" y="15647"/>
                    <a:pt x="10263" y="15647"/>
                  </a:cubicBezTo>
                  <a:cubicBezTo>
                    <a:pt x="10253" y="15632"/>
                    <a:pt x="10252" y="15615"/>
                    <a:pt x="10252" y="15604"/>
                  </a:cubicBezTo>
                  <a:lnTo>
                    <a:pt x="10252" y="1706"/>
                  </a:lnTo>
                  <a:cubicBezTo>
                    <a:pt x="10252" y="1391"/>
                    <a:pt x="10509" y="1134"/>
                    <a:pt x="10824" y="1134"/>
                  </a:cubicBezTo>
                  <a:close/>
                  <a:moveTo>
                    <a:pt x="10824" y="0"/>
                  </a:moveTo>
                  <a:cubicBezTo>
                    <a:pt x="9883" y="0"/>
                    <a:pt x="9119" y="763"/>
                    <a:pt x="9119" y="1705"/>
                  </a:cubicBezTo>
                  <a:lnTo>
                    <a:pt x="9119" y="15604"/>
                  </a:lnTo>
                  <a:cubicBezTo>
                    <a:pt x="9119" y="15614"/>
                    <a:pt x="9120" y="15622"/>
                    <a:pt x="9120" y="15632"/>
                  </a:cubicBezTo>
                  <a:cubicBezTo>
                    <a:pt x="7740" y="16313"/>
                    <a:pt x="6704" y="17644"/>
                    <a:pt x="6432" y="19213"/>
                  </a:cubicBezTo>
                  <a:cubicBezTo>
                    <a:pt x="6238" y="20252"/>
                    <a:pt x="6323" y="21348"/>
                    <a:pt x="6589" y="22409"/>
                  </a:cubicBezTo>
                  <a:cubicBezTo>
                    <a:pt x="6457" y="22796"/>
                    <a:pt x="5990" y="23957"/>
                    <a:pt x="5052" y="24341"/>
                  </a:cubicBezTo>
                  <a:lnTo>
                    <a:pt x="3394" y="24161"/>
                  </a:lnTo>
                  <a:cubicBezTo>
                    <a:pt x="3373" y="24159"/>
                    <a:pt x="3352" y="24158"/>
                    <a:pt x="3332" y="24158"/>
                  </a:cubicBezTo>
                  <a:cubicBezTo>
                    <a:pt x="3039" y="24158"/>
                    <a:pt x="2791" y="24382"/>
                    <a:pt x="2767" y="24681"/>
                  </a:cubicBezTo>
                  <a:cubicBezTo>
                    <a:pt x="2743" y="24990"/>
                    <a:pt x="2986" y="25257"/>
                    <a:pt x="3294" y="25290"/>
                  </a:cubicBezTo>
                  <a:lnTo>
                    <a:pt x="4416" y="25413"/>
                  </a:lnTo>
                  <a:lnTo>
                    <a:pt x="4111" y="26634"/>
                  </a:lnTo>
                  <a:cubicBezTo>
                    <a:pt x="4035" y="26937"/>
                    <a:pt x="4208" y="27260"/>
                    <a:pt x="4512" y="27340"/>
                  </a:cubicBezTo>
                  <a:cubicBezTo>
                    <a:pt x="4560" y="27352"/>
                    <a:pt x="4609" y="27358"/>
                    <a:pt x="4656" y="27358"/>
                  </a:cubicBezTo>
                  <a:cubicBezTo>
                    <a:pt x="4911" y="27358"/>
                    <a:pt x="5141" y="27187"/>
                    <a:pt x="5206" y="26929"/>
                  </a:cubicBezTo>
                  <a:lnTo>
                    <a:pt x="5603" y="25338"/>
                  </a:lnTo>
                  <a:cubicBezTo>
                    <a:pt x="6284" y="25020"/>
                    <a:pt x="6771" y="24469"/>
                    <a:pt x="7104" y="23941"/>
                  </a:cubicBezTo>
                  <a:cubicBezTo>
                    <a:pt x="7551" y="24997"/>
                    <a:pt x="8145" y="25959"/>
                    <a:pt x="8774" y="26714"/>
                  </a:cubicBezTo>
                  <a:cubicBezTo>
                    <a:pt x="8886" y="26849"/>
                    <a:pt x="9048" y="26918"/>
                    <a:pt x="9210" y="26918"/>
                  </a:cubicBezTo>
                  <a:cubicBezTo>
                    <a:pt x="9338" y="26918"/>
                    <a:pt x="9467" y="26876"/>
                    <a:pt x="9574" y="26786"/>
                  </a:cubicBezTo>
                  <a:cubicBezTo>
                    <a:pt x="9813" y="26586"/>
                    <a:pt x="9846" y="26229"/>
                    <a:pt x="9646" y="25988"/>
                  </a:cubicBezTo>
                  <a:cubicBezTo>
                    <a:pt x="8069" y="24099"/>
                    <a:pt x="7204" y="21577"/>
                    <a:pt x="7546" y="19422"/>
                  </a:cubicBezTo>
                  <a:cubicBezTo>
                    <a:pt x="7775" y="18205"/>
                    <a:pt x="8508" y="17183"/>
                    <a:pt x="9675" y="16623"/>
                  </a:cubicBezTo>
                  <a:cubicBezTo>
                    <a:pt x="9759" y="16670"/>
                    <a:pt x="9975" y="16805"/>
                    <a:pt x="10331" y="16816"/>
                  </a:cubicBezTo>
                  <a:cubicBezTo>
                    <a:pt x="10349" y="16818"/>
                    <a:pt x="10368" y="16819"/>
                    <a:pt x="10387" y="16819"/>
                  </a:cubicBezTo>
                  <a:cubicBezTo>
                    <a:pt x="10769" y="16819"/>
                    <a:pt x="11256" y="16447"/>
                    <a:pt x="11526" y="16107"/>
                  </a:cubicBezTo>
                  <a:cubicBezTo>
                    <a:pt x="11585" y="16105"/>
                    <a:pt x="11644" y="16103"/>
                    <a:pt x="11702" y="16103"/>
                  </a:cubicBezTo>
                  <a:cubicBezTo>
                    <a:pt x="13714" y="16103"/>
                    <a:pt x="15061" y="17662"/>
                    <a:pt x="15074" y="17678"/>
                  </a:cubicBezTo>
                  <a:cubicBezTo>
                    <a:pt x="15187" y="17812"/>
                    <a:pt x="15347" y="17880"/>
                    <a:pt x="15509" y="17880"/>
                  </a:cubicBezTo>
                  <a:cubicBezTo>
                    <a:pt x="15638" y="17880"/>
                    <a:pt x="15767" y="17837"/>
                    <a:pt x="15873" y="17748"/>
                  </a:cubicBezTo>
                  <a:cubicBezTo>
                    <a:pt x="16113" y="17547"/>
                    <a:pt x="16144" y="17189"/>
                    <a:pt x="15943" y="16950"/>
                  </a:cubicBezTo>
                  <a:cubicBezTo>
                    <a:pt x="15880" y="16873"/>
                    <a:pt x="14606" y="15384"/>
                    <a:pt x="12557" y="15041"/>
                  </a:cubicBezTo>
                  <a:lnTo>
                    <a:pt x="13598" y="13962"/>
                  </a:lnTo>
                  <a:lnTo>
                    <a:pt x="24297" y="13962"/>
                  </a:lnTo>
                  <a:cubicBezTo>
                    <a:pt x="24752" y="14305"/>
                    <a:pt x="25198" y="14691"/>
                    <a:pt x="25632" y="15114"/>
                  </a:cubicBezTo>
                  <a:cubicBezTo>
                    <a:pt x="25284" y="15222"/>
                    <a:pt x="24878" y="15374"/>
                    <a:pt x="24460" y="15586"/>
                  </a:cubicBezTo>
                  <a:cubicBezTo>
                    <a:pt x="22932" y="16360"/>
                    <a:pt x="21973" y="17565"/>
                    <a:pt x="21686" y="19072"/>
                  </a:cubicBezTo>
                  <a:cubicBezTo>
                    <a:pt x="21636" y="19334"/>
                    <a:pt x="21770" y="19604"/>
                    <a:pt x="22014" y="19709"/>
                  </a:cubicBezTo>
                  <a:cubicBezTo>
                    <a:pt x="22090" y="19741"/>
                    <a:pt x="22167" y="19756"/>
                    <a:pt x="22241" y="19756"/>
                  </a:cubicBezTo>
                  <a:cubicBezTo>
                    <a:pt x="22508" y="19756"/>
                    <a:pt x="22746" y="19566"/>
                    <a:pt x="22797" y="19294"/>
                  </a:cubicBezTo>
                  <a:cubicBezTo>
                    <a:pt x="23083" y="17155"/>
                    <a:pt x="25695" y="16130"/>
                    <a:pt x="26786" y="16004"/>
                  </a:cubicBezTo>
                  <a:cubicBezTo>
                    <a:pt x="26817" y="16002"/>
                    <a:pt x="26883" y="16000"/>
                    <a:pt x="26978" y="16000"/>
                  </a:cubicBezTo>
                  <a:cubicBezTo>
                    <a:pt x="27504" y="16000"/>
                    <a:pt x="28922" y="16061"/>
                    <a:pt x="30358" y="16640"/>
                  </a:cubicBezTo>
                  <a:cubicBezTo>
                    <a:pt x="32436" y="17479"/>
                    <a:pt x="33695" y="19024"/>
                    <a:pt x="34113" y="21238"/>
                  </a:cubicBezTo>
                  <a:cubicBezTo>
                    <a:pt x="33912" y="21200"/>
                    <a:pt x="33719" y="21182"/>
                    <a:pt x="33534" y="21182"/>
                  </a:cubicBezTo>
                  <a:cubicBezTo>
                    <a:pt x="32683" y="21182"/>
                    <a:pt x="32000" y="21564"/>
                    <a:pt x="31433" y="22150"/>
                  </a:cubicBezTo>
                  <a:cubicBezTo>
                    <a:pt x="31211" y="22378"/>
                    <a:pt x="31236" y="22750"/>
                    <a:pt x="31481" y="22954"/>
                  </a:cubicBezTo>
                  <a:cubicBezTo>
                    <a:pt x="31584" y="23040"/>
                    <a:pt x="31709" y="23081"/>
                    <a:pt x="31833" y="23081"/>
                  </a:cubicBezTo>
                  <a:cubicBezTo>
                    <a:pt x="31990" y="23081"/>
                    <a:pt x="32145" y="23015"/>
                    <a:pt x="32255" y="22886"/>
                  </a:cubicBezTo>
                  <a:cubicBezTo>
                    <a:pt x="32457" y="22649"/>
                    <a:pt x="32630" y="22514"/>
                    <a:pt x="32879" y="22420"/>
                  </a:cubicBezTo>
                  <a:cubicBezTo>
                    <a:pt x="33074" y="22346"/>
                    <a:pt x="33281" y="22309"/>
                    <a:pt x="33497" y="22309"/>
                  </a:cubicBezTo>
                  <a:cubicBezTo>
                    <a:pt x="33738" y="22309"/>
                    <a:pt x="33991" y="22355"/>
                    <a:pt x="34255" y="22445"/>
                  </a:cubicBezTo>
                  <a:cubicBezTo>
                    <a:pt x="34486" y="26652"/>
                    <a:pt x="32052" y="28206"/>
                    <a:pt x="30757" y="28732"/>
                  </a:cubicBezTo>
                  <a:cubicBezTo>
                    <a:pt x="30892" y="24720"/>
                    <a:pt x="28870" y="23428"/>
                    <a:pt x="25630" y="22731"/>
                  </a:cubicBezTo>
                  <a:cubicBezTo>
                    <a:pt x="26904" y="21864"/>
                    <a:pt x="27261" y="20584"/>
                    <a:pt x="27279" y="20512"/>
                  </a:cubicBezTo>
                  <a:cubicBezTo>
                    <a:pt x="27360" y="20212"/>
                    <a:pt x="27180" y="19904"/>
                    <a:pt x="26880" y="19822"/>
                  </a:cubicBezTo>
                  <a:cubicBezTo>
                    <a:pt x="26830" y="19809"/>
                    <a:pt x="26781" y="19802"/>
                    <a:pt x="26732" y="19802"/>
                  </a:cubicBezTo>
                  <a:cubicBezTo>
                    <a:pt x="26483" y="19802"/>
                    <a:pt x="26254" y="19968"/>
                    <a:pt x="26184" y="20218"/>
                  </a:cubicBezTo>
                  <a:cubicBezTo>
                    <a:pt x="26166" y="20283"/>
                    <a:pt x="25734" y="21765"/>
                    <a:pt x="24017" y="22239"/>
                  </a:cubicBezTo>
                  <a:cubicBezTo>
                    <a:pt x="21713" y="21454"/>
                    <a:pt x="20235" y="20473"/>
                    <a:pt x="19882" y="18299"/>
                  </a:cubicBezTo>
                  <a:cubicBezTo>
                    <a:pt x="19837" y="18021"/>
                    <a:pt x="19596" y="17823"/>
                    <a:pt x="19323" y="17823"/>
                  </a:cubicBezTo>
                  <a:cubicBezTo>
                    <a:pt x="19293" y="17823"/>
                    <a:pt x="19262" y="17826"/>
                    <a:pt x="19231" y="17831"/>
                  </a:cubicBezTo>
                  <a:cubicBezTo>
                    <a:pt x="18922" y="17881"/>
                    <a:pt x="18712" y="18172"/>
                    <a:pt x="18762" y="18481"/>
                  </a:cubicBezTo>
                  <a:cubicBezTo>
                    <a:pt x="19216" y="21264"/>
                    <a:pt x="21138" y="22464"/>
                    <a:pt x="23794" y="23356"/>
                  </a:cubicBezTo>
                  <a:cubicBezTo>
                    <a:pt x="29090" y="24647"/>
                    <a:pt x="29915" y="25671"/>
                    <a:pt x="29542" y="29390"/>
                  </a:cubicBezTo>
                  <a:cubicBezTo>
                    <a:pt x="29474" y="29601"/>
                    <a:pt x="28628" y="32078"/>
                    <a:pt x="25994" y="32078"/>
                  </a:cubicBezTo>
                  <a:lnTo>
                    <a:pt x="12073" y="32078"/>
                  </a:lnTo>
                  <a:cubicBezTo>
                    <a:pt x="11917" y="32078"/>
                    <a:pt x="11767" y="32143"/>
                    <a:pt x="11659" y="32258"/>
                  </a:cubicBezTo>
                  <a:lnTo>
                    <a:pt x="7074" y="37155"/>
                  </a:lnTo>
                  <a:cubicBezTo>
                    <a:pt x="6827" y="37419"/>
                    <a:pt x="6481" y="37568"/>
                    <a:pt x="6119" y="37568"/>
                  </a:cubicBezTo>
                  <a:lnTo>
                    <a:pt x="4212" y="37568"/>
                  </a:lnTo>
                  <a:cubicBezTo>
                    <a:pt x="4031" y="37568"/>
                    <a:pt x="3921" y="37467"/>
                    <a:pt x="3871" y="37406"/>
                  </a:cubicBezTo>
                  <a:cubicBezTo>
                    <a:pt x="3822" y="37345"/>
                    <a:pt x="3746" y="37216"/>
                    <a:pt x="3783" y="37039"/>
                  </a:cubicBezTo>
                  <a:lnTo>
                    <a:pt x="4420" y="34069"/>
                  </a:lnTo>
                  <a:cubicBezTo>
                    <a:pt x="5302" y="33930"/>
                    <a:pt x="7200" y="33349"/>
                    <a:pt x="8207" y="30928"/>
                  </a:cubicBezTo>
                  <a:cubicBezTo>
                    <a:pt x="8328" y="30638"/>
                    <a:pt x="8192" y="30306"/>
                    <a:pt x="7903" y="30186"/>
                  </a:cubicBezTo>
                  <a:cubicBezTo>
                    <a:pt x="7831" y="30156"/>
                    <a:pt x="7758" y="30142"/>
                    <a:pt x="7685" y="30142"/>
                  </a:cubicBezTo>
                  <a:cubicBezTo>
                    <a:pt x="7463" y="30142"/>
                    <a:pt x="7252" y="30274"/>
                    <a:pt x="7161" y="30491"/>
                  </a:cubicBezTo>
                  <a:cubicBezTo>
                    <a:pt x="6351" y="32434"/>
                    <a:pt x="4849" y="32859"/>
                    <a:pt x="4228" y="32953"/>
                  </a:cubicBezTo>
                  <a:cubicBezTo>
                    <a:pt x="2696" y="30773"/>
                    <a:pt x="1146" y="28246"/>
                    <a:pt x="1265" y="25562"/>
                  </a:cubicBezTo>
                  <a:cubicBezTo>
                    <a:pt x="1265" y="25553"/>
                    <a:pt x="1265" y="25545"/>
                    <a:pt x="1265" y="25537"/>
                  </a:cubicBezTo>
                  <a:lnTo>
                    <a:pt x="1265" y="23020"/>
                  </a:lnTo>
                  <a:cubicBezTo>
                    <a:pt x="1265" y="23017"/>
                    <a:pt x="1265" y="23015"/>
                    <a:pt x="1265" y="23012"/>
                  </a:cubicBezTo>
                  <a:cubicBezTo>
                    <a:pt x="1212" y="19158"/>
                    <a:pt x="3746" y="15377"/>
                    <a:pt x="7293" y="14024"/>
                  </a:cubicBezTo>
                  <a:cubicBezTo>
                    <a:pt x="7585" y="13911"/>
                    <a:pt x="7732" y="13585"/>
                    <a:pt x="7621" y="13291"/>
                  </a:cubicBezTo>
                  <a:cubicBezTo>
                    <a:pt x="7534" y="13066"/>
                    <a:pt x="7319" y="12927"/>
                    <a:pt x="7091" y="12927"/>
                  </a:cubicBezTo>
                  <a:cubicBezTo>
                    <a:pt x="7024" y="12927"/>
                    <a:pt x="6955" y="12939"/>
                    <a:pt x="6889" y="12964"/>
                  </a:cubicBezTo>
                  <a:cubicBezTo>
                    <a:pt x="2914" y="14481"/>
                    <a:pt x="73" y="18712"/>
                    <a:pt x="132" y="23025"/>
                  </a:cubicBezTo>
                  <a:lnTo>
                    <a:pt x="132" y="25524"/>
                  </a:lnTo>
                  <a:cubicBezTo>
                    <a:pt x="1" y="28583"/>
                    <a:pt x="1695" y="31326"/>
                    <a:pt x="3347" y="33671"/>
                  </a:cubicBezTo>
                  <a:lnTo>
                    <a:pt x="2675" y="36801"/>
                  </a:lnTo>
                  <a:cubicBezTo>
                    <a:pt x="2564" y="37318"/>
                    <a:pt x="2717" y="37851"/>
                    <a:pt x="3092" y="38234"/>
                  </a:cubicBezTo>
                  <a:cubicBezTo>
                    <a:pt x="3395" y="38542"/>
                    <a:pt x="3816" y="38702"/>
                    <a:pt x="4246" y="38702"/>
                  </a:cubicBezTo>
                  <a:lnTo>
                    <a:pt x="6119" y="38702"/>
                  </a:lnTo>
                  <a:cubicBezTo>
                    <a:pt x="6791" y="38702"/>
                    <a:pt x="7441" y="38420"/>
                    <a:pt x="7901" y="37930"/>
                  </a:cubicBezTo>
                  <a:lnTo>
                    <a:pt x="12319" y="33212"/>
                  </a:lnTo>
                  <a:lnTo>
                    <a:pt x="25994" y="33212"/>
                  </a:lnTo>
                  <a:cubicBezTo>
                    <a:pt x="27478" y="33212"/>
                    <a:pt x="28754" y="32601"/>
                    <a:pt x="29683" y="31443"/>
                  </a:cubicBezTo>
                  <a:cubicBezTo>
                    <a:pt x="30124" y="30893"/>
                    <a:pt x="30387" y="30342"/>
                    <a:pt x="30521" y="30008"/>
                  </a:cubicBezTo>
                  <a:cubicBezTo>
                    <a:pt x="34616" y="28742"/>
                    <a:pt x="35654" y="25023"/>
                    <a:pt x="35362" y="22020"/>
                  </a:cubicBezTo>
                  <a:cubicBezTo>
                    <a:pt x="35362" y="22013"/>
                    <a:pt x="35361" y="22006"/>
                    <a:pt x="35360" y="21999"/>
                  </a:cubicBezTo>
                  <a:cubicBezTo>
                    <a:pt x="35019" y="18070"/>
                    <a:pt x="32662" y="16336"/>
                    <a:pt x="30744" y="15573"/>
                  </a:cubicBezTo>
                  <a:cubicBezTo>
                    <a:pt x="29176" y="14949"/>
                    <a:pt x="27670" y="14865"/>
                    <a:pt x="27024" y="14865"/>
                  </a:cubicBezTo>
                  <a:cubicBezTo>
                    <a:pt x="27007" y="14865"/>
                    <a:pt x="26991" y="14865"/>
                    <a:pt x="26975" y="14865"/>
                  </a:cubicBezTo>
                  <a:cubicBezTo>
                    <a:pt x="26563" y="14424"/>
                    <a:pt x="26137" y="14014"/>
                    <a:pt x="25702" y="13639"/>
                  </a:cubicBezTo>
                  <a:cubicBezTo>
                    <a:pt x="26131" y="13329"/>
                    <a:pt x="26412" y="12825"/>
                    <a:pt x="26412" y="12256"/>
                  </a:cubicBezTo>
                  <a:lnTo>
                    <a:pt x="26412" y="1705"/>
                  </a:lnTo>
                  <a:cubicBezTo>
                    <a:pt x="26412" y="763"/>
                    <a:pt x="25648" y="0"/>
                    <a:pt x="24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rot="1095387">
              <a:off x="7301722" y="2827746"/>
              <a:ext cx="160442" cy="60508"/>
            </a:xfrm>
            <a:custGeom>
              <a:avLst/>
              <a:gdLst/>
              <a:ahLst/>
              <a:cxnLst/>
              <a:rect l="l" t="t" r="r" b="b"/>
              <a:pathLst>
                <a:path w="3455" h="1303" extrusionOk="0">
                  <a:moveTo>
                    <a:pt x="608" y="0"/>
                  </a:moveTo>
                  <a:cubicBezTo>
                    <a:pt x="333" y="0"/>
                    <a:pt x="92" y="201"/>
                    <a:pt x="49" y="481"/>
                  </a:cubicBezTo>
                  <a:cubicBezTo>
                    <a:pt x="1" y="790"/>
                    <a:pt x="214" y="1080"/>
                    <a:pt x="523" y="1128"/>
                  </a:cubicBezTo>
                  <a:cubicBezTo>
                    <a:pt x="1280" y="1243"/>
                    <a:pt x="2075" y="1303"/>
                    <a:pt x="2888" y="1303"/>
                  </a:cubicBezTo>
                  <a:cubicBezTo>
                    <a:pt x="3201" y="1303"/>
                    <a:pt x="3455" y="1048"/>
                    <a:pt x="3455" y="736"/>
                  </a:cubicBezTo>
                  <a:cubicBezTo>
                    <a:pt x="3455" y="423"/>
                    <a:pt x="3201" y="168"/>
                    <a:pt x="2888" y="168"/>
                  </a:cubicBezTo>
                  <a:cubicBezTo>
                    <a:pt x="2133" y="168"/>
                    <a:pt x="1395" y="115"/>
                    <a:pt x="695" y="7"/>
                  </a:cubicBezTo>
                  <a:cubicBezTo>
                    <a:pt x="666" y="2"/>
                    <a:pt x="637"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rot="1095387">
              <a:off x="6920234" y="2335203"/>
              <a:ext cx="397737" cy="468926"/>
            </a:xfrm>
            <a:custGeom>
              <a:avLst/>
              <a:gdLst/>
              <a:ahLst/>
              <a:cxnLst/>
              <a:rect l="l" t="t" r="r" b="b"/>
              <a:pathLst>
                <a:path w="8565" h="10098" extrusionOk="0">
                  <a:moveTo>
                    <a:pt x="628" y="1"/>
                  </a:moveTo>
                  <a:cubicBezTo>
                    <a:pt x="580" y="1"/>
                    <a:pt x="530" y="7"/>
                    <a:pt x="481" y="20"/>
                  </a:cubicBezTo>
                  <a:cubicBezTo>
                    <a:pt x="178" y="102"/>
                    <a:pt x="0" y="413"/>
                    <a:pt x="82" y="716"/>
                  </a:cubicBezTo>
                  <a:cubicBezTo>
                    <a:pt x="99" y="778"/>
                    <a:pt x="502" y="2242"/>
                    <a:pt x="1642" y="3989"/>
                  </a:cubicBezTo>
                  <a:cubicBezTo>
                    <a:pt x="2248" y="4918"/>
                    <a:pt x="3140" y="6032"/>
                    <a:pt x="4381" y="7035"/>
                  </a:cubicBezTo>
                  <a:cubicBezTo>
                    <a:pt x="3858" y="7474"/>
                    <a:pt x="3202" y="8232"/>
                    <a:pt x="2931" y="9403"/>
                  </a:cubicBezTo>
                  <a:cubicBezTo>
                    <a:pt x="2861" y="9709"/>
                    <a:pt x="3052" y="10012"/>
                    <a:pt x="3357" y="10082"/>
                  </a:cubicBezTo>
                  <a:cubicBezTo>
                    <a:pt x="3400" y="10093"/>
                    <a:pt x="3443" y="10097"/>
                    <a:pt x="3484" y="10097"/>
                  </a:cubicBezTo>
                  <a:cubicBezTo>
                    <a:pt x="3743" y="10097"/>
                    <a:pt x="3976" y="9920"/>
                    <a:pt x="4037" y="9658"/>
                  </a:cubicBezTo>
                  <a:cubicBezTo>
                    <a:pt x="4283" y="8592"/>
                    <a:pt x="4954" y="7991"/>
                    <a:pt x="5330" y="7731"/>
                  </a:cubicBezTo>
                  <a:cubicBezTo>
                    <a:pt x="6034" y="8195"/>
                    <a:pt x="6829" y="8615"/>
                    <a:pt x="7723" y="8953"/>
                  </a:cubicBezTo>
                  <a:cubicBezTo>
                    <a:pt x="7789" y="8977"/>
                    <a:pt x="7857" y="8990"/>
                    <a:pt x="7924" y="8990"/>
                  </a:cubicBezTo>
                  <a:cubicBezTo>
                    <a:pt x="8153" y="8990"/>
                    <a:pt x="8368" y="8849"/>
                    <a:pt x="8454" y="8623"/>
                  </a:cubicBezTo>
                  <a:cubicBezTo>
                    <a:pt x="8564" y="8330"/>
                    <a:pt x="8417" y="8003"/>
                    <a:pt x="8124" y="7892"/>
                  </a:cubicBezTo>
                  <a:cubicBezTo>
                    <a:pt x="5892" y="7052"/>
                    <a:pt x="3984" y="5501"/>
                    <a:pt x="2614" y="3403"/>
                  </a:cubicBezTo>
                  <a:cubicBezTo>
                    <a:pt x="1562" y="1802"/>
                    <a:pt x="1180" y="434"/>
                    <a:pt x="1176" y="419"/>
                  </a:cubicBezTo>
                  <a:cubicBezTo>
                    <a:pt x="1107" y="167"/>
                    <a:pt x="878"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1"/>
            <p:cNvSpPr/>
            <p:nvPr/>
          </p:nvSpPr>
          <p:spPr>
            <a:xfrm rot="1095387">
              <a:off x="7206252" y="1546256"/>
              <a:ext cx="144978" cy="437720"/>
            </a:xfrm>
            <a:custGeom>
              <a:avLst/>
              <a:gdLst/>
              <a:ahLst/>
              <a:cxnLst/>
              <a:rect l="l" t="t" r="r" b="b"/>
              <a:pathLst>
                <a:path w="3122" h="9426" extrusionOk="0">
                  <a:moveTo>
                    <a:pt x="1988" y="5470"/>
                  </a:moveTo>
                  <a:lnTo>
                    <a:pt x="1988" y="6322"/>
                  </a:lnTo>
                  <a:lnTo>
                    <a:pt x="1134" y="6322"/>
                  </a:lnTo>
                  <a:lnTo>
                    <a:pt x="1134" y="5470"/>
                  </a:lnTo>
                  <a:close/>
                  <a:moveTo>
                    <a:pt x="1560" y="0"/>
                  </a:moveTo>
                  <a:cubicBezTo>
                    <a:pt x="1247" y="0"/>
                    <a:pt x="994" y="254"/>
                    <a:pt x="994" y="567"/>
                  </a:cubicBezTo>
                  <a:lnTo>
                    <a:pt x="994" y="4335"/>
                  </a:lnTo>
                  <a:lnTo>
                    <a:pt x="954" y="4335"/>
                  </a:lnTo>
                  <a:cubicBezTo>
                    <a:pt x="428" y="4335"/>
                    <a:pt x="1" y="4764"/>
                    <a:pt x="1" y="5288"/>
                  </a:cubicBezTo>
                  <a:lnTo>
                    <a:pt x="1" y="6503"/>
                  </a:lnTo>
                  <a:cubicBezTo>
                    <a:pt x="1" y="7029"/>
                    <a:pt x="428" y="7456"/>
                    <a:pt x="954" y="7456"/>
                  </a:cubicBezTo>
                  <a:lnTo>
                    <a:pt x="994" y="7456"/>
                  </a:lnTo>
                  <a:lnTo>
                    <a:pt x="994" y="8859"/>
                  </a:lnTo>
                  <a:cubicBezTo>
                    <a:pt x="994" y="9172"/>
                    <a:pt x="1247" y="9425"/>
                    <a:pt x="1560" y="9425"/>
                  </a:cubicBezTo>
                  <a:cubicBezTo>
                    <a:pt x="1874" y="9425"/>
                    <a:pt x="2127" y="9172"/>
                    <a:pt x="2127" y="8859"/>
                  </a:cubicBezTo>
                  <a:lnTo>
                    <a:pt x="2127" y="7456"/>
                  </a:lnTo>
                  <a:lnTo>
                    <a:pt x="2168" y="7456"/>
                  </a:lnTo>
                  <a:cubicBezTo>
                    <a:pt x="2693" y="7456"/>
                    <a:pt x="3121" y="7029"/>
                    <a:pt x="3121" y="6503"/>
                  </a:cubicBezTo>
                  <a:lnTo>
                    <a:pt x="3121" y="5288"/>
                  </a:lnTo>
                  <a:cubicBezTo>
                    <a:pt x="3121" y="4764"/>
                    <a:pt x="2693" y="4335"/>
                    <a:pt x="2168" y="4335"/>
                  </a:cubicBezTo>
                  <a:lnTo>
                    <a:pt x="2127" y="4335"/>
                  </a:lnTo>
                  <a:lnTo>
                    <a:pt x="2127" y="567"/>
                  </a:lnTo>
                  <a:cubicBezTo>
                    <a:pt x="2127" y="254"/>
                    <a:pt x="1874" y="0"/>
                    <a:pt x="1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1"/>
            <p:cNvSpPr/>
            <p:nvPr/>
          </p:nvSpPr>
          <p:spPr>
            <a:xfrm rot="1095387">
              <a:off x="7379216" y="1603309"/>
              <a:ext cx="144978" cy="437720"/>
            </a:xfrm>
            <a:custGeom>
              <a:avLst/>
              <a:gdLst/>
              <a:ahLst/>
              <a:cxnLst/>
              <a:rect l="l" t="t" r="r" b="b"/>
              <a:pathLst>
                <a:path w="3122" h="9426" extrusionOk="0">
                  <a:moveTo>
                    <a:pt x="1988" y="2715"/>
                  </a:moveTo>
                  <a:lnTo>
                    <a:pt x="1988" y="3567"/>
                  </a:lnTo>
                  <a:lnTo>
                    <a:pt x="1134" y="3567"/>
                  </a:lnTo>
                  <a:lnTo>
                    <a:pt x="1134" y="2715"/>
                  </a:lnTo>
                  <a:close/>
                  <a:moveTo>
                    <a:pt x="1561" y="0"/>
                  </a:moveTo>
                  <a:cubicBezTo>
                    <a:pt x="1247" y="0"/>
                    <a:pt x="994" y="254"/>
                    <a:pt x="994" y="567"/>
                  </a:cubicBezTo>
                  <a:lnTo>
                    <a:pt x="994" y="1580"/>
                  </a:lnTo>
                  <a:lnTo>
                    <a:pt x="954" y="1580"/>
                  </a:lnTo>
                  <a:cubicBezTo>
                    <a:pt x="428" y="1580"/>
                    <a:pt x="1" y="2007"/>
                    <a:pt x="1" y="2533"/>
                  </a:cubicBezTo>
                  <a:lnTo>
                    <a:pt x="1" y="3747"/>
                  </a:lnTo>
                  <a:cubicBezTo>
                    <a:pt x="1" y="4273"/>
                    <a:pt x="428" y="4701"/>
                    <a:pt x="954" y="4701"/>
                  </a:cubicBezTo>
                  <a:lnTo>
                    <a:pt x="994" y="4701"/>
                  </a:lnTo>
                  <a:lnTo>
                    <a:pt x="994" y="8859"/>
                  </a:lnTo>
                  <a:cubicBezTo>
                    <a:pt x="994" y="9172"/>
                    <a:pt x="1247" y="9425"/>
                    <a:pt x="1561" y="9425"/>
                  </a:cubicBezTo>
                  <a:cubicBezTo>
                    <a:pt x="1874" y="9425"/>
                    <a:pt x="2128" y="9172"/>
                    <a:pt x="2128" y="8859"/>
                  </a:cubicBezTo>
                  <a:lnTo>
                    <a:pt x="2128" y="4701"/>
                  </a:lnTo>
                  <a:lnTo>
                    <a:pt x="2168" y="4701"/>
                  </a:lnTo>
                  <a:cubicBezTo>
                    <a:pt x="2694" y="4701"/>
                    <a:pt x="3122" y="4273"/>
                    <a:pt x="3122" y="3747"/>
                  </a:cubicBezTo>
                  <a:lnTo>
                    <a:pt x="3122" y="2533"/>
                  </a:lnTo>
                  <a:cubicBezTo>
                    <a:pt x="3122" y="2007"/>
                    <a:pt x="2694" y="1580"/>
                    <a:pt x="2168" y="1580"/>
                  </a:cubicBezTo>
                  <a:lnTo>
                    <a:pt x="2128" y="1580"/>
                  </a:lnTo>
                  <a:lnTo>
                    <a:pt x="2128" y="567"/>
                  </a:lnTo>
                  <a:cubicBezTo>
                    <a:pt x="2128" y="254"/>
                    <a:pt x="1874" y="0"/>
                    <a:pt x="1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rot="1095387">
              <a:off x="7552217" y="1660367"/>
              <a:ext cx="144931" cy="437766"/>
            </a:xfrm>
            <a:custGeom>
              <a:avLst/>
              <a:gdLst/>
              <a:ahLst/>
              <a:cxnLst/>
              <a:rect l="l" t="t" r="r" b="b"/>
              <a:pathLst>
                <a:path w="3121" h="9427" extrusionOk="0">
                  <a:moveTo>
                    <a:pt x="1987" y="7439"/>
                  </a:moveTo>
                  <a:lnTo>
                    <a:pt x="1987" y="8292"/>
                  </a:lnTo>
                  <a:lnTo>
                    <a:pt x="1135" y="8292"/>
                  </a:lnTo>
                  <a:lnTo>
                    <a:pt x="1135" y="7439"/>
                  </a:lnTo>
                  <a:close/>
                  <a:moveTo>
                    <a:pt x="1561" y="0"/>
                  </a:moveTo>
                  <a:cubicBezTo>
                    <a:pt x="1248" y="0"/>
                    <a:pt x="993" y="254"/>
                    <a:pt x="993" y="567"/>
                  </a:cubicBezTo>
                  <a:lnTo>
                    <a:pt x="993" y="6306"/>
                  </a:lnTo>
                  <a:lnTo>
                    <a:pt x="953" y="6306"/>
                  </a:lnTo>
                  <a:cubicBezTo>
                    <a:pt x="428" y="6306"/>
                    <a:pt x="0" y="6733"/>
                    <a:pt x="0" y="7259"/>
                  </a:cubicBezTo>
                  <a:lnTo>
                    <a:pt x="0" y="8473"/>
                  </a:lnTo>
                  <a:cubicBezTo>
                    <a:pt x="0" y="8999"/>
                    <a:pt x="428" y="9426"/>
                    <a:pt x="953" y="9426"/>
                  </a:cubicBezTo>
                  <a:lnTo>
                    <a:pt x="2167" y="9426"/>
                  </a:lnTo>
                  <a:cubicBezTo>
                    <a:pt x="2693" y="9426"/>
                    <a:pt x="3121" y="8999"/>
                    <a:pt x="3121" y="8473"/>
                  </a:cubicBezTo>
                  <a:lnTo>
                    <a:pt x="3121" y="7259"/>
                  </a:lnTo>
                  <a:cubicBezTo>
                    <a:pt x="3121" y="6733"/>
                    <a:pt x="2693" y="6306"/>
                    <a:pt x="2167" y="6306"/>
                  </a:cubicBezTo>
                  <a:lnTo>
                    <a:pt x="2128" y="6306"/>
                  </a:lnTo>
                  <a:lnTo>
                    <a:pt x="2128" y="567"/>
                  </a:lnTo>
                  <a:cubicBezTo>
                    <a:pt x="2128" y="254"/>
                    <a:pt x="1874" y="0"/>
                    <a:pt x="1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29"/>
        <p:cNvGrpSpPr/>
        <p:nvPr/>
      </p:nvGrpSpPr>
      <p:grpSpPr>
        <a:xfrm>
          <a:off x="0" y="0"/>
          <a:ext cx="0" cy="0"/>
          <a:chOff x="0" y="0"/>
          <a:chExt cx="0" cy="0"/>
        </a:xfrm>
      </p:grpSpPr>
      <p:sp>
        <p:nvSpPr>
          <p:cNvPr id="732" name="Google Shape;732;p32"/>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2"/>
          <p:cNvSpPr/>
          <p:nvPr/>
        </p:nvSpPr>
        <p:spPr>
          <a:xfrm rot="3211094">
            <a:off x="1904822" y="636897"/>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2"/>
          <p:cNvSpPr/>
          <p:nvPr/>
        </p:nvSpPr>
        <p:spPr>
          <a:xfrm rot="5400000">
            <a:off x="5627084" y="45537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2"/>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rot="9899885">
            <a:off x="2264866" y="548716"/>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rot="5400000">
            <a:off x="1639725" y="6655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rot="3211094">
            <a:off x="719585" y="44388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32"/>
          <p:cNvGrpSpPr/>
          <p:nvPr/>
        </p:nvGrpSpPr>
        <p:grpSpPr>
          <a:xfrm rot="-323456">
            <a:off x="585853" y="788252"/>
            <a:ext cx="1436392" cy="1485061"/>
            <a:chOff x="1082169" y="2497002"/>
            <a:chExt cx="1663996" cy="1720378"/>
          </a:xfrm>
        </p:grpSpPr>
        <p:sp>
          <p:nvSpPr>
            <p:cNvPr id="752" name="Google Shape;752;p32"/>
            <p:cNvSpPr/>
            <p:nvPr/>
          </p:nvSpPr>
          <p:spPr>
            <a:xfrm rot="-1002475">
              <a:off x="1255753" y="2656719"/>
              <a:ext cx="1316828" cy="1400943"/>
            </a:xfrm>
            <a:custGeom>
              <a:avLst/>
              <a:gdLst/>
              <a:ahLst/>
              <a:cxnLst/>
              <a:rect l="l" t="t" r="r" b="b"/>
              <a:pathLst>
                <a:path w="33267" h="35392" extrusionOk="0">
                  <a:moveTo>
                    <a:pt x="16501" y="1"/>
                  </a:moveTo>
                  <a:cubicBezTo>
                    <a:pt x="15873" y="110"/>
                    <a:pt x="14762" y="293"/>
                    <a:pt x="14762" y="293"/>
                  </a:cubicBezTo>
                  <a:cubicBezTo>
                    <a:pt x="12749" y="761"/>
                    <a:pt x="10902" y="1778"/>
                    <a:pt x="9405" y="3270"/>
                  </a:cubicBezTo>
                  <a:cubicBezTo>
                    <a:pt x="7289" y="5379"/>
                    <a:pt x="6118" y="8189"/>
                    <a:pt x="6108" y="11183"/>
                  </a:cubicBezTo>
                  <a:cubicBezTo>
                    <a:pt x="6102" y="13317"/>
                    <a:pt x="6696" y="15394"/>
                    <a:pt x="7829" y="17192"/>
                  </a:cubicBezTo>
                  <a:cubicBezTo>
                    <a:pt x="8647" y="18490"/>
                    <a:pt x="9079" y="19998"/>
                    <a:pt x="9079" y="21552"/>
                  </a:cubicBezTo>
                  <a:lnTo>
                    <a:pt x="9079" y="24669"/>
                  </a:lnTo>
                  <a:lnTo>
                    <a:pt x="9118" y="25929"/>
                  </a:lnTo>
                  <a:lnTo>
                    <a:pt x="9079" y="26273"/>
                  </a:lnTo>
                  <a:lnTo>
                    <a:pt x="9079" y="28907"/>
                  </a:lnTo>
                  <a:cubicBezTo>
                    <a:pt x="9079" y="29271"/>
                    <a:pt x="8783" y="29566"/>
                    <a:pt x="8418" y="29566"/>
                  </a:cubicBezTo>
                  <a:lnTo>
                    <a:pt x="5260" y="29566"/>
                  </a:lnTo>
                  <a:cubicBezTo>
                    <a:pt x="2360" y="29566"/>
                    <a:pt x="1" y="31925"/>
                    <a:pt x="1" y="34825"/>
                  </a:cubicBezTo>
                  <a:cubicBezTo>
                    <a:pt x="1" y="35137"/>
                    <a:pt x="254" y="35392"/>
                    <a:pt x="568" y="35392"/>
                  </a:cubicBezTo>
                  <a:cubicBezTo>
                    <a:pt x="881" y="35392"/>
                    <a:pt x="1134" y="35137"/>
                    <a:pt x="1134" y="34825"/>
                  </a:cubicBezTo>
                  <a:lnTo>
                    <a:pt x="1134" y="34824"/>
                  </a:lnTo>
                  <a:lnTo>
                    <a:pt x="32132" y="34824"/>
                  </a:lnTo>
                  <a:cubicBezTo>
                    <a:pt x="32132" y="35137"/>
                    <a:pt x="32386" y="35392"/>
                    <a:pt x="32700" y="35392"/>
                  </a:cubicBezTo>
                  <a:cubicBezTo>
                    <a:pt x="33012" y="35392"/>
                    <a:pt x="33266" y="35137"/>
                    <a:pt x="33266" y="34824"/>
                  </a:cubicBezTo>
                  <a:cubicBezTo>
                    <a:pt x="33266" y="33420"/>
                    <a:pt x="32719" y="32099"/>
                    <a:pt x="31726" y="31107"/>
                  </a:cubicBezTo>
                  <a:cubicBezTo>
                    <a:pt x="30734" y="30114"/>
                    <a:pt x="29413" y="29567"/>
                    <a:pt x="28007" y="29567"/>
                  </a:cubicBezTo>
                  <a:lnTo>
                    <a:pt x="20189" y="29567"/>
                  </a:lnTo>
                  <a:cubicBezTo>
                    <a:pt x="19825" y="29567"/>
                    <a:pt x="19528" y="29271"/>
                    <a:pt x="19528" y="28907"/>
                  </a:cubicBezTo>
                  <a:lnTo>
                    <a:pt x="19528" y="25916"/>
                  </a:lnTo>
                  <a:cubicBezTo>
                    <a:pt x="19528" y="25553"/>
                    <a:pt x="19825" y="25256"/>
                    <a:pt x="20189" y="25256"/>
                  </a:cubicBezTo>
                  <a:cubicBezTo>
                    <a:pt x="20502" y="25256"/>
                    <a:pt x="20756" y="25003"/>
                    <a:pt x="20756" y="24689"/>
                  </a:cubicBezTo>
                  <a:lnTo>
                    <a:pt x="22273" y="24689"/>
                  </a:lnTo>
                  <a:cubicBezTo>
                    <a:pt x="22273" y="25003"/>
                    <a:pt x="22527" y="25256"/>
                    <a:pt x="22840" y="25256"/>
                  </a:cubicBezTo>
                  <a:lnTo>
                    <a:pt x="24457" y="25256"/>
                  </a:lnTo>
                  <a:cubicBezTo>
                    <a:pt x="26005" y="25256"/>
                    <a:pt x="27282" y="24094"/>
                    <a:pt x="27428" y="22553"/>
                  </a:cubicBezTo>
                  <a:lnTo>
                    <a:pt x="27777" y="18874"/>
                  </a:lnTo>
                  <a:lnTo>
                    <a:pt x="28243" y="18874"/>
                  </a:lnTo>
                  <a:cubicBezTo>
                    <a:pt x="28800" y="18874"/>
                    <a:pt x="29307" y="18590"/>
                    <a:pt x="29600" y="18115"/>
                  </a:cubicBezTo>
                  <a:cubicBezTo>
                    <a:pt x="29891" y="17639"/>
                    <a:pt x="29914" y="17059"/>
                    <a:pt x="29663" y="16563"/>
                  </a:cubicBezTo>
                  <a:lnTo>
                    <a:pt x="28544" y="14356"/>
                  </a:lnTo>
                  <a:lnTo>
                    <a:pt x="28546" y="11219"/>
                  </a:lnTo>
                  <a:cubicBezTo>
                    <a:pt x="28546" y="5964"/>
                    <a:pt x="24928" y="1470"/>
                    <a:pt x="20024" y="330"/>
                  </a:cubicBezTo>
                  <a:cubicBezTo>
                    <a:pt x="18622" y="4"/>
                    <a:pt x="19051" y="233"/>
                    <a:pt x="18416" y="58"/>
                  </a:cubicBezTo>
                  <a:cubicBezTo>
                    <a:pt x="18414" y="58"/>
                    <a:pt x="18412" y="59"/>
                    <a:pt x="18409" y="59"/>
                  </a:cubicBezTo>
                  <a:cubicBezTo>
                    <a:pt x="18347" y="59"/>
                    <a:pt x="18049" y="1"/>
                    <a:pt x="18007"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3" name="Google Shape;753;p32"/>
            <p:cNvSpPr/>
            <p:nvPr/>
          </p:nvSpPr>
          <p:spPr>
            <a:xfrm rot="-1002475">
              <a:off x="1278198" y="2679168"/>
              <a:ext cx="1271901" cy="1356055"/>
            </a:xfrm>
            <a:custGeom>
              <a:avLst/>
              <a:gdLst/>
              <a:ahLst/>
              <a:cxnLst/>
              <a:rect l="l" t="t" r="r" b="b"/>
              <a:pathLst>
                <a:path w="32132" h="34258" extrusionOk="0">
                  <a:moveTo>
                    <a:pt x="16761" y="0"/>
                  </a:moveTo>
                  <a:cubicBezTo>
                    <a:pt x="10884" y="0"/>
                    <a:pt x="6127" y="4741"/>
                    <a:pt x="6108" y="10618"/>
                  </a:cubicBezTo>
                  <a:cubicBezTo>
                    <a:pt x="6102" y="12715"/>
                    <a:pt x="6701" y="14672"/>
                    <a:pt x="7741" y="16323"/>
                  </a:cubicBezTo>
                  <a:cubicBezTo>
                    <a:pt x="8620" y="17718"/>
                    <a:pt x="9079" y="19337"/>
                    <a:pt x="9079" y="20986"/>
                  </a:cubicBezTo>
                  <a:lnTo>
                    <a:pt x="9079" y="28340"/>
                  </a:lnTo>
                  <a:cubicBezTo>
                    <a:pt x="9079" y="29017"/>
                    <a:pt x="8529" y="29567"/>
                    <a:pt x="7851" y="29567"/>
                  </a:cubicBezTo>
                  <a:lnTo>
                    <a:pt x="4693" y="29567"/>
                  </a:lnTo>
                  <a:cubicBezTo>
                    <a:pt x="2101" y="29567"/>
                    <a:pt x="1" y="31667"/>
                    <a:pt x="1" y="34258"/>
                  </a:cubicBezTo>
                  <a:lnTo>
                    <a:pt x="32131" y="34258"/>
                  </a:lnTo>
                  <a:cubicBezTo>
                    <a:pt x="32131" y="31667"/>
                    <a:pt x="30032" y="29567"/>
                    <a:pt x="27440" y="29567"/>
                  </a:cubicBezTo>
                  <a:lnTo>
                    <a:pt x="19622" y="29567"/>
                  </a:lnTo>
                  <a:cubicBezTo>
                    <a:pt x="18944" y="29567"/>
                    <a:pt x="18395" y="29017"/>
                    <a:pt x="18395" y="28339"/>
                  </a:cubicBezTo>
                  <a:lnTo>
                    <a:pt x="18395" y="25349"/>
                  </a:lnTo>
                  <a:cubicBezTo>
                    <a:pt x="18395" y="24671"/>
                    <a:pt x="18944" y="24122"/>
                    <a:pt x="19622" y="24122"/>
                  </a:cubicBezTo>
                  <a:lnTo>
                    <a:pt x="23890" y="24122"/>
                  </a:lnTo>
                  <a:cubicBezTo>
                    <a:pt x="25137" y="24122"/>
                    <a:pt x="26179" y="23174"/>
                    <a:pt x="26297" y="21933"/>
                  </a:cubicBezTo>
                  <a:lnTo>
                    <a:pt x="26694" y="17739"/>
                  </a:lnTo>
                  <a:lnTo>
                    <a:pt x="27676" y="17739"/>
                  </a:lnTo>
                  <a:cubicBezTo>
                    <a:pt x="28440" y="17739"/>
                    <a:pt x="28935" y="16934"/>
                    <a:pt x="28590" y="16252"/>
                  </a:cubicBezTo>
                  <a:lnTo>
                    <a:pt x="27410" y="13924"/>
                  </a:lnTo>
                  <a:lnTo>
                    <a:pt x="27412" y="10652"/>
                  </a:lnTo>
                  <a:cubicBezTo>
                    <a:pt x="27412" y="4770"/>
                    <a:pt x="22643" y="1"/>
                    <a:pt x="16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rot="-1002475">
              <a:off x="1517787" y="2809192"/>
              <a:ext cx="566046" cy="422120"/>
            </a:xfrm>
            <a:custGeom>
              <a:avLst/>
              <a:gdLst/>
              <a:ahLst/>
              <a:cxnLst/>
              <a:rect l="l" t="t" r="r" b="b"/>
              <a:pathLst>
                <a:path w="14300" h="10664" extrusionOk="0">
                  <a:moveTo>
                    <a:pt x="7108" y="1"/>
                  </a:moveTo>
                  <a:cubicBezTo>
                    <a:pt x="3183" y="1"/>
                    <a:pt x="0" y="3182"/>
                    <a:pt x="0" y="7109"/>
                  </a:cubicBezTo>
                  <a:lnTo>
                    <a:pt x="0" y="9508"/>
                  </a:lnTo>
                  <a:cubicBezTo>
                    <a:pt x="0" y="10145"/>
                    <a:pt x="517" y="10663"/>
                    <a:pt x="1156" y="10663"/>
                  </a:cubicBezTo>
                  <a:lnTo>
                    <a:pt x="2112" y="10663"/>
                  </a:lnTo>
                  <a:cubicBezTo>
                    <a:pt x="2499" y="10663"/>
                    <a:pt x="2860" y="10469"/>
                    <a:pt x="3074" y="10148"/>
                  </a:cubicBezTo>
                  <a:lnTo>
                    <a:pt x="3929" y="8864"/>
                  </a:lnTo>
                  <a:lnTo>
                    <a:pt x="9030" y="8864"/>
                  </a:lnTo>
                  <a:cubicBezTo>
                    <a:pt x="10564" y="8864"/>
                    <a:pt x="11809" y="7620"/>
                    <a:pt x="11809" y="6085"/>
                  </a:cubicBezTo>
                  <a:cubicBezTo>
                    <a:pt x="13184" y="6085"/>
                    <a:pt x="14300" y="4969"/>
                    <a:pt x="14300" y="3594"/>
                  </a:cubicBezTo>
                  <a:cubicBezTo>
                    <a:pt x="14300" y="1609"/>
                    <a:pt x="12691" y="1"/>
                    <a:pt x="10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rot="-1002475">
              <a:off x="2105720" y="3486731"/>
              <a:ext cx="588727" cy="446107"/>
            </a:xfrm>
            <a:custGeom>
              <a:avLst/>
              <a:gdLst/>
              <a:ahLst/>
              <a:cxnLst/>
              <a:rect l="l" t="t" r="r" b="b"/>
              <a:pathLst>
                <a:path w="14873" h="11270" extrusionOk="0">
                  <a:moveTo>
                    <a:pt x="1795" y="1"/>
                  </a:moveTo>
                  <a:cubicBezTo>
                    <a:pt x="805" y="1"/>
                    <a:pt x="1" y="805"/>
                    <a:pt x="1" y="1794"/>
                  </a:cubicBezTo>
                  <a:lnTo>
                    <a:pt x="1" y="4785"/>
                  </a:lnTo>
                  <a:cubicBezTo>
                    <a:pt x="1" y="5774"/>
                    <a:pt x="805" y="6578"/>
                    <a:pt x="1795" y="6578"/>
                  </a:cubicBezTo>
                  <a:lnTo>
                    <a:pt x="9613" y="6578"/>
                  </a:lnTo>
                  <a:cubicBezTo>
                    <a:pt x="10716" y="6578"/>
                    <a:pt x="11751" y="7008"/>
                    <a:pt x="12531" y="7787"/>
                  </a:cubicBezTo>
                  <a:cubicBezTo>
                    <a:pt x="13309" y="8565"/>
                    <a:pt x="13739" y="9601"/>
                    <a:pt x="13739" y="10703"/>
                  </a:cubicBezTo>
                  <a:cubicBezTo>
                    <a:pt x="13739" y="11016"/>
                    <a:pt x="13992" y="11270"/>
                    <a:pt x="14306" y="11270"/>
                  </a:cubicBezTo>
                  <a:cubicBezTo>
                    <a:pt x="14619" y="11270"/>
                    <a:pt x="14872" y="11016"/>
                    <a:pt x="14872" y="10703"/>
                  </a:cubicBezTo>
                  <a:cubicBezTo>
                    <a:pt x="14872" y="9297"/>
                    <a:pt x="14325" y="7977"/>
                    <a:pt x="13332" y="6985"/>
                  </a:cubicBezTo>
                  <a:cubicBezTo>
                    <a:pt x="12339" y="5992"/>
                    <a:pt x="11019" y="5445"/>
                    <a:pt x="9613" y="5445"/>
                  </a:cubicBezTo>
                  <a:lnTo>
                    <a:pt x="1795" y="5445"/>
                  </a:lnTo>
                  <a:cubicBezTo>
                    <a:pt x="1431" y="5445"/>
                    <a:pt x="1134" y="5149"/>
                    <a:pt x="1134" y="4785"/>
                  </a:cubicBezTo>
                  <a:lnTo>
                    <a:pt x="1134" y="1794"/>
                  </a:lnTo>
                  <a:cubicBezTo>
                    <a:pt x="1134" y="1431"/>
                    <a:pt x="1431" y="1134"/>
                    <a:pt x="1795" y="1134"/>
                  </a:cubicBezTo>
                  <a:cubicBezTo>
                    <a:pt x="2108" y="1134"/>
                    <a:pt x="2362" y="881"/>
                    <a:pt x="2362" y="567"/>
                  </a:cubicBezTo>
                  <a:cubicBezTo>
                    <a:pt x="2362" y="254"/>
                    <a:pt x="2108" y="1"/>
                    <a:pt x="1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rot="-1002475">
              <a:off x="1258555" y="2675798"/>
              <a:ext cx="1184104" cy="1400943"/>
            </a:xfrm>
            <a:custGeom>
              <a:avLst/>
              <a:gdLst/>
              <a:ahLst/>
              <a:cxnLst/>
              <a:rect l="l" t="t" r="r" b="b"/>
              <a:pathLst>
                <a:path w="29914" h="35392" extrusionOk="0">
                  <a:moveTo>
                    <a:pt x="16501" y="1"/>
                  </a:moveTo>
                  <a:cubicBezTo>
                    <a:pt x="15873" y="110"/>
                    <a:pt x="14762" y="294"/>
                    <a:pt x="14760" y="294"/>
                  </a:cubicBezTo>
                  <a:cubicBezTo>
                    <a:pt x="12748" y="761"/>
                    <a:pt x="10901" y="1778"/>
                    <a:pt x="9404" y="3270"/>
                  </a:cubicBezTo>
                  <a:cubicBezTo>
                    <a:pt x="7288" y="5380"/>
                    <a:pt x="6118" y="8190"/>
                    <a:pt x="6108" y="11184"/>
                  </a:cubicBezTo>
                  <a:cubicBezTo>
                    <a:pt x="6101" y="13318"/>
                    <a:pt x="6696" y="15395"/>
                    <a:pt x="7829" y="17192"/>
                  </a:cubicBezTo>
                  <a:cubicBezTo>
                    <a:pt x="8647" y="18491"/>
                    <a:pt x="9078" y="19998"/>
                    <a:pt x="9078" y="21553"/>
                  </a:cubicBezTo>
                  <a:lnTo>
                    <a:pt x="9078" y="24671"/>
                  </a:lnTo>
                  <a:lnTo>
                    <a:pt x="9117" y="25929"/>
                  </a:lnTo>
                  <a:lnTo>
                    <a:pt x="9078" y="26273"/>
                  </a:lnTo>
                  <a:lnTo>
                    <a:pt x="9078" y="28907"/>
                  </a:lnTo>
                  <a:cubicBezTo>
                    <a:pt x="9078" y="29271"/>
                    <a:pt x="8783" y="29567"/>
                    <a:pt x="8418" y="29567"/>
                  </a:cubicBezTo>
                  <a:lnTo>
                    <a:pt x="5259" y="29567"/>
                  </a:lnTo>
                  <a:cubicBezTo>
                    <a:pt x="2359" y="29567"/>
                    <a:pt x="1" y="31926"/>
                    <a:pt x="1" y="34825"/>
                  </a:cubicBezTo>
                  <a:cubicBezTo>
                    <a:pt x="1" y="35138"/>
                    <a:pt x="254" y="35392"/>
                    <a:pt x="568" y="35392"/>
                  </a:cubicBezTo>
                  <a:cubicBezTo>
                    <a:pt x="881" y="35392"/>
                    <a:pt x="1134" y="35138"/>
                    <a:pt x="1134" y="34825"/>
                  </a:cubicBezTo>
                  <a:cubicBezTo>
                    <a:pt x="1134" y="32551"/>
                    <a:pt x="2984" y="30700"/>
                    <a:pt x="5259" y="30700"/>
                  </a:cubicBezTo>
                  <a:lnTo>
                    <a:pt x="8418" y="30700"/>
                  </a:lnTo>
                  <a:cubicBezTo>
                    <a:pt x="9407" y="30700"/>
                    <a:pt x="10213" y="29896"/>
                    <a:pt x="10213" y="28907"/>
                  </a:cubicBezTo>
                  <a:lnTo>
                    <a:pt x="10213" y="27408"/>
                  </a:lnTo>
                  <a:lnTo>
                    <a:pt x="10213" y="25804"/>
                  </a:lnTo>
                  <a:lnTo>
                    <a:pt x="10213" y="21553"/>
                  </a:lnTo>
                  <a:cubicBezTo>
                    <a:pt x="10213" y="19785"/>
                    <a:pt x="9719" y="18068"/>
                    <a:pt x="8787" y="16587"/>
                  </a:cubicBezTo>
                  <a:cubicBezTo>
                    <a:pt x="7770" y="14973"/>
                    <a:pt x="7236" y="13105"/>
                    <a:pt x="7242" y="11187"/>
                  </a:cubicBezTo>
                  <a:cubicBezTo>
                    <a:pt x="7250" y="8496"/>
                    <a:pt x="8303" y="5970"/>
                    <a:pt x="10204" y="4074"/>
                  </a:cubicBezTo>
                  <a:cubicBezTo>
                    <a:pt x="12105" y="2181"/>
                    <a:pt x="14630" y="1137"/>
                    <a:pt x="17318" y="1134"/>
                  </a:cubicBezTo>
                  <a:lnTo>
                    <a:pt x="17337" y="1134"/>
                  </a:lnTo>
                  <a:cubicBezTo>
                    <a:pt x="22893" y="1140"/>
                    <a:pt x="27411" y="5662"/>
                    <a:pt x="27411" y="11219"/>
                  </a:cubicBezTo>
                  <a:lnTo>
                    <a:pt x="27409" y="14491"/>
                  </a:lnTo>
                  <a:cubicBezTo>
                    <a:pt x="27409" y="14580"/>
                    <a:pt x="27430" y="14668"/>
                    <a:pt x="27471" y="14748"/>
                  </a:cubicBezTo>
                  <a:lnTo>
                    <a:pt x="28651" y="17076"/>
                  </a:lnTo>
                  <a:cubicBezTo>
                    <a:pt x="28755" y="17282"/>
                    <a:pt x="28673" y="17456"/>
                    <a:pt x="28633" y="17522"/>
                  </a:cubicBezTo>
                  <a:cubicBezTo>
                    <a:pt x="28593" y="17587"/>
                    <a:pt x="28474" y="17740"/>
                    <a:pt x="28242" y="17740"/>
                  </a:cubicBezTo>
                  <a:lnTo>
                    <a:pt x="27261" y="17740"/>
                  </a:lnTo>
                  <a:cubicBezTo>
                    <a:pt x="26969" y="17740"/>
                    <a:pt x="26724" y="17963"/>
                    <a:pt x="26697" y="18254"/>
                  </a:cubicBezTo>
                  <a:lnTo>
                    <a:pt x="26299" y="22446"/>
                  </a:lnTo>
                  <a:cubicBezTo>
                    <a:pt x="26209" y="23402"/>
                    <a:pt x="25417" y="24123"/>
                    <a:pt x="24457" y="24123"/>
                  </a:cubicBezTo>
                  <a:lnTo>
                    <a:pt x="22840" y="24123"/>
                  </a:lnTo>
                  <a:cubicBezTo>
                    <a:pt x="22526" y="24123"/>
                    <a:pt x="22273" y="24377"/>
                    <a:pt x="22273" y="24689"/>
                  </a:cubicBezTo>
                  <a:cubicBezTo>
                    <a:pt x="22273" y="25003"/>
                    <a:pt x="22526" y="25257"/>
                    <a:pt x="22840" y="25257"/>
                  </a:cubicBezTo>
                  <a:lnTo>
                    <a:pt x="24457" y="25257"/>
                  </a:lnTo>
                  <a:cubicBezTo>
                    <a:pt x="26005" y="25257"/>
                    <a:pt x="27282" y="24094"/>
                    <a:pt x="27428" y="22553"/>
                  </a:cubicBezTo>
                  <a:lnTo>
                    <a:pt x="27777" y="18874"/>
                  </a:lnTo>
                  <a:lnTo>
                    <a:pt x="28242" y="18874"/>
                  </a:lnTo>
                  <a:cubicBezTo>
                    <a:pt x="28800" y="18874"/>
                    <a:pt x="29307" y="18590"/>
                    <a:pt x="29600" y="18115"/>
                  </a:cubicBezTo>
                  <a:cubicBezTo>
                    <a:pt x="29891" y="17639"/>
                    <a:pt x="29914" y="17060"/>
                    <a:pt x="29661" y="16563"/>
                  </a:cubicBezTo>
                  <a:lnTo>
                    <a:pt x="28544" y="14356"/>
                  </a:lnTo>
                  <a:lnTo>
                    <a:pt x="28546" y="11219"/>
                  </a:lnTo>
                  <a:cubicBezTo>
                    <a:pt x="28546" y="5964"/>
                    <a:pt x="24928" y="1470"/>
                    <a:pt x="20024" y="330"/>
                  </a:cubicBezTo>
                  <a:cubicBezTo>
                    <a:pt x="18622" y="4"/>
                    <a:pt x="19051" y="234"/>
                    <a:pt x="18416" y="58"/>
                  </a:cubicBezTo>
                  <a:cubicBezTo>
                    <a:pt x="18414" y="58"/>
                    <a:pt x="18412" y="59"/>
                    <a:pt x="18409" y="59"/>
                  </a:cubicBezTo>
                  <a:cubicBezTo>
                    <a:pt x="18347" y="59"/>
                    <a:pt x="18049" y="1"/>
                    <a:pt x="180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2"/>
            <p:cNvSpPr/>
            <p:nvPr/>
          </p:nvSpPr>
          <p:spPr>
            <a:xfrm rot="-1002475">
              <a:off x="1495332" y="2786710"/>
              <a:ext cx="610933" cy="467007"/>
            </a:xfrm>
            <a:custGeom>
              <a:avLst/>
              <a:gdLst/>
              <a:ahLst/>
              <a:cxnLst/>
              <a:rect l="l" t="t" r="r" b="b"/>
              <a:pathLst>
                <a:path w="15434" h="11798" extrusionOk="0">
                  <a:moveTo>
                    <a:pt x="9688" y="1"/>
                  </a:moveTo>
                  <a:cubicBezTo>
                    <a:pt x="9374" y="1"/>
                    <a:pt x="9121" y="254"/>
                    <a:pt x="9121" y="568"/>
                  </a:cubicBezTo>
                  <a:cubicBezTo>
                    <a:pt x="9121" y="881"/>
                    <a:pt x="9374" y="1134"/>
                    <a:pt x="9688" y="1134"/>
                  </a:cubicBezTo>
                  <a:lnTo>
                    <a:pt x="11274" y="1134"/>
                  </a:lnTo>
                  <a:cubicBezTo>
                    <a:pt x="12943" y="1134"/>
                    <a:pt x="14300" y="2492"/>
                    <a:pt x="14300" y="4161"/>
                  </a:cubicBezTo>
                  <a:cubicBezTo>
                    <a:pt x="14300" y="5030"/>
                    <a:pt x="13721" y="5767"/>
                    <a:pt x="12928" y="6005"/>
                  </a:cubicBezTo>
                  <a:cubicBezTo>
                    <a:pt x="12879" y="5505"/>
                    <a:pt x="12725" y="4834"/>
                    <a:pt x="12287" y="4314"/>
                  </a:cubicBezTo>
                  <a:cubicBezTo>
                    <a:pt x="12486" y="3967"/>
                    <a:pt x="12579" y="3582"/>
                    <a:pt x="12560" y="3174"/>
                  </a:cubicBezTo>
                  <a:cubicBezTo>
                    <a:pt x="12547" y="2870"/>
                    <a:pt x="12299" y="2633"/>
                    <a:pt x="11995" y="2633"/>
                  </a:cubicBezTo>
                  <a:cubicBezTo>
                    <a:pt x="11986" y="2633"/>
                    <a:pt x="11977" y="2633"/>
                    <a:pt x="11968" y="2633"/>
                  </a:cubicBezTo>
                  <a:cubicBezTo>
                    <a:pt x="11655" y="2648"/>
                    <a:pt x="11413" y="2913"/>
                    <a:pt x="11428" y="3225"/>
                  </a:cubicBezTo>
                  <a:cubicBezTo>
                    <a:pt x="11443" y="3572"/>
                    <a:pt x="11289" y="3872"/>
                    <a:pt x="10956" y="4140"/>
                  </a:cubicBezTo>
                  <a:cubicBezTo>
                    <a:pt x="10668" y="4372"/>
                    <a:pt x="10358" y="4483"/>
                    <a:pt x="10348" y="4487"/>
                  </a:cubicBezTo>
                  <a:cubicBezTo>
                    <a:pt x="10052" y="4588"/>
                    <a:pt x="9894" y="4909"/>
                    <a:pt x="9994" y="5204"/>
                  </a:cubicBezTo>
                  <a:cubicBezTo>
                    <a:pt x="10073" y="5441"/>
                    <a:pt x="10294" y="5591"/>
                    <a:pt x="10531" y="5591"/>
                  </a:cubicBezTo>
                  <a:cubicBezTo>
                    <a:pt x="10591" y="5591"/>
                    <a:pt x="10651" y="5581"/>
                    <a:pt x="10712" y="5560"/>
                  </a:cubicBezTo>
                  <a:cubicBezTo>
                    <a:pt x="10755" y="5546"/>
                    <a:pt x="11110" y="5421"/>
                    <a:pt x="11498" y="5150"/>
                  </a:cubicBezTo>
                  <a:cubicBezTo>
                    <a:pt x="11809" y="5617"/>
                    <a:pt x="11834" y="6323"/>
                    <a:pt x="11810" y="6602"/>
                  </a:cubicBezTo>
                  <a:cubicBezTo>
                    <a:pt x="11810" y="6610"/>
                    <a:pt x="11810" y="6617"/>
                    <a:pt x="11809" y="6626"/>
                  </a:cubicBezTo>
                  <a:cubicBezTo>
                    <a:pt x="11809" y="6634"/>
                    <a:pt x="11808" y="6644"/>
                    <a:pt x="11808" y="6653"/>
                  </a:cubicBezTo>
                  <a:cubicBezTo>
                    <a:pt x="11808" y="7872"/>
                    <a:pt x="10816" y="8864"/>
                    <a:pt x="9597" y="8864"/>
                  </a:cubicBezTo>
                  <a:lnTo>
                    <a:pt x="4495" y="8864"/>
                  </a:lnTo>
                  <a:cubicBezTo>
                    <a:pt x="4305" y="8864"/>
                    <a:pt x="4128" y="8960"/>
                    <a:pt x="4023" y="9118"/>
                  </a:cubicBezTo>
                  <a:lnTo>
                    <a:pt x="3168" y="10401"/>
                  </a:lnTo>
                  <a:cubicBezTo>
                    <a:pt x="3058" y="10566"/>
                    <a:pt x="2876" y="10663"/>
                    <a:pt x="2678" y="10663"/>
                  </a:cubicBezTo>
                  <a:lnTo>
                    <a:pt x="1722" y="10663"/>
                  </a:lnTo>
                  <a:cubicBezTo>
                    <a:pt x="1397" y="10663"/>
                    <a:pt x="1133" y="10399"/>
                    <a:pt x="1133" y="10076"/>
                  </a:cubicBezTo>
                  <a:lnTo>
                    <a:pt x="1133" y="7677"/>
                  </a:lnTo>
                  <a:cubicBezTo>
                    <a:pt x="1133" y="6032"/>
                    <a:pt x="1746" y="4459"/>
                    <a:pt x="2858" y="3249"/>
                  </a:cubicBezTo>
                  <a:cubicBezTo>
                    <a:pt x="3964" y="2047"/>
                    <a:pt x="5466" y="1305"/>
                    <a:pt x="7085" y="1160"/>
                  </a:cubicBezTo>
                  <a:cubicBezTo>
                    <a:pt x="7399" y="1133"/>
                    <a:pt x="7628" y="858"/>
                    <a:pt x="7601" y="547"/>
                  </a:cubicBezTo>
                  <a:cubicBezTo>
                    <a:pt x="7574" y="252"/>
                    <a:pt x="7328" y="30"/>
                    <a:pt x="7039" y="30"/>
                  </a:cubicBezTo>
                  <a:cubicBezTo>
                    <a:pt x="7022" y="30"/>
                    <a:pt x="7004" y="31"/>
                    <a:pt x="6986" y="32"/>
                  </a:cubicBezTo>
                  <a:cubicBezTo>
                    <a:pt x="5084" y="201"/>
                    <a:pt x="3321" y="1071"/>
                    <a:pt x="2025" y="2483"/>
                  </a:cubicBezTo>
                  <a:cubicBezTo>
                    <a:pt x="719" y="3902"/>
                    <a:pt x="1" y="5747"/>
                    <a:pt x="1" y="7677"/>
                  </a:cubicBezTo>
                  <a:lnTo>
                    <a:pt x="1" y="10076"/>
                  </a:lnTo>
                  <a:cubicBezTo>
                    <a:pt x="1" y="11025"/>
                    <a:pt x="773" y="11798"/>
                    <a:pt x="1722" y="11798"/>
                  </a:cubicBezTo>
                  <a:lnTo>
                    <a:pt x="2679" y="11798"/>
                  </a:lnTo>
                  <a:cubicBezTo>
                    <a:pt x="3256" y="11798"/>
                    <a:pt x="3793" y="11511"/>
                    <a:pt x="4112" y="11030"/>
                  </a:cubicBezTo>
                  <a:lnTo>
                    <a:pt x="4800" y="9999"/>
                  </a:lnTo>
                  <a:lnTo>
                    <a:pt x="9597" y="9999"/>
                  </a:lnTo>
                  <a:cubicBezTo>
                    <a:pt x="11264" y="9999"/>
                    <a:pt x="12650" y="8772"/>
                    <a:pt x="12902" y="7175"/>
                  </a:cubicBezTo>
                  <a:cubicBezTo>
                    <a:pt x="14338" y="6924"/>
                    <a:pt x="15434" y="5668"/>
                    <a:pt x="15434" y="4162"/>
                  </a:cubicBezTo>
                  <a:cubicBezTo>
                    <a:pt x="15434" y="1868"/>
                    <a:pt x="13568" y="1"/>
                    <a:pt x="1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rot="-1002475">
              <a:off x="1625186" y="3048514"/>
              <a:ext cx="134822" cy="82453"/>
            </a:xfrm>
            <a:custGeom>
              <a:avLst/>
              <a:gdLst/>
              <a:ahLst/>
              <a:cxnLst/>
              <a:rect l="l" t="t" r="r" b="b"/>
              <a:pathLst>
                <a:path w="3406" h="2083" extrusionOk="0">
                  <a:moveTo>
                    <a:pt x="2760" y="1"/>
                  </a:moveTo>
                  <a:cubicBezTo>
                    <a:pt x="2547" y="1"/>
                    <a:pt x="2344" y="121"/>
                    <a:pt x="2247" y="325"/>
                  </a:cubicBezTo>
                  <a:cubicBezTo>
                    <a:pt x="2098" y="638"/>
                    <a:pt x="1822" y="830"/>
                    <a:pt x="1402" y="911"/>
                  </a:cubicBezTo>
                  <a:cubicBezTo>
                    <a:pt x="1247" y="940"/>
                    <a:pt x="1100" y="949"/>
                    <a:pt x="981" y="949"/>
                  </a:cubicBezTo>
                  <a:cubicBezTo>
                    <a:pt x="817" y="949"/>
                    <a:pt x="706" y="933"/>
                    <a:pt x="701" y="931"/>
                  </a:cubicBezTo>
                  <a:cubicBezTo>
                    <a:pt x="670" y="927"/>
                    <a:pt x="640" y="924"/>
                    <a:pt x="610" y="924"/>
                  </a:cubicBezTo>
                  <a:cubicBezTo>
                    <a:pt x="338" y="924"/>
                    <a:pt x="97" y="1121"/>
                    <a:pt x="51" y="1400"/>
                  </a:cubicBezTo>
                  <a:cubicBezTo>
                    <a:pt x="1" y="1708"/>
                    <a:pt x="210" y="2000"/>
                    <a:pt x="519" y="2050"/>
                  </a:cubicBezTo>
                  <a:cubicBezTo>
                    <a:pt x="549" y="2056"/>
                    <a:pt x="726" y="2083"/>
                    <a:pt x="980" y="2083"/>
                  </a:cubicBezTo>
                  <a:cubicBezTo>
                    <a:pt x="1150" y="2083"/>
                    <a:pt x="1354" y="2071"/>
                    <a:pt x="1573" y="2033"/>
                  </a:cubicBezTo>
                  <a:cubicBezTo>
                    <a:pt x="2373" y="1890"/>
                    <a:pt x="2959" y="1468"/>
                    <a:pt x="3272" y="811"/>
                  </a:cubicBezTo>
                  <a:cubicBezTo>
                    <a:pt x="3406" y="528"/>
                    <a:pt x="3285" y="190"/>
                    <a:pt x="3002" y="56"/>
                  </a:cubicBezTo>
                  <a:cubicBezTo>
                    <a:pt x="2924" y="19"/>
                    <a:pt x="2841" y="1"/>
                    <a:pt x="2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754463335"/>
      </p:ext>
    </p:extLst>
  </p:cSld>
  <p:clrMapOvr>
    <a:masterClrMapping/>
  </p:clrMapOvr>
  <p:transition spd="med">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251828211"/>
      </p:ext>
    </p:extLst>
  </p:cSld>
  <p:clrMapOvr>
    <a:masterClrMapping/>
  </p:clrMapOvr>
  <p:transition spd="med">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998268009"/>
      </p:ext>
    </p:extLst>
  </p:cSld>
  <p:clrMapOvr>
    <a:masterClrMapping/>
  </p:clrMapOvr>
  <p:transition spd="med">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190447539"/>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9"/>
        <p:cNvGrpSpPr/>
        <p:nvPr/>
      </p:nvGrpSpPr>
      <p:grpSpPr>
        <a:xfrm>
          <a:off x="0" y="0"/>
          <a:ext cx="0" cy="0"/>
          <a:chOff x="0" y="0"/>
          <a:chExt cx="0" cy="0"/>
        </a:xfrm>
      </p:grpSpPr>
      <p:sp>
        <p:nvSpPr>
          <p:cNvPr id="62" name="Google Shape;62;p4"/>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4"/>
          <p:cNvSpPr txBox="1">
            <a:spLocks noGrp="1"/>
          </p:cNvSpPr>
          <p:nvPr>
            <p:ph type="body" idx="1"/>
          </p:nvPr>
        </p:nvSpPr>
        <p:spPr>
          <a:xfrm>
            <a:off x="720000" y="1215751"/>
            <a:ext cx="7704000" cy="3549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76" name="Google Shape;76;p4"/>
          <p:cNvSpPr/>
          <p:nvPr/>
        </p:nvSpPr>
        <p:spPr>
          <a:xfrm>
            <a:off x="546813" y="296547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rot="9900038">
            <a:off x="540632" y="1706470"/>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8493101" y="674970"/>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rot="9899885">
            <a:off x="3672803" y="4709966"/>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rot="2260645">
            <a:off x="472042" y="3189620"/>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rot="-899962">
            <a:off x="8719035" y="2475961"/>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rot="10800000">
            <a:off x="8599726" y="3715647"/>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rot="-900115">
            <a:off x="8615120" y="795236"/>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1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1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482004410"/>
      </p:ext>
    </p:extLst>
  </p:cSld>
  <p:clrMapOvr>
    <a:masterClrMapping/>
  </p:clrMapOvr>
  <p:transition spd="med">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481214612"/>
      </p:ext>
    </p:extLst>
  </p:cSld>
  <p:clrMapOvr>
    <a:masterClrMapping/>
  </p:clrMapOvr>
  <p:transition spd="med">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066160728"/>
      </p:ext>
    </p:extLst>
  </p:cSld>
  <p:clrMapOvr>
    <a:masterClrMapping/>
  </p:clrMapOvr>
  <p:transition spd="med">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1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762863606"/>
      </p:ext>
    </p:extLst>
  </p:cSld>
  <p:clrMapOvr>
    <a:masterClrMapping/>
  </p:clrMapOvr>
  <p:transition spd="med">
    <p:circl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3887391" y="740569"/>
            <a:ext cx="4629150" cy="3655219"/>
          </a:xfrm>
          <a:prstGeom prst="rect">
            <a:avLst/>
          </a:prstGeom>
          <a:noFill/>
          <a:ln>
            <a:noFill/>
          </a:ln>
        </p:spPr>
      </p:sp>
      <p:sp>
        <p:nvSpPr>
          <p:cNvPr id="64" name="Google Shape;64;p1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770209003"/>
      </p:ext>
    </p:extLst>
  </p:cSld>
  <p:clrMapOvr>
    <a:masterClrMapping/>
  </p:clrMapOvr>
  <p:transition spd="med">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096421752"/>
      </p:ext>
    </p:extLst>
  </p:cSld>
  <p:clrMapOvr>
    <a:masterClrMapping/>
  </p:clrMapOvr>
  <p:transition spd="med">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64359693"/>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3" name="Google Shape;113;p6"/>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2"/>
        <p:cNvGrpSpPr/>
        <p:nvPr/>
      </p:nvGrpSpPr>
      <p:grpSpPr>
        <a:xfrm>
          <a:off x="0" y="0"/>
          <a:ext cx="0" cy="0"/>
          <a:chOff x="0" y="0"/>
          <a:chExt cx="0" cy="0"/>
        </a:xfrm>
      </p:grpSpPr>
      <p:sp>
        <p:nvSpPr>
          <p:cNvPr id="135" name="Google Shape;135;p7"/>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txBox="1">
            <a:spLocks noGrp="1"/>
          </p:cNvSpPr>
          <p:nvPr>
            <p:ph type="subTitle" idx="1"/>
          </p:nvPr>
        </p:nvSpPr>
        <p:spPr>
          <a:xfrm>
            <a:off x="3160875" y="154195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154" name="Google Shape;154;p7"/>
          <p:cNvSpPr txBox="1">
            <a:spLocks noGrp="1"/>
          </p:cNvSpPr>
          <p:nvPr>
            <p:ph type="title"/>
          </p:nvPr>
        </p:nvSpPr>
        <p:spPr>
          <a:xfrm>
            <a:off x="720000" y="59887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5"/>
        <p:cNvGrpSpPr/>
        <p:nvPr/>
      </p:nvGrpSpPr>
      <p:grpSpPr>
        <a:xfrm>
          <a:off x="0" y="0"/>
          <a:ext cx="0" cy="0"/>
          <a:chOff x="0" y="0"/>
          <a:chExt cx="0" cy="0"/>
        </a:xfrm>
      </p:grpSpPr>
      <p:sp>
        <p:nvSpPr>
          <p:cNvPr id="158" name="Google Shape;158;p8"/>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txBox="1">
            <a:spLocks noGrp="1"/>
          </p:cNvSpPr>
          <p:nvPr>
            <p:ph type="title"/>
          </p:nvPr>
        </p:nvSpPr>
        <p:spPr>
          <a:xfrm>
            <a:off x="1451200" y="1143000"/>
            <a:ext cx="6241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7"/>
        <p:cNvGrpSpPr/>
        <p:nvPr/>
      </p:nvGrpSpPr>
      <p:grpSpPr>
        <a:xfrm>
          <a:off x="0" y="0"/>
          <a:ext cx="0" cy="0"/>
          <a:chOff x="0" y="0"/>
          <a:chExt cx="0" cy="0"/>
        </a:xfrm>
      </p:grpSpPr>
      <p:sp>
        <p:nvSpPr>
          <p:cNvPr id="180" name="Google Shape;180;p9"/>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rot="10800000">
            <a:off x="8556905" y="2759912"/>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rot="-899962">
            <a:off x="8531875" y="4478464"/>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9"/>
          <p:cNvSpPr/>
          <p:nvPr/>
        </p:nvSpPr>
        <p:spPr>
          <a:xfrm rot="10800000">
            <a:off x="8657355" y="818386"/>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rot="-900115">
            <a:off x="490574" y="1300526"/>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rot="-8539355">
            <a:off x="504065" y="3514001"/>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rot="9900038">
            <a:off x="456323" y="818360"/>
            <a:ext cx="112799" cy="112855"/>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4024880" y="4645323"/>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rot="9899885">
            <a:off x="519457" y="437453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txBox="1">
            <a:spLocks noGrp="1"/>
          </p:cNvSpPr>
          <p:nvPr>
            <p:ph type="subTitle" idx="1"/>
          </p:nvPr>
        </p:nvSpPr>
        <p:spPr>
          <a:xfrm>
            <a:off x="3369925" y="2725036"/>
            <a:ext cx="4457700" cy="524700"/>
          </a:xfrm>
          <a:prstGeom prst="rect">
            <a:avLst/>
          </a:prstGeom>
          <a:solidFill>
            <a:schemeClr val="accent2"/>
          </a:solidFill>
          <a:ln>
            <a:noFill/>
          </a:ln>
          <a:effectLst>
            <a:outerShdw dist="95250" dir="3000000" algn="bl" rotWithShape="0">
              <a:schemeClr val="lt2"/>
            </a:outerShdw>
          </a:effectLst>
        </p:spPr>
        <p:txBody>
          <a:bodyPr spcFirstLastPara="1" wrap="square" lIns="91425" tIns="91425" rIns="91425" bIns="91425" anchor="ctr"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1" name="Google Shape;201;p9"/>
          <p:cNvSpPr txBox="1">
            <a:spLocks noGrp="1"/>
          </p:cNvSpPr>
          <p:nvPr>
            <p:ph type="title"/>
          </p:nvPr>
        </p:nvSpPr>
        <p:spPr>
          <a:xfrm>
            <a:off x="2766475" y="1187411"/>
            <a:ext cx="5664300" cy="16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0"/>
        <p:cNvGrpSpPr/>
        <p:nvPr/>
      </p:nvGrpSpPr>
      <p:grpSpPr>
        <a:xfrm>
          <a:off x="0" y="0"/>
          <a:ext cx="0" cy="0"/>
          <a:chOff x="0" y="0"/>
          <a:chExt cx="0" cy="0"/>
        </a:xfrm>
      </p:grpSpPr>
      <p:sp>
        <p:nvSpPr>
          <p:cNvPr id="213" name="Google Shape;213;p11"/>
          <p:cNvSpPr/>
          <p:nvPr/>
        </p:nvSpPr>
        <p:spPr>
          <a:xfrm>
            <a:off x="311036" y="279900"/>
            <a:ext cx="8496698" cy="4577996"/>
          </a:xfrm>
          <a:custGeom>
            <a:avLst/>
            <a:gdLst/>
            <a:ahLst/>
            <a:cxnLst/>
            <a:rect l="l" t="t" r="r" b="b"/>
            <a:pathLst>
              <a:path w="262082" h="141209" extrusionOk="0">
                <a:moveTo>
                  <a:pt x="262069" y="12"/>
                </a:moveTo>
                <a:lnTo>
                  <a:pt x="256961" y="12"/>
                </a:lnTo>
                <a:lnTo>
                  <a:pt x="256961" y="2227"/>
                </a:lnTo>
                <a:cubicBezTo>
                  <a:pt x="258045" y="2822"/>
                  <a:pt x="258783" y="3989"/>
                  <a:pt x="258783" y="5323"/>
                </a:cubicBezTo>
                <a:cubicBezTo>
                  <a:pt x="258783" y="7263"/>
                  <a:pt x="257211" y="8847"/>
                  <a:pt x="255259" y="8847"/>
                </a:cubicBezTo>
                <a:cubicBezTo>
                  <a:pt x="253306" y="8847"/>
                  <a:pt x="251723" y="7263"/>
                  <a:pt x="251723" y="5323"/>
                </a:cubicBezTo>
                <a:cubicBezTo>
                  <a:pt x="251723" y="3989"/>
                  <a:pt x="252473" y="2822"/>
                  <a:pt x="253556" y="2227"/>
                </a:cubicBezTo>
                <a:lnTo>
                  <a:pt x="253556" y="12"/>
                </a:lnTo>
                <a:lnTo>
                  <a:pt x="245258" y="12"/>
                </a:lnTo>
                <a:lnTo>
                  <a:pt x="245258" y="2227"/>
                </a:lnTo>
                <a:cubicBezTo>
                  <a:pt x="246353" y="2822"/>
                  <a:pt x="247091" y="3989"/>
                  <a:pt x="247091" y="5323"/>
                </a:cubicBezTo>
                <a:cubicBezTo>
                  <a:pt x="247091" y="7263"/>
                  <a:pt x="245508" y="8847"/>
                  <a:pt x="243555" y="8847"/>
                </a:cubicBezTo>
                <a:cubicBezTo>
                  <a:pt x="241602" y="8847"/>
                  <a:pt x="240031" y="7263"/>
                  <a:pt x="240031" y="5323"/>
                </a:cubicBezTo>
                <a:cubicBezTo>
                  <a:pt x="240031" y="3989"/>
                  <a:pt x="240769" y="2822"/>
                  <a:pt x="241852" y="2227"/>
                </a:cubicBezTo>
                <a:lnTo>
                  <a:pt x="241852" y="12"/>
                </a:lnTo>
                <a:lnTo>
                  <a:pt x="233554" y="12"/>
                </a:lnTo>
                <a:lnTo>
                  <a:pt x="233554" y="2227"/>
                </a:lnTo>
                <a:cubicBezTo>
                  <a:pt x="234649" y="2822"/>
                  <a:pt x="235387" y="3989"/>
                  <a:pt x="235387" y="5323"/>
                </a:cubicBezTo>
                <a:cubicBezTo>
                  <a:pt x="235387" y="7263"/>
                  <a:pt x="233804" y="8847"/>
                  <a:pt x="231851" y="8847"/>
                </a:cubicBezTo>
                <a:cubicBezTo>
                  <a:pt x="229910" y="8847"/>
                  <a:pt x="228327" y="7263"/>
                  <a:pt x="228327" y="5323"/>
                </a:cubicBezTo>
                <a:cubicBezTo>
                  <a:pt x="228327" y="3989"/>
                  <a:pt x="229065" y="2822"/>
                  <a:pt x="230160" y="2227"/>
                </a:cubicBezTo>
                <a:lnTo>
                  <a:pt x="230160" y="12"/>
                </a:lnTo>
                <a:lnTo>
                  <a:pt x="221850" y="12"/>
                </a:lnTo>
                <a:lnTo>
                  <a:pt x="221850" y="2227"/>
                </a:lnTo>
                <a:cubicBezTo>
                  <a:pt x="222945" y="2822"/>
                  <a:pt x="223683" y="3989"/>
                  <a:pt x="223683" y="5323"/>
                </a:cubicBezTo>
                <a:cubicBezTo>
                  <a:pt x="223683" y="7263"/>
                  <a:pt x="222100" y="8847"/>
                  <a:pt x="220159" y="8847"/>
                </a:cubicBezTo>
                <a:cubicBezTo>
                  <a:pt x="218207" y="8847"/>
                  <a:pt x="216623" y="7263"/>
                  <a:pt x="216623" y="5323"/>
                </a:cubicBezTo>
                <a:cubicBezTo>
                  <a:pt x="216623" y="3989"/>
                  <a:pt x="217361" y="2822"/>
                  <a:pt x="218457" y="2227"/>
                </a:cubicBezTo>
                <a:lnTo>
                  <a:pt x="218457" y="12"/>
                </a:lnTo>
                <a:lnTo>
                  <a:pt x="210158" y="12"/>
                </a:lnTo>
                <a:lnTo>
                  <a:pt x="210158" y="2227"/>
                </a:lnTo>
                <a:cubicBezTo>
                  <a:pt x="211241" y="2822"/>
                  <a:pt x="211980" y="3989"/>
                  <a:pt x="211980" y="5323"/>
                </a:cubicBezTo>
                <a:cubicBezTo>
                  <a:pt x="211980" y="7263"/>
                  <a:pt x="210408" y="8847"/>
                  <a:pt x="208455" y="8847"/>
                </a:cubicBezTo>
                <a:cubicBezTo>
                  <a:pt x="206503" y="8847"/>
                  <a:pt x="204919" y="7263"/>
                  <a:pt x="204919" y="5323"/>
                </a:cubicBezTo>
                <a:cubicBezTo>
                  <a:pt x="204919" y="3989"/>
                  <a:pt x="205657" y="2822"/>
                  <a:pt x="206753" y="2227"/>
                </a:cubicBezTo>
                <a:lnTo>
                  <a:pt x="206753" y="12"/>
                </a:lnTo>
                <a:lnTo>
                  <a:pt x="198454" y="12"/>
                </a:lnTo>
                <a:lnTo>
                  <a:pt x="198454" y="2227"/>
                </a:lnTo>
                <a:cubicBezTo>
                  <a:pt x="199538" y="2822"/>
                  <a:pt x="200288" y="3989"/>
                  <a:pt x="200288" y="5323"/>
                </a:cubicBezTo>
                <a:cubicBezTo>
                  <a:pt x="200288" y="7263"/>
                  <a:pt x="198704" y="8847"/>
                  <a:pt x="196752" y="8847"/>
                </a:cubicBezTo>
                <a:cubicBezTo>
                  <a:pt x="194799" y="8847"/>
                  <a:pt x="193227" y="7263"/>
                  <a:pt x="193227" y="5323"/>
                </a:cubicBezTo>
                <a:cubicBezTo>
                  <a:pt x="193227" y="3989"/>
                  <a:pt x="193965" y="2822"/>
                  <a:pt x="195049" y="2227"/>
                </a:cubicBezTo>
                <a:lnTo>
                  <a:pt x="195049" y="12"/>
                </a:lnTo>
                <a:lnTo>
                  <a:pt x="185810" y="12"/>
                </a:lnTo>
                <a:lnTo>
                  <a:pt x="185810" y="2227"/>
                </a:lnTo>
                <a:cubicBezTo>
                  <a:pt x="186893" y="2822"/>
                  <a:pt x="187631" y="3989"/>
                  <a:pt x="187631" y="5323"/>
                </a:cubicBezTo>
                <a:cubicBezTo>
                  <a:pt x="187631" y="7263"/>
                  <a:pt x="186060" y="8847"/>
                  <a:pt x="184107" y="8847"/>
                </a:cubicBezTo>
                <a:cubicBezTo>
                  <a:pt x="182154" y="8847"/>
                  <a:pt x="180571" y="7263"/>
                  <a:pt x="180571" y="5323"/>
                </a:cubicBezTo>
                <a:cubicBezTo>
                  <a:pt x="180571" y="3989"/>
                  <a:pt x="181309" y="2822"/>
                  <a:pt x="182404" y="2227"/>
                </a:cubicBezTo>
                <a:lnTo>
                  <a:pt x="182404" y="12"/>
                </a:lnTo>
                <a:lnTo>
                  <a:pt x="174106" y="12"/>
                </a:lnTo>
                <a:lnTo>
                  <a:pt x="174106" y="2227"/>
                </a:lnTo>
                <a:cubicBezTo>
                  <a:pt x="175189" y="2822"/>
                  <a:pt x="175939" y="3989"/>
                  <a:pt x="175939" y="5323"/>
                </a:cubicBezTo>
                <a:cubicBezTo>
                  <a:pt x="175939" y="7263"/>
                  <a:pt x="174356" y="8847"/>
                  <a:pt x="172403" y="8847"/>
                </a:cubicBezTo>
                <a:cubicBezTo>
                  <a:pt x="170451" y="8847"/>
                  <a:pt x="168879" y="7263"/>
                  <a:pt x="168879" y="5323"/>
                </a:cubicBezTo>
                <a:cubicBezTo>
                  <a:pt x="168879" y="3989"/>
                  <a:pt x="169617" y="2822"/>
                  <a:pt x="170701" y="2227"/>
                </a:cubicBezTo>
                <a:lnTo>
                  <a:pt x="170701" y="12"/>
                </a:lnTo>
                <a:lnTo>
                  <a:pt x="162402" y="12"/>
                </a:lnTo>
                <a:lnTo>
                  <a:pt x="162402" y="2227"/>
                </a:lnTo>
                <a:cubicBezTo>
                  <a:pt x="163497" y="2822"/>
                  <a:pt x="164236" y="3989"/>
                  <a:pt x="164236" y="5323"/>
                </a:cubicBezTo>
                <a:cubicBezTo>
                  <a:pt x="164236" y="7263"/>
                  <a:pt x="162652" y="8847"/>
                  <a:pt x="160699" y="8847"/>
                </a:cubicBezTo>
                <a:cubicBezTo>
                  <a:pt x="158759" y="8847"/>
                  <a:pt x="157175" y="7263"/>
                  <a:pt x="157175" y="5323"/>
                </a:cubicBezTo>
                <a:cubicBezTo>
                  <a:pt x="157175" y="3989"/>
                  <a:pt x="157913" y="2822"/>
                  <a:pt x="159009" y="2227"/>
                </a:cubicBezTo>
                <a:lnTo>
                  <a:pt x="159009" y="12"/>
                </a:lnTo>
                <a:lnTo>
                  <a:pt x="150698" y="12"/>
                </a:lnTo>
                <a:lnTo>
                  <a:pt x="150698" y="2227"/>
                </a:lnTo>
                <a:cubicBezTo>
                  <a:pt x="151794" y="2822"/>
                  <a:pt x="152532" y="3989"/>
                  <a:pt x="152532" y="5323"/>
                </a:cubicBezTo>
                <a:cubicBezTo>
                  <a:pt x="152532" y="7263"/>
                  <a:pt x="150948" y="8847"/>
                  <a:pt x="149007" y="8847"/>
                </a:cubicBezTo>
                <a:cubicBezTo>
                  <a:pt x="147055" y="8847"/>
                  <a:pt x="145471" y="7263"/>
                  <a:pt x="145471" y="5323"/>
                </a:cubicBezTo>
                <a:cubicBezTo>
                  <a:pt x="145471" y="3989"/>
                  <a:pt x="146209" y="2822"/>
                  <a:pt x="147305" y="2227"/>
                </a:cubicBezTo>
                <a:lnTo>
                  <a:pt x="147305" y="12"/>
                </a:lnTo>
                <a:lnTo>
                  <a:pt x="139006" y="12"/>
                </a:lnTo>
                <a:lnTo>
                  <a:pt x="139006" y="2227"/>
                </a:lnTo>
                <a:cubicBezTo>
                  <a:pt x="140090" y="2822"/>
                  <a:pt x="140828" y="3989"/>
                  <a:pt x="140828" y="5323"/>
                </a:cubicBezTo>
                <a:cubicBezTo>
                  <a:pt x="140828" y="7263"/>
                  <a:pt x="139256" y="8847"/>
                  <a:pt x="137304" y="8847"/>
                </a:cubicBezTo>
                <a:cubicBezTo>
                  <a:pt x="135351" y="8847"/>
                  <a:pt x="133767" y="7263"/>
                  <a:pt x="133767" y="5323"/>
                </a:cubicBezTo>
                <a:cubicBezTo>
                  <a:pt x="133767" y="3989"/>
                  <a:pt x="134506" y="2822"/>
                  <a:pt x="135601" y="2227"/>
                </a:cubicBezTo>
                <a:lnTo>
                  <a:pt x="135601" y="12"/>
                </a:lnTo>
                <a:lnTo>
                  <a:pt x="127302" y="12"/>
                </a:lnTo>
                <a:lnTo>
                  <a:pt x="127302" y="2227"/>
                </a:lnTo>
                <a:cubicBezTo>
                  <a:pt x="128386" y="2822"/>
                  <a:pt x="129136" y="3989"/>
                  <a:pt x="129136" y="5323"/>
                </a:cubicBezTo>
                <a:cubicBezTo>
                  <a:pt x="129136" y="7263"/>
                  <a:pt x="127552" y="8847"/>
                  <a:pt x="125600" y="8847"/>
                </a:cubicBezTo>
                <a:cubicBezTo>
                  <a:pt x="123647" y="8847"/>
                  <a:pt x="122076" y="7263"/>
                  <a:pt x="122076" y="5323"/>
                </a:cubicBezTo>
                <a:cubicBezTo>
                  <a:pt x="122076" y="3989"/>
                  <a:pt x="122814" y="2822"/>
                  <a:pt x="123897" y="2227"/>
                </a:cubicBezTo>
                <a:lnTo>
                  <a:pt x="123897" y="12"/>
                </a:lnTo>
                <a:lnTo>
                  <a:pt x="115599" y="12"/>
                </a:lnTo>
                <a:lnTo>
                  <a:pt x="115599" y="2227"/>
                </a:lnTo>
                <a:cubicBezTo>
                  <a:pt x="116694" y="2822"/>
                  <a:pt x="117432" y="3989"/>
                  <a:pt x="117432" y="5323"/>
                </a:cubicBezTo>
                <a:cubicBezTo>
                  <a:pt x="117432" y="7263"/>
                  <a:pt x="115849" y="8847"/>
                  <a:pt x="113896" y="8847"/>
                </a:cubicBezTo>
                <a:cubicBezTo>
                  <a:pt x="111955" y="8847"/>
                  <a:pt x="110372" y="7263"/>
                  <a:pt x="110372" y="5323"/>
                </a:cubicBezTo>
                <a:cubicBezTo>
                  <a:pt x="110372" y="3989"/>
                  <a:pt x="111110" y="2822"/>
                  <a:pt x="112205" y="2227"/>
                </a:cubicBezTo>
                <a:lnTo>
                  <a:pt x="112205" y="12"/>
                </a:lnTo>
                <a:lnTo>
                  <a:pt x="103895" y="12"/>
                </a:lnTo>
                <a:lnTo>
                  <a:pt x="103895" y="2227"/>
                </a:lnTo>
                <a:cubicBezTo>
                  <a:pt x="104990" y="2822"/>
                  <a:pt x="105728" y="3989"/>
                  <a:pt x="105728" y="5323"/>
                </a:cubicBezTo>
                <a:cubicBezTo>
                  <a:pt x="105728" y="7263"/>
                  <a:pt x="104145" y="8847"/>
                  <a:pt x="102204" y="8847"/>
                </a:cubicBezTo>
                <a:cubicBezTo>
                  <a:pt x="100632" y="8847"/>
                  <a:pt x="99311" y="7835"/>
                  <a:pt x="98846" y="6418"/>
                </a:cubicBezTo>
                <a:lnTo>
                  <a:pt x="98811" y="4323"/>
                </a:lnTo>
                <a:cubicBezTo>
                  <a:pt x="99073" y="3418"/>
                  <a:pt x="99692" y="2668"/>
                  <a:pt x="100501" y="2227"/>
                </a:cubicBezTo>
                <a:lnTo>
                  <a:pt x="100501" y="12"/>
                </a:lnTo>
                <a:lnTo>
                  <a:pt x="91953" y="12"/>
                </a:lnTo>
                <a:lnTo>
                  <a:pt x="91953" y="2227"/>
                </a:lnTo>
                <a:cubicBezTo>
                  <a:pt x="93048" y="2822"/>
                  <a:pt x="93786" y="3989"/>
                  <a:pt x="93786" y="5323"/>
                </a:cubicBezTo>
                <a:cubicBezTo>
                  <a:pt x="93786" y="7263"/>
                  <a:pt x="92203" y="8847"/>
                  <a:pt x="90250" y="8847"/>
                </a:cubicBezTo>
                <a:cubicBezTo>
                  <a:pt x="88309" y="8847"/>
                  <a:pt x="86726" y="7263"/>
                  <a:pt x="86726" y="5323"/>
                </a:cubicBezTo>
                <a:cubicBezTo>
                  <a:pt x="86726" y="3989"/>
                  <a:pt x="87464" y="2822"/>
                  <a:pt x="88559" y="2227"/>
                </a:cubicBezTo>
                <a:lnTo>
                  <a:pt x="88559" y="12"/>
                </a:lnTo>
                <a:lnTo>
                  <a:pt x="80249" y="12"/>
                </a:lnTo>
                <a:lnTo>
                  <a:pt x="80249" y="2227"/>
                </a:lnTo>
                <a:cubicBezTo>
                  <a:pt x="81344" y="2822"/>
                  <a:pt x="82082" y="3989"/>
                  <a:pt x="82082" y="5323"/>
                </a:cubicBezTo>
                <a:cubicBezTo>
                  <a:pt x="82082" y="7263"/>
                  <a:pt x="80499" y="8847"/>
                  <a:pt x="78558" y="8847"/>
                </a:cubicBezTo>
                <a:cubicBezTo>
                  <a:pt x="76606" y="8847"/>
                  <a:pt x="75022" y="7263"/>
                  <a:pt x="75022" y="5323"/>
                </a:cubicBezTo>
                <a:cubicBezTo>
                  <a:pt x="75022" y="3989"/>
                  <a:pt x="75760" y="2822"/>
                  <a:pt x="76856" y="2227"/>
                </a:cubicBezTo>
                <a:lnTo>
                  <a:pt x="76856" y="12"/>
                </a:lnTo>
                <a:lnTo>
                  <a:pt x="68557" y="12"/>
                </a:lnTo>
                <a:lnTo>
                  <a:pt x="68557" y="2227"/>
                </a:lnTo>
                <a:cubicBezTo>
                  <a:pt x="69640" y="2822"/>
                  <a:pt x="70379" y="3989"/>
                  <a:pt x="70379" y="5323"/>
                </a:cubicBezTo>
                <a:cubicBezTo>
                  <a:pt x="70379" y="7263"/>
                  <a:pt x="68807" y="8847"/>
                  <a:pt x="66854" y="8847"/>
                </a:cubicBezTo>
                <a:cubicBezTo>
                  <a:pt x="64902" y="8847"/>
                  <a:pt x="63318" y="7263"/>
                  <a:pt x="63318" y="5323"/>
                </a:cubicBezTo>
                <a:cubicBezTo>
                  <a:pt x="63318" y="3989"/>
                  <a:pt x="64068" y="2822"/>
                  <a:pt x="65152" y="2227"/>
                </a:cubicBezTo>
                <a:lnTo>
                  <a:pt x="65152" y="12"/>
                </a:lnTo>
                <a:lnTo>
                  <a:pt x="56853" y="12"/>
                </a:lnTo>
                <a:lnTo>
                  <a:pt x="56853" y="2227"/>
                </a:lnTo>
                <a:cubicBezTo>
                  <a:pt x="57948" y="2822"/>
                  <a:pt x="58687" y="3989"/>
                  <a:pt x="58687" y="5323"/>
                </a:cubicBezTo>
                <a:cubicBezTo>
                  <a:pt x="58687" y="7263"/>
                  <a:pt x="57103" y="8847"/>
                  <a:pt x="55150" y="8847"/>
                </a:cubicBezTo>
                <a:cubicBezTo>
                  <a:pt x="53198" y="8847"/>
                  <a:pt x="51626" y="7263"/>
                  <a:pt x="51626" y="5323"/>
                </a:cubicBezTo>
                <a:cubicBezTo>
                  <a:pt x="51626" y="3989"/>
                  <a:pt x="52364" y="2822"/>
                  <a:pt x="53448" y="2227"/>
                </a:cubicBezTo>
                <a:lnTo>
                  <a:pt x="53448" y="12"/>
                </a:lnTo>
                <a:lnTo>
                  <a:pt x="45149" y="12"/>
                </a:lnTo>
                <a:lnTo>
                  <a:pt x="45149" y="2227"/>
                </a:lnTo>
                <a:cubicBezTo>
                  <a:pt x="46245" y="2822"/>
                  <a:pt x="46983" y="3989"/>
                  <a:pt x="46983" y="5323"/>
                </a:cubicBezTo>
                <a:cubicBezTo>
                  <a:pt x="46983" y="7263"/>
                  <a:pt x="45399" y="8847"/>
                  <a:pt x="43447" y="8847"/>
                </a:cubicBezTo>
                <a:cubicBezTo>
                  <a:pt x="41506" y="8847"/>
                  <a:pt x="39922" y="7263"/>
                  <a:pt x="39922" y="5323"/>
                </a:cubicBezTo>
                <a:cubicBezTo>
                  <a:pt x="39922" y="3989"/>
                  <a:pt x="40661" y="2822"/>
                  <a:pt x="41756" y="2227"/>
                </a:cubicBezTo>
                <a:lnTo>
                  <a:pt x="41756" y="12"/>
                </a:lnTo>
                <a:lnTo>
                  <a:pt x="33445" y="12"/>
                </a:lnTo>
                <a:lnTo>
                  <a:pt x="33445" y="2227"/>
                </a:lnTo>
                <a:cubicBezTo>
                  <a:pt x="34541" y="2822"/>
                  <a:pt x="35279" y="3989"/>
                  <a:pt x="35279" y="5323"/>
                </a:cubicBezTo>
                <a:cubicBezTo>
                  <a:pt x="35279" y="7263"/>
                  <a:pt x="33695" y="8847"/>
                  <a:pt x="31755" y="8847"/>
                </a:cubicBezTo>
                <a:cubicBezTo>
                  <a:pt x="29802" y="8847"/>
                  <a:pt x="28219" y="7263"/>
                  <a:pt x="28219" y="5323"/>
                </a:cubicBezTo>
                <a:cubicBezTo>
                  <a:pt x="28219" y="3989"/>
                  <a:pt x="28957" y="2822"/>
                  <a:pt x="30052" y="2227"/>
                </a:cubicBezTo>
                <a:lnTo>
                  <a:pt x="30052" y="12"/>
                </a:lnTo>
                <a:lnTo>
                  <a:pt x="21753" y="12"/>
                </a:lnTo>
                <a:lnTo>
                  <a:pt x="21753" y="2227"/>
                </a:lnTo>
                <a:cubicBezTo>
                  <a:pt x="22837" y="2822"/>
                  <a:pt x="23575" y="3989"/>
                  <a:pt x="23575" y="5323"/>
                </a:cubicBezTo>
                <a:cubicBezTo>
                  <a:pt x="23575" y="7263"/>
                  <a:pt x="22003" y="8847"/>
                  <a:pt x="20051" y="8847"/>
                </a:cubicBezTo>
                <a:cubicBezTo>
                  <a:pt x="18098" y="8847"/>
                  <a:pt x="16515" y="7263"/>
                  <a:pt x="16515" y="5323"/>
                </a:cubicBezTo>
                <a:cubicBezTo>
                  <a:pt x="16515" y="3989"/>
                  <a:pt x="17265" y="2822"/>
                  <a:pt x="18348" y="2227"/>
                </a:cubicBezTo>
                <a:lnTo>
                  <a:pt x="18348" y="12"/>
                </a:lnTo>
                <a:lnTo>
                  <a:pt x="10050" y="12"/>
                </a:lnTo>
                <a:lnTo>
                  <a:pt x="10050" y="2227"/>
                </a:lnTo>
                <a:cubicBezTo>
                  <a:pt x="11145" y="2822"/>
                  <a:pt x="11883" y="3989"/>
                  <a:pt x="11883" y="5323"/>
                </a:cubicBezTo>
                <a:cubicBezTo>
                  <a:pt x="11883" y="7263"/>
                  <a:pt x="10300" y="8847"/>
                  <a:pt x="8347" y="8847"/>
                </a:cubicBezTo>
                <a:cubicBezTo>
                  <a:pt x="6394" y="8847"/>
                  <a:pt x="4823" y="7263"/>
                  <a:pt x="4823" y="5323"/>
                </a:cubicBezTo>
                <a:cubicBezTo>
                  <a:pt x="4823" y="3989"/>
                  <a:pt x="5561" y="2822"/>
                  <a:pt x="6644" y="2227"/>
                </a:cubicBezTo>
                <a:lnTo>
                  <a:pt x="6644" y="12"/>
                </a:lnTo>
                <a:lnTo>
                  <a:pt x="239" y="12"/>
                </a:lnTo>
                <a:lnTo>
                  <a:pt x="239" y="110550"/>
                </a:lnTo>
                <a:lnTo>
                  <a:pt x="1" y="136267"/>
                </a:lnTo>
                <a:lnTo>
                  <a:pt x="7811" y="134767"/>
                </a:lnTo>
                <a:lnTo>
                  <a:pt x="22718" y="137839"/>
                </a:lnTo>
                <a:lnTo>
                  <a:pt x="29814" y="137839"/>
                </a:lnTo>
                <a:lnTo>
                  <a:pt x="44006" y="139982"/>
                </a:lnTo>
                <a:lnTo>
                  <a:pt x="54662" y="139982"/>
                </a:lnTo>
                <a:lnTo>
                  <a:pt x="74534" y="137375"/>
                </a:lnTo>
                <a:lnTo>
                  <a:pt x="86595" y="139982"/>
                </a:lnTo>
                <a:lnTo>
                  <a:pt x="113574" y="139982"/>
                </a:lnTo>
                <a:lnTo>
                  <a:pt x="145519" y="137375"/>
                </a:lnTo>
                <a:lnTo>
                  <a:pt x="161128" y="139982"/>
                </a:lnTo>
                <a:lnTo>
                  <a:pt x="177463" y="137375"/>
                </a:lnTo>
                <a:lnTo>
                  <a:pt x="206562" y="137375"/>
                </a:lnTo>
                <a:lnTo>
                  <a:pt x="220755" y="139982"/>
                </a:lnTo>
                <a:lnTo>
                  <a:pt x="237090" y="139982"/>
                </a:lnTo>
                <a:lnTo>
                  <a:pt x="253175" y="139268"/>
                </a:lnTo>
                <a:lnTo>
                  <a:pt x="261926" y="141208"/>
                </a:lnTo>
                <a:lnTo>
                  <a:pt x="262081" y="1"/>
                </a:lnTo>
                <a:close/>
              </a:path>
            </a:pathLst>
          </a:custGeom>
          <a:gradFill>
            <a:gsLst>
              <a:gs pos="0">
                <a:schemeClr val="lt1"/>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rot="3211094">
            <a:off x="567185" y="428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rot="3211094">
            <a:off x="7572972" y="462647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rot="5400000">
            <a:off x="444246" y="6719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rot="7660645">
            <a:off x="8453494" y="636909"/>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rot="9899885">
            <a:off x="8598216" y="4430991"/>
            <a:ext cx="82005" cy="82047"/>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rot="5400000">
            <a:off x="8638275" y="694489"/>
            <a:ext cx="55424" cy="55423"/>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txBox="1">
            <a:spLocks noGrp="1"/>
          </p:cNvSpPr>
          <p:nvPr>
            <p:ph type="title" hasCustomPrompt="1"/>
          </p:nvPr>
        </p:nvSpPr>
        <p:spPr>
          <a:xfrm>
            <a:off x="714775" y="1974050"/>
            <a:ext cx="77145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32" name="Google Shape;232;p11"/>
          <p:cNvSpPr txBox="1">
            <a:spLocks noGrp="1"/>
          </p:cNvSpPr>
          <p:nvPr>
            <p:ph type="subTitle" idx="1"/>
          </p:nvPr>
        </p:nvSpPr>
        <p:spPr>
          <a:xfrm>
            <a:off x="2427000" y="3716275"/>
            <a:ext cx="4290000" cy="347400"/>
          </a:xfrm>
          <a:prstGeom prst="rect">
            <a:avLst/>
          </a:prstGeom>
          <a:solidFill>
            <a:schemeClr val="accent2"/>
          </a:solidFill>
          <a:ln>
            <a:noFill/>
          </a:ln>
          <a:effectLst>
            <a:outerShdw dist="95250" dir="3000000" algn="bl" rotWithShape="0">
              <a:schemeClr val="lt2"/>
            </a:outerShdw>
          </a:effectLst>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23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3"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7" r:id="rId24"/>
    <p:sldLayoutId id="2147483678"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59413712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sv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8.sv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55.sv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9.sv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29.sv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61.png"/><Relationship Id="rId4" Type="http://schemas.openxmlformats.org/officeDocument/2006/relationships/image" Target="../media/image60.svg"/></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16.xml"/><Relationship Id="rId6" Type="http://schemas.openxmlformats.org/officeDocument/2006/relationships/image" Target="../media/image65.png"/><Relationship Id="rId5" Type="http://schemas.microsoft.com/office/2007/relationships/hdphoto" Target="../media/hdphoto1.wdp"/><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9.sv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6.xml"/><Relationship Id="rId5" Type="http://schemas.openxmlformats.org/officeDocument/2006/relationships/image" Target="../media/image70.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72.sv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slide" Target="slide48.xml"/><Relationship Id="rId2" Type="http://schemas.openxmlformats.org/officeDocument/2006/relationships/notesSlide" Target="../notesSlides/notesSlide28.xml"/><Relationship Id="rId16" Type="http://schemas.openxmlformats.org/officeDocument/2006/relationships/image" Target="../media/image80.png"/><Relationship Id="rId1" Type="http://schemas.openxmlformats.org/officeDocument/2006/relationships/slideLayout" Target="../slideLayouts/slideLayout27.xml"/><Relationship Id="rId6" Type="http://schemas.openxmlformats.org/officeDocument/2006/relationships/slide" Target="slide45.xml"/><Relationship Id="rId11" Type="http://schemas.openxmlformats.org/officeDocument/2006/relationships/image" Target="../media/image78.png"/><Relationship Id="rId5" Type="http://schemas.openxmlformats.org/officeDocument/2006/relationships/image" Target="../media/image75.png"/><Relationship Id="rId15" Type="http://schemas.openxmlformats.org/officeDocument/2006/relationships/slide" Target="slide49.xml"/><Relationship Id="rId10" Type="http://schemas.openxmlformats.org/officeDocument/2006/relationships/slide" Target="slide47.xml"/><Relationship Id="rId4" Type="http://schemas.openxmlformats.org/officeDocument/2006/relationships/slide" Target="slide44.xml"/><Relationship Id="rId9" Type="http://schemas.openxmlformats.org/officeDocument/2006/relationships/image" Target="../media/image77.png"/><Relationship Id="rId14" Type="http://schemas.openxmlformats.org/officeDocument/2006/relationships/slide" Target="slide50.xml"/></Relationships>
</file>

<file path=ppt/slides/_rels/slide44.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4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6.xml"/><Relationship Id="rId5" Type="http://schemas.openxmlformats.org/officeDocument/2006/relationships/image" Target="../media/image51.sv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svg"/><Relationship Id="rId4" Type="http://schemas.openxmlformats.org/officeDocument/2006/relationships/image" Target="../media/image86.jpeg"/><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1.jpeg"/><Relationship Id="rId1" Type="http://schemas.openxmlformats.org/officeDocument/2006/relationships/slideLayout" Target="../slideLayouts/slideLayout18.xml"/><Relationship Id="rId4" Type="http://schemas.openxmlformats.org/officeDocument/2006/relationships/image" Target="../media/image13.sv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94.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1" name="Google Shape;851;p39"/>
          <p:cNvSpPr txBox="1">
            <a:spLocks noGrp="1"/>
          </p:cNvSpPr>
          <p:nvPr>
            <p:ph type="subTitle" idx="1"/>
          </p:nvPr>
        </p:nvSpPr>
        <p:spPr>
          <a:xfrm>
            <a:off x="2699056" y="998337"/>
            <a:ext cx="5921313" cy="324541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b="1" dirty="0">
                <a:solidFill>
                  <a:srgbClr val="333333"/>
                </a:solidFill>
                <a:latin typeface="+mj-lt"/>
              </a:rPr>
              <a:t>NHIỆT LIỆT CHÀO MỪNG CÁC EM ĐẾN VỚI BÀI HỌC MỚI </a:t>
            </a:r>
            <a:endParaRPr sz="3600" b="1" dirty="0">
              <a:solidFill>
                <a:srgbClr val="333333"/>
              </a:solidFill>
              <a:latin typeface="+mj-lt"/>
            </a:endParaRPr>
          </a:p>
        </p:txBody>
      </p:sp>
      <p:sp>
        <p:nvSpPr>
          <p:cNvPr id="852" name="Google Shape;852;p39"/>
          <p:cNvSpPr/>
          <p:nvPr/>
        </p:nvSpPr>
        <p:spPr>
          <a:xfrm rot="3211094">
            <a:off x="1721322" y="287952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9"/>
          <p:cNvSpPr/>
          <p:nvPr/>
        </p:nvSpPr>
        <p:spPr>
          <a:xfrm rot="5400000">
            <a:off x="4482996" y="727140"/>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rot="7660645">
            <a:off x="6094481" y="1398247"/>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9"/>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9"/>
          <p:cNvSpPr/>
          <p:nvPr/>
        </p:nvSpPr>
        <p:spPr>
          <a:xfrm rot="5400000">
            <a:off x="7697296" y="10263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7" name="Google Shape;857;p39"/>
          <p:cNvGrpSpPr/>
          <p:nvPr/>
        </p:nvGrpSpPr>
        <p:grpSpPr>
          <a:xfrm rot="-573023">
            <a:off x="280809" y="2024382"/>
            <a:ext cx="1991658" cy="2068484"/>
            <a:chOff x="3893588" y="3082013"/>
            <a:chExt cx="1349309" cy="1401357"/>
          </a:xfrm>
        </p:grpSpPr>
        <p:sp>
          <p:nvSpPr>
            <p:cNvPr id="858" name="Google Shape;858;p39"/>
            <p:cNvSpPr/>
            <p:nvPr/>
          </p:nvSpPr>
          <p:spPr>
            <a:xfrm>
              <a:off x="3893588" y="3082013"/>
              <a:ext cx="1349309" cy="1401357"/>
            </a:xfrm>
            <a:custGeom>
              <a:avLst/>
              <a:gdLst/>
              <a:ahLst/>
              <a:cxnLst/>
              <a:rect l="l" t="t" r="r" b="b"/>
              <a:pathLst>
                <a:path w="9903" h="10285" extrusionOk="0">
                  <a:moveTo>
                    <a:pt x="6367" y="0"/>
                  </a:moveTo>
                  <a:cubicBezTo>
                    <a:pt x="6344" y="0"/>
                    <a:pt x="6321" y="0"/>
                    <a:pt x="6297" y="1"/>
                  </a:cubicBezTo>
                  <a:cubicBezTo>
                    <a:pt x="5060" y="37"/>
                    <a:pt x="4083" y="1036"/>
                    <a:pt x="4072" y="2274"/>
                  </a:cubicBezTo>
                  <a:cubicBezTo>
                    <a:pt x="4066" y="2984"/>
                    <a:pt x="4381" y="3645"/>
                    <a:pt x="4935" y="4088"/>
                  </a:cubicBezTo>
                  <a:cubicBezTo>
                    <a:pt x="4953" y="4101"/>
                    <a:pt x="4963" y="4121"/>
                    <a:pt x="4963" y="4142"/>
                  </a:cubicBezTo>
                  <a:lnTo>
                    <a:pt x="4963" y="4441"/>
                  </a:lnTo>
                  <a:cubicBezTo>
                    <a:pt x="4393" y="3907"/>
                    <a:pt x="3662" y="3640"/>
                    <a:pt x="2931" y="3640"/>
                  </a:cubicBezTo>
                  <a:cubicBezTo>
                    <a:pt x="2170" y="3640"/>
                    <a:pt x="1409" y="3930"/>
                    <a:pt x="830" y="4509"/>
                  </a:cubicBezTo>
                  <a:cubicBezTo>
                    <a:pt x="411" y="4928"/>
                    <a:pt x="129" y="5457"/>
                    <a:pt x="16" y="6038"/>
                  </a:cubicBezTo>
                  <a:cubicBezTo>
                    <a:pt x="0" y="6120"/>
                    <a:pt x="54" y="6199"/>
                    <a:pt x="135" y="6214"/>
                  </a:cubicBezTo>
                  <a:cubicBezTo>
                    <a:pt x="145" y="6216"/>
                    <a:pt x="155" y="6217"/>
                    <a:pt x="164" y="6217"/>
                  </a:cubicBezTo>
                  <a:cubicBezTo>
                    <a:pt x="235" y="6217"/>
                    <a:pt x="298" y="6168"/>
                    <a:pt x="312" y="6096"/>
                  </a:cubicBezTo>
                  <a:cubicBezTo>
                    <a:pt x="414" y="5573"/>
                    <a:pt x="666" y="5099"/>
                    <a:pt x="1044" y="4723"/>
                  </a:cubicBezTo>
                  <a:cubicBezTo>
                    <a:pt x="1546" y="4219"/>
                    <a:pt x="2218" y="3941"/>
                    <a:pt x="2932" y="3941"/>
                  </a:cubicBezTo>
                  <a:cubicBezTo>
                    <a:pt x="3646" y="3941"/>
                    <a:pt x="4317" y="4219"/>
                    <a:pt x="4821" y="4723"/>
                  </a:cubicBezTo>
                  <a:cubicBezTo>
                    <a:pt x="4870" y="4772"/>
                    <a:pt x="4918" y="4823"/>
                    <a:pt x="4964" y="4877"/>
                  </a:cubicBezTo>
                  <a:lnTo>
                    <a:pt x="4964" y="5243"/>
                  </a:lnTo>
                  <a:cubicBezTo>
                    <a:pt x="4964" y="5273"/>
                    <a:pt x="4945" y="5300"/>
                    <a:pt x="4917" y="5309"/>
                  </a:cubicBezTo>
                  <a:lnTo>
                    <a:pt x="4779" y="5356"/>
                  </a:lnTo>
                  <a:cubicBezTo>
                    <a:pt x="4681" y="5254"/>
                    <a:pt x="4544" y="5189"/>
                    <a:pt x="4391" y="5189"/>
                  </a:cubicBezTo>
                  <a:cubicBezTo>
                    <a:pt x="4345" y="5189"/>
                    <a:pt x="4301" y="5195"/>
                    <a:pt x="4258" y="5206"/>
                  </a:cubicBezTo>
                  <a:cubicBezTo>
                    <a:pt x="3911" y="4879"/>
                    <a:pt x="3445" y="4678"/>
                    <a:pt x="2932" y="4678"/>
                  </a:cubicBezTo>
                  <a:cubicBezTo>
                    <a:pt x="2501" y="4678"/>
                    <a:pt x="2102" y="4820"/>
                    <a:pt x="1780" y="5060"/>
                  </a:cubicBezTo>
                  <a:cubicBezTo>
                    <a:pt x="1728" y="5044"/>
                    <a:pt x="1673" y="5036"/>
                    <a:pt x="1616" y="5036"/>
                  </a:cubicBezTo>
                  <a:cubicBezTo>
                    <a:pt x="1303" y="5036"/>
                    <a:pt x="1049" y="5290"/>
                    <a:pt x="1049" y="5603"/>
                  </a:cubicBezTo>
                  <a:cubicBezTo>
                    <a:pt x="1049" y="5713"/>
                    <a:pt x="1080" y="5814"/>
                    <a:pt x="1134" y="5901"/>
                  </a:cubicBezTo>
                  <a:cubicBezTo>
                    <a:pt x="1047" y="6121"/>
                    <a:pt x="999" y="6360"/>
                    <a:pt x="999" y="6611"/>
                  </a:cubicBezTo>
                  <a:cubicBezTo>
                    <a:pt x="999" y="6694"/>
                    <a:pt x="1004" y="6776"/>
                    <a:pt x="1014" y="6857"/>
                  </a:cubicBezTo>
                  <a:cubicBezTo>
                    <a:pt x="790" y="6948"/>
                    <a:pt x="632" y="7167"/>
                    <a:pt x="632" y="7423"/>
                  </a:cubicBezTo>
                  <a:cubicBezTo>
                    <a:pt x="632" y="7761"/>
                    <a:pt x="906" y="8034"/>
                    <a:pt x="1244" y="8034"/>
                  </a:cubicBezTo>
                  <a:cubicBezTo>
                    <a:pt x="1353" y="8034"/>
                    <a:pt x="1455" y="8006"/>
                    <a:pt x="1543" y="7955"/>
                  </a:cubicBezTo>
                  <a:cubicBezTo>
                    <a:pt x="1664" y="8080"/>
                    <a:pt x="1801" y="8188"/>
                    <a:pt x="1951" y="8277"/>
                  </a:cubicBezTo>
                  <a:lnTo>
                    <a:pt x="1951" y="9096"/>
                  </a:lnTo>
                  <a:cubicBezTo>
                    <a:pt x="1614" y="8964"/>
                    <a:pt x="1305" y="8763"/>
                    <a:pt x="1043" y="8500"/>
                  </a:cubicBezTo>
                  <a:cubicBezTo>
                    <a:pt x="666" y="8123"/>
                    <a:pt x="414" y="7649"/>
                    <a:pt x="311" y="7127"/>
                  </a:cubicBezTo>
                  <a:cubicBezTo>
                    <a:pt x="297" y="7055"/>
                    <a:pt x="235" y="7005"/>
                    <a:pt x="164" y="7005"/>
                  </a:cubicBezTo>
                  <a:cubicBezTo>
                    <a:pt x="154" y="7005"/>
                    <a:pt x="145" y="7006"/>
                    <a:pt x="135" y="7007"/>
                  </a:cubicBezTo>
                  <a:cubicBezTo>
                    <a:pt x="54" y="7023"/>
                    <a:pt x="0" y="7103"/>
                    <a:pt x="16" y="7184"/>
                  </a:cubicBezTo>
                  <a:cubicBezTo>
                    <a:pt x="129" y="7765"/>
                    <a:pt x="411" y="8294"/>
                    <a:pt x="830" y="8713"/>
                  </a:cubicBezTo>
                  <a:cubicBezTo>
                    <a:pt x="1157" y="9040"/>
                    <a:pt x="1541" y="9274"/>
                    <a:pt x="1951" y="9417"/>
                  </a:cubicBezTo>
                  <a:lnTo>
                    <a:pt x="1951" y="9886"/>
                  </a:lnTo>
                  <a:cubicBezTo>
                    <a:pt x="1951" y="10106"/>
                    <a:pt x="2130" y="10284"/>
                    <a:pt x="2349" y="10284"/>
                  </a:cubicBezTo>
                  <a:lnTo>
                    <a:pt x="9504" y="10284"/>
                  </a:lnTo>
                  <a:cubicBezTo>
                    <a:pt x="9724" y="10284"/>
                    <a:pt x="9902" y="10106"/>
                    <a:pt x="9902" y="9886"/>
                  </a:cubicBezTo>
                  <a:lnTo>
                    <a:pt x="9902" y="8999"/>
                  </a:lnTo>
                  <a:cubicBezTo>
                    <a:pt x="9902" y="8916"/>
                    <a:pt x="9835" y="8848"/>
                    <a:pt x="9751" y="8848"/>
                  </a:cubicBezTo>
                  <a:lnTo>
                    <a:pt x="9751" y="8447"/>
                  </a:lnTo>
                  <a:lnTo>
                    <a:pt x="9752" y="8447"/>
                  </a:lnTo>
                  <a:cubicBezTo>
                    <a:pt x="9835" y="8447"/>
                    <a:pt x="9902" y="8380"/>
                    <a:pt x="9902" y="8296"/>
                  </a:cubicBezTo>
                  <a:lnTo>
                    <a:pt x="9902" y="7579"/>
                  </a:lnTo>
                  <a:cubicBezTo>
                    <a:pt x="9902" y="6880"/>
                    <a:pt x="9484" y="6251"/>
                    <a:pt x="8850" y="5977"/>
                  </a:cubicBezTo>
                  <a:lnTo>
                    <a:pt x="8850" y="5606"/>
                  </a:lnTo>
                  <a:cubicBezTo>
                    <a:pt x="8850" y="5311"/>
                    <a:pt x="8610" y="5071"/>
                    <a:pt x="8316" y="5071"/>
                  </a:cubicBezTo>
                  <a:cubicBezTo>
                    <a:pt x="8023" y="5071"/>
                    <a:pt x="7784" y="5308"/>
                    <a:pt x="7782" y="5602"/>
                  </a:cubicBezTo>
                  <a:lnTo>
                    <a:pt x="6937" y="5309"/>
                  </a:lnTo>
                  <a:cubicBezTo>
                    <a:pt x="6909" y="5300"/>
                    <a:pt x="6890" y="5274"/>
                    <a:pt x="6890" y="5244"/>
                  </a:cubicBezTo>
                  <a:lnTo>
                    <a:pt x="6890" y="4988"/>
                  </a:lnTo>
                  <a:cubicBezTo>
                    <a:pt x="6890" y="4949"/>
                    <a:pt x="6922" y="4918"/>
                    <a:pt x="6959" y="4918"/>
                  </a:cubicBezTo>
                  <a:lnTo>
                    <a:pt x="7679" y="4918"/>
                  </a:lnTo>
                  <a:cubicBezTo>
                    <a:pt x="8210" y="4918"/>
                    <a:pt x="8642" y="4487"/>
                    <a:pt x="8642" y="3956"/>
                  </a:cubicBezTo>
                  <a:lnTo>
                    <a:pt x="8642" y="3571"/>
                  </a:lnTo>
                  <a:cubicBezTo>
                    <a:pt x="8642" y="3550"/>
                    <a:pt x="8660" y="3534"/>
                    <a:pt x="8681" y="3534"/>
                  </a:cubicBezTo>
                  <a:lnTo>
                    <a:pt x="8794" y="3534"/>
                  </a:lnTo>
                  <a:cubicBezTo>
                    <a:pt x="8980" y="3534"/>
                    <a:pt x="9133" y="3381"/>
                    <a:pt x="9133" y="3194"/>
                  </a:cubicBezTo>
                  <a:cubicBezTo>
                    <a:pt x="9133" y="3107"/>
                    <a:pt x="9100" y="3024"/>
                    <a:pt x="9040" y="2961"/>
                  </a:cubicBezTo>
                  <a:lnTo>
                    <a:pt x="8661" y="2559"/>
                  </a:lnTo>
                  <a:cubicBezTo>
                    <a:pt x="8649" y="2546"/>
                    <a:pt x="8642" y="2529"/>
                    <a:pt x="8642" y="2511"/>
                  </a:cubicBezTo>
                  <a:lnTo>
                    <a:pt x="8642" y="2291"/>
                  </a:lnTo>
                  <a:cubicBezTo>
                    <a:pt x="8642" y="1663"/>
                    <a:pt x="8386" y="1056"/>
                    <a:pt x="7940" y="629"/>
                  </a:cubicBezTo>
                  <a:cubicBezTo>
                    <a:pt x="7911" y="601"/>
                    <a:pt x="7873" y="587"/>
                    <a:pt x="7836" y="587"/>
                  </a:cubicBezTo>
                  <a:cubicBezTo>
                    <a:pt x="7796" y="587"/>
                    <a:pt x="7757" y="602"/>
                    <a:pt x="7727" y="633"/>
                  </a:cubicBezTo>
                  <a:cubicBezTo>
                    <a:pt x="7726" y="634"/>
                    <a:pt x="7725" y="635"/>
                    <a:pt x="7724" y="637"/>
                  </a:cubicBezTo>
                  <a:cubicBezTo>
                    <a:pt x="7651" y="576"/>
                    <a:pt x="7573" y="520"/>
                    <a:pt x="7492" y="469"/>
                  </a:cubicBezTo>
                  <a:cubicBezTo>
                    <a:pt x="7458" y="448"/>
                    <a:pt x="7423" y="428"/>
                    <a:pt x="7388" y="410"/>
                  </a:cubicBezTo>
                  <a:cubicBezTo>
                    <a:pt x="7389" y="409"/>
                    <a:pt x="7390" y="406"/>
                    <a:pt x="7391" y="405"/>
                  </a:cubicBezTo>
                  <a:cubicBezTo>
                    <a:pt x="7424" y="330"/>
                    <a:pt x="7392" y="240"/>
                    <a:pt x="7316" y="205"/>
                  </a:cubicBezTo>
                  <a:cubicBezTo>
                    <a:pt x="7016" y="69"/>
                    <a:pt x="6697" y="0"/>
                    <a:pt x="6367" y="0"/>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92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9"/>
            <p:cNvSpPr/>
            <p:nvPr/>
          </p:nvSpPr>
          <p:spPr>
            <a:xfrm>
              <a:off x="4179987" y="3102586"/>
              <a:ext cx="1042468" cy="1360345"/>
            </a:xfrm>
            <a:custGeom>
              <a:avLst/>
              <a:gdLst/>
              <a:ahLst/>
              <a:cxnLst/>
              <a:rect l="l" t="t" r="r" b="b"/>
              <a:pathLst>
                <a:path w="7651" h="9984" extrusionOk="0">
                  <a:moveTo>
                    <a:pt x="4264" y="0"/>
                  </a:moveTo>
                  <a:cubicBezTo>
                    <a:pt x="4243" y="0"/>
                    <a:pt x="4222" y="0"/>
                    <a:pt x="4200" y="1"/>
                  </a:cubicBezTo>
                  <a:cubicBezTo>
                    <a:pt x="3043" y="34"/>
                    <a:pt x="2130" y="968"/>
                    <a:pt x="2121" y="2125"/>
                  </a:cubicBezTo>
                  <a:cubicBezTo>
                    <a:pt x="2116" y="2811"/>
                    <a:pt x="2432" y="3422"/>
                    <a:pt x="2928" y="3819"/>
                  </a:cubicBezTo>
                  <a:cubicBezTo>
                    <a:pt x="2980" y="3861"/>
                    <a:pt x="3013" y="3924"/>
                    <a:pt x="3013" y="3991"/>
                  </a:cubicBezTo>
                  <a:lnTo>
                    <a:pt x="3013" y="5093"/>
                  </a:lnTo>
                  <a:cubicBezTo>
                    <a:pt x="3013" y="5187"/>
                    <a:pt x="2953" y="5270"/>
                    <a:pt x="2864" y="5301"/>
                  </a:cubicBezTo>
                  <a:lnTo>
                    <a:pt x="2604" y="5391"/>
                  </a:lnTo>
                  <a:cubicBezTo>
                    <a:pt x="2634" y="5444"/>
                    <a:pt x="2653" y="5506"/>
                    <a:pt x="2653" y="5573"/>
                  </a:cubicBezTo>
                  <a:cubicBezTo>
                    <a:pt x="2653" y="5689"/>
                    <a:pt x="2599" y="5795"/>
                    <a:pt x="2504" y="5865"/>
                  </a:cubicBezTo>
                  <a:lnTo>
                    <a:pt x="2493" y="5874"/>
                  </a:lnTo>
                  <a:lnTo>
                    <a:pt x="2498" y="5888"/>
                  </a:lnTo>
                  <a:cubicBezTo>
                    <a:pt x="2561" y="6072"/>
                    <a:pt x="2592" y="6265"/>
                    <a:pt x="2592" y="6460"/>
                  </a:cubicBezTo>
                  <a:cubicBezTo>
                    <a:pt x="2592" y="7433"/>
                    <a:pt x="1803" y="8222"/>
                    <a:pt x="830" y="8222"/>
                  </a:cubicBezTo>
                  <a:cubicBezTo>
                    <a:pt x="531" y="8222"/>
                    <a:pt x="248" y="8147"/>
                    <a:pt x="1" y="8015"/>
                  </a:cubicBezTo>
                  <a:lnTo>
                    <a:pt x="1" y="9736"/>
                  </a:lnTo>
                  <a:cubicBezTo>
                    <a:pt x="1" y="9872"/>
                    <a:pt x="111" y="9983"/>
                    <a:pt x="248" y="9983"/>
                  </a:cubicBezTo>
                  <a:lnTo>
                    <a:pt x="7403" y="9983"/>
                  </a:lnTo>
                  <a:cubicBezTo>
                    <a:pt x="7539" y="9983"/>
                    <a:pt x="7650" y="9872"/>
                    <a:pt x="7650" y="9736"/>
                  </a:cubicBezTo>
                  <a:lnTo>
                    <a:pt x="7650" y="7428"/>
                  </a:lnTo>
                  <a:cubicBezTo>
                    <a:pt x="7650" y="6756"/>
                    <a:pt x="7228" y="6157"/>
                    <a:pt x="6597" y="5927"/>
                  </a:cubicBezTo>
                  <a:lnTo>
                    <a:pt x="6597" y="7748"/>
                  </a:lnTo>
                  <a:cubicBezTo>
                    <a:pt x="6883" y="7890"/>
                    <a:pt x="7079" y="8185"/>
                    <a:pt x="7079" y="8525"/>
                  </a:cubicBezTo>
                  <a:cubicBezTo>
                    <a:pt x="7079" y="9003"/>
                    <a:pt x="6692" y="9391"/>
                    <a:pt x="6214" y="9391"/>
                  </a:cubicBezTo>
                  <a:cubicBezTo>
                    <a:pt x="5735" y="9391"/>
                    <a:pt x="5348" y="9003"/>
                    <a:pt x="5348" y="8525"/>
                  </a:cubicBezTo>
                  <a:cubicBezTo>
                    <a:pt x="5348" y="8185"/>
                    <a:pt x="5544" y="7890"/>
                    <a:pt x="5829" y="7748"/>
                  </a:cubicBezTo>
                  <a:lnTo>
                    <a:pt x="5829" y="5662"/>
                  </a:lnTo>
                  <a:lnTo>
                    <a:pt x="4786" y="5301"/>
                  </a:lnTo>
                  <a:cubicBezTo>
                    <a:pt x="4697" y="5270"/>
                    <a:pt x="4638" y="5187"/>
                    <a:pt x="4638" y="5093"/>
                  </a:cubicBezTo>
                  <a:lnTo>
                    <a:pt x="4638" y="4837"/>
                  </a:lnTo>
                  <a:cubicBezTo>
                    <a:pt x="4638" y="4715"/>
                    <a:pt x="4737" y="4617"/>
                    <a:pt x="4858" y="4617"/>
                  </a:cubicBezTo>
                  <a:lnTo>
                    <a:pt x="5578" y="4617"/>
                  </a:lnTo>
                  <a:cubicBezTo>
                    <a:pt x="6026" y="4617"/>
                    <a:pt x="6390" y="4253"/>
                    <a:pt x="6390" y="3805"/>
                  </a:cubicBezTo>
                  <a:lnTo>
                    <a:pt x="6390" y="3420"/>
                  </a:lnTo>
                  <a:cubicBezTo>
                    <a:pt x="6390" y="3317"/>
                    <a:pt x="6474" y="3232"/>
                    <a:pt x="6579" y="3232"/>
                  </a:cubicBezTo>
                  <a:lnTo>
                    <a:pt x="6692" y="3232"/>
                  </a:lnTo>
                  <a:cubicBezTo>
                    <a:pt x="6795" y="3232"/>
                    <a:pt x="6880" y="3147"/>
                    <a:pt x="6880" y="3043"/>
                  </a:cubicBezTo>
                  <a:cubicBezTo>
                    <a:pt x="6880" y="2995"/>
                    <a:pt x="6861" y="2949"/>
                    <a:pt x="6829" y="2913"/>
                  </a:cubicBezTo>
                  <a:lnTo>
                    <a:pt x="6450" y="2512"/>
                  </a:lnTo>
                  <a:cubicBezTo>
                    <a:pt x="6411" y="2471"/>
                    <a:pt x="6390" y="2417"/>
                    <a:pt x="6390" y="2360"/>
                  </a:cubicBezTo>
                  <a:lnTo>
                    <a:pt x="6390" y="2140"/>
                  </a:lnTo>
                  <a:cubicBezTo>
                    <a:pt x="6390" y="1402"/>
                    <a:pt x="6017" y="707"/>
                    <a:pt x="5390" y="318"/>
                  </a:cubicBezTo>
                  <a:cubicBezTo>
                    <a:pt x="5063" y="116"/>
                    <a:pt x="4677" y="0"/>
                    <a:pt x="42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9"/>
            <p:cNvSpPr/>
            <p:nvPr/>
          </p:nvSpPr>
          <p:spPr>
            <a:xfrm>
              <a:off x="4474017" y="4042993"/>
              <a:ext cx="104097" cy="120175"/>
            </a:xfrm>
            <a:custGeom>
              <a:avLst/>
              <a:gdLst/>
              <a:ahLst/>
              <a:cxnLst/>
              <a:rect l="l" t="t" r="r" b="b"/>
              <a:pathLst>
                <a:path w="764" h="882" extrusionOk="0">
                  <a:moveTo>
                    <a:pt x="400" y="0"/>
                  </a:moveTo>
                  <a:cubicBezTo>
                    <a:pt x="328" y="282"/>
                    <a:pt x="188" y="537"/>
                    <a:pt x="1" y="747"/>
                  </a:cubicBezTo>
                  <a:cubicBezTo>
                    <a:pt x="81" y="830"/>
                    <a:pt x="193" y="882"/>
                    <a:pt x="319" y="882"/>
                  </a:cubicBezTo>
                  <a:cubicBezTo>
                    <a:pt x="564" y="882"/>
                    <a:pt x="763" y="682"/>
                    <a:pt x="763" y="437"/>
                  </a:cubicBezTo>
                  <a:cubicBezTo>
                    <a:pt x="763" y="219"/>
                    <a:pt x="606" y="38"/>
                    <a:pt x="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9"/>
            <p:cNvSpPr/>
            <p:nvPr/>
          </p:nvSpPr>
          <p:spPr>
            <a:xfrm>
              <a:off x="4000272" y="4031139"/>
              <a:ext cx="106549" cy="125216"/>
            </a:xfrm>
            <a:custGeom>
              <a:avLst/>
              <a:gdLst/>
              <a:ahLst/>
              <a:cxnLst/>
              <a:rect l="l" t="t" r="r" b="b"/>
              <a:pathLst>
                <a:path w="782" h="919" extrusionOk="0">
                  <a:moveTo>
                    <a:pt x="402" y="1"/>
                  </a:moveTo>
                  <a:cubicBezTo>
                    <a:pt x="176" y="30"/>
                    <a:pt x="1" y="223"/>
                    <a:pt x="1" y="457"/>
                  </a:cubicBezTo>
                  <a:cubicBezTo>
                    <a:pt x="1" y="712"/>
                    <a:pt x="207" y="918"/>
                    <a:pt x="461" y="918"/>
                  </a:cubicBezTo>
                  <a:cubicBezTo>
                    <a:pt x="585" y="918"/>
                    <a:pt x="698" y="869"/>
                    <a:pt x="781" y="788"/>
                  </a:cubicBezTo>
                  <a:cubicBezTo>
                    <a:pt x="595" y="565"/>
                    <a:pt x="462" y="296"/>
                    <a:pt x="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9"/>
            <p:cNvSpPr/>
            <p:nvPr/>
          </p:nvSpPr>
          <p:spPr>
            <a:xfrm>
              <a:off x="4050140" y="3739834"/>
              <a:ext cx="485876" cy="486013"/>
            </a:xfrm>
            <a:custGeom>
              <a:avLst/>
              <a:gdLst/>
              <a:ahLst/>
              <a:cxnLst/>
              <a:rect l="l" t="t" r="r" b="b"/>
              <a:pathLst>
                <a:path w="3566" h="3567" extrusionOk="0">
                  <a:moveTo>
                    <a:pt x="1783" y="0"/>
                  </a:moveTo>
                  <a:cubicBezTo>
                    <a:pt x="1355" y="0"/>
                    <a:pt x="962" y="152"/>
                    <a:pt x="654" y="404"/>
                  </a:cubicBezTo>
                  <a:cubicBezTo>
                    <a:pt x="790" y="473"/>
                    <a:pt x="883" y="613"/>
                    <a:pt x="883" y="776"/>
                  </a:cubicBezTo>
                  <a:cubicBezTo>
                    <a:pt x="883" y="1005"/>
                    <a:pt x="697" y="1192"/>
                    <a:pt x="468" y="1192"/>
                  </a:cubicBezTo>
                  <a:cubicBezTo>
                    <a:pt x="344" y="1192"/>
                    <a:pt x="233" y="1137"/>
                    <a:pt x="156" y="1052"/>
                  </a:cubicBezTo>
                  <a:cubicBezTo>
                    <a:pt x="56" y="1275"/>
                    <a:pt x="0" y="1523"/>
                    <a:pt x="0" y="1783"/>
                  </a:cubicBezTo>
                  <a:cubicBezTo>
                    <a:pt x="0" y="2768"/>
                    <a:pt x="799" y="3566"/>
                    <a:pt x="1783" y="3566"/>
                  </a:cubicBezTo>
                  <a:cubicBezTo>
                    <a:pt x="2767" y="3566"/>
                    <a:pt x="3565" y="2768"/>
                    <a:pt x="3565" y="1783"/>
                  </a:cubicBezTo>
                  <a:cubicBezTo>
                    <a:pt x="3565" y="1581"/>
                    <a:pt x="3532" y="1386"/>
                    <a:pt x="3469" y="1204"/>
                  </a:cubicBezTo>
                  <a:cubicBezTo>
                    <a:pt x="3406" y="1251"/>
                    <a:pt x="3328" y="1280"/>
                    <a:pt x="3242" y="1280"/>
                  </a:cubicBezTo>
                  <a:cubicBezTo>
                    <a:pt x="3029" y="1280"/>
                    <a:pt x="2857" y="1108"/>
                    <a:pt x="2857" y="896"/>
                  </a:cubicBezTo>
                  <a:cubicBezTo>
                    <a:pt x="2857" y="745"/>
                    <a:pt x="2945" y="614"/>
                    <a:pt x="3072" y="551"/>
                  </a:cubicBezTo>
                  <a:cubicBezTo>
                    <a:pt x="2747" y="212"/>
                    <a:pt x="2289" y="0"/>
                    <a:pt x="1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9"/>
            <p:cNvSpPr/>
            <p:nvPr/>
          </p:nvSpPr>
          <p:spPr>
            <a:xfrm>
              <a:off x="4439410" y="3809458"/>
              <a:ext cx="104914" cy="104778"/>
            </a:xfrm>
            <a:custGeom>
              <a:avLst/>
              <a:gdLst/>
              <a:ahLst/>
              <a:cxnLst/>
              <a:rect l="l" t="t" r="r" b="b"/>
              <a:pathLst>
                <a:path w="770" h="769" extrusionOk="0">
                  <a:moveTo>
                    <a:pt x="385" y="1"/>
                  </a:moveTo>
                  <a:cubicBezTo>
                    <a:pt x="173" y="1"/>
                    <a:pt x="0" y="172"/>
                    <a:pt x="0" y="385"/>
                  </a:cubicBezTo>
                  <a:cubicBezTo>
                    <a:pt x="0" y="597"/>
                    <a:pt x="173" y="769"/>
                    <a:pt x="385" y="769"/>
                  </a:cubicBezTo>
                  <a:cubicBezTo>
                    <a:pt x="596" y="769"/>
                    <a:pt x="769" y="597"/>
                    <a:pt x="769" y="385"/>
                  </a:cubicBezTo>
                  <a:cubicBezTo>
                    <a:pt x="769" y="172"/>
                    <a:pt x="596" y="1"/>
                    <a:pt x="3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9"/>
            <p:cNvSpPr/>
            <p:nvPr/>
          </p:nvSpPr>
          <p:spPr>
            <a:xfrm>
              <a:off x="4178897" y="3818451"/>
              <a:ext cx="230267" cy="290218"/>
            </a:xfrm>
            <a:custGeom>
              <a:avLst/>
              <a:gdLst/>
              <a:ahLst/>
              <a:cxnLst/>
              <a:rect l="l" t="t" r="r" b="b"/>
              <a:pathLst>
                <a:path w="1690" h="2130" extrusionOk="0">
                  <a:moveTo>
                    <a:pt x="544" y="1"/>
                  </a:moveTo>
                  <a:lnTo>
                    <a:pt x="90" y="1521"/>
                  </a:lnTo>
                  <a:cubicBezTo>
                    <a:pt x="0" y="1824"/>
                    <a:pt x="228" y="2129"/>
                    <a:pt x="544" y="2129"/>
                  </a:cubicBezTo>
                  <a:lnTo>
                    <a:pt x="1185" y="2129"/>
                  </a:lnTo>
                  <a:cubicBezTo>
                    <a:pt x="1486" y="2129"/>
                    <a:pt x="1689" y="1822"/>
                    <a:pt x="1572" y="1545"/>
                  </a:cubicBezTo>
                  <a:lnTo>
                    <a:pt x="1185" y="635"/>
                  </a:lnTo>
                  <a:lnTo>
                    <a:pt x="920" y="1260"/>
                  </a:lnTo>
                  <a:lnTo>
                    <a:pt x="5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9"/>
            <p:cNvSpPr/>
            <p:nvPr/>
          </p:nvSpPr>
          <p:spPr>
            <a:xfrm>
              <a:off x="4056953" y="3788612"/>
              <a:ext cx="113635" cy="113635"/>
            </a:xfrm>
            <a:custGeom>
              <a:avLst/>
              <a:gdLst/>
              <a:ahLst/>
              <a:cxnLst/>
              <a:rect l="l" t="t" r="r" b="b"/>
              <a:pathLst>
                <a:path w="834" h="834" extrusionOk="0">
                  <a:moveTo>
                    <a:pt x="418" y="1"/>
                  </a:moveTo>
                  <a:cubicBezTo>
                    <a:pt x="187" y="1"/>
                    <a:pt x="1" y="187"/>
                    <a:pt x="1" y="418"/>
                  </a:cubicBezTo>
                  <a:cubicBezTo>
                    <a:pt x="1" y="647"/>
                    <a:pt x="187" y="834"/>
                    <a:pt x="418" y="834"/>
                  </a:cubicBezTo>
                  <a:cubicBezTo>
                    <a:pt x="647" y="834"/>
                    <a:pt x="833" y="647"/>
                    <a:pt x="833" y="418"/>
                  </a:cubicBezTo>
                  <a:cubicBezTo>
                    <a:pt x="833" y="187"/>
                    <a:pt x="647" y="1"/>
                    <a:pt x="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9"/>
            <p:cNvSpPr/>
            <p:nvPr/>
          </p:nvSpPr>
          <p:spPr>
            <a:xfrm>
              <a:off x="4908522" y="3793517"/>
              <a:ext cx="236126" cy="588611"/>
            </a:xfrm>
            <a:custGeom>
              <a:avLst/>
              <a:gdLst/>
              <a:ahLst/>
              <a:cxnLst/>
              <a:rect l="l" t="t" r="r" b="b"/>
              <a:pathLst>
                <a:path w="1733" h="4320" extrusionOk="0">
                  <a:moveTo>
                    <a:pt x="867" y="0"/>
                  </a:moveTo>
                  <a:cubicBezTo>
                    <a:pt x="655" y="0"/>
                    <a:pt x="482" y="173"/>
                    <a:pt x="482" y="384"/>
                  </a:cubicBezTo>
                  <a:lnTo>
                    <a:pt x="482" y="2677"/>
                  </a:lnTo>
                  <a:cubicBezTo>
                    <a:pt x="198" y="2819"/>
                    <a:pt x="1" y="3114"/>
                    <a:pt x="1" y="3454"/>
                  </a:cubicBezTo>
                  <a:cubicBezTo>
                    <a:pt x="1" y="3932"/>
                    <a:pt x="388" y="4320"/>
                    <a:pt x="867" y="4320"/>
                  </a:cubicBezTo>
                  <a:cubicBezTo>
                    <a:pt x="1345" y="4320"/>
                    <a:pt x="1732" y="3932"/>
                    <a:pt x="1732" y="3454"/>
                  </a:cubicBezTo>
                  <a:cubicBezTo>
                    <a:pt x="1732" y="3114"/>
                    <a:pt x="1536" y="2819"/>
                    <a:pt x="1250" y="2677"/>
                  </a:cubicBezTo>
                  <a:lnTo>
                    <a:pt x="1250" y="384"/>
                  </a:lnTo>
                  <a:cubicBezTo>
                    <a:pt x="1250" y="173"/>
                    <a:pt x="1078" y="0"/>
                    <a:pt x="8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9"/>
            <p:cNvSpPr/>
            <p:nvPr/>
          </p:nvSpPr>
          <p:spPr>
            <a:xfrm>
              <a:off x="4983188" y="4220665"/>
              <a:ext cx="86793" cy="86793"/>
            </a:xfrm>
            <a:custGeom>
              <a:avLst/>
              <a:gdLst/>
              <a:ahLst/>
              <a:cxnLst/>
              <a:rect l="l" t="t" r="r" b="b"/>
              <a:pathLst>
                <a:path w="637" h="637" extrusionOk="0">
                  <a:moveTo>
                    <a:pt x="319" y="1"/>
                  </a:moveTo>
                  <a:cubicBezTo>
                    <a:pt x="143" y="1"/>
                    <a:pt x="0" y="143"/>
                    <a:pt x="0" y="319"/>
                  </a:cubicBezTo>
                  <a:cubicBezTo>
                    <a:pt x="0" y="494"/>
                    <a:pt x="143" y="637"/>
                    <a:pt x="319" y="637"/>
                  </a:cubicBezTo>
                  <a:cubicBezTo>
                    <a:pt x="494" y="637"/>
                    <a:pt x="636" y="494"/>
                    <a:pt x="636" y="319"/>
                  </a:cubicBezTo>
                  <a:cubicBezTo>
                    <a:pt x="636" y="143"/>
                    <a:pt x="494" y="1"/>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9"/>
            <p:cNvSpPr/>
            <p:nvPr/>
          </p:nvSpPr>
          <p:spPr>
            <a:xfrm>
              <a:off x="4791346" y="3161856"/>
              <a:ext cx="451541" cy="1240852"/>
            </a:xfrm>
            <a:custGeom>
              <a:avLst/>
              <a:gdLst/>
              <a:ahLst/>
              <a:cxnLst/>
              <a:rect l="l" t="t" r="r" b="b"/>
              <a:pathLst>
                <a:path w="3314" h="9107" extrusionOk="0">
                  <a:moveTo>
                    <a:pt x="1726" y="4787"/>
                  </a:moveTo>
                  <a:cubicBezTo>
                    <a:pt x="1855" y="4787"/>
                    <a:pt x="1960" y="4892"/>
                    <a:pt x="1960" y="5020"/>
                  </a:cubicBezTo>
                  <a:lnTo>
                    <a:pt x="1960" y="5121"/>
                  </a:lnTo>
                  <a:lnTo>
                    <a:pt x="1803" y="5121"/>
                  </a:lnTo>
                  <a:cubicBezTo>
                    <a:pt x="1720" y="5121"/>
                    <a:pt x="1653" y="5189"/>
                    <a:pt x="1653" y="5272"/>
                  </a:cubicBezTo>
                  <a:cubicBezTo>
                    <a:pt x="1653" y="5355"/>
                    <a:pt x="1720" y="5423"/>
                    <a:pt x="1803" y="5423"/>
                  </a:cubicBezTo>
                  <a:lnTo>
                    <a:pt x="1960" y="5423"/>
                  </a:lnTo>
                  <a:lnTo>
                    <a:pt x="1960" y="5633"/>
                  </a:lnTo>
                  <a:lnTo>
                    <a:pt x="1803" y="5633"/>
                  </a:lnTo>
                  <a:cubicBezTo>
                    <a:pt x="1720" y="5633"/>
                    <a:pt x="1653" y="5701"/>
                    <a:pt x="1653" y="5783"/>
                  </a:cubicBezTo>
                  <a:cubicBezTo>
                    <a:pt x="1653" y="5867"/>
                    <a:pt x="1720" y="5934"/>
                    <a:pt x="1803" y="5934"/>
                  </a:cubicBezTo>
                  <a:lnTo>
                    <a:pt x="1960" y="5934"/>
                  </a:lnTo>
                  <a:lnTo>
                    <a:pt x="1960" y="6145"/>
                  </a:lnTo>
                  <a:lnTo>
                    <a:pt x="1803" y="6145"/>
                  </a:lnTo>
                  <a:cubicBezTo>
                    <a:pt x="1720" y="6145"/>
                    <a:pt x="1653" y="6212"/>
                    <a:pt x="1653" y="6296"/>
                  </a:cubicBezTo>
                  <a:cubicBezTo>
                    <a:pt x="1653" y="6378"/>
                    <a:pt x="1720" y="6447"/>
                    <a:pt x="1803" y="6447"/>
                  </a:cubicBezTo>
                  <a:lnTo>
                    <a:pt x="1960" y="6447"/>
                  </a:lnTo>
                  <a:lnTo>
                    <a:pt x="1960" y="6656"/>
                  </a:lnTo>
                  <a:lnTo>
                    <a:pt x="1803" y="6656"/>
                  </a:lnTo>
                  <a:cubicBezTo>
                    <a:pt x="1720" y="6656"/>
                    <a:pt x="1653" y="6724"/>
                    <a:pt x="1653" y="6807"/>
                  </a:cubicBezTo>
                  <a:cubicBezTo>
                    <a:pt x="1653" y="6890"/>
                    <a:pt x="1720" y="6958"/>
                    <a:pt x="1803" y="6958"/>
                  </a:cubicBezTo>
                  <a:lnTo>
                    <a:pt x="1960" y="6958"/>
                  </a:lnTo>
                  <a:lnTo>
                    <a:pt x="1960" y="7313"/>
                  </a:lnTo>
                  <a:cubicBezTo>
                    <a:pt x="1960" y="7371"/>
                    <a:pt x="1992" y="7423"/>
                    <a:pt x="2043" y="7448"/>
                  </a:cubicBezTo>
                  <a:cubicBezTo>
                    <a:pt x="2290" y="7571"/>
                    <a:pt x="2442" y="7816"/>
                    <a:pt x="2442" y="8090"/>
                  </a:cubicBezTo>
                  <a:cubicBezTo>
                    <a:pt x="2442" y="8484"/>
                    <a:pt x="2121" y="8806"/>
                    <a:pt x="1726" y="8806"/>
                  </a:cubicBezTo>
                  <a:cubicBezTo>
                    <a:pt x="1332" y="8806"/>
                    <a:pt x="1010" y="8484"/>
                    <a:pt x="1010" y="8090"/>
                  </a:cubicBezTo>
                  <a:cubicBezTo>
                    <a:pt x="1010" y="7816"/>
                    <a:pt x="1163" y="7571"/>
                    <a:pt x="1410" y="7448"/>
                  </a:cubicBezTo>
                  <a:cubicBezTo>
                    <a:pt x="1461" y="7423"/>
                    <a:pt x="1493" y="7371"/>
                    <a:pt x="1493" y="7313"/>
                  </a:cubicBezTo>
                  <a:lnTo>
                    <a:pt x="1493" y="5020"/>
                  </a:lnTo>
                  <a:cubicBezTo>
                    <a:pt x="1493" y="4892"/>
                    <a:pt x="1598" y="4787"/>
                    <a:pt x="1726" y="4787"/>
                  </a:cubicBezTo>
                  <a:close/>
                  <a:moveTo>
                    <a:pt x="1247" y="1"/>
                  </a:moveTo>
                  <a:cubicBezTo>
                    <a:pt x="1207" y="1"/>
                    <a:pt x="1168" y="16"/>
                    <a:pt x="1138" y="47"/>
                  </a:cubicBezTo>
                  <a:cubicBezTo>
                    <a:pt x="1081" y="106"/>
                    <a:pt x="1083" y="202"/>
                    <a:pt x="1142" y="259"/>
                  </a:cubicBezTo>
                  <a:cubicBezTo>
                    <a:pt x="1530" y="631"/>
                    <a:pt x="1751" y="1158"/>
                    <a:pt x="1751" y="1705"/>
                  </a:cubicBezTo>
                  <a:lnTo>
                    <a:pt x="1751" y="1925"/>
                  </a:lnTo>
                  <a:cubicBezTo>
                    <a:pt x="1751" y="2020"/>
                    <a:pt x="1788" y="2111"/>
                    <a:pt x="1853" y="2180"/>
                  </a:cubicBezTo>
                  <a:lnTo>
                    <a:pt x="2232" y="2582"/>
                  </a:lnTo>
                  <a:cubicBezTo>
                    <a:pt x="2238" y="2588"/>
                    <a:pt x="2242" y="2598"/>
                    <a:pt x="2242" y="2608"/>
                  </a:cubicBezTo>
                  <a:cubicBezTo>
                    <a:pt x="2242" y="2629"/>
                    <a:pt x="2226" y="2646"/>
                    <a:pt x="2205" y="2646"/>
                  </a:cubicBezTo>
                  <a:lnTo>
                    <a:pt x="2090" y="2646"/>
                  </a:lnTo>
                  <a:cubicBezTo>
                    <a:pt x="1904" y="2646"/>
                    <a:pt x="1751" y="2798"/>
                    <a:pt x="1751" y="2985"/>
                  </a:cubicBezTo>
                  <a:lnTo>
                    <a:pt x="1751" y="3130"/>
                  </a:lnTo>
                  <a:lnTo>
                    <a:pt x="1162" y="3130"/>
                  </a:lnTo>
                  <a:cubicBezTo>
                    <a:pt x="1079" y="3130"/>
                    <a:pt x="1011" y="3197"/>
                    <a:pt x="1011" y="3281"/>
                  </a:cubicBezTo>
                  <a:cubicBezTo>
                    <a:pt x="1011" y="3363"/>
                    <a:pt x="1079" y="3431"/>
                    <a:pt x="1162" y="3431"/>
                  </a:cubicBezTo>
                  <a:lnTo>
                    <a:pt x="1749" y="3431"/>
                  </a:lnTo>
                  <a:cubicBezTo>
                    <a:pt x="1718" y="3767"/>
                    <a:pt x="1435" y="4031"/>
                    <a:pt x="1090" y="4031"/>
                  </a:cubicBezTo>
                  <a:lnTo>
                    <a:pt x="370" y="4031"/>
                  </a:lnTo>
                  <a:cubicBezTo>
                    <a:pt x="166" y="4031"/>
                    <a:pt x="1" y="4197"/>
                    <a:pt x="1" y="4402"/>
                  </a:cubicBezTo>
                  <a:lnTo>
                    <a:pt x="1" y="4658"/>
                  </a:lnTo>
                  <a:cubicBezTo>
                    <a:pt x="1" y="4815"/>
                    <a:pt x="100" y="4957"/>
                    <a:pt x="250" y="5008"/>
                  </a:cubicBezTo>
                  <a:lnTo>
                    <a:pt x="1192" y="5334"/>
                  </a:lnTo>
                  <a:lnTo>
                    <a:pt x="1192" y="7225"/>
                  </a:lnTo>
                  <a:cubicBezTo>
                    <a:pt x="892" y="7409"/>
                    <a:pt x="710" y="7733"/>
                    <a:pt x="710" y="8090"/>
                  </a:cubicBezTo>
                  <a:cubicBezTo>
                    <a:pt x="710" y="8651"/>
                    <a:pt x="1165" y="9106"/>
                    <a:pt x="1726" y="9106"/>
                  </a:cubicBezTo>
                  <a:cubicBezTo>
                    <a:pt x="2287" y="9106"/>
                    <a:pt x="2743" y="8651"/>
                    <a:pt x="2743" y="8090"/>
                  </a:cubicBezTo>
                  <a:cubicBezTo>
                    <a:pt x="2743" y="7733"/>
                    <a:pt x="2561" y="7409"/>
                    <a:pt x="2261" y="7225"/>
                  </a:cubicBezTo>
                  <a:lnTo>
                    <a:pt x="2261" y="5726"/>
                  </a:lnTo>
                  <a:cubicBezTo>
                    <a:pt x="2718" y="5976"/>
                    <a:pt x="3012" y="6460"/>
                    <a:pt x="3012" y="6993"/>
                  </a:cubicBezTo>
                  <a:lnTo>
                    <a:pt x="3012" y="7710"/>
                  </a:lnTo>
                  <a:cubicBezTo>
                    <a:pt x="3012" y="7794"/>
                    <a:pt x="3079" y="7861"/>
                    <a:pt x="3162" y="7861"/>
                  </a:cubicBezTo>
                  <a:cubicBezTo>
                    <a:pt x="3246" y="7861"/>
                    <a:pt x="3313" y="7794"/>
                    <a:pt x="3313" y="7710"/>
                  </a:cubicBezTo>
                  <a:lnTo>
                    <a:pt x="3313" y="6993"/>
                  </a:lnTo>
                  <a:cubicBezTo>
                    <a:pt x="3313" y="6294"/>
                    <a:pt x="2896" y="5665"/>
                    <a:pt x="2261" y="5391"/>
                  </a:cubicBezTo>
                  <a:lnTo>
                    <a:pt x="2261" y="5020"/>
                  </a:lnTo>
                  <a:cubicBezTo>
                    <a:pt x="2261" y="4725"/>
                    <a:pt x="2021" y="4485"/>
                    <a:pt x="1727" y="4485"/>
                  </a:cubicBezTo>
                  <a:cubicBezTo>
                    <a:pt x="1434" y="4485"/>
                    <a:pt x="1195" y="4722"/>
                    <a:pt x="1193" y="5016"/>
                  </a:cubicBezTo>
                  <a:lnTo>
                    <a:pt x="348" y="4723"/>
                  </a:lnTo>
                  <a:cubicBezTo>
                    <a:pt x="320" y="4714"/>
                    <a:pt x="301" y="4688"/>
                    <a:pt x="301" y="4658"/>
                  </a:cubicBezTo>
                  <a:lnTo>
                    <a:pt x="301" y="4402"/>
                  </a:lnTo>
                  <a:cubicBezTo>
                    <a:pt x="301" y="4363"/>
                    <a:pt x="333" y="4332"/>
                    <a:pt x="370" y="4332"/>
                  </a:cubicBezTo>
                  <a:lnTo>
                    <a:pt x="1090" y="4332"/>
                  </a:lnTo>
                  <a:cubicBezTo>
                    <a:pt x="1621" y="4332"/>
                    <a:pt x="2053" y="3901"/>
                    <a:pt x="2053" y="3370"/>
                  </a:cubicBezTo>
                  <a:lnTo>
                    <a:pt x="2053" y="2985"/>
                  </a:lnTo>
                  <a:cubicBezTo>
                    <a:pt x="2053" y="2964"/>
                    <a:pt x="2071" y="2948"/>
                    <a:pt x="2092" y="2948"/>
                  </a:cubicBezTo>
                  <a:lnTo>
                    <a:pt x="2205" y="2948"/>
                  </a:lnTo>
                  <a:cubicBezTo>
                    <a:pt x="2391" y="2948"/>
                    <a:pt x="2544" y="2795"/>
                    <a:pt x="2544" y="2608"/>
                  </a:cubicBezTo>
                  <a:cubicBezTo>
                    <a:pt x="2544" y="2521"/>
                    <a:pt x="2511" y="2438"/>
                    <a:pt x="2451" y="2375"/>
                  </a:cubicBezTo>
                  <a:lnTo>
                    <a:pt x="2072" y="1973"/>
                  </a:lnTo>
                  <a:cubicBezTo>
                    <a:pt x="2060" y="1960"/>
                    <a:pt x="2053" y="1943"/>
                    <a:pt x="2053" y="1925"/>
                  </a:cubicBezTo>
                  <a:lnTo>
                    <a:pt x="2053" y="1705"/>
                  </a:lnTo>
                  <a:cubicBezTo>
                    <a:pt x="2053" y="1077"/>
                    <a:pt x="1797" y="470"/>
                    <a:pt x="1351" y="43"/>
                  </a:cubicBezTo>
                  <a:cubicBezTo>
                    <a:pt x="1322" y="15"/>
                    <a:pt x="1284" y="1"/>
                    <a:pt x="1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9"/>
            <p:cNvSpPr/>
            <p:nvPr/>
          </p:nvSpPr>
          <p:spPr>
            <a:xfrm>
              <a:off x="3893588" y="3082013"/>
              <a:ext cx="1349309" cy="1401357"/>
            </a:xfrm>
            <a:custGeom>
              <a:avLst/>
              <a:gdLst/>
              <a:ahLst/>
              <a:cxnLst/>
              <a:rect l="l" t="t" r="r" b="b"/>
              <a:pathLst>
                <a:path w="9903" h="10285" extrusionOk="0">
                  <a:moveTo>
                    <a:pt x="1617" y="5338"/>
                  </a:moveTo>
                  <a:cubicBezTo>
                    <a:pt x="1762" y="5338"/>
                    <a:pt x="1882" y="5457"/>
                    <a:pt x="1882" y="5604"/>
                  </a:cubicBezTo>
                  <a:cubicBezTo>
                    <a:pt x="1882" y="5750"/>
                    <a:pt x="1762" y="5869"/>
                    <a:pt x="1617" y="5869"/>
                  </a:cubicBezTo>
                  <a:cubicBezTo>
                    <a:pt x="1470" y="5869"/>
                    <a:pt x="1350" y="5749"/>
                    <a:pt x="1350" y="5604"/>
                  </a:cubicBezTo>
                  <a:cubicBezTo>
                    <a:pt x="1350" y="5457"/>
                    <a:pt x="1470" y="5338"/>
                    <a:pt x="1617" y="5338"/>
                  </a:cubicBezTo>
                  <a:close/>
                  <a:moveTo>
                    <a:pt x="4391" y="5490"/>
                  </a:moveTo>
                  <a:cubicBezTo>
                    <a:pt x="4519" y="5490"/>
                    <a:pt x="4624" y="5595"/>
                    <a:pt x="4624" y="5724"/>
                  </a:cubicBezTo>
                  <a:cubicBezTo>
                    <a:pt x="4624" y="5853"/>
                    <a:pt x="4519" y="5958"/>
                    <a:pt x="4391" y="5958"/>
                  </a:cubicBezTo>
                  <a:cubicBezTo>
                    <a:pt x="4262" y="5958"/>
                    <a:pt x="4157" y="5853"/>
                    <a:pt x="4157" y="5724"/>
                  </a:cubicBezTo>
                  <a:cubicBezTo>
                    <a:pt x="4157" y="5595"/>
                    <a:pt x="4262" y="5490"/>
                    <a:pt x="4391" y="5490"/>
                  </a:cubicBezTo>
                  <a:close/>
                  <a:moveTo>
                    <a:pt x="1078" y="7161"/>
                  </a:moveTo>
                  <a:cubicBezTo>
                    <a:pt x="1138" y="7361"/>
                    <a:pt x="1229" y="7548"/>
                    <a:pt x="1346" y="7716"/>
                  </a:cubicBezTo>
                  <a:cubicBezTo>
                    <a:pt x="1314" y="7727"/>
                    <a:pt x="1280" y="7733"/>
                    <a:pt x="1244" y="7733"/>
                  </a:cubicBezTo>
                  <a:cubicBezTo>
                    <a:pt x="1073" y="7733"/>
                    <a:pt x="934" y="7594"/>
                    <a:pt x="934" y="7423"/>
                  </a:cubicBezTo>
                  <a:cubicBezTo>
                    <a:pt x="934" y="7313"/>
                    <a:pt x="991" y="7216"/>
                    <a:pt x="1078" y="7161"/>
                  </a:cubicBezTo>
                  <a:close/>
                  <a:moveTo>
                    <a:pt x="4755" y="7256"/>
                  </a:moveTo>
                  <a:cubicBezTo>
                    <a:pt x="4826" y="7309"/>
                    <a:pt x="4873" y="7394"/>
                    <a:pt x="4873" y="7490"/>
                  </a:cubicBezTo>
                  <a:cubicBezTo>
                    <a:pt x="4873" y="7653"/>
                    <a:pt x="4741" y="7784"/>
                    <a:pt x="4579" y="7784"/>
                  </a:cubicBezTo>
                  <a:cubicBezTo>
                    <a:pt x="4545" y="7784"/>
                    <a:pt x="4512" y="7778"/>
                    <a:pt x="4482" y="7767"/>
                  </a:cubicBezTo>
                  <a:cubicBezTo>
                    <a:pt x="4598" y="7612"/>
                    <a:pt x="4690" y="7439"/>
                    <a:pt x="4755" y="7256"/>
                  </a:cubicBezTo>
                  <a:close/>
                  <a:moveTo>
                    <a:pt x="6367" y="0"/>
                  </a:moveTo>
                  <a:cubicBezTo>
                    <a:pt x="6344" y="0"/>
                    <a:pt x="6321" y="0"/>
                    <a:pt x="6297" y="1"/>
                  </a:cubicBezTo>
                  <a:cubicBezTo>
                    <a:pt x="5060" y="38"/>
                    <a:pt x="4083" y="1036"/>
                    <a:pt x="4072" y="2274"/>
                  </a:cubicBezTo>
                  <a:cubicBezTo>
                    <a:pt x="4066" y="2984"/>
                    <a:pt x="4381" y="3645"/>
                    <a:pt x="4935" y="4088"/>
                  </a:cubicBezTo>
                  <a:cubicBezTo>
                    <a:pt x="4953" y="4101"/>
                    <a:pt x="4964" y="4122"/>
                    <a:pt x="4964" y="4142"/>
                  </a:cubicBezTo>
                  <a:lnTo>
                    <a:pt x="4964" y="4442"/>
                  </a:lnTo>
                  <a:cubicBezTo>
                    <a:pt x="4393" y="3908"/>
                    <a:pt x="3663" y="3640"/>
                    <a:pt x="2932" y="3640"/>
                  </a:cubicBezTo>
                  <a:cubicBezTo>
                    <a:pt x="2171" y="3640"/>
                    <a:pt x="1410" y="3930"/>
                    <a:pt x="831" y="4510"/>
                  </a:cubicBezTo>
                  <a:cubicBezTo>
                    <a:pt x="412" y="4929"/>
                    <a:pt x="130" y="5457"/>
                    <a:pt x="17" y="6038"/>
                  </a:cubicBezTo>
                  <a:cubicBezTo>
                    <a:pt x="0" y="6120"/>
                    <a:pt x="54" y="6199"/>
                    <a:pt x="135" y="6214"/>
                  </a:cubicBezTo>
                  <a:cubicBezTo>
                    <a:pt x="145" y="6216"/>
                    <a:pt x="156" y="6217"/>
                    <a:pt x="165" y="6217"/>
                  </a:cubicBezTo>
                  <a:cubicBezTo>
                    <a:pt x="236" y="6217"/>
                    <a:pt x="299" y="6168"/>
                    <a:pt x="312" y="6096"/>
                  </a:cubicBezTo>
                  <a:cubicBezTo>
                    <a:pt x="414" y="5574"/>
                    <a:pt x="666" y="5099"/>
                    <a:pt x="1044" y="4723"/>
                  </a:cubicBezTo>
                  <a:cubicBezTo>
                    <a:pt x="1547" y="4219"/>
                    <a:pt x="2218" y="3941"/>
                    <a:pt x="2932" y="3941"/>
                  </a:cubicBezTo>
                  <a:cubicBezTo>
                    <a:pt x="3647" y="3941"/>
                    <a:pt x="4317" y="4219"/>
                    <a:pt x="4821" y="4723"/>
                  </a:cubicBezTo>
                  <a:cubicBezTo>
                    <a:pt x="4870" y="4772"/>
                    <a:pt x="4919" y="4824"/>
                    <a:pt x="4964" y="4877"/>
                  </a:cubicBezTo>
                  <a:lnTo>
                    <a:pt x="4964" y="5244"/>
                  </a:lnTo>
                  <a:cubicBezTo>
                    <a:pt x="4964" y="5274"/>
                    <a:pt x="4945" y="5300"/>
                    <a:pt x="4917" y="5309"/>
                  </a:cubicBezTo>
                  <a:lnTo>
                    <a:pt x="4779" y="5356"/>
                  </a:lnTo>
                  <a:cubicBezTo>
                    <a:pt x="4682" y="5254"/>
                    <a:pt x="4544" y="5189"/>
                    <a:pt x="4391" y="5189"/>
                  </a:cubicBezTo>
                  <a:cubicBezTo>
                    <a:pt x="4345" y="5189"/>
                    <a:pt x="4301" y="5195"/>
                    <a:pt x="4258" y="5206"/>
                  </a:cubicBezTo>
                  <a:cubicBezTo>
                    <a:pt x="3912" y="4879"/>
                    <a:pt x="3445" y="4678"/>
                    <a:pt x="2932" y="4678"/>
                  </a:cubicBezTo>
                  <a:cubicBezTo>
                    <a:pt x="2501" y="4678"/>
                    <a:pt x="2102" y="4820"/>
                    <a:pt x="1780" y="5060"/>
                  </a:cubicBezTo>
                  <a:cubicBezTo>
                    <a:pt x="1729" y="5044"/>
                    <a:pt x="1673" y="5036"/>
                    <a:pt x="1617" y="5036"/>
                  </a:cubicBezTo>
                  <a:cubicBezTo>
                    <a:pt x="1303" y="5036"/>
                    <a:pt x="1050" y="5290"/>
                    <a:pt x="1050" y="5604"/>
                  </a:cubicBezTo>
                  <a:cubicBezTo>
                    <a:pt x="1050" y="5713"/>
                    <a:pt x="1080" y="5814"/>
                    <a:pt x="1135" y="5901"/>
                  </a:cubicBezTo>
                  <a:cubicBezTo>
                    <a:pt x="1047" y="6121"/>
                    <a:pt x="999" y="6361"/>
                    <a:pt x="999" y="6611"/>
                  </a:cubicBezTo>
                  <a:cubicBezTo>
                    <a:pt x="999" y="6694"/>
                    <a:pt x="1004" y="6777"/>
                    <a:pt x="1014" y="6857"/>
                  </a:cubicBezTo>
                  <a:cubicBezTo>
                    <a:pt x="791" y="6948"/>
                    <a:pt x="633" y="7168"/>
                    <a:pt x="633" y="7423"/>
                  </a:cubicBezTo>
                  <a:cubicBezTo>
                    <a:pt x="633" y="7761"/>
                    <a:pt x="907" y="8035"/>
                    <a:pt x="1244" y="8035"/>
                  </a:cubicBezTo>
                  <a:cubicBezTo>
                    <a:pt x="1353" y="8035"/>
                    <a:pt x="1455" y="8006"/>
                    <a:pt x="1544" y="7955"/>
                  </a:cubicBezTo>
                  <a:cubicBezTo>
                    <a:pt x="1665" y="8080"/>
                    <a:pt x="1802" y="8188"/>
                    <a:pt x="1952" y="8277"/>
                  </a:cubicBezTo>
                  <a:lnTo>
                    <a:pt x="1952" y="9096"/>
                  </a:lnTo>
                  <a:cubicBezTo>
                    <a:pt x="1614" y="8964"/>
                    <a:pt x="1306" y="8763"/>
                    <a:pt x="1044" y="8500"/>
                  </a:cubicBezTo>
                  <a:cubicBezTo>
                    <a:pt x="666" y="8123"/>
                    <a:pt x="414" y="7649"/>
                    <a:pt x="312" y="7127"/>
                  </a:cubicBezTo>
                  <a:cubicBezTo>
                    <a:pt x="298" y="7055"/>
                    <a:pt x="235" y="7005"/>
                    <a:pt x="164" y="7005"/>
                  </a:cubicBezTo>
                  <a:cubicBezTo>
                    <a:pt x="154" y="7005"/>
                    <a:pt x="145" y="7006"/>
                    <a:pt x="135" y="7007"/>
                  </a:cubicBezTo>
                  <a:cubicBezTo>
                    <a:pt x="54" y="7024"/>
                    <a:pt x="0" y="7103"/>
                    <a:pt x="16" y="7184"/>
                  </a:cubicBezTo>
                  <a:cubicBezTo>
                    <a:pt x="130" y="7766"/>
                    <a:pt x="411" y="8294"/>
                    <a:pt x="830" y="8713"/>
                  </a:cubicBezTo>
                  <a:cubicBezTo>
                    <a:pt x="1157" y="9040"/>
                    <a:pt x="1541" y="9274"/>
                    <a:pt x="1952" y="9417"/>
                  </a:cubicBezTo>
                  <a:lnTo>
                    <a:pt x="1952" y="9887"/>
                  </a:lnTo>
                  <a:cubicBezTo>
                    <a:pt x="1952" y="10106"/>
                    <a:pt x="2130" y="10284"/>
                    <a:pt x="2349" y="10284"/>
                  </a:cubicBezTo>
                  <a:lnTo>
                    <a:pt x="9504" y="10284"/>
                  </a:lnTo>
                  <a:cubicBezTo>
                    <a:pt x="9724" y="10284"/>
                    <a:pt x="9902" y="10106"/>
                    <a:pt x="9902" y="9887"/>
                  </a:cubicBezTo>
                  <a:lnTo>
                    <a:pt x="9902" y="8999"/>
                  </a:lnTo>
                  <a:cubicBezTo>
                    <a:pt x="9902" y="8916"/>
                    <a:pt x="9835" y="8848"/>
                    <a:pt x="9752" y="8848"/>
                  </a:cubicBezTo>
                  <a:cubicBezTo>
                    <a:pt x="9668" y="8848"/>
                    <a:pt x="9601" y="8916"/>
                    <a:pt x="9601" y="8999"/>
                  </a:cubicBezTo>
                  <a:lnTo>
                    <a:pt x="9601" y="9887"/>
                  </a:lnTo>
                  <a:cubicBezTo>
                    <a:pt x="9601" y="9940"/>
                    <a:pt x="9558" y="9984"/>
                    <a:pt x="9505" y="9984"/>
                  </a:cubicBezTo>
                  <a:lnTo>
                    <a:pt x="2350" y="9984"/>
                  </a:lnTo>
                  <a:cubicBezTo>
                    <a:pt x="2296" y="9984"/>
                    <a:pt x="2252" y="9940"/>
                    <a:pt x="2252" y="9887"/>
                  </a:cubicBezTo>
                  <a:lnTo>
                    <a:pt x="2252" y="9504"/>
                  </a:lnTo>
                  <a:cubicBezTo>
                    <a:pt x="2476" y="9556"/>
                    <a:pt x="2704" y="9582"/>
                    <a:pt x="2932" y="9582"/>
                  </a:cubicBezTo>
                  <a:cubicBezTo>
                    <a:pt x="3693" y="9582"/>
                    <a:pt x="4455" y="9292"/>
                    <a:pt x="5034" y="8713"/>
                  </a:cubicBezTo>
                  <a:cubicBezTo>
                    <a:pt x="5453" y="8294"/>
                    <a:pt x="5735" y="7766"/>
                    <a:pt x="5848" y="7184"/>
                  </a:cubicBezTo>
                  <a:cubicBezTo>
                    <a:pt x="5864" y="7103"/>
                    <a:pt x="5810" y="7023"/>
                    <a:pt x="5728" y="7007"/>
                  </a:cubicBezTo>
                  <a:cubicBezTo>
                    <a:pt x="5719" y="7006"/>
                    <a:pt x="5709" y="7005"/>
                    <a:pt x="5700" y="7005"/>
                  </a:cubicBezTo>
                  <a:cubicBezTo>
                    <a:pt x="5629" y="7005"/>
                    <a:pt x="5566" y="7055"/>
                    <a:pt x="5552" y="7127"/>
                  </a:cubicBezTo>
                  <a:cubicBezTo>
                    <a:pt x="5451" y="7649"/>
                    <a:pt x="5197" y="8123"/>
                    <a:pt x="4821" y="8500"/>
                  </a:cubicBezTo>
                  <a:cubicBezTo>
                    <a:pt x="4317" y="9004"/>
                    <a:pt x="3647" y="9281"/>
                    <a:pt x="2932" y="9281"/>
                  </a:cubicBezTo>
                  <a:cubicBezTo>
                    <a:pt x="2700" y="9281"/>
                    <a:pt x="2471" y="9251"/>
                    <a:pt x="2252" y="9195"/>
                  </a:cubicBezTo>
                  <a:lnTo>
                    <a:pt x="2252" y="8422"/>
                  </a:lnTo>
                  <a:cubicBezTo>
                    <a:pt x="2464" y="8501"/>
                    <a:pt x="2694" y="8544"/>
                    <a:pt x="2932" y="8544"/>
                  </a:cubicBezTo>
                  <a:cubicBezTo>
                    <a:pt x="3058" y="8544"/>
                    <a:pt x="3185" y="8533"/>
                    <a:pt x="3308" y="8508"/>
                  </a:cubicBezTo>
                  <a:cubicBezTo>
                    <a:pt x="3390" y="8492"/>
                    <a:pt x="3444" y="8412"/>
                    <a:pt x="3427" y="8331"/>
                  </a:cubicBezTo>
                  <a:cubicBezTo>
                    <a:pt x="3413" y="8259"/>
                    <a:pt x="3350" y="8209"/>
                    <a:pt x="3279" y="8209"/>
                  </a:cubicBezTo>
                  <a:cubicBezTo>
                    <a:pt x="3269" y="8209"/>
                    <a:pt x="3260" y="8210"/>
                    <a:pt x="3250" y="8212"/>
                  </a:cubicBezTo>
                  <a:cubicBezTo>
                    <a:pt x="3146" y="8233"/>
                    <a:pt x="3039" y="8244"/>
                    <a:pt x="2932" y="8244"/>
                  </a:cubicBezTo>
                  <a:cubicBezTo>
                    <a:pt x="2032" y="8244"/>
                    <a:pt x="1300" y="7511"/>
                    <a:pt x="1300" y="6611"/>
                  </a:cubicBezTo>
                  <a:cubicBezTo>
                    <a:pt x="1300" y="6439"/>
                    <a:pt x="1327" y="6273"/>
                    <a:pt x="1377" y="6117"/>
                  </a:cubicBezTo>
                  <a:cubicBezTo>
                    <a:pt x="1449" y="6150"/>
                    <a:pt x="1531" y="6170"/>
                    <a:pt x="1616" y="6170"/>
                  </a:cubicBezTo>
                  <a:cubicBezTo>
                    <a:pt x="1929" y="6170"/>
                    <a:pt x="2183" y="5916"/>
                    <a:pt x="2183" y="5604"/>
                  </a:cubicBezTo>
                  <a:cubicBezTo>
                    <a:pt x="2183" y="5464"/>
                    <a:pt x="2133" y="5338"/>
                    <a:pt x="2050" y="5239"/>
                  </a:cubicBezTo>
                  <a:cubicBezTo>
                    <a:pt x="2305" y="5076"/>
                    <a:pt x="2608" y="4979"/>
                    <a:pt x="2932" y="4979"/>
                  </a:cubicBezTo>
                  <a:cubicBezTo>
                    <a:pt x="3336" y="4979"/>
                    <a:pt x="3704" y="5127"/>
                    <a:pt x="3989" y="5370"/>
                  </a:cubicBezTo>
                  <a:cubicBezTo>
                    <a:pt x="3907" y="5464"/>
                    <a:pt x="3855" y="5588"/>
                    <a:pt x="3855" y="5724"/>
                  </a:cubicBezTo>
                  <a:cubicBezTo>
                    <a:pt x="3855" y="6018"/>
                    <a:pt x="4095" y="6258"/>
                    <a:pt x="4391" y="6258"/>
                  </a:cubicBezTo>
                  <a:cubicBezTo>
                    <a:pt x="4436" y="6258"/>
                    <a:pt x="4480" y="6253"/>
                    <a:pt x="4522" y="6243"/>
                  </a:cubicBezTo>
                  <a:cubicBezTo>
                    <a:pt x="4549" y="6361"/>
                    <a:pt x="4563" y="6485"/>
                    <a:pt x="4563" y="6611"/>
                  </a:cubicBezTo>
                  <a:cubicBezTo>
                    <a:pt x="4563" y="7154"/>
                    <a:pt x="4295" y="7660"/>
                    <a:pt x="3844" y="7965"/>
                  </a:cubicBezTo>
                  <a:cubicBezTo>
                    <a:pt x="3776" y="8011"/>
                    <a:pt x="3757" y="8105"/>
                    <a:pt x="3804" y="8173"/>
                  </a:cubicBezTo>
                  <a:cubicBezTo>
                    <a:pt x="3833" y="8217"/>
                    <a:pt x="3880" y="8240"/>
                    <a:pt x="3929" y="8240"/>
                  </a:cubicBezTo>
                  <a:cubicBezTo>
                    <a:pt x="3958" y="8240"/>
                    <a:pt x="3987" y="8231"/>
                    <a:pt x="4012" y="8214"/>
                  </a:cubicBezTo>
                  <a:cubicBezTo>
                    <a:pt x="4108" y="8150"/>
                    <a:pt x="4195" y="8079"/>
                    <a:pt x="4275" y="8002"/>
                  </a:cubicBezTo>
                  <a:cubicBezTo>
                    <a:pt x="4364" y="8054"/>
                    <a:pt x="4468" y="8085"/>
                    <a:pt x="4578" y="8085"/>
                  </a:cubicBezTo>
                  <a:cubicBezTo>
                    <a:pt x="4907" y="8085"/>
                    <a:pt x="5173" y="7818"/>
                    <a:pt x="5173" y="7490"/>
                  </a:cubicBezTo>
                  <a:cubicBezTo>
                    <a:pt x="5173" y="7254"/>
                    <a:pt x="5035" y="7049"/>
                    <a:pt x="4835" y="6953"/>
                  </a:cubicBezTo>
                  <a:cubicBezTo>
                    <a:pt x="4855" y="6841"/>
                    <a:pt x="4865" y="6727"/>
                    <a:pt x="4865" y="6611"/>
                  </a:cubicBezTo>
                  <a:cubicBezTo>
                    <a:pt x="4865" y="6426"/>
                    <a:pt x="4839" y="6248"/>
                    <a:pt x="4791" y="6078"/>
                  </a:cubicBezTo>
                  <a:cubicBezTo>
                    <a:pt x="4875" y="5984"/>
                    <a:pt x="4925" y="5859"/>
                    <a:pt x="4925" y="5723"/>
                  </a:cubicBezTo>
                  <a:cubicBezTo>
                    <a:pt x="4925" y="5691"/>
                    <a:pt x="4922" y="5659"/>
                    <a:pt x="4917" y="5628"/>
                  </a:cubicBezTo>
                  <a:lnTo>
                    <a:pt x="5015" y="5594"/>
                  </a:lnTo>
                  <a:cubicBezTo>
                    <a:pt x="5146" y="5548"/>
                    <a:pt x="5239" y="5435"/>
                    <a:pt x="5260" y="5302"/>
                  </a:cubicBezTo>
                  <a:cubicBezTo>
                    <a:pt x="5398" y="5547"/>
                    <a:pt x="5497" y="5814"/>
                    <a:pt x="5552" y="6096"/>
                  </a:cubicBezTo>
                  <a:cubicBezTo>
                    <a:pt x="5566" y="6167"/>
                    <a:pt x="5629" y="6218"/>
                    <a:pt x="5700" y="6218"/>
                  </a:cubicBezTo>
                  <a:cubicBezTo>
                    <a:pt x="5710" y="6218"/>
                    <a:pt x="5719" y="6216"/>
                    <a:pt x="5728" y="6214"/>
                  </a:cubicBezTo>
                  <a:cubicBezTo>
                    <a:pt x="5810" y="6199"/>
                    <a:pt x="5864" y="6120"/>
                    <a:pt x="5848" y="6038"/>
                  </a:cubicBezTo>
                  <a:cubicBezTo>
                    <a:pt x="5757" y="5571"/>
                    <a:pt x="5557" y="5138"/>
                    <a:pt x="5264" y="4769"/>
                  </a:cubicBezTo>
                  <a:lnTo>
                    <a:pt x="5264" y="4142"/>
                  </a:lnTo>
                  <a:cubicBezTo>
                    <a:pt x="5264" y="4029"/>
                    <a:pt x="5213" y="3923"/>
                    <a:pt x="5124" y="3852"/>
                  </a:cubicBezTo>
                  <a:cubicBezTo>
                    <a:pt x="4642" y="3468"/>
                    <a:pt x="4369" y="2893"/>
                    <a:pt x="4374" y="2277"/>
                  </a:cubicBezTo>
                  <a:cubicBezTo>
                    <a:pt x="4382" y="1202"/>
                    <a:pt x="5232" y="334"/>
                    <a:pt x="6307" y="303"/>
                  </a:cubicBezTo>
                  <a:cubicBezTo>
                    <a:pt x="6328" y="302"/>
                    <a:pt x="6349" y="302"/>
                    <a:pt x="6370" y="302"/>
                  </a:cubicBezTo>
                  <a:cubicBezTo>
                    <a:pt x="6655" y="302"/>
                    <a:pt x="6931" y="362"/>
                    <a:pt x="7191" y="480"/>
                  </a:cubicBezTo>
                  <a:cubicBezTo>
                    <a:pt x="7211" y="489"/>
                    <a:pt x="7233" y="493"/>
                    <a:pt x="7254" y="493"/>
                  </a:cubicBezTo>
                  <a:cubicBezTo>
                    <a:pt x="7311" y="493"/>
                    <a:pt x="7366" y="461"/>
                    <a:pt x="7391" y="405"/>
                  </a:cubicBezTo>
                  <a:cubicBezTo>
                    <a:pt x="7426" y="330"/>
                    <a:pt x="7392" y="241"/>
                    <a:pt x="7317" y="206"/>
                  </a:cubicBezTo>
                  <a:cubicBezTo>
                    <a:pt x="7016" y="69"/>
                    <a:pt x="6697" y="0"/>
                    <a:pt x="6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9"/>
            <p:cNvSpPr/>
            <p:nvPr/>
          </p:nvSpPr>
          <p:spPr>
            <a:xfrm>
              <a:off x="4590648" y="3369503"/>
              <a:ext cx="119085" cy="170043"/>
            </a:xfrm>
            <a:custGeom>
              <a:avLst/>
              <a:gdLst/>
              <a:ahLst/>
              <a:cxnLst/>
              <a:rect l="l" t="t" r="r" b="b"/>
              <a:pathLst>
                <a:path w="874" h="1248" extrusionOk="0">
                  <a:moveTo>
                    <a:pt x="624" y="1"/>
                  </a:moveTo>
                  <a:cubicBezTo>
                    <a:pt x="280" y="1"/>
                    <a:pt x="1" y="281"/>
                    <a:pt x="1" y="624"/>
                  </a:cubicBezTo>
                  <a:cubicBezTo>
                    <a:pt x="1" y="968"/>
                    <a:pt x="280" y="1248"/>
                    <a:pt x="624" y="1248"/>
                  </a:cubicBezTo>
                  <a:lnTo>
                    <a:pt x="722" y="1248"/>
                  </a:lnTo>
                  <a:cubicBezTo>
                    <a:pt x="806" y="1248"/>
                    <a:pt x="873" y="1181"/>
                    <a:pt x="873" y="1097"/>
                  </a:cubicBezTo>
                  <a:cubicBezTo>
                    <a:pt x="873" y="1014"/>
                    <a:pt x="806" y="946"/>
                    <a:pt x="722" y="946"/>
                  </a:cubicBezTo>
                  <a:lnTo>
                    <a:pt x="624" y="946"/>
                  </a:lnTo>
                  <a:cubicBezTo>
                    <a:pt x="447" y="946"/>
                    <a:pt x="302" y="802"/>
                    <a:pt x="302" y="624"/>
                  </a:cubicBezTo>
                  <a:cubicBezTo>
                    <a:pt x="302" y="446"/>
                    <a:pt x="447" y="302"/>
                    <a:pt x="624" y="302"/>
                  </a:cubicBezTo>
                  <a:lnTo>
                    <a:pt x="722" y="302"/>
                  </a:lnTo>
                  <a:cubicBezTo>
                    <a:pt x="806" y="302"/>
                    <a:pt x="873" y="235"/>
                    <a:pt x="873" y="152"/>
                  </a:cubicBezTo>
                  <a:cubicBezTo>
                    <a:pt x="873" y="68"/>
                    <a:pt x="806" y="1"/>
                    <a:pt x="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9"/>
            <p:cNvSpPr/>
            <p:nvPr/>
          </p:nvSpPr>
          <p:spPr>
            <a:xfrm>
              <a:off x="4911111" y="3351518"/>
              <a:ext cx="41285" cy="71124"/>
            </a:xfrm>
            <a:custGeom>
              <a:avLst/>
              <a:gdLst/>
              <a:ahLst/>
              <a:cxnLst/>
              <a:rect l="l" t="t" r="r" b="b"/>
              <a:pathLst>
                <a:path w="303" h="522" extrusionOk="0">
                  <a:moveTo>
                    <a:pt x="151" y="1"/>
                  </a:moveTo>
                  <a:cubicBezTo>
                    <a:pt x="69" y="1"/>
                    <a:pt x="0" y="68"/>
                    <a:pt x="0" y="152"/>
                  </a:cubicBezTo>
                  <a:lnTo>
                    <a:pt x="0" y="371"/>
                  </a:lnTo>
                  <a:cubicBezTo>
                    <a:pt x="0" y="455"/>
                    <a:pt x="69" y="522"/>
                    <a:pt x="151" y="522"/>
                  </a:cubicBezTo>
                  <a:cubicBezTo>
                    <a:pt x="234" y="522"/>
                    <a:pt x="302" y="455"/>
                    <a:pt x="302" y="371"/>
                  </a:cubicBezTo>
                  <a:lnTo>
                    <a:pt x="302" y="152"/>
                  </a:lnTo>
                  <a:cubicBezTo>
                    <a:pt x="302" y="68"/>
                    <a:pt x="23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9"/>
            <p:cNvSpPr/>
            <p:nvPr/>
          </p:nvSpPr>
          <p:spPr>
            <a:xfrm>
              <a:off x="4163774" y="3797877"/>
              <a:ext cx="258471" cy="331366"/>
            </a:xfrm>
            <a:custGeom>
              <a:avLst/>
              <a:gdLst/>
              <a:ahLst/>
              <a:cxnLst/>
              <a:rect l="l" t="t" r="r" b="b"/>
              <a:pathLst>
                <a:path w="1897" h="2432" extrusionOk="0">
                  <a:moveTo>
                    <a:pt x="655" y="679"/>
                  </a:moveTo>
                  <a:lnTo>
                    <a:pt x="887" y="1454"/>
                  </a:lnTo>
                  <a:cubicBezTo>
                    <a:pt x="904" y="1515"/>
                    <a:pt x="959" y="1558"/>
                    <a:pt x="1023" y="1561"/>
                  </a:cubicBezTo>
                  <a:cubicBezTo>
                    <a:pt x="1026" y="1561"/>
                    <a:pt x="1029" y="1561"/>
                    <a:pt x="1032" y="1561"/>
                  </a:cubicBezTo>
                  <a:cubicBezTo>
                    <a:pt x="1092" y="1561"/>
                    <a:pt x="1146" y="1525"/>
                    <a:pt x="1169" y="1470"/>
                  </a:cubicBezTo>
                  <a:lnTo>
                    <a:pt x="1296" y="1172"/>
                  </a:lnTo>
                  <a:lnTo>
                    <a:pt x="1544" y="1755"/>
                  </a:lnTo>
                  <a:cubicBezTo>
                    <a:pt x="1580" y="1840"/>
                    <a:pt x="1572" y="1933"/>
                    <a:pt x="1520" y="2009"/>
                  </a:cubicBezTo>
                  <a:cubicBezTo>
                    <a:pt x="1470" y="2087"/>
                    <a:pt x="1388" y="2131"/>
                    <a:pt x="1296" y="2131"/>
                  </a:cubicBezTo>
                  <a:lnTo>
                    <a:pt x="655" y="2131"/>
                  </a:lnTo>
                  <a:cubicBezTo>
                    <a:pt x="552" y="2131"/>
                    <a:pt x="458" y="2083"/>
                    <a:pt x="396" y="2001"/>
                  </a:cubicBezTo>
                  <a:cubicBezTo>
                    <a:pt x="335" y="1918"/>
                    <a:pt x="317" y="1814"/>
                    <a:pt x="346" y="1715"/>
                  </a:cubicBezTo>
                  <a:lnTo>
                    <a:pt x="655" y="679"/>
                  </a:lnTo>
                  <a:close/>
                  <a:moveTo>
                    <a:pt x="655" y="1"/>
                  </a:moveTo>
                  <a:cubicBezTo>
                    <a:pt x="589" y="1"/>
                    <a:pt x="530" y="45"/>
                    <a:pt x="511" y="109"/>
                  </a:cubicBezTo>
                  <a:lnTo>
                    <a:pt x="58" y="1629"/>
                  </a:lnTo>
                  <a:cubicBezTo>
                    <a:pt x="0" y="1819"/>
                    <a:pt x="36" y="2021"/>
                    <a:pt x="155" y="2180"/>
                  </a:cubicBezTo>
                  <a:cubicBezTo>
                    <a:pt x="274" y="2340"/>
                    <a:pt x="456" y="2431"/>
                    <a:pt x="655" y="2431"/>
                  </a:cubicBezTo>
                  <a:lnTo>
                    <a:pt x="1296" y="2431"/>
                  </a:lnTo>
                  <a:cubicBezTo>
                    <a:pt x="1488" y="2431"/>
                    <a:pt x="1666" y="2336"/>
                    <a:pt x="1772" y="2176"/>
                  </a:cubicBezTo>
                  <a:cubicBezTo>
                    <a:pt x="1878" y="2015"/>
                    <a:pt x="1896" y="1814"/>
                    <a:pt x="1821" y="1637"/>
                  </a:cubicBezTo>
                  <a:lnTo>
                    <a:pt x="1434" y="728"/>
                  </a:lnTo>
                  <a:cubicBezTo>
                    <a:pt x="1411" y="672"/>
                    <a:pt x="1357" y="636"/>
                    <a:pt x="1296" y="636"/>
                  </a:cubicBezTo>
                  <a:cubicBezTo>
                    <a:pt x="1235" y="636"/>
                    <a:pt x="1181" y="672"/>
                    <a:pt x="1157" y="728"/>
                  </a:cubicBezTo>
                  <a:lnTo>
                    <a:pt x="1055" y="967"/>
                  </a:lnTo>
                  <a:lnTo>
                    <a:pt x="800" y="109"/>
                  </a:lnTo>
                  <a:cubicBezTo>
                    <a:pt x="781" y="45"/>
                    <a:pt x="722" y="1"/>
                    <a:pt x="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9"/>
            <p:cNvSpPr/>
            <p:nvPr/>
          </p:nvSpPr>
          <p:spPr>
            <a:xfrm>
              <a:off x="4962614" y="4200091"/>
              <a:ext cx="127941" cy="127941"/>
            </a:xfrm>
            <a:custGeom>
              <a:avLst/>
              <a:gdLst/>
              <a:ahLst/>
              <a:cxnLst/>
              <a:rect l="l" t="t" r="r" b="b"/>
              <a:pathLst>
                <a:path w="939" h="939" extrusionOk="0">
                  <a:moveTo>
                    <a:pt x="470" y="303"/>
                  </a:moveTo>
                  <a:cubicBezTo>
                    <a:pt x="562" y="303"/>
                    <a:pt x="637" y="377"/>
                    <a:pt x="637" y="470"/>
                  </a:cubicBezTo>
                  <a:cubicBezTo>
                    <a:pt x="637" y="562"/>
                    <a:pt x="562" y="637"/>
                    <a:pt x="470" y="637"/>
                  </a:cubicBezTo>
                  <a:cubicBezTo>
                    <a:pt x="378" y="637"/>
                    <a:pt x="302" y="562"/>
                    <a:pt x="302" y="470"/>
                  </a:cubicBezTo>
                  <a:cubicBezTo>
                    <a:pt x="302" y="377"/>
                    <a:pt x="377" y="303"/>
                    <a:pt x="470" y="303"/>
                  </a:cubicBezTo>
                  <a:close/>
                  <a:moveTo>
                    <a:pt x="470" y="1"/>
                  </a:moveTo>
                  <a:cubicBezTo>
                    <a:pt x="211" y="1"/>
                    <a:pt x="1" y="211"/>
                    <a:pt x="1" y="470"/>
                  </a:cubicBezTo>
                  <a:cubicBezTo>
                    <a:pt x="1" y="728"/>
                    <a:pt x="211" y="939"/>
                    <a:pt x="470" y="939"/>
                  </a:cubicBezTo>
                  <a:cubicBezTo>
                    <a:pt x="728" y="939"/>
                    <a:pt x="938" y="728"/>
                    <a:pt x="938" y="470"/>
                  </a:cubicBezTo>
                  <a:cubicBezTo>
                    <a:pt x="938" y="211"/>
                    <a:pt x="728" y="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9"/>
            <p:cNvSpPr/>
            <p:nvPr/>
          </p:nvSpPr>
          <p:spPr>
            <a:xfrm>
              <a:off x="5222309" y="4287564"/>
              <a:ext cx="136" cy="136"/>
            </a:xfrm>
            <a:custGeom>
              <a:avLst/>
              <a:gdLst/>
              <a:ahLst/>
              <a:cxnLst/>
              <a:rect l="l" t="t" r="r" b="b"/>
              <a:pathLst>
                <a:path w="1" h="1" extrusionOk="0">
                  <a:moveTo>
                    <a:pt x="0" y="0"/>
                  </a:move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39"/>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9"/>
          <p:cNvSpPr/>
          <p:nvPr/>
        </p:nvSpPr>
        <p:spPr>
          <a:xfrm rot="5400000">
            <a:off x="2925046" y="436431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9"/>
          <p:cNvSpPr/>
          <p:nvPr/>
        </p:nvSpPr>
        <p:spPr>
          <a:xfrm rot="7660645">
            <a:off x="1067144" y="1040434"/>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9"/>
          <p:cNvSpPr/>
          <p:nvPr/>
        </p:nvSpPr>
        <p:spPr>
          <a:xfrm rot="-7588906">
            <a:off x="1299130" y="3842141"/>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9" name="Picture Placeholder 8" descr="A person holding a brain&#10;&#10;Description automatically generated with medium confidence">
            <a:extLst>
              <a:ext uri="{FF2B5EF4-FFF2-40B4-BE49-F238E27FC236}">
                <a16:creationId xmlns:a16="http://schemas.microsoft.com/office/drawing/2014/main" id="{F790A256-0400-41C1-9B55-04F3A478445C}"/>
              </a:ext>
            </a:extLst>
          </p:cNvPr>
          <p:cNvPicPr>
            <a:picLocks noGrp="1" noChangeAspect="1"/>
          </p:cNvPicPr>
          <p:nvPr>
            <p:ph type="pic" idx="2"/>
          </p:nvPr>
        </p:nvPicPr>
        <p:blipFill>
          <a:blip r:embed="rId3"/>
          <a:srcRect l="20833" r="20833"/>
          <a:stretch>
            <a:fillRect/>
          </a:stretch>
        </p:blipFill>
        <p:spPr>
          <a:xfrm>
            <a:off x="4654696" y="854250"/>
            <a:ext cx="3435000" cy="3435000"/>
          </a:xfrm>
        </p:spPr>
      </p:pic>
      <p:sp>
        <p:nvSpPr>
          <p:cNvPr id="13" name="TextBox 12">
            <a:extLst>
              <a:ext uri="{FF2B5EF4-FFF2-40B4-BE49-F238E27FC236}">
                <a16:creationId xmlns:a16="http://schemas.microsoft.com/office/drawing/2014/main" id="{5419CFDB-B067-4915-B650-482A5839BFC5}"/>
              </a:ext>
            </a:extLst>
          </p:cNvPr>
          <p:cNvSpPr txBox="1"/>
          <p:nvPr/>
        </p:nvSpPr>
        <p:spPr>
          <a:xfrm>
            <a:off x="467117" y="758858"/>
            <a:ext cx="4022188" cy="1553054"/>
          </a:xfrm>
          <a:prstGeom prst="rect">
            <a:avLst/>
          </a:prstGeom>
          <a:noFill/>
        </p:spPr>
        <p:txBody>
          <a:bodyPr wrap="square">
            <a:spAutoFit/>
          </a:bodyPr>
          <a:lstStyle/>
          <a:p>
            <a:pPr algn="just">
              <a:lnSpc>
                <a:spcPct val="150000"/>
              </a:lnSpc>
            </a:pPr>
            <a:r>
              <a:rPr lang="vi-VN" sz="2200" b="1" dirty="0">
                <a:effectLst/>
                <a:latin typeface="+mn-lt"/>
                <a:ea typeface="Times New Roman" panose="02020603050405020304" pitchFamily="18" charset="0"/>
              </a:rPr>
              <a:t>2. Một số bệnh về hệ thần kinh và chất gây nghiện đối với hệ thần kinh </a:t>
            </a:r>
            <a:endParaRPr lang="en-US" sz="2200" dirty="0">
              <a:latin typeface="+mn-lt"/>
            </a:endParaRPr>
          </a:p>
        </p:txBody>
      </p:sp>
      <p:sp>
        <p:nvSpPr>
          <p:cNvPr id="14" name="TextBox 13">
            <a:extLst>
              <a:ext uri="{FF2B5EF4-FFF2-40B4-BE49-F238E27FC236}">
                <a16:creationId xmlns:a16="http://schemas.microsoft.com/office/drawing/2014/main" id="{3122EBDB-8562-4406-A7DB-D2625DADB98B}"/>
              </a:ext>
            </a:extLst>
          </p:cNvPr>
          <p:cNvSpPr txBox="1"/>
          <p:nvPr/>
        </p:nvSpPr>
        <p:spPr>
          <a:xfrm>
            <a:off x="467117" y="2431479"/>
            <a:ext cx="4572000" cy="400110"/>
          </a:xfrm>
          <a:prstGeom prst="rect">
            <a:avLst/>
          </a:prstGeom>
          <a:noFill/>
        </p:spPr>
        <p:txBody>
          <a:bodyPr wrap="square">
            <a:spAutoFit/>
          </a:bodyPr>
          <a:lstStyle/>
          <a:p>
            <a:r>
              <a:rPr lang="vi-VN" sz="2000" dirty="0">
                <a:solidFill>
                  <a:srgbClr val="333333"/>
                </a:solidFill>
                <a:effectLst/>
                <a:latin typeface="+mn-lt"/>
                <a:ea typeface="Times New Roman" panose="02020603050405020304" pitchFamily="18" charset="0"/>
              </a:rPr>
              <a:t>a) Một số bệnh về hệ thần kinh</a:t>
            </a:r>
            <a:endParaRPr lang="en-US" sz="2000" dirty="0">
              <a:solidFill>
                <a:srgbClr val="333333"/>
              </a:solidFill>
              <a:latin typeface="+mn-lt"/>
            </a:endParaRPr>
          </a:p>
        </p:txBody>
      </p:sp>
      <p:sp>
        <p:nvSpPr>
          <p:cNvPr id="15" name="Freeform 7">
            <a:extLst>
              <a:ext uri="{FF2B5EF4-FFF2-40B4-BE49-F238E27FC236}">
                <a16:creationId xmlns:a16="http://schemas.microsoft.com/office/drawing/2014/main" id="{33B07F1C-77FE-4AA6-82E1-3AE77C70ED6A}"/>
              </a:ext>
            </a:extLst>
          </p:cNvPr>
          <p:cNvSpPr/>
          <p:nvPr/>
        </p:nvSpPr>
        <p:spPr>
          <a:xfrm>
            <a:off x="428774" y="3024556"/>
            <a:ext cx="2455869" cy="1940700"/>
          </a:xfrm>
          <a:custGeom>
            <a:avLst/>
            <a:gdLst/>
            <a:ahLst/>
            <a:cxnLst/>
            <a:rect l="l" t="t" r="r" b="b"/>
            <a:pathLst>
              <a:path w="3571696" h="2848427">
                <a:moveTo>
                  <a:pt x="0" y="0"/>
                </a:moveTo>
                <a:lnTo>
                  <a:pt x="3571695" y="0"/>
                </a:lnTo>
                <a:lnTo>
                  <a:pt x="3571695" y="2848427"/>
                </a:lnTo>
                <a:lnTo>
                  <a:pt x="0" y="2848427"/>
                </a:lnTo>
                <a:lnTo>
                  <a:pt x="0" y="0"/>
                </a:lnTo>
                <a:close/>
              </a:path>
            </a:pathLst>
          </a:custGeom>
          <a:blipFill>
            <a:blip r:embed="rId4"/>
            <a:stretch>
              <a:fillRect/>
            </a:stretch>
          </a:blipFill>
        </p:spPr>
      </p:sp>
      <p:grpSp>
        <p:nvGrpSpPr>
          <p:cNvPr id="16" name="Google Shape;1020;p44">
            <a:extLst>
              <a:ext uri="{FF2B5EF4-FFF2-40B4-BE49-F238E27FC236}">
                <a16:creationId xmlns:a16="http://schemas.microsoft.com/office/drawing/2014/main" id="{A8C441A1-59FD-407C-9407-BAB05B4E1105}"/>
              </a:ext>
            </a:extLst>
          </p:cNvPr>
          <p:cNvGrpSpPr/>
          <p:nvPr/>
        </p:nvGrpSpPr>
        <p:grpSpPr>
          <a:xfrm>
            <a:off x="7428600" y="4056049"/>
            <a:ext cx="1450115" cy="1024117"/>
            <a:chOff x="3723317" y="3284292"/>
            <a:chExt cx="1206820" cy="853644"/>
          </a:xfrm>
        </p:grpSpPr>
        <p:sp>
          <p:nvSpPr>
            <p:cNvPr id="17" name="Google Shape;1021;p44">
              <a:extLst>
                <a:ext uri="{FF2B5EF4-FFF2-40B4-BE49-F238E27FC236}">
                  <a16:creationId xmlns:a16="http://schemas.microsoft.com/office/drawing/2014/main" id="{39566FAD-3026-4344-801C-2972B092D5CD}"/>
                </a:ext>
              </a:extLst>
            </p:cNvPr>
            <p:cNvSpPr/>
            <p:nvPr/>
          </p:nvSpPr>
          <p:spPr>
            <a:xfrm>
              <a:off x="3723317" y="3284292"/>
              <a:ext cx="1206820" cy="853644"/>
            </a:xfrm>
            <a:custGeom>
              <a:avLst/>
              <a:gdLst/>
              <a:ahLst/>
              <a:cxnLst/>
              <a:rect l="l" t="t" r="r" b="b"/>
              <a:pathLst>
                <a:path w="25129" h="17775" extrusionOk="0">
                  <a:moveTo>
                    <a:pt x="15146" y="1"/>
                  </a:moveTo>
                  <a:cubicBezTo>
                    <a:pt x="15140" y="1"/>
                    <a:pt x="15134" y="1"/>
                    <a:pt x="15127" y="1"/>
                  </a:cubicBezTo>
                  <a:cubicBezTo>
                    <a:pt x="13955" y="10"/>
                    <a:pt x="13000" y="966"/>
                    <a:pt x="12990" y="2138"/>
                  </a:cubicBezTo>
                  <a:cubicBezTo>
                    <a:pt x="12981" y="3234"/>
                    <a:pt x="13795" y="4144"/>
                    <a:pt x="14850" y="4290"/>
                  </a:cubicBezTo>
                  <a:cubicBezTo>
                    <a:pt x="16007" y="7528"/>
                    <a:pt x="18895" y="9778"/>
                    <a:pt x="22222" y="10193"/>
                  </a:cubicBezTo>
                  <a:cubicBezTo>
                    <a:pt x="20772" y="11089"/>
                    <a:pt x="19099" y="11570"/>
                    <a:pt x="17351" y="11570"/>
                  </a:cubicBezTo>
                  <a:lnTo>
                    <a:pt x="15542" y="11570"/>
                  </a:lnTo>
                  <a:lnTo>
                    <a:pt x="14923" y="10712"/>
                  </a:lnTo>
                  <a:cubicBezTo>
                    <a:pt x="13121" y="8214"/>
                    <a:pt x="10207" y="6723"/>
                    <a:pt x="7128" y="6723"/>
                  </a:cubicBezTo>
                  <a:lnTo>
                    <a:pt x="4167" y="6723"/>
                  </a:lnTo>
                  <a:cubicBezTo>
                    <a:pt x="3855" y="5916"/>
                    <a:pt x="3072" y="5342"/>
                    <a:pt x="2157" y="5342"/>
                  </a:cubicBezTo>
                  <a:cubicBezTo>
                    <a:pt x="969" y="5342"/>
                    <a:pt x="1" y="6309"/>
                    <a:pt x="1" y="7498"/>
                  </a:cubicBezTo>
                  <a:cubicBezTo>
                    <a:pt x="1" y="8687"/>
                    <a:pt x="968" y="9654"/>
                    <a:pt x="2157" y="9654"/>
                  </a:cubicBezTo>
                  <a:cubicBezTo>
                    <a:pt x="3072" y="9654"/>
                    <a:pt x="3855" y="9078"/>
                    <a:pt x="4167" y="8272"/>
                  </a:cubicBezTo>
                  <a:lnTo>
                    <a:pt x="7128" y="8272"/>
                  </a:lnTo>
                  <a:cubicBezTo>
                    <a:pt x="9691" y="8272"/>
                    <a:pt x="12117" y="9504"/>
                    <a:pt x="13631" y="11570"/>
                  </a:cubicBezTo>
                  <a:lnTo>
                    <a:pt x="6862" y="11570"/>
                  </a:lnTo>
                  <a:cubicBezTo>
                    <a:pt x="6549" y="10763"/>
                    <a:pt x="5768" y="10188"/>
                    <a:pt x="4852" y="10188"/>
                  </a:cubicBezTo>
                  <a:cubicBezTo>
                    <a:pt x="3663" y="10188"/>
                    <a:pt x="2696" y="11155"/>
                    <a:pt x="2696" y="12344"/>
                  </a:cubicBezTo>
                  <a:cubicBezTo>
                    <a:pt x="2696" y="13533"/>
                    <a:pt x="3663" y="14500"/>
                    <a:pt x="4852" y="14500"/>
                  </a:cubicBezTo>
                  <a:cubicBezTo>
                    <a:pt x="5768" y="14500"/>
                    <a:pt x="6549" y="13925"/>
                    <a:pt x="6862" y="13119"/>
                  </a:cubicBezTo>
                  <a:lnTo>
                    <a:pt x="17351" y="13119"/>
                  </a:lnTo>
                  <a:cubicBezTo>
                    <a:pt x="19415" y="13119"/>
                    <a:pt x="21392" y="12546"/>
                    <a:pt x="23098" y="11474"/>
                  </a:cubicBezTo>
                  <a:lnTo>
                    <a:pt x="23098" y="11474"/>
                  </a:lnTo>
                  <a:cubicBezTo>
                    <a:pt x="21780" y="13735"/>
                    <a:pt x="19344" y="15175"/>
                    <a:pt x="16660" y="15175"/>
                  </a:cubicBezTo>
                  <a:cubicBezTo>
                    <a:pt x="16621" y="15175"/>
                    <a:pt x="16583" y="15175"/>
                    <a:pt x="16545" y="15174"/>
                  </a:cubicBezTo>
                  <a:cubicBezTo>
                    <a:pt x="16340" y="14198"/>
                    <a:pt x="15472" y="13463"/>
                    <a:pt x="14436" y="13463"/>
                  </a:cubicBezTo>
                  <a:cubicBezTo>
                    <a:pt x="13247" y="13463"/>
                    <a:pt x="12280" y="14430"/>
                    <a:pt x="12280" y="15619"/>
                  </a:cubicBezTo>
                  <a:cubicBezTo>
                    <a:pt x="12280" y="16808"/>
                    <a:pt x="13247" y="17775"/>
                    <a:pt x="14436" y="17775"/>
                  </a:cubicBezTo>
                  <a:cubicBezTo>
                    <a:pt x="15223" y="17775"/>
                    <a:pt x="15910" y="17349"/>
                    <a:pt x="16287" y="16719"/>
                  </a:cubicBezTo>
                  <a:cubicBezTo>
                    <a:pt x="16412" y="16724"/>
                    <a:pt x="16536" y="16727"/>
                    <a:pt x="16661" y="16727"/>
                  </a:cubicBezTo>
                  <a:cubicBezTo>
                    <a:pt x="20453" y="16727"/>
                    <a:pt x="23842" y="14340"/>
                    <a:pt x="25129" y="10774"/>
                  </a:cubicBezTo>
                  <a:cubicBezTo>
                    <a:pt x="24813" y="10665"/>
                    <a:pt x="24421" y="10369"/>
                    <a:pt x="24105" y="10098"/>
                  </a:cubicBezTo>
                  <a:cubicBezTo>
                    <a:pt x="23833" y="9864"/>
                    <a:pt x="23616" y="9572"/>
                    <a:pt x="23474" y="9242"/>
                  </a:cubicBezTo>
                  <a:cubicBezTo>
                    <a:pt x="23355" y="8963"/>
                    <a:pt x="23276" y="8709"/>
                    <a:pt x="23274" y="8709"/>
                  </a:cubicBezTo>
                  <a:lnTo>
                    <a:pt x="23274" y="8709"/>
                  </a:lnTo>
                  <a:cubicBezTo>
                    <a:pt x="23274" y="8709"/>
                    <a:pt x="23274" y="8710"/>
                    <a:pt x="23274" y="8713"/>
                  </a:cubicBezTo>
                  <a:cubicBezTo>
                    <a:pt x="20224" y="8687"/>
                    <a:pt x="17470" y="6796"/>
                    <a:pt x="16369" y="3930"/>
                  </a:cubicBezTo>
                  <a:cubicBezTo>
                    <a:pt x="16931" y="3540"/>
                    <a:pt x="17301" y="2890"/>
                    <a:pt x="17301" y="2156"/>
                  </a:cubicBezTo>
                  <a:cubicBezTo>
                    <a:pt x="17301" y="968"/>
                    <a:pt x="16335" y="1"/>
                    <a:pt x="15146"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22;p44">
              <a:extLst>
                <a:ext uri="{FF2B5EF4-FFF2-40B4-BE49-F238E27FC236}">
                  <a16:creationId xmlns:a16="http://schemas.microsoft.com/office/drawing/2014/main" id="{B7AB2F15-AAF8-4733-9E32-01D1A6047EEB}"/>
                </a:ext>
              </a:extLst>
            </p:cNvPr>
            <p:cNvSpPr/>
            <p:nvPr/>
          </p:nvSpPr>
          <p:spPr>
            <a:xfrm>
              <a:off x="3766444" y="3578450"/>
              <a:ext cx="132741" cy="132693"/>
            </a:xfrm>
            <a:custGeom>
              <a:avLst/>
              <a:gdLst/>
              <a:ahLst/>
              <a:cxnLst/>
              <a:rect l="l" t="t" r="r" b="b"/>
              <a:pathLst>
                <a:path w="2764" h="2763" extrusionOk="0">
                  <a:moveTo>
                    <a:pt x="1383" y="0"/>
                  </a:moveTo>
                  <a:cubicBezTo>
                    <a:pt x="620" y="0"/>
                    <a:pt x="1" y="618"/>
                    <a:pt x="1" y="1381"/>
                  </a:cubicBezTo>
                  <a:cubicBezTo>
                    <a:pt x="1" y="2144"/>
                    <a:pt x="620" y="2763"/>
                    <a:pt x="1383" y="2763"/>
                  </a:cubicBezTo>
                  <a:cubicBezTo>
                    <a:pt x="2145" y="2763"/>
                    <a:pt x="2763" y="2144"/>
                    <a:pt x="2763" y="1381"/>
                  </a:cubicBezTo>
                  <a:cubicBezTo>
                    <a:pt x="2763" y="618"/>
                    <a:pt x="2145" y="0"/>
                    <a:pt x="1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23;p44">
              <a:extLst>
                <a:ext uri="{FF2B5EF4-FFF2-40B4-BE49-F238E27FC236}">
                  <a16:creationId xmlns:a16="http://schemas.microsoft.com/office/drawing/2014/main" id="{E7932DE7-3B77-49F2-863D-E941319A140B}"/>
                </a:ext>
              </a:extLst>
            </p:cNvPr>
            <p:cNvSpPr/>
            <p:nvPr/>
          </p:nvSpPr>
          <p:spPr>
            <a:xfrm>
              <a:off x="3895874" y="3811183"/>
              <a:ext cx="132693" cy="132741"/>
            </a:xfrm>
            <a:custGeom>
              <a:avLst/>
              <a:gdLst/>
              <a:ahLst/>
              <a:cxnLst/>
              <a:rect l="l" t="t" r="r" b="b"/>
              <a:pathLst>
                <a:path w="2763" h="2764" extrusionOk="0">
                  <a:moveTo>
                    <a:pt x="1382" y="1"/>
                  </a:moveTo>
                  <a:cubicBezTo>
                    <a:pt x="619" y="1"/>
                    <a:pt x="0" y="619"/>
                    <a:pt x="0" y="1381"/>
                  </a:cubicBezTo>
                  <a:cubicBezTo>
                    <a:pt x="0" y="2144"/>
                    <a:pt x="619" y="2763"/>
                    <a:pt x="1382" y="2763"/>
                  </a:cubicBezTo>
                  <a:cubicBezTo>
                    <a:pt x="2145" y="2763"/>
                    <a:pt x="2763" y="2144"/>
                    <a:pt x="2763" y="1381"/>
                  </a:cubicBezTo>
                  <a:cubicBezTo>
                    <a:pt x="2763" y="619"/>
                    <a:pt x="2145" y="1"/>
                    <a:pt x="1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24;p44">
              <a:extLst>
                <a:ext uri="{FF2B5EF4-FFF2-40B4-BE49-F238E27FC236}">
                  <a16:creationId xmlns:a16="http://schemas.microsoft.com/office/drawing/2014/main" id="{A6FF95CB-FE9F-41EE-A7B5-FEBDAF6F52E8}"/>
                </a:ext>
              </a:extLst>
            </p:cNvPr>
            <p:cNvSpPr/>
            <p:nvPr/>
          </p:nvSpPr>
          <p:spPr>
            <a:xfrm>
              <a:off x="4390203" y="3321896"/>
              <a:ext cx="132741" cy="132741"/>
            </a:xfrm>
            <a:custGeom>
              <a:avLst/>
              <a:gdLst/>
              <a:ahLst/>
              <a:cxnLst/>
              <a:rect l="l" t="t" r="r" b="b"/>
              <a:pathLst>
                <a:path w="2764" h="2764" extrusionOk="0">
                  <a:moveTo>
                    <a:pt x="1383" y="1"/>
                  </a:moveTo>
                  <a:cubicBezTo>
                    <a:pt x="620" y="1"/>
                    <a:pt x="1" y="620"/>
                    <a:pt x="1" y="1382"/>
                  </a:cubicBezTo>
                  <a:cubicBezTo>
                    <a:pt x="1" y="2145"/>
                    <a:pt x="620" y="2763"/>
                    <a:pt x="1383" y="2763"/>
                  </a:cubicBezTo>
                  <a:cubicBezTo>
                    <a:pt x="2145" y="2763"/>
                    <a:pt x="2763" y="2145"/>
                    <a:pt x="2763" y="1382"/>
                  </a:cubicBezTo>
                  <a:cubicBezTo>
                    <a:pt x="2763" y="619"/>
                    <a:pt x="2145" y="1"/>
                    <a:pt x="1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25;p44">
              <a:extLst>
                <a:ext uri="{FF2B5EF4-FFF2-40B4-BE49-F238E27FC236}">
                  <a16:creationId xmlns:a16="http://schemas.microsoft.com/office/drawing/2014/main" id="{8942C928-5C0F-44FA-B058-B46C69FA6DE3}"/>
                </a:ext>
              </a:extLst>
            </p:cNvPr>
            <p:cNvSpPr/>
            <p:nvPr/>
          </p:nvSpPr>
          <p:spPr>
            <a:xfrm>
              <a:off x="3723317" y="3284292"/>
              <a:ext cx="1206820" cy="853644"/>
            </a:xfrm>
            <a:custGeom>
              <a:avLst/>
              <a:gdLst/>
              <a:ahLst/>
              <a:cxnLst/>
              <a:rect l="l" t="t" r="r" b="b"/>
              <a:pathLst>
                <a:path w="25129" h="17775" extrusionOk="0">
                  <a:moveTo>
                    <a:pt x="15145" y="1551"/>
                  </a:moveTo>
                  <a:cubicBezTo>
                    <a:pt x="15155" y="1551"/>
                    <a:pt x="15165" y="1551"/>
                    <a:pt x="15175" y="1551"/>
                  </a:cubicBezTo>
                  <a:cubicBezTo>
                    <a:pt x="15484" y="1566"/>
                    <a:pt x="15736" y="1815"/>
                    <a:pt x="15753" y="2125"/>
                  </a:cubicBezTo>
                  <a:cubicBezTo>
                    <a:pt x="15772" y="2475"/>
                    <a:pt x="15492" y="2765"/>
                    <a:pt x="15144" y="2765"/>
                  </a:cubicBezTo>
                  <a:cubicBezTo>
                    <a:pt x="15134" y="2765"/>
                    <a:pt x="15124" y="2765"/>
                    <a:pt x="15114" y="2765"/>
                  </a:cubicBezTo>
                  <a:cubicBezTo>
                    <a:pt x="14806" y="2748"/>
                    <a:pt x="14555" y="2497"/>
                    <a:pt x="14539" y="2189"/>
                  </a:cubicBezTo>
                  <a:cubicBezTo>
                    <a:pt x="14522" y="1840"/>
                    <a:pt x="14799" y="1551"/>
                    <a:pt x="15145" y="1551"/>
                  </a:cubicBezTo>
                  <a:close/>
                  <a:moveTo>
                    <a:pt x="2159" y="6891"/>
                  </a:moveTo>
                  <a:cubicBezTo>
                    <a:pt x="2493" y="6891"/>
                    <a:pt x="2766" y="7164"/>
                    <a:pt x="2766" y="7499"/>
                  </a:cubicBezTo>
                  <a:cubicBezTo>
                    <a:pt x="2765" y="7833"/>
                    <a:pt x="2492" y="8106"/>
                    <a:pt x="2158" y="8106"/>
                  </a:cubicBezTo>
                  <a:cubicBezTo>
                    <a:pt x="1808" y="8106"/>
                    <a:pt x="1526" y="7808"/>
                    <a:pt x="1552" y="7453"/>
                  </a:cubicBezTo>
                  <a:cubicBezTo>
                    <a:pt x="1574" y="7155"/>
                    <a:pt x="1814" y="6915"/>
                    <a:pt x="2112" y="6893"/>
                  </a:cubicBezTo>
                  <a:cubicBezTo>
                    <a:pt x="2128" y="6892"/>
                    <a:pt x="2143" y="6891"/>
                    <a:pt x="2159" y="6891"/>
                  </a:cubicBezTo>
                  <a:close/>
                  <a:moveTo>
                    <a:pt x="4852" y="11738"/>
                  </a:moveTo>
                  <a:cubicBezTo>
                    <a:pt x="5206" y="11738"/>
                    <a:pt x="5490" y="12041"/>
                    <a:pt x="5458" y="12400"/>
                  </a:cubicBezTo>
                  <a:cubicBezTo>
                    <a:pt x="5432" y="12691"/>
                    <a:pt x="5198" y="12924"/>
                    <a:pt x="4908" y="12949"/>
                  </a:cubicBezTo>
                  <a:cubicBezTo>
                    <a:pt x="4889" y="12951"/>
                    <a:pt x="4870" y="12952"/>
                    <a:pt x="4851" y="12952"/>
                  </a:cubicBezTo>
                  <a:cubicBezTo>
                    <a:pt x="4499" y="12952"/>
                    <a:pt x="4216" y="12649"/>
                    <a:pt x="4248" y="12289"/>
                  </a:cubicBezTo>
                  <a:cubicBezTo>
                    <a:pt x="4273" y="11999"/>
                    <a:pt x="4507" y="11766"/>
                    <a:pt x="4797" y="11740"/>
                  </a:cubicBezTo>
                  <a:cubicBezTo>
                    <a:pt x="4815" y="11739"/>
                    <a:pt x="4834" y="11738"/>
                    <a:pt x="4852" y="11738"/>
                  </a:cubicBezTo>
                  <a:close/>
                  <a:moveTo>
                    <a:pt x="14435" y="15011"/>
                  </a:moveTo>
                  <a:cubicBezTo>
                    <a:pt x="14770" y="15011"/>
                    <a:pt x="15043" y="15284"/>
                    <a:pt x="15043" y="15619"/>
                  </a:cubicBezTo>
                  <a:cubicBezTo>
                    <a:pt x="15043" y="15954"/>
                    <a:pt x="14771" y="16226"/>
                    <a:pt x="14436" y="16226"/>
                  </a:cubicBezTo>
                  <a:cubicBezTo>
                    <a:pt x="14086" y="16226"/>
                    <a:pt x="13803" y="15929"/>
                    <a:pt x="13830" y="15573"/>
                  </a:cubicBezTo>
                  <a:cubicBezTo>
                    <a:pt x="13852" y="15275"/>
                    <a:pt x="14092" y="15035"/>
                    <a:pt x="14389" y="15013"/>
                  </a:cubicBezTo>
                  <a:cubicBezTo>
                    <a:pt x="14404" y="15012"/>
                    <a:pt x="14419" y="15011"/>
                    <a:pt x="14435" y="15011"/>
                  </a:cubicBezTo>
                  <a:close/>
                  <a:moveTo>
                    <a:pt x="15146" y="1"/>
                  </a:moveTo>
                  <a:cubicBezTo>
                    <a:pt x="15140" y="1"/>
                    <a:pt x="15134" y="1"/>
                    <a:pt x="15127" y="1"/>
                  </a:cubicBezTo>
                  <a:cubicBezTo>
                    <a:pt x="13955" y="10"/>
                    <a:pt x="13000" y="966"/>
                    <a:pt x="12990" y="2138"/>
                  </a:cubicBezTo>
                  <a:cubicBezTo>
                    <a:pt x="12981" y="3234"/>
                    <a:pt x="13795" y="4144"/>
                    <a:pt x="14850" y="4290"/>
                  </a:cubicBezTo>
                  <a:cubicBezTo>
                    <a:pt x="16007" y="7528"/>
                    <a:pt x="18895" y="9778"/>
                    <a:pt x="22222" y="10193"/>
                  </a:cubicBezTo>
                  <a:cubicBezTo>
                    <a:pt x="20772" y="11089"/>
                    <a:pt x="19099" y="11570"/>
                    <a:pt x="17351" y="11570"/>
                  </a:cubicBezTo>
                  <a:lnTo>
                    <a:pt x="15542" y="11570"/>
                  </a:lnTo>
                  <a:lnTo>
                    <a:pt x="14923" y="10712"/>
                  </a:lnTo>
                  <a:cubicBezTo>
                    <a:pt x="13121" y="8214"/>
                    <a:pt x="10207" y="6723"/>
                    <a:pt x="7128" y="6723"/>
                  </a:cubicBezTo>
                  <a:lnTo>
                    <a:pt x="4167" y="6723"/>
                  </a:lnTo>
                  <a:cubicBezTo>
                    <a:pt x="3855" y="5916"/>
                    <a:pt x="3072" y="5342"/>
                    <a:pt x="2157" y="5342"/>
                  </a:cubicBezTo>
                  <a:cubicBezTo>
                    <a:pt x="969" y="5342"/>
                    <a:pt x="1" y="6309"/>
                    <a:pt x="1" y="7498"/>
                  </a:cubicBezTo>
                  <a:cubicBezTo>
                    <a:pt x="1" y="8687"/>
                    <a:pt x="968" y="9654"/>
                    <a:pt x="2157" y="9654"/>
                  </a:cubicBezTo>
                  <a:cubicBezTo>
                    <a:pt x="3072" y="9654"/>
                    <a:pt x="3855" y="9078"/>
                    <a:pt x="4167" y="8272"/>
                  </a:cubicBezTo>
                  <a:lnTo>
                    <a:pt x="7128" y="8272"/>
                  </a:lnTo>
                  <a:cubicBezTo>
                    <a:pt x="9691" y="8272"/>
                    <a:pt x="12117" y="9504"/>
                    <a:pt x="13631" y="11570"/>
                  </a:cubicBezTo>
                  <a:lnTo>
                    <a:pt x="6862" y="11570"/>
                  </a:lnTo>
                  <a:cubicBezTo>
                    <a:pt x="6549" y="10763"/>
                    <a:pt x="5768" y="10188"/>
                    <a:pt x="4852" y="10188"/>
                  </a:cubicBezTo>
                  <a:cubicBezTo>
                    <a:pt x="3663" y="10188"/>
                    <a:pt x="2696" y="11155"/>
                    <a:pt x="2696" y="12344"/>
                  </a:cubicBezTo>
                  <a:cubicBezTo>
                    <a:pt x="2696" y="13533"/>
                    <a:pt x="3663" y="14500"/>
                    <a:pt x="4852" y="14500"/>
                  </a:cubicBezTo>
                  <a:cubicBezTo>
                    <a:pt x="5768" y="14500"/>
                    <a:pt x="6549" y="13925"/>
                    <a:pt x="6862" y="13119"/>
                  </a:cubicBezTo>
                  <a:lnTo>
                    <a:pt x="17351" y="13119"/>
                  </a:lnTo>
                  <a:cubicBezTo>
                    <a:pt x="19415" y="13119"/>
                    <a:pt x="21392" y="12546"/>
                    <a:pt x="23098" y="11474"/>
                  </a:cubicBezTo>
                  <a:lnTo>
                    <a:pt x="23098" y="11474"/>
                  </a:lnTo>
                  <a:cubicBezTo>
                    <a:pt x="21780" y="13735"/>
                    <a:pt x="19344" y="15175"/>
                    <a:pt x="16660" y="15175"/>
                  </a:cubicBezTo>
                  <a:cubicBezTo>
                    <a:pt x="16621" y="15175"/>
                    <a:pt x="16583" y="15175"/>
                    <a:pt x="16545" y="15174"/>
                  </a:cubicBezTo>
                  <a:cubicBezTo>
                    <a:pt x="16340" y="14198"/>
                    <a:pt x="15472" y="13463"/>
                    <a:pt x="14436" y="13463"/>
                  </a:cubicBezTo>
                  <a:cubicBezTo>
                    <a:pt x="13247" y="13463"/>
                    <a:pt x="12280" y="14430"/>
                    <a:pt x="12280" y="15619"/>
                  </a:cubicBezTo>
                  <a:cubicBezTo>
                    <a:pt x="12280" y="16808"/>
                    <a:pt x="13247" y="17775"/>
                    <a:pt x="14436" y="17775"/>
                  </a:cubicBezTo>
                  <a:cubicBezTo>
                    <a:pt x="15223" y="17775"/>
                    <a:pt x="15910" y="17349"/>
                    <a:pt x="16287" y="16719"/>
                  </a:cubicBezTo>
                  <a:cubicBezTo>
                    <a:pt x="16412" y="16724"/>
                    <a:pt x="16536" y="16727"/>
                    <a:pt x="16661" y="16727"/>
                  </a:cubicBezTo>
                  <a:cubicBezTo>
                    <a:pt x="20453" y="16727"/>
                    <a:pt x="23842" y="14340"/>
                    <a:pt x="25129" y="10774"/>
                  </a:cubicBezTo>
                  <a:cubicBezTo>
                    <a:pt x="24813" y="10665"/>
                    <a:pt x="24421" y="10369"/>
                    <a:pt x="24105" y="10098"/>
                  </a:cubicBezTo>
                  <a:cubicBezTo>
                    <a:pt x="23833" y="9864"/>
                    <a:pt x="23616" y="9572"/>
                    <a:pt x="23474" y="9242"/>
                  </a:cubicBezTo>
                  <a:cubicBezTo>
                    <a:pt x="23355" y="8963"/>
                    <a:pt x="23276" y="8709"/>
                    <a:pt x="23274" y="8709"/>
                  </a:cubicBezTo>
                  <a:lnTo>
                    <a:pt x="23274" y="8709"/>
                  </a:lnTo>
                  <a:cubicBezTo>
                    <a:pt x="23274" y="8709"/>
                    <a:pt x="23274" y="8710"/>
                    <a:pt x="23274" y="8713"/>
                  </a:cubicBezTo>
                  <a:cubicBezTo>
                    <a:pt x="20224" y="8687"/>
                    <a:pt x="17470" y="6796"/>
                    <a:pt x="16369" y="3930"/>
                  </a:cubicBezTo>
                  <a:cubicBezTo>
                    <a:pt x="16931" y="3540"/>
                    <a:pt x="17301" y="2890"/>
                    <a:pt x="17301" y="2156"/>
                  </a:cubicBezTo>
                  <a:cubicBezTo>
                    <a:pt x="17301" y="968"/>
                    <a:pt x="16335" y="1"/>
                    <a:pt x="15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16" name="Google Shape;1016;p44"/>
          <p:cNvSpPr/>
          <p:nvPr/>
        </p:nvSpPr>
        <p:spPr>
          <a:xfrm rot="-10288848">
            <a:off x="6854616" y="417363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4"/>
          <p:cNvSpPr/>
          <p:nvPr/>
        </p:nvSpPr>
        <p:spPr>
          <a:xfrm rot="-8100000">
            <a:off x="2937352" y="44006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4"/>
          <p:cNvSpPr/>
          <p:nvPr/>
        </p:nvSpPr>
        <p:spPr>
          <a:xfrm rot="-5839392">
            <a:off x="818090" y="1397650"/>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4"/>
          <p:cNvSpPr/>
          <p:nvPr/>
        </p:nvSpPr>
        <p:spPr>
          <a:xfrm rot="511152">
            <a:off x="8085850" y="88357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TextBox 132">
            <a:extLst>
              <a:ext uri="{FF2B5EF4-FFF2-40B4-BE49-F238E27FC236}">
                <a16:creationId xmlns:a16="http://schemas.microsoft.com/office/drawing/2014/main" id="{68AD4096-75E7-49F7-9365-87DCF3CB0689}"/>
              </a:ext>
            </a:extLst>
          </p:cNvPr>
          <p:cNvSpPr txBox="1"/>
          <p:nvPr/>
        </p:nvSpPr>
        <p:spPr>
          <a:xfrm>
            <a:off x="667312" y="532883"/>
            <a:ext cx="7809376" cy="984308"/>
          </a:xfrm>
          <a:prstGeom prst="rect">
            <a:avLst/>
          </a:prstGeom>
          <a:noFill/>
        </p:spPr>
        <p:txBody>
          <a:bodyPr wrap="square">
            <a:spAutoFit/>
          </a:bodyPr>
          <a:lstStyle/>
          <a:p>
            <a:pPr algn="ctr">
              <a:lnSpc>
                <a:spcPct val="150000"/>
              </a:lnSpc>
            </a:pPr>
            <a:r>
              <a:rPr lang="vi-VN" sz="2000" b="1" dirty="0">
                <a:effectLst/>
                <a:latin typeface="+mn-lt"/>
                <a:ea typeface="Times New Roman" panose="02020603050405020304" pitchFamily="18" charset="0"/>
              </a:rPr>
              <a:t>PHIẾU HỌC TẬP</a:t>
            </a:r>
            <a:endParaRPr lang="en-US" sz="2000" dirty="0">
              <a:effectLst/>
              <a:latin typeface="+mn-lt"/>
              <a:ea typeface="Calibri" panose="020F0502020204030204" pitchFamily="34" charset="0"/>
            </a:endParaRPr>
          </a:p>
          <a:p>
            <a:pPr algn="just">
              <a:lnSpc>
                <a:spcPct val="150000"/>
              </a:lnSpc>
            </a:pPr>
            <a:r>
              <a:rPr lang="vi-VN" sz="2000" i="1" dirty="0">
                <a:effectLst/>
                <a:latin typeface="+mn-lt"/>
                <a:ea typeface="Times New Roman" panose="02020603050405020304" pitchFamily="18" charset="0"/>
              </a:rPr>
              <a:t>Đọc thông tin </a:t>
            </a:r>
            <a:r>
              <a:rPr lang="vi-VN" sz="2000" b="1" i="1" dirty="0">
                <a:effectLst/>
                <a:latin typeface="+mn-lt"/>
                <a:ea typeface="Times New Roman" panose="02020603050405020304" pitchFamily="18" charset="0"/>
              </a:rPr>
              <a:t>mục I.2.a </a:t>
            </a:r>
            <a:r>
              <a:rPr lang="vi-VN" sz="2000" i="1" dirty="0">
                <a:effectLst/>
                <a:latin typeface="+mn-lt"/>
                <a:ea typeface="Times New Roman" panose="02020603050405020304" pitchFamily="18" charset="0"/>
              </a:rPr>
              <a:t>- SGK tr 153, hoàn thành bảng sau:</a:t>
            </a:r>
            <a:endParaRPr lang="en-US" sz="2000" dirty="0">
              <a:effectLst/>
              <a:latin typeface="+mn-lt"/>
              <a:ea typeface="Calibri" panose="020F0502020204030204" pitchFamily="34" charset="0"/>
            </a:endParaRPr>
          </a:p>
        </p:txBody>
      </p:sp>
      <p:pic>
        <p:nvPicPr>
          <p:cNvPr id="26" name="Picture 25" descr="A person walking with his hands in his pockets&#10;&#10;Description automatically generated">
            <a:extLst>
              <a:ext uri="{FF2B5EF4-FFF2-40B4-BE49-F238E27FC236}">
                <a16:creationId xmlns:a16="http://schemas.microsoft.com/office/drawing/2014/main" id="{39712083-9899-4CAC-8E6C-19D171E80769}"/>
              </a:ext>
            </a:extLst>
          </p:cNvPr>
          <p:cNvPicPr>
            <a:picLocks noChangeAspect="1"/>
          </p:cNvPicPr>
          <p:nvPr/>
        </p:nvPicPr>
        <p:blipFill>
          <a:blip r:embed="rId3"/>
          <a:stretch>
            <a:fillRect/>
          </a:stretch>
        </p:blipFill>
        <p:spPr>
          <a:xfrm>
            <a:off x="287429" y="1390928"/>
            <a:ext cx="2990556" cy="3752572"/>
          </a:xfrm>
          <a:prstGeom prst="rect">
            <a:avLst/>
          </a:prstGeom>
        </p:spPr>
      </p:pic>
      <p:graphicFrame>
        <p:nvGraphicFramePr>
          <p:cNvPr id="27" name="Table 26">
            <a:extLst>
              <a:ext uri="{FF2B5EF4-FFF2-40B4-BE49-F238E27FC236}">
                <a16:creationId xmlns:a16="http://schemas.microsoft.com/office/drawing/2014/main" id="{2BC4FF60-63C1-4928-A57D-991DEC4A53D6}"/>
              </a:ext>
            </a:extLst>
          </p:cNvPr>
          <p:cNvGraphicFramePr>
            <a:graphicFrameLocks noGrp="1"/>
          </p:cNvGraphicFramePr>
          <p:nvPr>
            <p:extLst>
              <p:ext uri="{D42A27DB-BD31-4B8C-83A1-F6EECF244321}">
                <p14:modId xmlns:p14="http://schemas.microsoft.com/office/powerpoint/2010/main" val="2241492834"/>
              </p:ext>
            </p:extLst>
          </p:nvPr>
        </p:nvGraphicFramePr>
        <p:xfrm>
          <a:off x="3277985" y="1511102"/>
          <a:ext cx="5483060" cy="3271632"/>
        </p:xfrm>
        <a:graphic>
          <a:graphicData uri="http://schemas.openxmlformats.org/drawingml/2006/table">
            <a:tbl>
              <a:tblPr>
                <a:tableStyleId>{A2BC7BDA-E0A0-46C3-BACD-2A0F588C49E9}</a:tableStyleId>
              </a:tblPr>
              <a:tblGrid>
                <a:gridCol w="1240219">
                  <a:extLst>
                    <a:ext uri="{9D8B030D-6E8A-4147-A177-3AD203B41FA5}">
                      <a16:colId xmlns:a16="http://schemas.microsoft.com/office/drawing/2014/main" val="1229764886"/>
                    </a:ext>
                  </a:extLst>
                </a:gridCol>
                <a:gridCol w="1288627">
                  <a:extLst>
                    <a:ext uri="{9D8B030D-6E8A-4147-A177-3AD203B41FA5}">
                      <a16:colId xmlns:a16="http://schemas.microsoft.com/office/drawing/2014/main" val="1307098946"/>
                    </a:ext>
                  </a:extLst>
                </a:gridCol>
                <a:gridCol w="1352061">
                  <a:extLst>
                    <a:ext uri="{9D8B030D-6E8A-4147-A177-3AD203B41FA5}">
                      <a16:colId xmlns:a16="http://schemas.microsoft.com/office/drawing/2014/main" val="3278102495"/>
                    </a:ext>
                  </a:extLst>
                </a:gridCol>
                <a:gridCol w="1602153">
                  <a:extLst>
                    <a:ext uri="{9D8B030D-6E8A-4147-A177-3AD203B41FA5}">
                      <a16:colId xmlns:a16="http://schemas.microsoft.com/office/drawing/2014/main" val="1045202034"/>
                    </a:ext>
                  </a:extLst>
                </a:gridCol>
              </a:tblGrid>
              <a:tr h="567780">
                <a:tc>
                  <a:txBody>
                    <a:bodyPr/>
                    <a:lstStyle/>
                    <a:p>
                      <a:pPr algn="ctr">
                        <a:lnSpc>
                          <a:spcPct val="130000"/>
                        </a:lnSpc>
                        <a:spcBef>
                          <a:spcPts val="100"/>
                        </a:spcBef>
                        <a:spcAft>
                          <a:spcPts val="100"/>
                        </a:spcAft>
                      </a:pPr>
                      <a:r>
                        <a:rPr lang="vi-VN" sz="1800" b="1" dirty="0">
                          <a:effectLst/>
                        </a:rPr>
                        <a:t>Tên bệnh</a:t>
                      </a:r>
                      <a:endParaRPr lang="en-US" sz="1800" b="1" dirty="0">
                        <a:effectLst/>
                        <a:latin typeface="Calibri" panose="020F0502020204030204" pitchFamily="34" charset="0"/>
                        <a:ea typeface="Calibri" panose="020F0502020204030204" pitchFamily="34" charset="0"/>
                      </a:endParaRPr>
                    </a:p>
                  </a:txBody>
                  <a:tcPr marL="31637" marR="31637" marT="31637" marB="31637" anchor="ctr">
                    <a:solidFill>
                      <a:schemeClr val="accent3">
                        <a:lumMod val="40000"/>
                        <a:lumOff val="60000"/>
                      </a:schemeClr>
                    </a:solidFill>
                  </a:tcPr>
                </a:tc>
                <a:tc>
                  <a:txBody>
                    <a:bodyPr/>
                    <a:lstStyle/>
                    <a:p>
                      <a:pPr algn="ctr">
                        <a:lnSpc>
                          <a:spcPct val="130000"/>
                        </a:lnSpc>
                        <a:spcBef>
                          <a:spcPts val="100"/>
                        </a:spcBef>
                        <a:spcAft>
                          <a:spcPts val="100"/>
                        </a:spcAft>
                      </a:pPr>
                      <a:r>
                        <a:rPr lang="vi-VN" sz="1800" b="1" dirty="0">
                          <a:effectLst/>
                        </a:rPr>
                        <a:t>Nguyên nhân</a:t>
                      </a:r>
                      <a:endParaRPr lang="en-US" sz="1800" b="1" dirty="0">
                        <a:effectLst/>
                        <a:latin typeface="Calibri" panose="020F0502020204030204" pitchFamily="34" charset="0"/>
                        <a:ea typeface="Calibri" panose="020F0502020204030204" pitchFamily="34" charset="0"/>
                      </a:endParaRPr>
                    </a:p>
                  </a:txBody>
                  <a:tcPr marL="31637" marR="31637" marT="31637" marB="31637" anchor="ctr">
                    <a:solidFill>
                      <a:schemeClr val="accent3">
                        <a:lumMod val="40000"/>
                        <a:lumOff val="60000"/>
                      </a:schemeClr>
                    </a:solidFill>
                  </a:tcPr>
                </a:tc>
                <a:tc>
                  <a:txBody>
                    <a:bodyPr/>
                    <a:lstStyle/>
                    <a:p>
                      <a:pPr algn="ctr">
                        <a:lnSpc>
                          <a:spcPct val="130000"/>
                        </a:lnSpc>
                        <a:spcBef>
                          <a:spcPts val="100"/>
                        </a:spcBef>
                        <a:spcAft>
                          <a:spcPts val="100"/>
                        </a:spcAft>
                      </a:pPr>
                      <a:r>
                        <a:rPr lang="vi-VN" sz="1800" b="1" dirty="0">
                          <a:effectLst/>
                        </a:rPr>
                        <a:t> Triệu chứng</a:t>
                      </a:r>
                      <a:endParaRPr lang="en-US" sz="1800" b="1" dirty="0">
                        <a:effectLst/>
                        <a:latin typeface="Calibri" panose="020F0502020204030204" pitchFamily="34" charset="0"/>
                        <a:ea typeface="Calibri" panose="020F0502020204030204" pitchFamily="34" charset="0"/>
                      </a:endParaRPr>
                    </a:p>
                  </a:txBody>
                  <a:tcPr marL="31637" marR="31637" marT="31637" marB="31637" anchor="ctr">
                    <a:solidFill>
                      <a:schemeClr val="accent3">
                        <a:lumMod val="40000"/>
                        <a:lumOff val="60000"/>
                      </a:schemeClr>
                    </a:solidFill>
                  </a:tcPr>
                </a:tc>
                <a:tc>
                  <a:txBody>
                    <a:bodyPr/>
                    <a:lstStyle/>
                    <a:p>
                      <a:pPr algn="ctr">
                        <a:lnSpc>
                          <a:spcPct val="130000"/>
                        </a:lnSpc>
                        <a:spcBef>
                          <a:spcPts val="100"/>
                        </a:spcBef>
                        <a:spcAft>
                          <a:spcPts val="100"/>
                        </a:spcAft>
                      </a:pPr>
                      <a:r>
                        <a:rPr lang="vi-VN" sz="1800" b="1" dirty="0">
                          <a:effectLst/>
                        </a:rPr>
                        <a:t>Biện pháp phòng chống</a:t>
                      </a:r>
                      <a:endParaRPr lang="en-US" sz="1800" b="1" dirty="0">
                        <a:effectLst/>
                        <a:latin typeface="Calibri" panose="020F0502020204030204" pitchFamily="34" charset="0"/>
                        <a:ea typeface="Calibri" panose="020F0502020204030204" pitchFamily="34" charset="0"/>
                      </a:endParaRPr>
                    </a:p>
                  </a:txBody>
                  <a:tcPr marL="31637" marR="31637" marT="31637" marB="31637" anchor="ctr">
                    <a:solidFill>
                      <a:schemeClr val="accent3">
                        <a:lumMod val="40000"/>
                        <a:lumOff val="60000"/>
                      </a:schemeClr>
                    </a:solidFill>
                  </a:tcPr>
                </a:tc>
                <a:extLst>
                  <a:ext uri="{0D108BD9-81ED-4DB2-BD59-A6C34878D82A}">
                    <a16:rowId xmlns:a16="http://schemas.microsoft.com/office/drawing/2014/main" val="1796575227"/>
                  </a:ext>
                </a:extLst>
              </a:tr>
              <a:tr h="640865">
                <a:tc>
                  <a:txBody>
                    <a:bodyPr/>
                    <a:lstStyle/>
                    <a:p>
                      <a:pPr algn="ctr">
                        <a:lnSpc>
                          <a:spcPct val="150000"/>
                        </a:lnSpc>
                        <a:spcBef>
                          <a:spcPts val="0"/>
                        </a:spcBef>
                        <a:spcAft>
                          <a:spcPts val="0"/>
                        </a:spcAft>
                      </a:pPr>
                      <a:r>
                        <a:rPr lang="vi-VN" sz="1800" dirty="0">
                          <a:effectLst/>
                        </a:rPr>
                        <a:t>Bệnh Parkinson</a:t>
                      </a:r>
                      <a:endParaRPr lang="en-US" sz="1800" dirty="0">
                        <a:effectLst/>
                        <a:latin typeface="Calibri" panose="020F0502020204030204" pitchFamily="34" charset="0"/>
                        <a:ea typeface="Calibri" panose="020F0502020204030204" pitchFamily="34" charset="0"/>
                      </a:endParaRPr>
                    </a:p>
                  </a:txBody>
                  <a:tcPr marL="31637" marR="31637" marT="31637" marB="31637" anchor="ctr">
                    <a:solidFill>
                      <a:schemeClr val="accent2"/>
                    </a:solidFill>
                  </a:tcPr>
                </a:tc>
                <a:tc>
                  <a:txBody>
                    <a:bodyPr/>
                    <a:lstStyle/>
                    <a:p>
                      <a:pPr algn="just">
                        <a:lnSpc>
                          <a:spcPct val="150000"/>
                        </a:lnSpc>
                        <a:spcBef>
                          <a:spcPts val="100"/>
                        </a:spcBef>
                        <a:spcAft>
                          <a:spcPts val="100"/>
                        </a:spcAft>
                      </a:pPr>
                      <a:r>
                        <a:rPr lang="vi-VN" sz="1800" dirty="0">
                          <a:effectLst/>
                        </a:rPr>
                        <a:t> </a:t>
                      </a:r>
                      <a:endParaRPr lang="en-US" sz="1800" dirty="0">
                        <a:effectLst/>
                        <a:latin typeface="Calibri" panose="020F0502020204030204" pitchFamily="34" charset="0"/>
                        <a:ea typeface="Calibri" panose="020F0502020204030204" pitchFamily="34" charset="0"/>
                      </a:endParaRPr>
                    </a:p>
                  </a:txBody>
                  <a:tcPr marL="31637" marR="31637" marT="31637" marB="31637">
                    <a:solidFill>
                      <a:schemeClr val="accent2"/>
                    </a:solidFill>
                  </a:tcPr>
                </a:tc>
                <a:tc>
                  <a:txBody>
                    <a:bodyPr/>
                    <a:lstStyle/>
                    <a:p>
                      <a:pPr algn="just">
                        <a:lnSpc>
                          <a:spcPct val="150000"/>
                        </a:lnSpc>
                        <a:spcBef>
                          <a:spcPts val="100"/>
                        </a:spcBef>
                        <a:spcAft>
                          <a:spcPts val="100"/>
                        </a:spcAft>
                      </a:pPr>
                      <a:r>
                        <a:rPr lang="vi-VN" sz="1800">
                          <a:effectLst/>
                        </a:rPr>
                        <a:t> </a:t>
                      </a:r>
                      <a:endParaRPr lang="en-US" sz="1800">
                        <a:effectLst/>
                        <a:latin typeface="Calibri" panose="020F0502020204030204" pitchFamily="34" charset="0"/>
                        <a:ea typeface="Calibri" panose="020F0502020204030204" pitchFamily="34" charset="0"/>
                      </a:endParaRPr>
                    </a:p>
                  </a:txBody>
                  <a:tcPr marL="31637" marR="31637" marT="31637" marB="31637">
                    <a:solidFill>
                      <a:schemeClr val="accent2"/>
                    </a:solidFill>
                  </a:tcPr>
                </a:tc>
                <a:tc>
                  <a:txBody>
                    <a:bodyPr/>
                    <a:lstStyle/>
                    <a:p>
                      <a:pPr algn="just">
                        <a:lnSpc>
                          <a:spcPct val="150000"/>
                        </a:lnSpc>
                        <a:spcBef>
                          <a:spcPts val="100"/>
                        </a:spcBef>
                        <a:spcAft>
                          <a:spcPts val="100"/>
                        </a:spcAft>
                      </a:pPr>
                      <a:r>
                        <a:rPr lang="vi-VN" sz="1800">
                          <a:effectLst/>
                        </a:rPr>
                        <a:t> </a:t>
                      </a:r>
                      <a:endParaRPr lang="en-US" sz="1800">
                        <a:effectLst/>
                        <a:latin typeface="Calibri" panose="020F0502020204030204" pitchFamily="34" charset="0"/>
                        <a:ea typeface="Calibri" panose="020F0502020204030204" pitchFamily="34" charset="0"/>
                      </a:endParaRPr>
                    </a:p>
                  </a:txBody>
                  <a:tcPr marL="31637" marR="31637" marT="31637" marB="31637">
                    <a:solidFill>
                      <a:schemeClr val="accent2"/>
                    </a:solidFill>
                  </a:tcPr>
                </a:tc>
                <a:extLst>
                  <a:ext uri="{0D108BD9-81ED-4DB2-BD59-A6C34878D82A}">
                    <a16:rowId xmlns:a16="http://schemas.microsoft.com/office/drawing/2014/main" val="595940861"/>
                  </a:ext>
                </a:extLst>
              </a:tr>
              <a:tr h="640865">
                <a:tc>
                  <a:txBody>
                    <a:bodyPr/>
                    <a:lstStyle/>
                    <a:p>
                      <a:pPr algn="ctr">
                        <a:lnSpc>
                          <a:spcPct val="150000"/>
                        </a:lnSpc>
                        <a:spcBef>
                          <a:spcPts val="0"/>
                        </a:spcBef>
                        <a:spcAft>
                          <a:spcPts val="0"/>
                        </a:spcAft>
                      </a:pPr>
                      <a:r>
                        <a:rPr lang="vi-VN" sz="1800" dirty="0">
                          <a:effectLst/>
                        </a:rPr>
                        <a:t>Bệnh </a:t>
                      </a:r>
                      <a:endParaRPr lang="en-US" sz="1800" dirty="0">
                        <a:effectLst/>
                      </a:endParaRPr>
                    </a:p>
                    <a:p>
                      <a:pPr algn="ctr">
                        <a:lnSpc>
                          <a:spcPct val="150000"/>
                        </a:lnSpc>
                        <a:spcBef>
                          <a:spcPts val="0"/>
                        </a:spcBef>
                        <a:spcAft>
                          <a:spcPts val="0"/>
                        </a:spcAft>
                      </a:pPr>
                      <a:r>
                        <a:rPr lang="vi-VN" sz="1800" dirty="0">
                          <a:effectLst/>
                        </a:rPr>
                        <a:t>động kinh</a:t>
                      </a:r>
                      <a:endParaRPr lang="en-US" sz="1800" dirty="0">
                        <a:effectLst/>
                        <a:latin typeface="Calibri" panose="020F0502020204030204" pitchFamily="34" charset="0"/>
                        <a:ea typeface="Calibri" panose="020F0502020204030204" pitchFamily="34" charset="0"/>
                      </a:endParaRPr>
                    </a:p>
                  </a:txBody>
                  <a:tcPr marL="31637" marR="31637" marT="31637" marB="31637" anchor="ctr">
                    <a:solidFill>
                      <a:schemeClr val="accent2"/>
                    </a:solidFill>
                  </a:tcPr>
                </a:tc>
                <a:tc>
                  <a:txBody>
                    <a:bodyPr/>
                    <a:lstStyle/>
                    <a:p>
                      <a:pPr algn="just">
                        <a:lnSpc>
                          <a:spcPct val="150000"/>
                        </a:lnSpc>
                        <a:spcBef>
                          <a:spcPts val="100"/>
                        </a:spcBef>
                        <a:spcAft>
                          <a:spcPts val="100"/>
                        </a:spcAft>
                      </a:pPr>
                      <a:r>
                        <a:rPr lang="vi-VN" sz="1800">
                          <a:effectLst/>
                        </a:rPr>
                        <a:t> </a:t>
                      </a:r>
                      <a:endParaRPr lang="en-US" sz="1800">
                        <a:effectLst/>
                        <a:latin typeface="Calibri" panose="020F0502020204030204" pitchFamily="34" charset="0"/>
                        <a:ea typeface="Calibri" panose="020F0502020204030204" pitchFamily="34" charset="0"/>
                      </a:endParaRPr>
                    </a:p>
                  </a:txBody>
                  <a:tcPr marL="31637" marR="31637" marT="31637" marB="31637">
                    <a:solidFill>
                      <a:schemeClr val="accent2"/>
                    </a:solidFill>
                  </a:tcPr>
                </a:tc>
                <a:tc>
                  <a:txBody>
                    <a:bodyPr/>
                    <a:lstStyle/>
                    <a:p>
                      <a:pPr algn="just">
                        <a:lnSpc>
                          <a:spcPct val="150000"/>
                        </a:lnSpc>
                        <a:spcBef>
                          <a:spcPts val="100"/>
                        </a:spcBef>
                        <a:spcAft>
                          <a:spcPts val="100"/>
                        </a:spcAft>
                      </a:pPr>
                      <a:r>
                        <a:rPr lang="vi-VN" sz="1800" dirty="0">
                          <a:effectLst/>
                        </a:rPr>
                        <a:t> </a:t>
                      </a:r>
                      <a:endParaRPr lang="en-US" sz="1800" dirty="0">
                        <a:effectLst/>
                        <a:latin typeface="Calibri" panose="020F0502020204030204" pitchFamily="34" charset="0"/>
                        <a:ea typeface="Calibri" panose="020F0502020204030204" pitchFamily="34" charset="0"/>
                      </a:endParaRPr>
                    </a:p>
                  </a:txBody>
                  <a:tcPr marL="31637" marR="31637" marT="31637" marB="31637">
                    <a:solidFill>
                      <a:schemeClr val="accent2"/>
                    </a:solidFill>
                  </a:tcPr>
                </a:tc>
                <a:tc>
                  <a:txBody>
                    <a:bodyPr/>
                    <a:lstStyle/>
                    <a:p>
                      <a:pPr algn="just">
                        <a:lnSpc>
                          <a:spcPct val="150000"/>
                        </a:lnSpc>
                        <a:spcBef>
                          <a:spcPts val="100"/>
                        </a:spcBef>
                        <a:spcAft>
                          <a:spcPts val="100"/>
                        </a:spcAft>
                      </a:pPr>
                      <a:r>
                        <a:rPr lang="vi-VN" sz="1800">
                          <a:effectLst/>
                        </a:rPr>
                        <a:t> </a:t>
                      </a:r>
                      <a:endParaRPr lang="en-US" sz="1800">
                        <a:effectLst/>
                        <a:latin typeface="Calibri" panose="020F0502020204030204" pitchFamily="34" charset="0"/>
                        <a:ea typeface="Calibri" panose="020F0502020204030204" pitchFamily="34" charset="0"/>
                      </a:endParaRPr>
                    </a:p>
                  </a:txBody>
                  <a:tcPr marL="31637" marR="31637" marT="31637" marB="31637">
                    <a:solidFill>
                      <a:schemeClr val="accent2"/>
                    </a:solidFill>
                  </a:tcPr>
                </a:tc>
                <a:extLst>
                  <a:ext uri="{0D108BD9-81ED-4DB2-BD59-A6C34878D82A}">
                    <a16:rowId xmlns:a16="http://schemas.microsoft.com/office/drawing/2014/main" val="1179898008"/>
                  </a:ext>
                </a:extLst>
              </a:tr>
              <a:tr h="640865">
                <a:tc>
                  <a:txBody>
                    <a:bodyPr/>
                    <a:lstStyle/>
                    <a:p>
                      <a:pPr algn="ctr">
                        <a:lnSpc>
                          <a:spcPct val="150000"/>
                        </a:lnSpc>
                        <a:spcBef>
                          <a:spcPts val="0"/>
                        </a:spcBef>
                        <a:spcAft>
                          <a:spcPts val="0"/>
                        </a:spcAft>
                      </a:pPr>
                      <a:r>
                        <a:rPr lang="vi-VN" sz="1800" dirty="0">
                          <a:effectLst/>
                        </a:rPr>
                        <a:t>Bệnh Alzheimer</a:t>
                      </a:r>
                      <a:endParaRPr lang="en-US" sz="1800" dirty="0">
                        <a:effectLst/>
                        <a:latin typeface="Calibri" panose="020F0502020204030204" pitchFamily="34" charset="0"/>
                        <a:ea typeface="Calibri" panose="020F0502020204030204" pitchFamily="34" charset="0"/>
                      </a:endParaRPr>
                    </a:p>
                  </a:txBody>
                  <a:tcPr marL="31637" marR="31637" marT="31637" marB="31637" anchor="ctr">
                    <a:solidFill>
                      <a:schemeClr val="accent2"/>
                    </a:solidFill>
                  </a:tcPr>
                </a:tc>
                <a:tc>
                  <a:txBody>
                    <a:bodyPr/>
                    <a:lstStyle/>
                    <a:p>
                      <a:pPr algn="just">
                        <a:lnSpc>
                          <a:spcPct val="150000"/>
                        </a:lnSpc>
                        <a:spcBef>
                          <a:spcPts val="100"/>
                        </a:spcBef>
                        <a:spcAft>
                          <a:spcPts val="100"/>
                        </a:spcAft>
                      </a:pPr>
                      <a:r>
                        <a:rPr lang="vi-VN" sz="1800" dirty="0">
                          <a:effectLst/>
                        </a:rPr>
                        <a:t> </a:t>
                      </a:r>
                      <a:endParaRPr lang="en-US" sz="1800" dirty="0">
                        <a:effectLst/>
                        <a:latin typeface="Calibri" panose="020F0502020204030204" pitchFamily="34" charset="0"/>
                        <a:ea typeface="Calibri" panose="020F0502020204030204" pitchFamily="34" charset="0"/>
                      </a:endParaRPr>
                    </a:p>
                  </a:txBody>
                  <a:tcPr marL="31637" marR="31637" marT="31637" marB="31637">
                    <a:solidFill>
                      <a:schemeClr val="accent2"/>
                    </a:solidFill>
                  </a:tcPr>
                </a:tc>
                <a:tc>
                  <a:txBody>
                    <a:bodyPr/>
                    <a:lstStyle/>
                    <a:p>
                      <a:pPr algn="just">
                        <a:lnSpc>
                          <a:spcPct val="150000"/>
                        </a:lnSpc>
                        <a:spcBef>
                          <a:spcPts val="100"/>
                        </a:spcBef>
                        <a:spcAft>
                          <a:spcPts val="100"/>
                        </a:spcAft>
                      </a:pPr>
                      <a:r>
                        <a:rPr lang="vi-VN" sz="1800">
                          <a:effectLst/>
                        </a:rPr>
                        <a:t> </a:t>
                      </a:r>
                      <a:endParaRPr lang="en-US" sz="1800">
                        <a:effectLst/>
                        <a:latin typeface="Calibri" panose="020F0502020204030204" pitchFamily="34" charset="0"/>
                        <a:ea typeface="Calibri" panose="020F0502020204030204" pitchFamily="34" charset="0"/>
                      </a:endParaRPr>
                    </a:p>
                  </a:txBody>
                  <a:tcPr marL="31637" marR="31637" marT="31637" marB="31637">
                    <a:solidFill>
                      <a:schemeClr val="accent2"/>
                    </a:solidFill>
                  </a:tcPr>
                </a:tc>
                <a:tc>
                  <a:txBody>
                    <a:bodyPr/>
                    <a:lstStyle/>
                    <a:p>
                      <a:pPr algn="just">
                        <a:lnSpc>
                          <a:spcPct val="150000"/>
                        </a:lnSpc>
                        <a:spcBef>
                          <a:spcPts val="100"/>
                        </a:spcBef>
                        <a:spcAft>
                          <a:spcPts val="100"/>
                        </a:spcAft>
                      </a:pPr>
                      <a:r>
                        <a:rPr lang="vi-VN" sz="1800" dirty="0">
                          <a:effectLst/>
                        </a:rPr>
                        <a:t> </a:t>
                      </a:r>
                      <a:endParaRPr lang="en-US" sz="1800" dirty="0">
                        <a:effectLst/>
                        <a:latin typeface="Calibri" panose="020F0502020204030204" pitchFamily="34" charset="0"/>
                        <a:ea typeface="Calibri" panose="020F0502020204030204" pitchFamily="34" charset="0"/>
                      </a:endParaRPr>
                    </a:p>
                  </a:txBody>
                  <a:tcPr marL="31637" marR="31637" marT="31637" marB="31637">
                    <a:solidFill>
                      <a:schemeClr val="accent2"/>
                    </a:solidFill>
                  </a:tcPr>
                </a:tc>
                <a:extLst>
                  <a:ext uri="{0D108BD9-81ED-4DB2-BD59-A6C34878D82A}">
                    <a16:rowId xmlns:a16="http://schemas.microsoft.com/office/drawing/2014/main" val="2443541489"/>
                  </a:ext>
                </a:extLst>
              </a:tr>
            </a:tbl>
          </a:graphicData>
        </a:graphic>
      </p:graphicFrame>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barn(inVertical)">
                                      <p:cBhvr>
                                        <p:cTn id="7" dur="500"/>
                                        <p:tgtEl>
                                          <p:spTgt spid="1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3">
                                            <p:txEl>
                                              <p:pRg st="1" end="1"/>
                                            </p:txEl>
                                          </p:spTgt>
                                        </p:tgtEl>
                                        <p:attrNameLst>
                                          <p:attrName>style.visibility</p:attrName>
                                        </p:attrNameLst>
                                      </p:cBhvr>
                                      <p:to>
                                        <p:strVal val="visible"/>
                                      </p:to>
                                    </p:set>
                                    <p:animEffect transition="in" filter="barn(inVertical)">
                                      <p:cBhvr>
                                        <p:cTn id="12" dur="500"/>
                                        <p:tgtEl>
                                          <p:spTgt spid="1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ABFC123-3A1E-4CD6-A0A4-5E5885C54140}"/>
              </a:ext>
            </a:extLst>
          </p:cNvPr>
          <p:cNvGraphicFramePr>
            <a:graphicFrameLocks noGrp="1"/>
          </p:cNvGraphicFramePr>
          <p:nvPr>
            <p:extLst>
              <p:ext uri="{D42A27DB-BD31-4B8C-83A1-F6EECF244321}">
                <p14:modId xmlns:p14="http://schemas.microsoft.com/office/powerpoint/2010/main" val="3846913931"/>
              </p:ext>
            </p:extLst>
          </p:nvPr>
        </p:nvGraphicFramePr>
        <p:xfrm>
          <a:off x="0" y="0"/>
          <a:ext cx="9144001" cy="5143500"/>
        </p:xfrm>
        <a:graphic>
          <a:graphicData uri="http://schemas.openxmlformats.org/drawingml/2006/table">
            <a:tbl>
              <a:tblPr>
                <a:tableStyleId>{A2BC7BDA-E0A0-46C3-BACD-2A0F588C49E9}</a:tableStyleId>
              </a:tblPr>
              <a:tblGrid>
                <a:gridCol w="1167319">
                  <a:extLst>
                    <a:ext uri="{9D8B030D-6E8A-4147-A177-3AD203B41FA5}">
                      <a16:colId xmlns:a16="http://schemas.microsoft.com/office/drawing/2014/main" val="1229764886"/>
                    </a:ext>
                  </a:extLst>
                </a:gridCol>
                <a:gridCol w="2772383">
                  <a:extLst>
                    <a:ext uri="{9D8B030D-6E8A-4147-A177-3AD203B41FA5}">
                      <a16:colId xmlns:a16="http://schemas.microsoft.com/office/drawing/2014/main" val="1307098946"/>
                    </a:ext>
                  </a:extLst>
                </a:gridCol>
                <a:gridCol w="2532417">
                  <a:extLst>
                    <a:ext uri="{9D8B030D-6E8A-4147-A177-3AD203B41FA5}">
                      <a16:colId xmlns:a16="http://schemas.microsoft.com/office/drawing/2014/main" val="3278102495"/>
                    </a:ext>
                  </a:extLst>
                </a:gridCol>
                <a:gridCol w="2671882">
                  <a:extLst>
                    <a:ext uri="{9D8B030D-6E8A-4147-A177-3AD203B41FA5}">
                      <a16:colId xmlns:a16="http://schemas.microsoft.com/office/drawing/2014/main" val="1045202034"/>
                    </a:ext>
                  </a:extLst>
                </a:gridCol>
              </a:tblGrid>
              <a:tr h="845837">
                <a:tc>
                  <a:txBody>
                    <a:bodyPr/>
                    <a:lstStyle/>
                    <a:p>
                      <a:pPr algn="ctr">
                        <a:lnSpc>
                          <a:spcPct val="130000"/>
                        </a:lnSpc>
                        <a:spcBef>
                          <a:spcPts val="100"/>
                        </a:spcBef>
                        <a:spcAft>
                          <a:spcPts val="100"/>
                        </a:spcAft>
                      </a:pPr>
                      <a:r>
                        <a:rPr lang="vi-VN" sz="2000" b="1" dirty="0">
                          <a:solidFill>
                            <a:schemeClr val="accent2"/>
                          </a:solidFill>
                          <a:effectLst/>
                        </a:rPr>
                        <a:t>Tên bệnh</a:t>
                      </a:r>
                      <a:endParaRPr lang="en-US" sz="2000" b="1" dirty="0">
                        <a:solidFill>
                          <a:schemeClr val="accent2"/>
                        </a:solidFill>
                        <a:effectLst/>
                        <a:latin typeface="Calibri" panose="020F0502020204030204" pitchFamily="34" charset="0"/>
                        <a:ea typeface="Calibri" panose="020F0502020204030204" pitchFamily="34" charset="0"/>
                      </a:endParaRPr>
                    </a:p>
                  </a:txBody>
                  <a:tcPr marL="31637" marR="31637" marT="31637" marB="31637"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BC91CF"/>
                    </a:solidFill>
                  </a:tcPr>
                </a:tc>
                <a:tc>
                  <a:txBody>
                    <a:bodyPr/>
                    <a:lstStyle/>
                    <a:p>
                      <a:pPr algn="ctr">
                        <a:lnSpc>
                          <a:spcPct val="130000"/>
                        </a:lnSpc>
                        <a:spcBef>
                          <a:spcPts val="100"/>
                        </a:spcBef>
                        <a:spcAft>
                          <a:spcPts val="100"/>
                        </a:spcAft>
                      </a:pPr>
                      <a:r>
                        <a:rPr lang="vi-VN" sz="2000" b="1" dirty="0">
                          <a:solidFill>
                            <a:schemeClr val="accent2"/>
                          </a:solidFill>
                          <a:effectLst/>
                        </a:rPr>
                        <a:t>Nguyên nhân</a:t>
                      </a:r>
                      <a:endParaRPr lang="en-US" sz="2000" b="1" dirty="0">
                        <a:solidFill>
                          <a:schemeClr val="accent2"/>
                        </a:solidFill>
                        <a:effectLst/>
                        <a:latin typeface="Calibri" panose="020F0502020204030204" pitchFamily="34" charset="0"/>
                        <a:ea typeface="Calibri" panose="020F0502020204030204" pitchFamily="34" charset="0"/>
                      </a:endParaRPr>
                    </a:p>
                  </a:txBody>
                  <a:tcPr marL="31637" marR="31637" marT="31637" marB="31637"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BC91CF"/>
                    </a:solidFill>
                  </a:tcPr>
                </a:tc>
                <a:tc>
                  <a:txBody>
                    <a:bodyPr/>
                    <a:lstStyle/>
                    <a:p>
                      <a:pPr algn="ctr">
                        <a:lnSpc>
                          <a:spcPct val="130000"/>
                        </a:lnSpc>
                        <a:spcBef>
                          <a:spcPts val="100"/>
                        </a:spcBef>
                        <a:spcAft>
                          <a:spcPts val="100"/>
                        </a:spcAft>
                      </a:pPr>
                      <a:r>
                        <a:rPr lang="vi-VN" sz="2000" b="1" dirty="0">
                          <a:solidFill>
                            <a:schemeClr val="accent2"/>
                          </a:solidFill>
                          <a:effectLst/>
                        </a:rPr>
                        <a:t> Triệu chứng</a:t>
                      </a:r>
                      <a:endParaRPr lang="en-US" sz="2000" b="1" dirty="0">
                        <a:solidFill>
                          <a:schemeClr val="accent2"/>
                        </a:solidFill>
                        <a:effectLst/>
                        <a:latin typeface="Calibri" panose="020F0502020204030204" pitchFamily="34" charset="0"/>
                        <a:ea typeface="Calibri" panose="020F0502020204030204" pitchFamily="34" charset="0"/>
                      </a:endParaRPr>
                    </a:p>
                  </a:txBody>
                  <a:tcPr marL="31637" marR="31637" marT="31637" marB="31637"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BC91CF"/>
                    </a:solidFill>
                  </a:tcPr>
                </a:tc>
                <a:tc>
                  <a:txBody>
                    <a:bodyPr/>
                    <a:lstStyle/>
                    <a:p>
                      <a:pPr algn="ctr">
                        <a:lnSpc>
                          <a:spcPct val="130000"/>
                        </a:lnSpc>
                        <a:spcBef>
                          <a:spcPts val="100"/>
                        </a:spcBef>
                        <a:spcAft>
                          <a:spcPts val="100"/>
                        </a:spcAft>
                      </a:pPr>
                      <a:r>
                        <a:rPr lang="vi-VN" sz="2000" b="1" dirty="0">
                          <a:solidFill>
                            <a:schemeClr val="accent2"/>
                          </a:solidFill>
                          <a:effectLst/>
                        </a:rPr>
                        <a:t>Biện pháp phòng chống</a:t>
                      </a:r>
                      <a:endParaRPr lang="en-US" sz="2000" b="1" dirty="0">
                        <a:solidFill>
                          <a:schemeClr val="accent2"/>
                        </a:solidFill>
                        <a:effectLst/>
                        <a:latin typeface="Calibri" panose="020F0502020204030204" pitchFamily="34" charset="0"/>
                        <a:ea typeface="Calibri" panose="020F0502020204030204" pitchFamily="34" charset="0"/>
                      </a:endParaRPr>
                    </a:p>
                  </a:txBody>
                  <a:tcPr marL="31637" marR="31637" marT="31637" marB="31637"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BC91CF"/>
                    </a:solidFill>
                  </a:tcPr>
                </a:tc>
                <a:extLst>
                  <a:ext uri="{0D108BD9-81ED-4DB2-BD59-A6C34878D82A}">
                    <a16:rowId xmlns:a16="http://schemas.microsoft.com/office/drawing/2014/main" val="1796575227"/>
                  </a:ext>
                </a:extLst>
              </a:tr>
              <a:tr h="2378154">
                <a:tc>
                  <a:txBody>
                    <a:bodyPr/>
                    <a:lstStyle/>
                    <a:p>
                      <a:pPr algn="ctr">
                        <a:lnSpc>
                          <a:spcPct val="150000"/>
                        </a:lnSpc>
                        <a:spcBef>
                          <a:spcPts val="0"/>
                        </a:spcBef>
                        <a:spcAft>
                          <a:spcPts val="0"/>
                        </a:spcAft>
                      </a:pPr>
                      <a:r>
                        <a:rPr lang="vi-VN" sz="1800" dirty="0">
                          <a:effectLst/>
                        </a:rPr>
                        <a:t>Bệnh Parkinson</a:t>
                      </a:r>
                      <a:endParaRPr lang="en-US" sz="1800" dirty="0">
                        <a:effectLst/>
                        <a:latin typeface="Calibri" panose="020F0502020204030204" pitchFamily="34" charset="0"/>
                        <a:ea typeface="Calibri" panose="020F0502020204030204" pitchFamily="34" charset="0"/>
                      </a:endParaRPr>
                    </a:p>
                  </a:txBody>
                  <a:tcPr marL="31637" marR="31637" marT="31637" marB="31637"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BA8"/>
                    </a:solidFill>
                  </a:tcPr>
                </a:tc>
                <a:tc>
                  <a:txBody>
                    <a:bodyPr/>
                    <a:lstStyle/>
                    <a:p>
                      <a:pPr algn="just">
                        <a:lnSpc>
                          <a:spcPct val="150000"/>
                        </a:lnSpc>
                        <a:spcBef>
                          <a:spcPts val="100"/>
                        </a:spcBef>
                        <a:spcAft>
                          <a:spcPts val="100"/>
                        </a:spcAft>
                      </a:pPr>
                      <a:endParaRPr lang="en-US" sz="1800" dirty="0">
                        <a:effectLst/>
                        <a:latin typeface="+mn-lt"/>
                        <a:ea typeface="Calibri" panose="020F0502020204030204" pitchFamily="34" charset="0"/>
                      </a:endParaRPr>
                    </a:p>
                  </a:txBody>
                  <a:tcPr marL="63500" marR="63500" marT="63500" marB="6350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B8E5BB"/>
                    </a:solidFill>
                  </a:tcPr>
                </a:tc>
                <a:tc>
                  <a:txBody>
                    <a:bodyPr/>
                    <a:lstStyle/>
                    <a:p>
                      <a:pPr algn="just">
                        <a:lnSpc>
                          <a:spcPct val="150000"/>
                        </a:lnSpc>
                        <a:spcBef>
                          <a:spcPts val="100"/>
                        </a:spcBef>
                        <a:spcAft>
                          <a:spcPts val="100"/>
                        </a:spcAft>
                      </a:pPr>
                      <a:endParaRPr lang="en-US" sz="1800" dirty="0">
                        <a:effectLst/>
                        <a:latin typeface="+mn-lt"/>
                        <a:ea typeface="Calibri" panose="020F0502020204030204" pitchFamily="34" charset="0"/>
                      </a:endParaRPr>
                    </a:p>
                  </a:txBody>
                  <a:tcPr marL="63500" marR="63500" marT="63500" marB="6350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DE5FA"/>
                    </a:solidFill>
                  </a:tcPr>
                </a:tc>
                <a:tc>
                  <a:txBody>
                    <a:bodyPr/>
                    <a:lstStyle/>
                    <a:p>
                      <a:pPr algn="just">
                        <a:lnSpc>
                          <a:spcPct val="150000"/>
                        </a:lnSpc>
                        <a:spcBef>
                          <a:spcPts val="100"/>
                        </a:spcBef>
                        <a:spcAft>
                          <a:spcPts val="100"/>
                        </a:spcAft>
                      </a:pPr>
                      <a:endParaRPr lang="en-US" sz="1800" dirty="0">
                        <a:effectLst/>
                        <a:latin typeface="+mn-lt"/>
                        <a:ea typeface="Calibri" panose="020F0502020204030204" pitchFamily="34" charset="0"/>
                      </a:endParaRPr>
                    </a:p>
                  </a:txBody>
                  <a:tcPr marL="63500" marR="63500" marT="63500" marB="6350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ABAE0"/>
                    </a:solidFill>
                  </a:tcPr>
                </a:tc>
                <a:extLst>
                  <a:ext uri="{0D108BD9-81ED-4DB2-BD59-A6C34878D82A}">
                    <a16:rowId xmlns:a16="http://schemas.microsoft.com/office/drawing/2014/main" val="595940861"/>
                  </a:ext>
                </a:extLst>
              </a:tr>
              <a:tr h="1919509">
                <a:tc>
                  <a:txBody>
                    <a:bodyPr/>
                    <a:lstStyle/>
                    <a:p>
                      <a:pPr algn="ctr">
                        <a:lnSpc>
                          <a:spcPct val="150000"/>
                        </a:lnSpc>
                        <a:spcBef>
                          <a:spcPts val="0"/>
                        </a:spcBef>
                        <a:spcAft>
                          <a:spcPts val="0"/>
                        </a:spcAft>
                      </a:pPr>
                      <a:r>
                        <a:rPr lang="vi-VN" sz="1800" dirty="0">
                          <a:effectLst/>
                        </a:rPr>
                        <a:t>Bệnh </a:t>
                      </a:r>
                      <a:endParaRPr lang="en-US" sz="1800" dirty="0">
                        <a:effectLst/>
                      </a:endParaRPr>
                    </a:p>
                    <a:p>
                      <a:pPr algn="ctr">
                        <a:lnSpc>
                          <a:spcPct val="150000"/>
                        </a:lnSpc>
                        <a:spcBef>
                          <a:spcPts val="0"/>
                        </a:spcBef>
                        <a:spcAft>
                          <a:spcPts val="0"/>
                        </a:spcAft>
                      </a:pPr>
                      <a:r>
                        <a:rPr lang="vi-VN" sz="1800" dirty="0">
                          <a:effectLst/>
                        </a:rPr>
                        <a:t>động kinh</a:t>
                      </a:r>
                      <a:endParaRPr lang="en-US" sz="1800" dirty="0">
                        <a:effectLst/>
                        <a:latin typeface="Calibri" panose="020F0502020204030204" pitchFamily="34" charset="0"/>
                        <a:ea typeface="Calibri" panose="020F0502020204030204" pitchFamily="34" charset="0"/>
                      </a:endParaRPr>
                    </a:p>
                  </a:txBody>
                  <a:tcPr marL="31637" marR="31637" marT="31637" marB="31637"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BA8"/>
                    </a:solidFill>
                  </a:tcPr>
                </a:tc>
                <a:tc>
                  <a:txBody>
                    <a:bodyPr/>
                    <a:lstStyle/>
                    <a:p>
                      <a:pPr algn="just">
                        <a:lnSpc>
                          <a:spcPct val="150000"/>
                        </a:lnSpc>
                        <a:spcBef>
                          <a:spcPts val="100"/>
                        </a:spcBef>
                        <a:spcAft>
                          <a:spcPts val="100"/>
                        </a:spcAft>
                      </a:pPr>
                      <a:endParaRPr lang="en-US" sz="1800" dirty="0">
                        <a:effectLst/>
                        <a:latin typeface="+mn-lt"/>
                        <a:ea typeface="Calibri" panose="020F0502020204030204" pitchFamily="34" charset="0"/>
                      </a:endParaRPr>
                    </a:p>
                  </a:txBody>
                  <a:tcPr marL="63500" marR="63500" marT="63500" marB="6350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B8E5BB"/>
                    </a:solidFill>
                  </a:tcPr>
                </a:tc>
                <a:tc>
                  <a:txBody>
                    <a:bodyPr/>
                    <a:lstStyle/>
                    <a:p>
                      <a:pPr algn="just">
                        <a:lnSpc>
                          <a:spcPct val="150000"/>
                        </a:lnSpc>
                        <a:spcBef>
                          <a:spcPts val="100"/>
                        </a:spcBef>
                        <a:spcAft>
                          <a:spcPts val="100"/>
                        </a:spcAft>
                      </a:pPr>
                      <a:endParaRPr lang="en-US" sz="1800" dirty="0">
                        <a:effectLst/>
                        <a:latin typeface="+mn-lt"/>
                        <a:ea typeface="Calibri" panose="020F0502020204030204" pitchFamily="34" charset="0"/>
                      </a:endParaRPr>
                    </a:p>
                  </a:txBody>
                  <a:tcPr marL="63500" marR="63500" marT="63500" marB="6350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DE5FA"/>
                    </a:solidFill>
                  </a:tcPr>
                </a:tc>
                <a:tc>
                  <a:txBody>
                    <a:bodyPr/>
                    <a:lstStyle/>
                    <a:p>
                      <a:pPr algn="just">
                        <a:lnSpc>
                          <a:spcPct val="150000"/>
                        </a:lnSpc>
                        <a:spcBef>
                          <a:spcPts val="100"/>
                        </a:spcBef>
                        <a:spcAft>
                          <a:spcPts val="100"/>
                        </a:spcAft>
                      </a:pPr>
                      <a:endParaRPr lang="en-US" sz="1800" dirty="0">
                        <a:effectLst/>
                        <a:latin typeface="+mn-lt"/>
                        <a:ea typeface="Calibri" panose="020F0502020204030204" pitchFamily="34" charset="0"/>
                      </a:endParaRPr>
                    </a:p>
                  </a:txBody>
                  <a:tcPr marL="63500" marR="63500" marT="63500" marB="6350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ABAE0"/>
                    </a:solidFill>
                  </a:tcPr>
                </a:tc>
                <a:extLst>
                  <a:ext uri="{0D108BD9-81ED-4DB2-BD59-A6C34878D82A}">
                    <a16:rowId xmlns:a16="http://schemas.microsoft.com/office/drawing/2014/main" val="1179898008"/>
                  </a:ext>
                </a:extLst>
              </a:tr>
            </a:tbl>
          </a:graphicData>
        </a:graphic>
      </p:graphicFrame>
      <p:sp>
        <p:nvSpPr>
          <p:cNvPr id="5" name="TextBox 4">
            <a:extLst>
              <a:ext uri="{FF2B5EF4-FFF2-40B4-BE49-F238E27FC236}">
                <a16:creationId xmlns:a16="http://schemas.microsoft.com/office/drawing/2014/main" id="{94B8852D-0FB3-4A49-8180-B8A8E867954F}"/>
              </a:ext>
            </a:extLst>
          </p:cNvPr>
          <p:cNvSpPr txBox="1"/>
          <p:nvPr/>
        </p:nvSpPr>
        <p:spPr>
          <a:xfrm>
            <a:off x="1145430" y="971025"/>
            <a:ext cx="2794271" cy="1703030"/>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Do thoái hóa tế bào thần kinh, do tuổi cao, nhiễm khuẩn (viêm não) hoặc nhiễm độc thần kinh</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7" name="TextBox 6">
            <a:extLst>
              <a:ext uri="{FF2B5EF4-FFF2-40B4-BE49-F238E27FC236}">
                <a16:creationId xmlns:a16="http://schemas.microsoft.com/office/drawing/2014/main" id="{A2F259D4-1550-4D99-887E-A42A2C6B59EF}"/>
              </a:ext>
            </a:extLst>
          </p:cNvPr>
          <p:cNvSpPr txBox="1"/>
          <p:nvPr/>
        </p:nvSpPr>
        <p:spPr>
          <a:xfrm>
            <a:off x="3939700" y="971025"/>
            <a:ext cx="2538919" cy="1703030"/>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Suy giảm chức năng vận động run tay mất thăng bằng khó khăn khi di chuyển </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9" name="TextBox 8">
            <a:extLst>
              <a:ext uri="{FF2B5EF4-FFF2-40B4-BE49-F238E27FC236}">
                <a16:creationId xmlns:a16="http://schemas.microsoft.com/office/drawing/2014/main" id="{90B8F106-D2D2-4C13-84AE-714AC90DB033}"/>
              </a:ext>
            </a:extLst>
          </p:cNvPr>
          <p:cNvSpPr txBox="1"/>
          <p:nvPr/>
        </p:nvSpPr>
        <p:spPr>
          <a:xfrm>
            <a:off x="6410528" y="971025"/>
            <a:ext cx="2733472" cy="2118529"/>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Nên bổ sung vitamin D từ thực phẩm hoặc tắm nắng, luyện tập thể dục thể thao hợp lý, tránh xa môi trường độc hại </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11" name="TextBox 10">
            <a:extLst>
              <a:ext uri="{FF2B5EF4-FFF2-40B4-BE49-F238E27FC236}">
                <a16:creationId xmlns:a16="http://schemas.microsoft.com/office/drawing/2014/main" id="{A961A55B-54AB-4892-919C-731C9FBB0016}"/>
              </a:ext>
            </a:extLst>
          </p:cNvPr>
          <p:cNvSpPr txBox="1"/>
          <p:nvPr/>
        </p:nvSpPr>
        <p:spPr>
          <a:xfrm>
            <a:off x="1111384" y="3300411"/>
            <a:ext cx="2862364" cy="1703030"/>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Do rối loạn hệ thống thần kinh trung ương có thể do di truyền, chấn thương hoặc các bệnh về não,...</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13" name="TextBox 12">
            <a:extLst>
              <a:ext uri="{FF2B5EF4-FFF2-40B4-BE49-F238E27FC236}">
                <a16:creationId xmlns:a16="http://schemas.microsoft.com/office/drawing/2014/main" id="{9949F28E-2F61-46EA-9EE5-3B5D64981E63}"/>
              </a:ext>
            </a:extLst>
          </p:cNvPr>
          <p:cNvSpPr txBox="1"/>
          <p:nvPr/>
        </p:nvSpPr>
        <p:spPr>
          <a:xfrm>
            <a:off x="3939701" y="3300411"/>
            <a:ext cx="2538918" cy="1287532"/>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Co giật hoặc có các hành vi bất thường đôi lúc mất ý thức</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15" name="TextBox 14">
            <a:extLst>
              <a:ext uri="{FF2B5EF4-FFF2-40B4-BE49-F238E27FC236}">
                <a16:creationId xmlns:a16="http://schemas.microsoft.com/office/drawing/2014/main" id="{75F1070E-1C13-4983-8CB2-F587CC7798B5}"/>
              </a:ext>
            </a:extLst>
          </p:cNvPr>
          <p:cNvSpPr txBox="1"/>
          <p:nvPr/>
        </p:nvSpPr>
        <p:spPr>
          <a:xfrm>
            <a:off x="6439708" y="3300411"/>
            <a:ext cx="2704292" cy="1703030"/>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Giữ tinh thần vui vẻ, ngủ đủ giấc, luyện tập thể dục thể thao hợp lý, ăn uống đủ chất </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Tree>
    <p:extLst>
      <p:ext uri="{BB962C8B-B14F-4D97-AF65-F5344CB8AC3E}">
        <p14:creationId xmlns:p14="http://schemas.microsoft.com/office/powerpoint/2010/main" val="48559870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ABFC123-3A1E-4CD6-A0A4-5E5885C54140}"/>
              </a:ext>
            </a:extLst>
          </p:cNvPr>
          <p:cNvGraphicFramePr>
            <a:graphicFrameLocks noGrp="1"/>
          </p:cNvGraphicFramePr>
          <p:nvPr>
            <p:extLst>
              <p:ext uri="{D42A27DB-BD31-4B8C-83A1-F6EECF244321}">
                <p14:modId xmlns:p14="http://schemas.microsoft.com/office/powerpoint/2010/main" val="3612300515"/>
              </p:ext>
            </p:extLst>
          </p:nvPr>
        </p:nvGraphicFramePr>
        <p:xfrm>
          <a:off x="0" y="0"/>
          <a:ext cx="9144001" cy="5118891"/>
        </p:xfrm>
        <a:graphic>
          <a:graphicData uri="http://schemas.openxmlformats.org/drawingml/2006/table">
            <a:tbl>
              <a:tblPr>
                <a:tableStyleId>{A2BC7BDA-E0A0-46C3-BACD-2A0F588C49E9}</a:tableStyleId>
              </a:tblPr>
              <a:tblGrid>
                <a:gridCol w="1167319">
                  <a:extLst>
                    <a:ext uri="{9D8B030D-6E8A-4147-A177-3AD203B41FA5}">
                      <a16:colId xmlns:a16="http://schemas.microsoft.com/office/drawing/2014/main" val="1229764886"/>
                    </a:ext>
                  </a:extLst>
                </a:gridCol>
                <a:gridCol w="2772383">
                  <a:extLst>
                    <a:ext uri="{9D8B030D-6E8A-4147-A177-3AD203B41FA5}">
                      <a16:colId xmlns:a16="http://schemas.microsoft.com/office/drawing/2014/main" val="1307098946"/>
                    </a:ext>
                  </a:extLst>
                </a:gridCol>
                <a:gridCol w="2532417">
                  <a:extLst>
                    <a:ext uri="{9D8B030D-6E8A-4147-A177-3AD203B41FA5}">
                      <a16:colId xmlns:a16="http://schemas.microsoft.com/office/drawing/2014/main" val="3278102495"/>
                    </a:ext>
                  </a:extLst>
                </a:gridCol>
                <a:gridCol w="2671882">
                  <a:extLst>
                    <a:ext uri="{9D8B030D-6E8A-4147-A177-3AD203B41FA5}">
                      <a16:colId xmlns:a16="http://schemas.microsoft.com/office/drawing/2014/main" val="1045202034"/>
                    </a:ext>
                  </a:extLst>
                </a:gridCol>
              </a:tblGrid>
              <a:tr h="642026">
                <a:tc>
                  <a:txBody>
                    <a:bodyPr/>
                    <a:lstStyle/>
                    <a:p>
                      <a:pPr algn="ctr">
                        <a:lnSpc>
                          <a:spcPct val="130000"/>
                        </a:lnSpc>
                        <a:spcBef>
                          <a:spcPts val="100"/>
                        </a:spcBef>
                        <a:spcAft>
                          <a:spcPts val="100"/>
                        </a:spcAft>
                      </a:pPr>
                      <a:r>
                        <a:rPr lang="vi-VN" sz="2000" b="1" dirty="0">
                          <a:solidFill>
                            <a:schemeClr val="accent2"/>
                          </a:solidFill>
                          <a:effectLst/>
                        </a:rPr>
                        <a:t>Tên bệnh</a:t>
                      </a:r>
                      <a:endParaRPr lang="en-US" sz="2000" b="1" dirty="0">
                        <a:solidFill>
                          <a:schemeClr val="accent2"/>
                        </a:solidFill>
                        <a:effectLst/>
                        <a:latin typeface="Calibri" panose="020F0502020204030204" pitchFamily="34" charset="0"/>
                        <a:ea typeface="Calibri" panose="020F0502020204030204" pitchFamily="34" charset="0"/>
                      </a:endParaRPr>
                    </a:p>
                  </a:txBody>
                  <a:tcPr marL="31637" marR="31637" marT="31637" marB="31637"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BC91CF"/>
                    </a:solidFill>
                  </a:tcPr>
                </a:tc>
                <a:tc>
                  <a:txBody>
                    <a:bodyPr/>
                    <a:lstStyle/>
                    <a:p>
                      <a:pPr algn="ctr">
                        <a:lnSpc>
                          <a:spcPct val="130000"/>
                        </a:lnSpc>
                        <a:spcBef>
                          <a:spcPts val="100"/>
                        </a:spcBef>
                        <a:spcAft>
                          <a:spcPts val="100"/>
                        </a:spcAft>
                      </a:pPr>
                      <a:r>
                        <a:rPr lang="vi-VN" sz="2000" b="1" dirty="0">
                          <a:solidFill>
                            <a:schemeClr val="accent2"/>
                          </a:solidFill>
                          <a:effectLst/>
                        </a:rPr>
                        <a:t>Nguyên nhân</a:t>
                      </a:r>
                      <a:endParaRPr lang="en-US" sz="2000" b="1" dirty="0">
                        <a:solidFill>
                          <a:schemeClr val="accent2"/>
                        </a:solidFill>
                        <a:effectLst/>
                        <a:latin typeface="Calibri" panose="020F0502020204030204" pitchFamily="34" charset="0"/>
                        <a:ea typeface="Calibri" panose="020F0502020204030204" pitchFamily="34" charset="0"/>
                      </a:endParaRPr>
                    </a:p>
                  </a:txBody>
                  <a:tcPr marL="31637" marR="31637" marT="31637" marB="31637"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BC91CF"/>
                    </a:solidFill>
                  </a:tcPr>
                </a:tc>
                <a:tc>
                  <a:txBody>
                    <a:bodyPr/>
                    <a:lstStyle/>
                    <a:p>
                      <a:pPr algn="ctr">
                        <a:lnSpc>
                          <a:spcPct val="130000"/>
                        </a:lnSpc>
                        <a:spcBef>
                          <a:spcPts val="100"/>
                        </a:spcBef>
                        <a:spcAft>
                          <a:spcPts val="100"/>
                        </a:spcAft>
                      </a:pPr>
                      <a:r>
                        <a:rPr lang="vi-VN" sz="2000" b="1" dirty="0">
                          <a:solidFill>
                            <a:schemeClr val="accent2"/>
                          </a:solidFill>
                          <a:effectLst/>
                        </a:rPr>
                        <a:t> Triệu chứng</a:t>
                      </a:r>
                      <a:endParaRPr lang="en-US" sz="2000" b="1" dirty="0">
                        <a:solidFill>
                          <a:schemeClr val="accent2"/>
                        </a:solidFill>
                        <a:effectLst/>
                        <a:latin typeface="Calibri" panose="020F0502020204030204" pitchFamily="34" charset="0"/>
                        <a:ea typeface="Calibri" panose="020F0502020204030204" pitchFamily="34" charset="0"/>
                      </a:endParaRPr>
                    </a:p>
                  </a:txBody>
                  <a:tcPr marL="31637" marR="31637" marT="31637" marB="31637"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BC91CF"/>
                    </a:solidFill>
                  </a:tcPr>
                </a:tc>
                <a:tc>
                  <a:txBody>
                    <a:bodyPr/>
                    <a:lstStyle/>
                    <a:p>
                      <a:pPr algn="ctr">
                        <a:lnSpc>
                          <a:spcPct val="130000"/>
                        </a:lnSpc>
                        <a:spcBef>
                          <a:spcPts val="100"/>
                        </a:spcBef>
                        <a:spcAft>
                          <a:spcPts val="100"/>
                        </a:spcAft>
                      </a:pPr>
                      <a:r>
                        <a:rPr lang="vi-VN" sz="2000" b="1" dirty="0">
                          <a:solidFill>
                            <a:schemeClr val="accent2"/>
                          </a:solidFill>
                          <a:effectLst/>
                        </a:rPr>
                        <a:t>Biện pháp phòng chống</a:t>
                      </a:r>
                      <a:endParaRPr lang="en-US" sz="2000" b="1" dirty="0">
                        <a:solidFill>
                          <a:schemeClr val="accent2"/>
                        </a:solidFill>
                        <a:effectLst/>
                        <a:latin typeface="Calibri" panose="020F0502020204030204" pitchFamily="34" charset="0"/>
                        <a:ea typeface="Calibri" panose="020F0502020204030204" pitchFamily="34" charset="0"/>
                      </a:endParaRPr>
                    </a:p>
                  </a:txBody>
                  <a:tcPr marL="31637" marR="31637" marT="31637" marB="31637"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BC91CF"/>
                    </a:solidFill>
                  </a:tcPr>
                </a:tc>
                <a:extLst>
                  <a:ext uri="{0D108BD9-81ED-4DB2-BD59-A6C34878D82A}">
                    <a16:rowId xmlns:a16="http://schemas.microsoft.com/office/drawing/2014/main" val="1796575227"/>
                  </a:ext>
                </a:extLst>
              </a:tr>
              <a:tr h="4297109">
                <a:tc>
                  <a:txBody>
                    <a:bodyPr/>
                    <a:lstStyle/>
                    <a:p>
                      <a:pPr algn="ctr">
                        <a:lnSpc>
                          <a:spcPct val="150000"/>
                        </a:lnSpc>
                        <a:spcBef>
                          <a:spcPts val="100"/>
                        </a:spcBef>
                        <a:spcAft>
                          <a:spcPts val="100"/>
                        </a:spcAft>
                      </a:pPr>
                      <a:r>
                        <a:rPr lang="vi-VN" sz="1800" i="0" dirty="0">
                          <a:effectLst/>
                          <a:latin typeface="+mn-lt"/>
                          <a:ea typeface="Times New Roman" panose="02020603050405020304" pitchFamily="18" charset="0"/>
                        </a:rPr>
                        <a:t>Bệnh Alzheimer</a:t>
                      </a:r>
                      <a:endParaRPr lang="en-US" sz="1800" i="0" dirty="0">
                        <a:effectLst/>
                        <a:latin typeface="+mn-lt"/>
                        <a:ea typeface="Calibri" panose="020F0502020204030204" pitchFamily="34" charset="0"/>
                      </a:endParaRPr>
                    </a:p>
                  </a:txBody>
                  <a:tcPr marL="63500" marR="63500" marT="63500" marB="6350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BA8"/>
                    </a:solidFill>
                  </a:tcPr>
                </a:tc>
                <a:tc>
                  <a:txBody>
                    <a:bodyPr/>
                    <a:lstStyle/>
                    <a:p>
                      <a:pPr algn="just">
                        <a:lnSpc>
                          <a:spcPct val="150000"/>
                        </a:lnSpc>
                        <a:spcBef>
                          <a:spcPts val="100"/>
                        </a:spcBef>
                        <a:spcAft>
                          <a:spcPts val="100"/>
                        </a:spcAft>
                      </a:pPr>
                      <a:endParaRPr lang="en-US" sz="1800" i="0" dirty="0">
                        <a:effectLst/>
                        <a:latin typeface="+mn-lt"/>
                        <a:ea typeface="Calibri" panose="020F0502020204030204" pitchFamily="34" charset="0"/>
                      </a:endParaRPr>
                    </a:p>
                  </a:txBody>
                  <a:tcPr marL="63500" marR="63500" marT="63500" marB="6350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B8E5BB"/>
                    </a:solidFill>
                  </a:tcPr>
                </a:tc>
                <a:tc>
                  <a:txBody>
                    <a:bodyPr/>
                    <a:lstStyle/>
                    <a:p>
                      <a:pPr algn="just">
                        <a:lnSpc>
                          <a:spcPct val="150000"/>
                        </a:lnSpc>
                        <a:spcBef>
                          <a:spcPts val="100"/>
                        </a:spcBef>
                        <a:spcAft>
                          <a:spcPts val="100"/>
                        </a:spcAft>
                      </a:pPr>
                      <a:endParaRPr lang="en-US" sz="1800" i="0" dirty="0">
                        <a:effectLst/>
                        <a:latin typeface="+mn-lt"/>
                        <a:ea typeface="Calibri" panose="020F0502020204030204" pitchFamily="34" charset="0"/>
                      </a:endParaRPr>
                    </a:p>
                  </a:txBody>
                  <a:tcPr marL="63500" marR="63500" marT="63500" marB="6350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DE5FA"/>
                    </a:solidFill>
                  </a:tcPr>
                </a:tc>
                <a:tc>
                  <a:txBody>
                    <a:bodyPr/>
                    <a:lstStyle/>
                    <a:p>
                      <a:pPr algn="just">
                        <a:lnSpc>
                          <a:spcPct val="150000"/>
                        </a:lnSpc>
                        <a:spcBef>
                          <a:spcPts val="100"/>
                        </a:spcBef>
                        <a:spcAft>
                          <a:spcPts val="100"/>
                        </a:spcAft>
                      </a:pPr>
                      <a:endParaRPr lang="en-US" sz="1800" i="0" dirty="0">
                        <a:effectLst/>
                        <a:latin typeface="+mn-lt"/>
                        <a:ea typeface="Calibri" panose="020F0502020204030204" pitchFamily="34" charset="0"/>
                      </a:endParaRPr>
                    </a:p>
                  </a:txBody>
                  <a:tcPr marL="63500" marR="63500" marT="63500" marB="6350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ABAE0"/>
                    </a:solidFill>
                  </a:tcPr>
                </a:tc>
                <a:extLst>
                  <a:ext uri="{0D108BD9-81ED-4DB2-BD59-A6C34878D82A}">
                    <a16:rowId xmlns:a16="http://schemas.microsoft.com/office/drawing/2014/main" val="595940861"/>
                  </a:ext>
                </a:extLst>
              </a:tr>
            </a:tbl>
          </a:graphicData>
        </a:graphic>
      </p:graphicFrame>
      <p:sp>
        <p:nvSpPr>
          <p:cNvPr id="10" name="TextBox 9">
            <a:extLst>
              <a:ext uri="{FF2B5EF4-FFF2-40B4-BE49-F238E27FC236}">
                <a16:creationId xmlns:a16="http://schemas.microsoft.com/office/drawing/2014/main" id="{501312E9-ADD0-4CBC-8DC6-270640F89609}"/>
              </a:ext>
            </a:extLst>
          </p:cNvPr>
          <p:cNvSpPr txBox="1"/>
          <p:nvPr/>
        </p:nvSpPr>
        <p:spPr>
          <a:xfrm>
            <a:off x="1177047" y="870610"/>
            <a:ext cx="2687266" cy="1287532"/>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Do rối loạn thần kinh thường gặp ở người cao tuổi</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pic>
        <p:nvPicPr>
          <p:cNvPr id="4098" name="Picture 2" descr="Bí quyết phòng ngừa hội chứng Alzheimer (bệnh Alzheimer) | TCI Hospital">
            <a:extLst>
              <a:ext uri="{FF2B5EF4-FFF2-40B4-BE49-F238E27FC236}">
                <a16:creationId xmlns:a16="http://schemas.microsoft.com/office/drawing/2014/main" id="{D9B4AE19-D209-4B32-8528-1B7200CD3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886" y="2570214"/>
            <a:ext cx="3852153" cy="2439531"/>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938DA5A-AA46-4DA8-AB02-17F6ADB26372}"/>
              </a:ext>
            </a:extLst>
          </p:cNvPr>
          <p:cNvSpPr txBox="1"/>
          <p:nvPr/>
        </p:nvSpPr>
        <p:spPr>
          <a:xfrm>
            <a:off x="3864313" y="867184"/>
            <a:ext cx="2687266" cy="1703030"/>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Mất trí nhớ, giảm khả năng ngôn ngữ, lẩm cẩm, khả năng hoạt động kém.</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16" name="TextBox 15">
            <a:extLst>
              <a:ext uri="{FF2B5EF4-FFF2-40B4-BE49-F238E27FC236}">
                <a16:creationId xmlns:a16="http://schemas.microsoft.com/office/drawing/2014/main" id="{BDAED469-D4C7-476B-BF74-330501245570}"/>
              </a:ext>
            </a:extLst>
          </p:cNvPr>
          <p:cNvSpPr txBox="1"/>
          <p:nvPr/>
        </p:nvSpPr>
        <p:spPr>
          <a:xfrm>
            <a:off x="6454910" y="867184"/>
            <a:ext cx="2547431" cy="3000821"/>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Rèn luyện não bằng cách đọc sách, báo </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Có chế độ ăn uống hợp lý </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Giữ tinh thần thoải mái và tăng cường vận động, …</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17" name="Freeform 4">
            <a:extLst>
              <a:ext uri="{FF2B5EF4-FFF2-40B4-BE49-F238E27FC236}">
                <a16:creationId xmlns:a16="http://schemas.microsoft.com/office/drawing/2014/main" id="{C910074F-AF89-4998-A0D4-AB13560EB547}"/>
              </a:ext>
            </a:extLst>
          </p:cNvPr>
          <p:cNvSpPr/>
          <p:nvPr/>
        </p:nvSpPr>
        <p:spPr>
          <a:xfrm flipH="1">
            <a:off x="7430161" y="3465272"/>
            <a:ext cx="1713839" cy="1622088"/>
          </a:xfrm>
          <a:custGeom>
            <a:avLst/>
            <a:gdLst/>
            <a:ahLst/>
            <a:cxnLst/>
            <a:rect l="l" t="t" r="r" b="b"/>
            <a:pathLst>
              <a:path w="4280676" h="4114800">
                <a:moveTo>
                  <a:pt x="0" y="0"/>
                </a:moveTo>
                <a:lnTo>
                  <a:pt x="4280677" y="0"/>
                </a:lnTo>
                <a:lnTo>
                  <a:pt x="42806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Tree>
    <p:extLst>
      <p:ext uri="{BB962C8B-B14F-4D97-AF65-F5344CB8AC3E}">
        <p14:creationId xmlns:p14="http://schemas.microsoft.com/office/powerpoint/2010/main" val="285571874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6" presetClass="entr" presetSubtype="32"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out)">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wipe(left)">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wipe(left)">
                                      <p:cBhvr>
                                        <p:cTn id="25" dur="500"/>
                                        <p:tgtEl>
                                          <p:spTgt spid="16">
                                            <p:txEl>
                                              <p:pRg st="1" end="1"/>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left)">
                                      <p:cBhvr>
                                        <p:cTn id="3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uiExpand="1" build="p"/>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9" name="Google Shape;1069;p45"/>
          <p:cNvSpPr/>
          <p:nvPr/>
        </p:nvSpPr>
        <p:spPr>
          <a:xfrm rot="-10288848">
            <a:off x="4882091" y="3392520"/>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5"/>
          <p:cNvSpPr/>
          <p:nvPr/>
        </p:nvSpPr>
        <p:spPr>
          <a:xfrm rot="-8100000">
            <a:off x="4888265" y="1427140"/>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5"/>
          <p:cNvSpPr/>
          <p:nvPr/>
        </p:nvSpPr>
        <p:spPr>
          <a:xfrm rot="-5839392">
            <a:off x="8045340" y="14387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5"/>
          <p:cNvSpPr/>
          <p:nvPr/>
        </p:nvSpPr>
        <p:spPr>
          <a:xfrm rot="511152">
            <a:off x="656825" y="176427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3" name="Google Shape;1073;p45"/>
          <p:cNvGrpSpPr/>
          <p:nvPr/>
        </p:nvGrpSpPr>
        <p:grpSpPr>
          <a:xfrm>
            <a:off x="57892" y="369473"/>
            <a:ext cx="599538" cy="619852"/>
            <a:chOff x="1082169" y="2497002"/>
            <a:chExt cx="1663996" cy="1720378"/>
          </a:xfrm>
        </p:grpSpPr>
        <p:sp>
          <p:nvSpPr>
            <p:cNvPr id="1074" name="Google Shape;1074;p45"/>
            <p:cNvSpPr/>
            <p:nvPr/>
          </p:nvSpPr>
          <p:spPr>
            <a:xfrm rot="-1002475">
              <a:off x="1255753" y="2656719"/>
              <a:ext cx="1316828" cy="1400943"/>
            </a:xfrm>
            <a:custGeom>
              <a:avLst/>
              <a:gdLst/>
              <a:ahLst/>
              <a:cxnLst/>
              <a:rect l="l" t="t" r="r" b="b"/>
              <a:pathLst>
                <a:path w="33267" h="35392" extrusionOk="0">
                  <a:moveTo>
                    <a:pt x="16501" y="1"/>
                  </a:moveTo>
                  <a:cubicBezTo>
                    <a:pt x="15873" y="110"/>
                    <a:pt x="14762" y="293"/>
                    <a:pt x="14762" y="293"/>
                  </a:cubicBezTo>
                  <a:cubicBezTo>
                    <a:pt x="12749" y="761"/>
                    <a:pt x="10902" y="1778"/>
                    <a:pt x="9405" y="3270"/>
                  </a:cubicBezTo>
                  <a:cubicBezTo>
                    <a:pt x="7289" y="5379"/>
                    <a:pt x="6118" y="8189"/>
                    <a:pt x="6108" y="11183"/>
                  </a:cubicBezTo>
                  <a:cubicBezTo>
                    <a:pt x="6102" y="13317"/>
                    <a:pt x="6696" y="15394"/>
                    <a:pt x="7829" y="17192"/>
                  </a:cubicBezTo>
                  <a:cubicBezTo>
                    <a:pt x="8647" y="18490"/>
                    <a:pt x="9079" y="19998"/>
                    <a:pt x="9079" y="21552"/>
                  </a:cubicBezTo>
                  <a:lnTo>
                    <a:pt x="9079" y="24669"/>
                  </a:lnTo>
                  <a:lnTo>
                    <a:pt x="9118" y="25929"/>
                  </a:lnTo>
                  <a:lnTo>
                    <a:pt x="9079" y="26273"/>
                  </a:lnTo>
                  <a:lnTo>
                    <a:pt x="9079" y="28907"/>
                  </a:lnTo>
                  <a:cubicBezTo>
                    <a:pt x="9079" y="29271"/>
                    <a:pt x="8783" y="29566"/>
                    <a:pt x="8418" y="29566"/>
                  </a:cubicBezTo>
                  <a:lnTo>
                    <a:pt x="5260" y="29566"/>
                  </a:lnTo>
                  <a:cubicBezTo>
                    <a:pt x="2360" y="29566"/>
                    <a:pt x="1" y="31925"/>
                    <a:pt x="1" y="34825"/>
                  </a:cubicBezTo>
                  <a:cubicBezTo>
                    <a:pt x="1" y="35137"/>
                    <a:pt x="254" y="35392"/>
                    <a:pt x="568" y="35392"/>
                  </a:cubicBezTo>
                  <a:cubicBezTo>
                    <a:pt x="881" y="35392"/>
                    <a:pt x="1134" y="35137"/>
                    <a:pt x="1134" y="34825"/>
                  </a:cubicBezTo>
                  <a:lnTo>
                    <a:pt x="1134" y="34824"/>
                  </a:lnTo>
                  <a:lnTo>
                    <a:pt x="32132" y="34824"/>
                  </a:lnTo>
                  <a:cubicBezTo>
                    <a:pt x="32132" y="35137"/>
                    <a:pt x="32386" y="35392"/>
                    <a:pt x="32700" y="35392"/>
                  </a:cubicBezTo>
                  <a:cubicBezTo>
                    <a:pt x="33012" y="35392"/>
                    <a:pt x="33266" y="35137"/>
                    <a:pt x="33266" y="34824"/>
                  </a:cubicBezTo>
                  <a:cubicBezTo>
                    <a:pt x="33266" y="33420"/>
                    <a:pt x="32719" y="32099"/>
                    <a:pt x="31726" y="31107"/>
                  </a:cubicBezTo>
                  <a:cubicBezTo>
                    <a:pt x="30734" y="30114"/>
                    <a:pt x="29413" y="29567"/>
                    <a:pt x="28007" y="29567"/>
                  </a:cubicBezTo>
                  <a:lnTo>
                    <a:pt x="20189" y="29567"/>
                  </a:lnTo>
                  <a:cubicBezTo>
                    <a:pt x="19825" y="29567"/>
                    <a:pt x="19528" y="29271"/>
                    <a:pt x="19528" y="28907"/>
                  </a:cubicBezTo>
                  <a:lnTo>
                    <a:pt x="19528" y="25916"/>
                  </a:lnTo>
                  <a:cubicBezTo>
                    <a:pt x="19528" y="25553"/>
                    <a:pt x="19825" y="25256"/>
                    <a:pt x="20189" y="25256"/>
                  </a:cubicBezTo>
                  <a:cubicBezTo>
                    <a:pt x="20502" y="25256"/>
                    <a:pt x="20756" y="25003"/>
                    <a:pt x="20756" y="24689"/>
                  </a:cubicBezTo>
                  <a:lnTo>
                    <a:pt x="22273" y="24689"/>
                  </a:lnTo>
                  <a:cubicBezTo>
                    <a:pt x="22273" y="25003"/>
                    <a:pt x="22527" y="25256"/>
                    <a:pt x="22840" y="25256"/>
                  </a:cubicBezTo>
                  <a:lnTo>
                    <a:pt x="24457" y="25256"/>
                  </a:lnTo>
                  <a:cubicBezTo>
                    <a:pt x="26005" y="25256"/>
                    <a:pt x="27282" y="24094"/>
                    <a:pt x="27428" y="22553"/>
                  </a:cubicBezTo>
                  <a:lnTo>
                    <a:pt x="27777" y="18874"/>
                  </a:lnTo>
                  <a:lnTo>
                    <a:pt x="28243" y="18874"/>
                  </a:lnTo>
                  <a:cubicBezTo>
                    <a:pt x="28800" y="18874"/>
                    <a:pt x="29307" y="18590"/>
                    <a:pt x="29600" y="18115"/>
                  </a:cubicBezTo>
                  <a:cubicBezTo>
                    <a:pt x="29891" y="17639"/>
                    <a:pt x="29914" y="17059"/>
                    <a:pt x="29663" y="16563"/>
                  </a:cubicBezTo>
                  <a:lnTo>
                    <a:pt x="28544" y="14356"/>
                  </a:lnTo>
                  <a:lnTo>
                    <a:pt x="28546" y="11219"/>
                  </a:lnTo>
                  <a:cubicBezTo>
                    <a:pt x="28546" y="5964"/>
                    <a:pt x="24928" y="1470"/>
                    <a:pt x="20024" y="330"/>
                  </a:cubicBezTo>
                  <a:cubicBezTo>
                    <a:pt x="18622" y="4"/>
                    <a:pt x="19051" y="233"/>
                    <a:pt x="18416" y="58"/>
                  </a:cubicBezTo>
                  <a:cubicBezTo>
                    <a:pt x="18414" y="58"/>
                    <a:pt x="18412" y="59"/>
                    <a:pt x="18409" y="59"/>
                  </a:cubicBezTo>
                  <a:cubicBezTo>
                    <a:pt x="18347" y="59"/>
                    <a:pt x="18049" y="1"/>
                    <a:pt x="18007" y="1"/>
                  </a:cubicBezTo>
                  <a:close/>
                </a:path>
              </a:pathLst>
            </a:custGeom>
            <a:solidFill>
              <a:schemeClr val="accent2"/>
            </a:solidFill>
            <a:ln w="762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75" name="Google Shape;1075;p45"/>
            <p:cNvSpPr/>
            <p:nvPr/>
          </p:nvSpPr>
          <p:spPr>
            <a:xfrm rot="-1002475">
              <a:off x="1278198" y="2679168"/>
              <a:ext cx="1271901" cy="1356055"/>
            </a:xfrm>
            <a:custGeom>
              <a:avLst/>
              <a:gdLst/>
              <a:ahLst/>
              <a:cxnLst/>
              <a:rect l="l" t="t" r="r" b="b"/>
              <a:pathLst>
                <a:path w="32132" h="34258" extrusionOk="0">
                  <a:moveTo>
                    <a:pt x="16761" y="0"/>
                  </a:moveTo>
                  <a:cubicBezTo>
                    <a:pt x="10884" y="0"/>
                    <a:pt x="6127" y="4741"/>
                    <a:pt x="6108" y="10618"/>
                  </a:cubicBezTo>
                  <a:cubicBezTo>
                    <a:pt x="6102" y="12715"/>
                    <a:pt x="6701" y="14672"/>
                    <a:pt x="7741" y="16323"/>
                  </a:cubicBezTo>
                  <a:cubicBezTo>
                    <a:pt x="8620" y="17718"/>
                    <a:pt x="9079" y="19337"/>
                    <a:pt x="9079" y="20986"/>
                  </a:cubicBezTo>
                  <a:lnTo>
                    <a:pt x="9079" y="28340"/>
                  </a:lnTo>
                  <a:cubicBezTo>
                    <a:pt x="9079" y="29017"/>
                    <a:pt x="8529" y="29567"/>
                    <a:pt x="7851" y="29567"/>
                  </a:cubicBezTo>
                  <a:lnTo>
                    <a:pt x="4693" y="29567"/>
                  </a:lnTo>
                  <a:cubicBezTo>
                    <a:pt x="2101" y="29567"/>
                    <a:pt x="1" y="31667"/>
                    <a:pt x="1" y="34258"/>
                  </a:cubicBezTo>
                  <a:lnTo>
                    <a:pt x="32131" y="34258"/>
                  </a:lnTo>
                  <a:cubicBezTo>
                    <a:pt x="32131" y="31667"/>
                    <a:pt x="30032" y="29567"/>
                    <a:pt x="27440" y="29567"/>
                  </a:cubicBezTo>
                  <a:lnTo>
                    <a:pt x="19622" y="29567"/>
                  </a:lnTo>
                  <a:cubicBezTo>
                    <a:pt x="18944" y="29567"/>
                    <a:pt x="18395" y="29017"/>
                    <a:pt x="18395" y="28339"/>
                  </a:cubicBezTo>
                  <a:lnTo>
                    <a:pt x="18395" y="25349"/>
                  </a:lnTo>
                  <a:cubicBezTo>
                    <a:pt x="18395" y="24671"/>
                    <a:pt x="18944" y="24122"/>
                    <a:pt x="19622" y="24122"/>
                  </a:cubicBezTo>
                  <a:lnTo>
                    <a:pt x="23890" y="24122"/>
                  </a:lnTo>
                  <a:cubicBezTo>
                    <a:pt x="25137" y="24122"/>
                    <a:pt x="26179" y="23174"/>
                    <a:pt x="26297" y="21933"/>
                  </a:cubicBezTo>
                  <a:lnTo>
                    <a:pt x="26694" y="17739"/>
                  </a:lnTo>
                  <a:lnTo>
                    <a:pt x="27676" y="17739"/>
                  </a:lnTo>
                  <a:cubicBezTo>
                    <a:pt x="28440" y="17739"/>
                    <a:pt x="28935" y="16934"/>
                    <a:pt x="28590" y="16252"/>
                  </a:cubicBezTo>
                  <a:lnTo>
                    <a:pt x="27410" y="13924"/>
                  </a:lnTo>
                  <a:lnTo>
                    <a:pt x="27412" y="10652"/>
                  </a:lnTo>
                  <a:cubicBezTo>
                    <a:pt x="27412" y="4770"/>
                    <a:pt x="22643" y="1"/>
                    <a:pt x="16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5"/>
            <p:cNvSpPr/>
            <p:nvPr/>
          </p:nvSpPr>
          <p:spPr>
            <a:xfrm rot="-1002475">
              <a:off x="1517787" y="2809192"/>
              <a:ext cx="566046" cy="422120"/>
            </a:xfrm>
            <a:custGeom>
              <a:avLst/>
              <a:gdLst/>
              <a:ahLst/>
              <a:cxnLst/>
              <a:rect l="l" t="t" r="r" b="b"/>
              <a:pathLst>
                <a:path w="14300" h="10664" extrusionOk="0">
                  <a:moveTo>
                    <a:pt x="7108" y="1"/>
                  </a:moveTo>
                  <a:cubicBezTo>
                    <a:pt x="3183" y="1"/>
                    <a:pt x="0" y="3182"/>
                    <a:pt x="0" y="7109"/>
                  </a:cubicBezTo>
                  <a:lnTo>
                    <a:pt x="0" y="9508"/>
                  </a:lnTo>
                  <a:cubicBezTo>
                    <a:pt x="0" y="10145"/>
                    <a:pt x="517" y="10663"/>
                    <a:pt x="1156" y="10663"/>
                  </a:cubicBezTo>
                  <a:lnTo>
                    <a:pt x="2112" y="10663"/>
                  </a:lnTo>
                  <a:cubicBezTo>
                    <a:pt x="2499" y="10663"/>
                    <a:pt x="2860" y="10469"/>
                    <a:pt x="3074" y="10148"/>
                  </a:cubicBezTo>
                  <a:lnTo>
                    <a:pt x="3929" y="8864"/>
                  </a:lnTo>
                  <a:lnTo>
                    <a:pt x="9030" y="8864"/>
                  </a:lnTo>
                  <a:cubicBezTo>
                    <a:pt x="10564" y="8864"/>
                    <a:pt x="11809" y="7620"/>
                    <a:pt x="11809" y="6085"/>
                  </a:cubicBezTo>
                  <a:cubicBezTo>
                    <a:pt x="13184" y="6085"/>
                    <a:pt x="14300" y="4969"/>
                    <a:pt x="14300" y="3594"/>
                  </a:cubicBezTo>
                  <a:cubicBezTo>
                    <a:pt x="14300" y="1609"/>
                    <a:pt x="12691" y="1"/>
                    <a:pt x="10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5"/>
            <p:cNvSpPr/>
            <p:nvPr/>
          </p:nvSpPr>
          <p:spPr>
            <a:xfrm rot="-1002475">
              <a:off x="2105720" y="3486731"/>
              <a:ext cx="588727" cy="446107"/>
            </a:xfrm>
            <a:custGeom>
              <a:avLst/>
              <a:gdLst/>
              <a:ahLst/>
              <a:cxnLst/>
              <a:rect l="l" t="t" r="r" b="b"/>
              <a:pathLst>
                <a:path w="14873" h="11270" extrusionOk="0">
                  <a:moveTo>
                    <a:pt x="1795" y="1"/>
                  </a:moveTo>
                  <a:cubicBezTo>
                    <a:pt x="805" y="1"/>
                    <a:pt x="1" y="805"/>
                    <a:pt x="1" y="1794"/>
                  </a:cubicBezTo>
                  <a:lnTo>
                    <a:pt x="1" y="4785"/>
                  </a:lnTo>
                  <a:cubicBezTo>
                    <a:pt x="1" y="5774"/>
                    <a:pt x="805" y="6578"/>
                    <a:pt x="1795" y="6578"/>
                  </a:cubicBezTo>
                  <a:lnTo>
                    <a:pt x="9613" y="6578"/>
                  </a:lnTo>
                  <a:cubicBezTo>
                    <a:pt x="10716" y="6578"/>
                    <a:pt x="11751" y="7008"/>
                    <a:pt x="12531" y="7787"/>
                  </a:cubicBezTo>
                  <a:cubicBezTo>
                    <a:pt x="13309" y="8565"/>
                    <a:pt x="13739" y="9601"/>
                    <a:pt x="13739" y="10703"/>
                  </a:cubicBezTo>
                  <a:cubicBezTo>
                    <a:pt x="13739" y="11016"/>
                    <a:pt x="13992" y="11270"/>
                    <a:pt x="14306" y="11270"/>
                  </a:cubicBezTo>
                  <a:cubicBezTo>
                    <a:pt x="14619" y="11270"/>
                    <a:pt x="14872" y="11016"/>
                    <a:pt x="14872" y="10703"/>
                  </a:cubicBezTo>
                  <a:cubicBezTo>
                    <a:pt x="14872" y="9297"/>
                    <a:pt x="14325" y="7977"/>
                    <a:pt x="13332" y="6985"/>
                  </a:cubicBezTo>
                  <a:cubicBezTo>
                    <a:pt x="12339" y="5992"/>
                    <a:pt x="11019" y="5445"/>
                    <a:pt x="9613" y="5445"/>
                  </a:cubicBezTo>
                  <a:lnTo>
                    <a:pt x="1795" y="5445"/>
                  </a:lnTo>
                  <a:cubicBezTo>
                    <a:pt x="1431" y="5445"/>
                    <a:pt x="1134" y="5149"/>
                    <a:pt x="1134" y="4785"/>
                  </a:cubicBezTo>
                  <a:lnTo>
                    <a:pt x="1134" y="1794"/>
                  </a:lnTo>
                  <a:cubicBezTo>
                    <a:pt x="1134" y="1431"/>
                    <a:pt x="1431" y="1134"/>
                    <a:pt x="1795" y="1134"/>
                  </a:cubicBezTo>
                  <a:cubicBezTo>
                    <a:pt x="2108" y="1134"/>
                    <a:pt x="2362" y="881"/>
                    <a:pt x="2362" y="567"/>
                  </a:cubicBezTo>
                  <a:cubicBezTo>
                    <a:pt x="2362" y="254"/>
                    <a:pt x="2108" y="1"/>
                    <a:pt x="1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5"/>
            <p:cNvSpPr/>
            <p:nvPr/>
          </p:nvSpPr>
          <p:spPr>
            <a:xfrm rot="-1002475">
              <a:off x="1258555" y="2675798"/>
              <a:ext cx="1184104" cy="1400943"/>
            </a:xfrm>
            <a:custGeom>
              <a:avLst/>
              <a:gdLst/>
              <a:ahLst/>
              <a:cxnLst/>
              <a:rect l="l" t="t" r="r" b="b"/>
              <a:pathLst>
                <a:path w="29914" h="35392" extrusionOk="0">
                  <a:moveTo>
                    <a:pt x="16501" y="1"/>
                  </a:moveTo>
                  <a:cubicBezTo>
                    <a:pt x="15873" y="110"/>
                    <a:pt x="14762" y="294"/>
                    <a:pt x="14760" y="294"/>
                  </a:cubicBezTo>
                  <a:cubicBezTo>
                    <a:pt x="12748" y="761"/>
                    <a:pt x="10901" y="1778"/>
                    <a:pt x="9404" y="3270"/>
                  </a:cubicBezTo>
                  <a:cubicBezTo>
                    <a:pt x="7288" y="5380"/>
                    <a:pt x="6118" y="8190"/>
                    <a:pt x="6108" y="11184"/>
                  </a:cubicBezTo>
                  <a:cubicBezTo>
                    <a:pt x="6101" y="13318"/>
                    <a:pt x="6696" y="15395"/>
                    <a:pt x="7829" y="17192"/>
                  </a:cubicBezTo>
                  <a:cubicBezTo>
                    <a:pt x="8647" y="18491"/>
                    <a:pt x="9078" y="19998"/>
                    <a:pt x="9078" y="21553"/>
                  </a:cubicBezTo>
                  <a:lnTo>
                    <a:pt x="9078" y="24671"/>
                  </a:lnTo>
                  <a:lnTo>
                    <a:pt x="9117" y="25929"/>
                  </a:lnTo>
                  <a:lnTo>
                    <a:pt x="9078" y="26273"/>
                  </a:lnTo>
                  <a:lnTo>
                    <a:pt x="9078" y="28907"/>
                  </a:lnTo>
                  <a:cubicBezTo>
                    <a:pt x="9078" y="29271"/>
                    <a:pt x="8783" y="29567"/>
                    <a:pt x="8418" y="29567"/>
                  </a:cubicBezTo>
                  <a:lnTo>
                    <a:pt x="5259" y="29567"/>
                  </a:lnTo>
                  <a:cubicBezTo>
                    <a:pt x="2359" y="29567"/>
                    <a:pt x="1" y="31926"/>
                    <a:pt x="1" y="34825"/>
                  </a:cubicBezTo>
                  <a:cubicBezTo>
                    <a:pt x="1" y="35138"/>
                    <a:pt x="254" y="35392"/>
                    <a:pt x="568" y="35392"/>
                  </a:cubicBezTo>
                  <a:cubicBezTo>
                    <a:pt x="881" y="35392"/>
                    <a:pt x="1134" y="35138"/>
                    <a:pt x="1134" y="34825"/>
                  </a:cubicBezTo>
                  <a:cubicBezTo>
                    <a:pt x="1134" y="32551"/>
                    <a:pt x="2984" y="30700"/>
                    <a:pt x="5259" y="30700"/>
                  </a:cubicBezTo>
                  <a:lnTo>
                    <a:pt x="8418" y="30700"/>
                  </a:lnTo>
                  <a:cubicBezTo>
                    <a:pt x="9407" y="30700"/>
                    <a:pt x="10213" y="29896"/>
                    <a:pt x="10213" y="28907"/>
                  </a:cubicBezTo>
                  <a:lnTo>
                    <a:pt x="10213" y="27408"/>
                  </a:lnTo>
                  <a:lnTo>
                    <a:pt x="10213" y="25804"/>
                  </a:lnTo>
                  <a:lnTo>
                    <a:pt x="10213" y="21553"/>
                  </a:lnTo>
                  <a:cubicBezTo>
                    <a:pt x="10213" y="19785"/>
                    <a:pt x="9719" y="18068"/>
                    <a:pt x="8787" y="16587"/>
                  </a:cubicBezTo>
                  <a:cubicBezTo>
                    <a:pt x="7770" y="14973"/>
                    <a:pt x="7236" y="13105"/>
                    <a:pt x="7242" y="11187"/>
                  </a:cubicBezTo>
                  <a:cubicBezTo>
                    <a:pt x="7250" y="8496"/>
                    <a:pt x="8303" y="5970"/>
                    <a:pt x="10204" y="4074"/>
                  </a:cubicBezTo>
                  <a:cubicBezTo>
                    <a:pt x="12105" y="2181"/>
                    <a:pt x="14630" y="1137"/>
                    <a:pt x="17318" y="1134"/>
                  </a:cubicBezTo>
                  <a:lnTo>
                    <a:pt x="17337" y="1134"/>
                  </a:lnTo>
                  <a:cubicBezTo>
                    <a:pt x="22893" y="1140"/>
                    <a:pt x="27411" y="5662"/>
                    <a:pt x="27411" y="11219"/>
                  </a:cubicBezTo>
                  <a:lnTo>
                    <a:pt x="27409" y="14491"/>
                  </a:lnTo>
                  <a:cubicBezTo>
                    <a:pt x="27409" y="14580"/>
                    <a:pt x="27430" y="14668"/>
                    <a:pt x="27471" y="14748"/>
                  </a:cubicBezTo>
                  <a:lnTo>
                    <a:pt x="28651" y="17076"/>
                  </a:lnTo>
                  <a:cubicBezTo>
                    <a:pt x="28755" y="17282"/>
                    <a:pt x="28673" y="17456"/>
                    <a:pt x="28633" y="17522"/>
                  </a:cubicBezTo>
                  <a:cubicBezTo>
                    <a:pt x="28593" y="17587"/>
                    <a:pt x="28474" y="17740"/>
                    <a:pt x="28242" y="17740"/>
                  </a:cubicBezTo>
                  <a:lnTo>
                    <a:pt x="27261" y="17740"/>
                  </a:lnTo>
                  <a:cubicBezTo>
                    <a:pt x="26969" y="17740"/>
                    <a:pt x="26724" y="17963"/>
                    <a:pt x="26697" y="18254"/>
                  </a:cubicBezTo>
                  <a:lnTo>
                    <a:pt x="26299" y="22446"/>
                  </a:lnTo>
                  <a:cubicBezTo>
                    <a:pt x="26209" y="23402"/>
                    <a:pt x="25417" y="24123"/>
                    <a:pt x="24457" y="24123"/>
                  </a:cubicBezTo>
                  <a:lnTo>
                    <a:pt x="22840" y="24123"/>
                  </a:lnTo>
                  <a:cubicBezTo>
                    <a:pt x="22526" y="24123"/>
                    <a:pt x="22273" y="24377"/>
                    <a:pt x="22273" y="24689"/>
                  </a:cubicBezTo>
                  <a:cubicBezTo>
                    <a:pt x="22273" y="25003"/>
                    <a:pt x="22526" y="25257"/>
                    <a:pt x="22840" y="25257"/>
                  </a:cubicBezTo>
                  <a:lnTo>
                    <a:pt x="24457" y="25257"/>
                  </a:lnTo>
                  <a:cubicBezTo>
                    <a:pt x="26005" y="25257"/>
                    <a:pt x="27282" y="24094"/>
                    <a:pt x="27428" y="22553"/>
                  </a:cubicBezTo>
                  <a:lnTo>
                    <a:pt x="27777" y="18874"/>
                  </a:lnTo>
                  <a:lnTo>
                    <a:pt x="28242" y="18874"/>
                  </a:lnTo>
                  <a:cubicBezTo>
                    <a:pt x="28800" y="18874"/>
                    <a:pt x="29307" y="18590"/>
                    <a:pt x="29600" y="18115"/>
                  </a:cubicBezTo>
                  <a:cubicBezTo>
                    <a:pt x="29891" y="17639"/>
                    <a:pt x="29914" y="17060"/>
                    <a:pt x="29661" y="16563"/>
                  </a:cubicBezTo>
                  <a:lnTo>
                    <a:pt x="28544" y="14356"/>
                  </a:lnTo>
                  <a:lnTo>
                    <a:pt x="28546" y="11219"/>
                  </a:lnTo>
                  <a:cubicBezTo>
                    <a:pt x="28546" y="5964"/>
                    <a:pt x="24928" y="1470"/>
                    <a:pt x="20024" y="330"/>
                  </a:cubicBezTo>
                  <a:cubicBezTo>
                    <a:pt x="18622" y="4"/>
                    <a:pt x="19051" y="234"/>
                    <a:pt x="18416" y="58"/>
                  </a:cubicBezTo>
                  <a:cubicBezTo>
                    <a:pt x="18414" y="58"/>
                    <a:pt x="18412" y="59"/>
                    <a:pt x="18409" y="59"/>
                  </a:cubicBezTo>
                  <a:cubicBezTo>
                    <a:pt x="18347" y="59"/>
                    <a:pt x="18049" y="1"/>
                    <a:pt x="180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5"/>
            <p:cNvSpPr/>
            <p:nvPr/>
          </p:nvSpPr>
          <p:spPr>
            <a:xfrm rot="-1002475">
              <a:off x="1495332" y="2786710"/>
              <a:ext cx="610933" cy="467007"/>
            </a:xfrm>
            <a:custGeom>
              <a:avLst/>
              <a:gdLst/>
              <a:ahLst/>
              <a:cxnLst/>
              <a:rect l="l" t="t" r="r" b="b"/>
              <a:pathLst>
                <a:path w="15434" h="11798" extrusionOk="0">
                  <a:moveTo>
                    <a:pt x="9688" y="1"/>
                  </a:moveTo>
                  <a:cubicBezTo>
                    <a:pt x="9374" y="1"/>
                    <a:pt x="9121" y="254"/>
                    <a:pt x="9121" y="568"/>
                  </a:cubicBezTo>
                  <a:cubicBezTo>
                    <a:pt x="9121" y="881"/>
                    <a:pt x="9374" y="1134"/>
                    <a:pt x="9688" y="1134"/>
                  </a:cubicBezTo>
                  <a:lnTo>
                    <a:pt x="11274" y="1134"/>
                  </a:lnTo>
                  <a:cubicBezTo>
                    <a:pt x="12943" y="1134"/>
                    <a:pt x="14300" y="2492"/>
                    <a:pt x="14300" y="4161"/>
                  </a:cubicBezTo>
                  <a:cubicBezTo>
                    <a:pt x="14300" y="5030"/>
                    <a:pt x="13721" y="5767"/>
                    <a:pt x="12928" y="6005"/>
                  </a:cubicBezTo>
                  <a:cubicBezTo>
                    <a:pt x="12879" y="5505"/>
                    <a:pt x="12725" y="4834"/>
                    <a:pt x="12287" y="4314"/>
                  </a:cubicBezTo>
                  <a:cubicBezTo>
                    <a:pt x="12486" y="3967"/>
                    <a:pt x="12579" y="3582"/>
                    <a:pt x="12560" y="3174"/>
                  </a:cubicBezTo>
                  <a:cubicBezTo>
                    <a:pt x="12547" y="2870"/>
                    <a:pt x="12299" y="2633"/>
                    <a:pt x="11995" y="2633"/>
                  </a:cubicBezTo>
                  <a:cubicBezTo>
                    <a:pt x="11986" y="2633"/>
                    <a:pt x="11977" y="2633"/>
                    <a:pt x="11968" y="2633"/>
                  </a:cubicBezTo>
                  <a:cubicBezTo>
                    <a:pt x="11655" y="2648"/>
                    <a:pt x="11413" y="2913"/>
                    <a:pt x="11428" y="3225"/>
                  </a:cubicBezTo>
                  <a:cubicBezTo>
                    <a:pt x="11443" y="3572"/>
                    <a:pt x="11289" y="3872"/>
                    <a:pt x="10956" y="4140"/>
                  </a:cubicBezTo>
                  <a:cubicBezTo>
                    <a:pt x="10668" y="4372"/>
                    <a:pt x="10358" y="4483"/>
                    <a:pt x="10348" y="4487"/>
                  </a:cubicBezTo>
                  <a:cubicBezTo>
                    <a:pt x="10052" y="4588"/>
                    <a:pt x="9894" y="4909"/>
                    <a:pt x="9994" y="5204"/>
                  </a:cubicBezTo>
                  <a:cubicBezTo>
                    <a:pt x="10073" y="5441"/>
                    <a:pt x="10294" y="5591"/>
                    <a:pt x="10531" y="5591"/>
                  </a:cubicBezTo>
                  <a:cubicBezTo>
                    <a:pt x="10591" y="5591"/>
                    <a:pt x="10651" y="5581"/>
                    <a:pt x="10712" y="5560"/>
                  </a:cubicBezTo>
                  <a:cubicBezTo>
                    <a:pt x="10755" y="5546"/>
                    <a:pt x="11110" y="5421"/>
                    <a:pt x="11498" y="5150"/>
                  </a:cubicBezTo>
                  <a:cubicBezTo>
                    <a:pt x="11809" y="5617"/>
                    <a:pt x="11834" y="6323"/>
                    <a:pt x="11810" y="6602"/>
                  </a:cubicBezTo>
                  <a:cubicBezTo>
                    <a:pt x="11810" y="6610"/>
                    <a:pt x="11810" y="6617"/>
                    <a:pt x="11809" y="6626"/>
                  </a:cubicBezTo>
                  <a:cubicBezTo>
                    <a:pt x="11809" y="6634"/>
                    <a:pt x="11808" y="6644"/>
                    <a:pt x="11808" y="6653"/>
                  </a:cubicBezTo>
                  <a:cubicBezTo>
                    <a:pt x="11808" y="7872"/>
                    <a:pt x="10816" y="8864"/>
                    <a:pt x="9597" y="8864"/>
                  </a:cubicBezTo>
                  <a:lnTo>
                    <a:pt x="4495" y="8864"/>
                  </a:lnTo>
                  <a:cubicBezTo>
                    <a:pt x="4305" y="8864"/>
                    <a:pt x="4128" y="8960"/>
                    <a:pt x="4023" y="9118"/>
                  </a:cubicBezTo>
                  <a:lnTo>
                    <a:pt x="3168" y="10401"/>
                  </a:lnTo>
                  <a:cubicBezTo>
                    <a:pt x="3058" y="10566"/>
                    <a:pt x="2876" y="10663"/>
                    <a:pt x="2678" y="10663"/>
                  </a:cubicBezTo>
                  <a:lnTo>
                    <a:pt x="1722" y="10663"/>
                  </a:lnTo>
                  <a:cubicBezTo>
                    <a:pt x="1397" y="10663"/>
                    <a:pt x="1133" y="10399"/>
                    <a:pt x="1133" y="10076"/>
                  </a:cubicBezTo>
                  <a:lnTo>
                    <a:pt x="1133" y="7677"/>
                  </a:lnTo>
                  <a:cubicBezTo>
                    <a:pt x="1133" y="6032"/>
                    <a:pt x="1746" y="4459"/>
                    <a:pt x="2858" y="3249"/>
                  </a:cubicBezTo>
                  <a:cubicBezTo>
                    <a:pt x="3964" y="2047"/>
                    <a:pt x="5466" y="1305"/>
                    <a:pt x="7085" y="1160"/>
                  </a:cubicBezTo>
                  <a:cubicBezTo>
                    <a:pt x="7399" y="1133"/>
                    <a:pt x="7628" y="858"/>
                    <a:pt x="7601" y="547"/>
                  </a:cubicBezTo>
                  <a:cubicBezTo>
                    <a:pt x="7574" y="252"/>
                    <a:pt x="7328" y="30"/>
                    <a:pt x="7039" y="30"/>
                  </a:cubicBezTo>
                  <a:cubicBezTo>
                    <a:pt x="7022" y="30"/>
                    <a:pt x="7004" y="31"/>
                    <a:pt x="6986" y="32"/>
                  </a:cubicBezTo>
                  <a:cubicBezTo>
                    <a:pt x="5084" y="201"/>
                    <a:pt x="3321" y="1071"/>
                    <a:pt x="2025" y="2483"/>
                  </a:cubicBezTo>
                  <a:cubicBezTo>
                    <a:pt x="719" y="3902"/>
                    <a:pt x="1" y="5747"/>
                    <a:pt x="1" y="7677"/>
                  </a:cubicBezTo>
                  <a:lnTo>
                    <a:pt x="1" y="10076"/>
                  </a:lnTo>
                  <a:cubicBezTo>
                    <a:pt x="1" y="11025"/>
                    <a:pt x="773" y="11798"/>
                    <a:pt x="1722" y="11798"/>
                  </a:cubicBezTo>
                  <a:lnTo>
                    <a:pt x="2679" y="11798"/>
                  </a:lnTo>
                  <a:cubicBezTo>
                    <a:pt x="3256" y="11798"/>
                    <a:pt x="3793" y="11511"/>
                    <a:pt x="4112" y="11030"/>
                  </a:cubicBezTo>
                  <a:lnTo>
                    <a:pt x="4800" y="9999"/>
                  </a:lnTo>
                  <a:lnTo>
                    <a:pt x="9597" y="9999"/>
                  </a:lnTo>
                  <a:cubicBezTo>
                    <a:pt x="11264" y="9999"/>
                    <a:pt x="12650" y="8772"/>
                    <a:pt x="12902" y="7175"/>
                  </a:cubicBezTo>
                  <a:cubicBezTo>
                    <a:pt x="14338" y="6924"/>
                    <a:pt x="15434" y="5668"/>
                    <a:pt x="15434" y="4162"/>
                  </a:cubicBezTo>
                  <a:cubicBezTo>
                    <a:pt x="15434" y="1868"/>
                    <a:pt x="13568" y="1"/>
                    <a:pt x="1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5"/>
            <p:cNvSpPr/>
            <p:nvPr/>
          </p:nvSpPr>
          <p:spPr>
            <a:xfrm rot="-1002475">
              <a:off x="1625186" y="3048514"/>
              <a:ext cx="134822" cy="82453"/>
            </a:xfrm>
            <a:custGeom>
              <a:avLst/>
              <a:gdLst/>
              <a:ahLst/>
              <a:cxnLst/>
              <a:rect l="l" t="t" r="r" b="b"/>
              <a:pathLst>
                <a:path w="3406" h="2083" extrusionOk="0">
                  <a:moveTo>
                    <a:pt x="2760" y="1"/>
                  </a:moveTo>
                  <a:cubicBezTo>
                    <a:pt x="2547" y="1"/>
                    <a:pt x="2344" y="121"/>
                    <a:pt x="2247" y="325"/>
                  </a:cubicBezTo>
                  <a:cubicBezTo>
                    <a:pt x="2098" y="638"/>
                    <a:pt x="1822" y="830"/>
                    <a:pt x="1402" y="911"/>
                  </a:cubicBezTo>
                  <a:cubicBezTo>
                    <a:pt x="1247" y="940"/>
                    <a:pt x="1100" y="949"/>
                    <a:pt x="981" y="949"/>
                  </a:cubicBezTo>
                  <a:cubicBezTo>
                    <a:pt x="817" y="949"/>
                    <a:pt x="706" y="933"/>
                    <a:pt x="701" y="931"/>
                  </a:cubicBezTo>
                  <a:cubicBezTo>
                    <a:pt x="670" y="927"/>
                    <a:pt x="640" y="924"/>
                    <a:pt x="610" y="924"/>
                  </a:cubicBezTo>
                  <a:cubicBezTo>
                    <a:pt x="338" y="924"/>
                    <a:pt x="97" y="1121"/>
                    <a:pt x="51" y="1400"/>
                  </a:cubicBezTo>
                  <a:cubicBezTo>
                    <a:pt x="1" y="1708"/>
                    <a:pt x="210" y="2000"/>
                    <a:pt x="519" y="2050"/>
                  </a:cubicBezTo>
                  <a:cubicBezTo>
                    <a:pt x="549" y="2056"/>
                    <a:pt x="726" y="2083"/>
                    <a:pt x="980" y="2083"/>
                  </a:cubicBezTo>
                  <a:cubicBezTo>
                    <a:pt x="1150" y="2083"/>
                    <a:pt x="1354" y="2071"/>
                    <a:pt x="1573" y="2033"/>
                  </a:cubicBezTo>
                  <a:cubicBezTo>
                    <a:pt x="2373" y="1890"/>
                    <a:pt x="2959" y="1468"/>
                    <a:pt x="3272" y="811"/>
                  </a:cubicBezTo>
                  <a:cubicBezTo>
                    <a:pt x="3406" y="528"/>
                    <a:pt x="3285" y="190"/>
                    <a:pt x="3002" y="56"/>
                  </a:cubicBezTo>
                  <a:cubicBezTo>
                    <a:pt x="2924" y="19"/>
                    <a:pt x="2841" y="1"/>
                    <a:pt x="2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45"/>
          <p:cNvGrpSpPr/>
          <p:nvPr/>
        </p:nvGrpSpPr>
        <p:grpSpPr>
          <a:xfrm>
            <a:off x="8101740" y="4120483"/>
            <a:ext cx="947082" cy="975259"/>
            <a:chOff x="3948020" y="2478740"/>
            <a:chExt cx="947082" cy="975259"/>
          </a:xfrm>
        </p:grpSpPr>
        <p:sp>
          <p:nvSpPr>
            <p:cNvPr id="1098" name="Google Shape;1098;p45"/>
            <p:cNvSpPr/>
            <p:nvPr/>
          </p:nvSpPr>
          <p:spPr>
            <a:xfrm rot="150248">
              <a:off x="4124720" y="2641712"/>
              <a:ext cx="593688" cy="649308"/>
            </a:xfrm>
            <a:custGeom>
              <a:avLst/>
              <a:gdLst/>
              <a:ahLst/>
              <a:cxnLst/>
              <a:rect l="l" t="t" r="r" b="b"/>
              <a:pathLst>
                <a:path w="35655" h="38702" extrusionOk="0">
                  <a:moveTo>
                    <a:pt x="10824" y="0"/>
                  </a:moveTo>
                  <a:cubicBezTo>
                    <a:pt x="9883" y="0"/>
                    <a:pt x="9119" y="763"/>
                    <a:pt x="9119" y="1705"/>
                  </a:cubicBezTo>
                  <a:lnTo>
                    <a:pt x="9119" y="12993"/>
                  </a:lnTo>
                  <a:cubicBezTo>
                    <a:pt x="8609" y="13052"/>
                    <a:pt x="8110" y="13159"/>
                    <a:pt x="7626" y="13309"/>
                  </a:cubicBezTo>
                  <a:cubicBezTo>
                    <a:pt x="7624" y="13303"/>
                    <a:pt x="7623" y="13298"/>
                    <a:pt x="7620" y="13291"/>
                  </a:cubicBezTo>
                  <a:cubicBezTo>
                    <a:pt x="7534" y="13066"/>
                    <a:pt x="7319" y="12927"/>
                    <a:pt x="7091" y="12927"/>
                  </a:cubicBezTo>
                  <a:cubicBezTo>
                    <a:pt x="7024" y="12927"/>
                    <a:pt x="6955" y="12939"/>
                    <a:pt x="6889" y="12964"/>
                  </a:cubicBezTo>
                  <a:cubicBezTo>
                    <a:pt x="2914" y="14481"/>
                    <a:pt x="73" y="18712"/>
                    <a:pt x="132" y="23025"/>
                  </a:cubicBezTo>
                  <a:lnTo>
                    <a:pt x="132" y="25524"/>
                  </a:lnTo>
                  <a:cubicBezTo>
                    <a:pt x="1" y="28582"/>
                    <a:pt x="1694" y="31325"/>
                    <a:pt x="3346" y="33671"/>
                  </a:cubicBezTo>
                  <a:lnTo>
                    <a:pt x="2675" y="36801"/>
                  </a:lnTo>
                  <a:cubicBezTo>
                    <a:pt x="2564" y="37318"/>
                    <a:pt x="2717" y="37850"/>
                    <a:pt x="3092" y="38234"/>
                  </a:cubicBezTo>
                  <a:cubicBezTo>
                    <a:pt x="3394" y="38542"/>
                    <a:pt x="3816" y="38702"/>
                    <a:pt x="4246" y="38702"/>
                  </a:cubicBezTo>
                  <a:lnTo>
                    <a:pt x="6119" y="38702"/>
                  </a:lnTo>
                  <a:cubicBezTo>
                    <a:pt x="6791" y="38702"/>
                    <a:pt x="7441" y="38420"/>
                    <a:pt x="7901" y="37929"/>
                  </a:cubicBezTo>
                  <a:lnTo>
                    <a:pt x="12319" y="33211"/>
                  </a:lnTo>
                  <a:lnTo>
                    <a:pt x="25994" y="33211"/>
                  </a:lnTo>
                  <a:cubicBezTo>
                    <a:pt x="27478" y="33211"/>
                    <a:pt x="28754" y="32601"/>
                    <a:pt x="29682" y="31443"/>
                  </a:cubicBezTo>
                  <a:cubicBezTo>
                    <a:pt x="30124" y="30893"/>
                    <a:pt x="30386" y="30342"/>
                    <a:pt x="30521" y="30008"/>
                  </a:cubicBezTo>
                  <a:cubicBezTo>
                    <a:pt x="34616" y="28742"/>
                    <a:pt x="35654" y="25023"/>
                    <a:pt x="35362" y="22020"/>
                  </a:cubicBezTo>
                  <a:cubicBezTo>
                    <a:pt x="35362" y="22013"/>
                    <a:pt x="35361" y="22006"/>
                    <a:pt x="35360" y="21999"/>
                  </a:cubicBezTo>
                  <a:cubicBezTo>
                    <a:pt x="35019" y="18070"/>
                    <a:pt x="32662" y="16336"/>
                    <a:pt x="30744" y="15573"/>
                  </a:cubicBezTo>
                  <a:cubicBezTo>
                    <a:pt x="29176" y="14949"/>
                    <a:pt x="27670" y="14865"/>
                    <a:pt x="27024" y="14865"/>
                  </a:cubicBezTo>
                  <a:cubicBezTo>
                    <a:pt x="27007" y="14865"/>
                    <a:pt x="26991" y="14865"/>
                    <a:pt x="26975" y="14865"/>
                  </a:cubicBezTo>
                  <a:cubicBezTo>
                    <a:pt x="26563" y="14424"/>
                    <a:pt x="26137" y="14014"/>
                    <a:pt x="25702" y="13639"/>
                  </a:cubicBezTo>
                  <a:cubicBezTo>
                    <a:pt x="26131" y="13329"/>
                    <a:pt x="26412" y="12825"/>
                    <a:pt x="26412" y="12256"/>
                  </a:cubicBezTo>
                  <a:lnTo>
                    <a:pt x="26412" y="1705"/>
                  </a:lnTo>
                  <a:cubicBezTo>
                    <a:pt x="26412" y="763"/>
                    <a:pt x="25648" y="0"/>
                    <a:pt x="24706" y="0"/>
                  </a:cubicBezTo>
                  <a:close/>
                </a:path>
              </a:pathLst>
            </a:custGeom>
            <a:solidFill>
              <a:schemeClr val="accent2"/>
            </a:solidFill>
            <a:ln w="762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9" name="Google Shape;1099;p45"/>
            <p:cNvGrpSpPr/>
            <p:nvPr/>
          </p:nvGrpSpPr>
          <p:grpSpPr>
            <a:xfrm rot="-899960">
              <a:off x="4039124" y="2564009"/>
              <a:ext cx="764874" cy="804721"/>
              <a:chOff x="4172480" y="2633067"/>
              <a:chExt cx="764897" cy="804745"/>
            </a:xfrm>
          </p:grpSpPr>
          <p:sp>
            <p:nvSpPr>
              <p:cNvPr id="1100" name="Google Shape;1100;p45"/>
              <p:cNvSpPr/>
              <p:nvPr/>
            </p:nvSpPr>
            <p:spPr>
              <a:xfrm rot="1105085">
                <a:off x="4239858" y="2893879"/>
                <a:ext cx="579318" cy="453029"/>
              </a:xfrm>
              <a:custGeom>
                <a:avLst/>
                <a:gdLst/>
                <a:ahLst/>
                <a:cxnLst/>
                <a:rect l="l" t="t" r="r" b="b"/>
                <a:pathLst>
                  <a:path w="34795" h="27004" extrusionOk="0">
                    <a:moveTo>
                      <a:pt x="17211" y="1"/>
                    </a:moveTo>
                    <a:cubicBezTo>
                      <a:pt x="13430" y="1"/>
                      <a:pt x="10613" y="1880"/>
                      <a:pt x="10613" y="1880"/>
                    </a:cubicBezTo>
                    <a:cubicBezTo>
                      <a:pt x="10241" y="1830"/>
                      <a:pt x="9872" y="1805"/>
                      <a:pt x="9508" y="1805"/>
                    </a:cubicBezTo>
                    <a:cubicBezTo>
                      <a:pt x="4302" y="1805"/>
                      <a:pt x="61" y="6751"/>
                      <a:pt x="133" y="11888"/>
                    </a:cubicBezTo>
                    <a:lnTo>
                      <a:pt x="133" y="14405"/>
                    </a:lnTo>
                    <a:cubicBezTo>
                      <a:pt x="0" y="17371"/>
                      <a:pt x="1735" y="20088"/>
                      <a:pt x="3386" y="22415"/>
                    </a:cubicBezTo>
                    <a:lnTo>
                      <a:pt x="2663" y="25788"/>
                    </a:lnTo>
                    <a:cubicBezTo>
                      <a:pt x="2529" y="26413"/>
                      <a:pt x="3006" y="27003"/>
                      <a:pt x="3646" y="27003"/>
                    </a:cubicBezTo>
                    <a:lnTo>
                      <a:pt x="5554" y="27003"/>
                    </a:lnTo>
                    <a:cubicBezTo>
                      <a:pt x="6072" y="27003"/>
                      <a:pt x="6567" y="26788"/>
                      <a:pt x="6922" y="26410"/>
                    </a:cubicBezTo>
                    <a:lnTo>
                      <a:pt x="11507" y="21514"/>
                    </a:lnTo>
                    <a:lnTo>
                      <a:pt x="25429" y="21514"/>
                    </a:lnTo>
                    <a:cubicBezTo>
                      <a:pt x="28624" y="21514"/>
                      <a:pt x="29525" y="18399"/>
                      <a:pt x="29525" y="18399"/>
                    </a:cubicBezTo>
                    <a:cubicBezTo>
                      <a:pt x="29525" y="18399"/>
                      <a:pt x="34794" y="17421"/>
                      <a:pt x="34231" y="10919"/>
                    </a:cubicBezTo>
                    <a:cubicBezTo>
                      <a:pt x="33687" y="4648"/>
                      <a:pt x="27732" y="4300"/>
                      <a:pt x="26420" y="4300"/>
                    </a:cubicBezTo>
                    <a:cubicBezTo>
                      <a:pt x="26256" y="4300"/>
                      <a:pt x="26165" y="4306"/>
                      <a:pt x="26165" y="4306"/>
                    </a:cubicBezTo>
                    <a:cubicBezTo>
                      <a:pt x="23141" y="971"/>
                      <a:pt x="19927" y="1"/>
                      <a:pt x="17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5"/>
              <p:cNvSpPr/>
              <p:nvPr/>
            </p:nvSpPr>
            <p:spPr>
              <a:xfrm rot="1104954">
                <a:off x="4476412" y="2729049"/>
                <a:ext cx="269067" cy="263113"/>
              </a:xfrm>
              <a:custGeom>
                <a:avLst/>
                <a:gdLst/>
                <a:ahLst/>
                <a:cxnLst/>
                <a:rect l="l" t="t" r="r" b="b"/>
                <a:pathLst>
                  <a:path w="16160" h="15683" extrusionOk="0">
                    <a:moveTo>
                      <a:pt x="1139" y="0"/>
                    </a:moveTo>
                    <a:cubicBezTo>
                      <a:pt x="511" y="0"/>
                      <a:pt x="1" y="510"/>
                      <a:pt x="1" y="1139"/>
                    </a:cubicBezTo>
                    <a:lnTo>
                      <a:pt x="1" y="15037"/>
                    </a:lnTo>
                    <a:cubicBezTo>
                      <a:pt x="1" y="15427"/>
                      <a:pt x="319" y="15682"/>
                      <a:pt x="649" y="15682"/>
                    </a:cubicBezTo>
                    <a:cubicBezTo>
                      <a:pt x="811" y="15682"/>
                      <a:pt x="975" y="15621"/>
                      <a:pt x="1107" y="15485"/>
                    </a:cubicBezTo>
                    <a:lnTo>
                      <a:pt x="3672" y="12828"/>
                    </a:lnTo>
                    <a:lnTo>
                      <a:pt x="15021" y="12828"/>
                    </a:lnTo>
                    <a:cubicBezTo>
                      <a:pt x="15650" y="12828"/>
                      <a:pt x="16160" y="12318"/>
                      <a:pt x="16160" y="11689"/>
                    </a:cubicBezTo>
                    <a:lnTo>
                      <a:pt x="16160" y="1139"/>
                    </a:lnTo>
                    <a:cubicBezTo>
                      <a:pt x="16160" y="510"/>
                      <a:pt x="15650" y="0"/>
                      <a:pt x="15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2" name="Google Shape;1102;p45"/>
              <p:cNvGrpSpPr/>
              <p:nvPr/>
            </p:nvGrpSpPr>
            <p:grpSpPr>
              <a:xfrm>
                <a:off x="4172480" y="2633067"/>
                <a:ext cx="764897" cy="804745"/>
                <a:chOff x="3553355" y="2633067"/>
                <a:chExt cx="764897" cy="804745"/>
              </a:xfrm>
            </p:grpSpPr>
            <p:sp>
              <p:nvSpPr>
                <p:cNvPr id="1103" name="Google Shape;1103;p45"/>
                <p:cNvSpPr/>
                <p:nvPr/>
              </p:nvSpPr>
              <p:spPr>
                <a:xfrm rot="1104954">
                  <a:off x="3914841" y="2818600"/>
                  <a:ext cx="33101" cy="33353"/>
                </a:xfrm>
                <a:custGeom>
                  <a:avLst/>
                  <a:gdLst/>
                  <a:ahLst/>
                  <a:cxnLst/>
                  <a:rect l="l" t="t" r="r" b="b"/>
                  <a:pathLst>
                    <a:path w="1988" h="1988" extrusionOk="0">
                      <a:moveTo>
                        <a:pt x="387" y="1"/>
                      </a:moveTo>
                      <a:cubicBezTo>
                        <a:pt x="173" y="1"/>
                        <a:pt x="0" y="174"/>
                        <a:pt x="0" y="386"/>
                      </a:cubicBezTo>
                      <a:lnTo>
                        <a:pt x="0" y="1601"/>
                      </a:lnTo>
                      <a:cubicBezTo>
                        <a:pt x="0" y="1814"/>
                        <a:pt x="173" y="1987"/>
                        <a:pt x="387" y="1987"/>
                      </a:cubicBezTo>
                      <a:lnTo>
                        <a:pt x="1601" y="1987"/>
                      </a:lnTo>
                      <a:cubicBezTo>
                        <a:pt x="1814" y="1987"/>
                        <a:pt x="1988" y="1814"/>
                        <a:pt x="1987" y="1601"/>
                      </a:cubicBezTo>
                      <a:lnTo>
                        <a:pt x="1987" y="386"/>
                      </a:lnTo>
                      <a:cubicBezTo>
                        <a:pt x="1987" y="174"/>
                        <a:pt x="1814" y="1"/>
                        <a:pt x="1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5"/>
                <p:cNvSpPr/>
                <p:nvPr/>
              </p:nvSpPr>
              <p:spPr>
                <a:xfrm rot="1104954">
                  <a:off x="3991154" y="2795280"/>
                  <a:ext cx="33101" cy="33369"/>
                </a:xfrm>
                <a:custGeom>
                  <a:avLst/>
                  <a:gdLst/>
                  <a:ahLst/>
                  <a:cxnLst/>
                  <a:rect l="l" t="t" r="r" b="b"/>
                  <a:pathLst>
                    <a:path w="1988" h="1989" extrusionOk="0">
                      <a:moveTo>
                        <a:pt x="387" y="1"/>
                      </a:moveTo>
                      <a:cubicBezTo>
                        <a:pt x="173" y="1"/>
                        <a:pt x="1" y="175"/>
                        <a:pt x="1" y="387"/>
                      </a:cubicBezTo>
                      <a:lnTo>
                        <a:pt x="1" y="1601"/>
                      </a:lnTo>
                      <a:cubicBezTo>
                        <a:pt x="1" y="1815"/>
                        <a:pt x="173" y="1988"/>
                        <a:pt x="387" y="1988"/>
                      </a:cubicBezTo>
                      <a:lnTo>
                        <a:pt x="1601" y="1988"/>
                      </a:lnTo>
                      <a:cubicBezTo>
                        <a:pt x="1815" y="1988"/>
                        <a:pt x="1988" y="1815"/>
                        <a:pt x="1988" y="1601"/>
                      </a:cubicBezTo>
                      <a:lnTo>
                        <a:pt x="1988" y="387"/>
                      </a:lnTo>
                      <a:cubicBezTo>
                        <a:pt x="1988" y="175"/>
                        <a:pt x="1815" y="1"/>
                        <a:pt x="1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5"/>
                <p:cNvSpPr/>
                <p:nvPr/>
              </p:nvSpPr>
              <p:spPr>
                <a:xfrm rot="1104954">
                  <a:off x="4028487" y="2891278"/>
                  <a:ext cx="33117" cy="33353"/>
                </a:xfrm>
                <a:custGeom>
                  <a:avLst/>
                  <a:gdLst/>
                  <a:ahLst/>
                  <a:cxnLst/>
                  <a:rect l="l" t="t" r="r" b="b"/>
                  <a:pathLst>
                    <a:path w="1989" h="1988" extrusionOk="0">
                      <a:moveTo>
                        <a:pt x="387" y="0"/>
                      </a:moveTo>
                      <a:cubicBezTo>
                        <a:pt x="174" y="0"/>
                        <a:pt x="1" y="173"/>
                        <a:pt x="1" y="387"/>
                      </a:cubicBezTo>
                      <a:lnTo>
                        <a:pt x="1" y="1601"/>
                      </a:lnTo>
                      <a:cubicBezTo>
                        <a:pt x="1" y="1815"/>
                        <a:pt x="175" y="1988"/>
                        <a:pt x="387" y="1988"/>
                      </a:cubicBezTo>
                      <a:lnTo>
                        <a:pt x="1601" y="1988"/>
                      </a:lnTo>
                      <a:cubicBezTo>
                        <a:pt x="1815" y="1988"/>
                        <a:pt x="1988" y="1814"/>
                        <a:pt x="1988" y="1601"/>
                      </a:cubicBezTo>
                      <a:lnTo>
                        <a:pt x="1988" y="387"/>
                      </a:lnTo>
                      <a:cubicBezTo>
                        <a:pt x="1988" y="173"/>
                        <a:pt x="1815" y="0"/>
                        <a:pt x="1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5"/>
                <p:cNvSpPr/>
                <p:nvPr/>
              </p:nvSpPr>
              <p:spPr>
                <a:xfrm rot="1104954">
                  <a:off x="3638972" y="2710788"/>
                  <a:ext cx="593662" cy="649302"/>
                </a:xfrm>
                <a:custGeom>
                  <a:avLst/>
                  <a:gdLst/>
                  <a:ahLst/>
                  <a:cxnLst/>
                  <a:rect l="l" t="t" r="r" b="b"/>
                  <a:pathLst>
                    <a:path w="35655" h="38702" extrusionOk="0">
                      <a:moveTo>
                        <a:pt x="24706" y="1134"/>
                      </a:moveTo>
                      <a:cubicBezTo>
                        <a:pt x="25021" y="1134"/>
                        <a:pt x="25277" y="1391"/>
                        <a:pt x="25277" y="1706"/>
                      </a:cubicBezTo>
                      <a:lnTo>
                        <a:pt x="25277" y="12256"/>
                      </a:lnTo>
                      <a:cubicBezTo>
                        <a:pt x="25277" y="12572"/>
                        <a:pt x="25021" y="12828"/>
                        <a:pt x="24706" y="12828"/>
                      </a:cubicBezTo>
                      <a:lnTo>
                        <a:pt x="13357" y="12828"/>
                      </a:lnTo>
                      <a:cubicBezTo>
                        <a:pt x="13204" y="12828"/>
                        <a:pt x="13057" y="12890"/>
                        <a:pt x="12950" y="13001"/>
                      </a:cubicBezTo>
                      <a:lnTo>
                        <a:pt x="10384" y="15658"/>
                      </a:lnTo>
                      <a:cubicBezTo>
                        <a:pt x="10376" y="15667"/>
                        <a:pt x="10360" y="15683"/>
                        <a:pt x="10333" y="15683"/>
                      </a:cubicBezTo>
                      <a:cubicBezTo>
                        <a:pt x="10324" y="15683"/>
                        <a:pt x="10313" y="15681"/>
                        <a:pt x="10301" y="15676"/>
                      </a:cubicBezTo>
                      <a:cubicBezTo>
                        <a:pt x="10283" y="15668"/>
                        <a:pt x="10272" y="15659"/>
                        <a:pt x="10265" y="15649"/>
                      </a:cubicBezTo>
                      <a:cubicBezTo>
                        <a:pt x="10264" y="15648"/>
                        <a:pt x="10264" y="15647"/>
                        <a:pt x="10263" y="15647"/>
                      </a:cubicBezTo>
                      <a:cubicBezTo>
                        <a:pt x="10253" y="15632"/>
                        <a:pt x="10252" y="15615"/>
                        <a:pt x="10252" y="15604"/>
                      </a:cubicBezTo>
                      <a:lnTo>
                        <a:pt x="10252" y="1706"/>
                      </a:lnTo>
                      <a:cubicBezTo>
                        <a:pt x="10252" y="1391"/>
                        <a:pt x="10509" y="1134"/>
                        <a:pt x="10824" y="1134"/>
                      </a:cubicBezTo>
                      <a:close/>
                      <a:moveTo>
                        <a:pt x="10824" y="0"/>
                      </a:moveTo>
                      <a:cubicBezTo>
                        <a:pt x="9883" y="0"/>
                        <a:pt x="9119" y="763"/>
                        <a:pt x="9119" y="1705"/>
                      </a:cubicBezTo>
                      <a:lnTo>
                        <a:pt x="9119" y="15604"/>
                      </a:lnTo>
                      <a:cubicBezTo>
                        <a:pt x="9119" y="15614"/>
                        <a:pt x="9120" y="15622"/>
                        <a:pt x="9120" y="15632"/>
                      </a:cubicBezTo>
                      <a:cubicBezTo>
                        <a:pt x="7740" y="16313"/>
                        <a:pt x="6704" y="17644"/>
                        <a:pt x="6432" y="19213"/>
                      </a:cubicBezTo>
                      <a:cubicBezTo>
                        <a:pt x="6238" y="20252"/>
                        <a:pt x="6323" y="21348"/>
                        <a:pt x="6589" y="22409"/>
                      </a:cubicBezTo>
                      <a:cubicBezTo>
                        <a:pt x="6457" y="22796"/>
                        <a:pt x="5990" y="23957"/>
                        <a:pt x="5052" y="24341"/>
                      </a:cubicBezTo>
                      <a:lnTo>
                        <a:pt x="3394" y="24161"/>
                      </a:lnTo>
                      <a:cubicBezTo>
                        <a:pt x="3373" y="24159"/>
                        <a:pt x="3352" y="24158"/>
                        <a:pt x="3332" y="24158"/>
                      </a:cubicBezTo>
                      <a:cubicBezTo>
                        <a:pt x="3039" y="24158"/>
                        <a:pt x="2791" y="24382"/>
                        <a:pt x="2767" y="24681"/>
                      </a:cubicBezTo>
                      <a:cubicBezTo>
                        <a:pt x="2743" y="24990"/>
                        <a:pt x="2986" y="25257"/>
                        <a:pt x="3294" y="25290"/>
                      </a:cubicBezTo>
                      <a:lnTo>
                        <a:pt x="4416" y="25413"/>
                      </a:lnTo>
                      <a:lnTo>
                        <a:pt x="4111" y="26634"/>
                      </a:lnTo>
                      <a:cubicBezTo>
                        <a:pt x="4035" y="26937"/>
                        <a:pt x="4208" y="27260"/>
                        <a:pt x="4512" y="27340"/>
                      </a:cubicBezTo>
                      <a:cubicBezTo>
                        <a:pt x="4560" y="27352"/>
                        <a:pt x="4609" y="27358"/>
                        <a:pt x="4656" y="27358"/>
                      </a:cubicBezTo>
                      <a:cubicBezTo>
                        <a:pt x="4911" y="27358"/>
                        <a:pt x="5141" y="27187"/>
                        <a:pt x="5206" y="26929"/>
                      </a:cubicBezTo>
                      <a:lnTo>
                        <a:pt x="5603" y="25338"/>
                      </a:lnTo>
                      <a:cubicBezTo>
                        <a:pt x="6284" y="25020"/>
                        <a:pt x="6771" y="24469"/>
                        <a:pt x="7104" y="23941"/>
                      </a:cubicBezTo>
                      <a:cubicBezTo>
                        <a:pt x="7551" y="24997"/>
                        <a:pt x="8145" y="25959"/>
                        <a:pt x="8774" y="26714"/>
                      </a:cubicBezTo>
                      <a:cubicBezTo>
                        <a:pt x="8886" y="26849"/>
                        <a:pt x="9048" y="26918"/>
                        <a:pt x="9210" y="26918"/>
                      </a:cubicBezTo>
                      <a:cubicBezTo>
                        <a:pt x="9338" y="26918"/>
                        <a:pt x="9467" y="26876"/>
                        <a:pt x="9574" y="26786"/>
                      </a:cubicBezTo>
                      <a:cubicBezTo>
                        <a:pt x="9813" y="26586"/>
                        <a:pt x="9846" y="26229"/>
                        <a:pt x="9646" y="25988"/>
                      </a:cubicBezTo>
                      <a:cubicBezTo>
                        <a:pt x="8069" y="24099"/>
                        <a:pt x="7204" y="21577"/>
                        <a:pt x="7546" y="19422"/>
                      </a:cubicBezTo>
                      <a:cubicBezTo>
                        <a:pt x="7775" y="18205"/>
                        <a:pt x="8508" y="17183"/>
                        <a:pt x="9675" y="16623"/>
                      </a:cubicBezTo>
                      <a:cubicBezTo>
                        <a:pt x="9759" y="16670"/>
                        <a:pt x="9975" y="16805"/>
                        <a:pt x="10331" y="16816"/>
                      </a:cubicBezTo>
                      <a:cubicBezTo>
                        <a:pt x="10349" y="16818"/>
                        <a:pt x="10368" y="16819"/>
                        <a:pt x="10387" y="16819"/>
                      </a:cubicBezTo>
                      <a:cubicBezTo>
                        <a:pt x="10769" y="16819"/>
                        <a:pt x="11256" y="16447"/>
                        <a:pt x="11526" y="16107"/>
                      </a:cubicBezTo>
                      <a:cubicBezTo>
                        <a:pt x="11585" y="16105"/>
                        <a:pt x="11644" y="16103"/>
                        <a:pt x="11702" y="16103"/>
                      </a:cubicBezTo>
                      <a:cubicBezTo>
                        <a:pt x="13714" y="16103"/>
                        <a:pt x="15061" y="17662"/>
                        <a:pt x="15074" y="17678"/>
                      </a:cubicBezTo>
                      <a:cubicBezTo>
                        <a:pt x="15187" y="17812"/>
                        <a:pt x="15347" y="17880"/>
                        <a:pt x="15509" y="17880"/>
                      </a:cubicBezTo>
                      <a:cubicBezTo>
                        <a:pt x="15638" y="17880"/>
                        <a:pt x="15767" y="17837"/>
                        <a:pt x="15873" y="17748"/>
                      </a:cubicBezTo>
                      <a:cubicBezTo>
                        <a:pt x="16113" y="17547"/>
                        <a:pt x="16144" y="17189"/>
                        <a:pt x="15943" y="16950"/>
                      </a:cubicBezTo>
                      <a:cubicBezTo>
                        <a:pt x="15880" y="16873"/>
                        <a:pt x="14606" y="15384"/>
                        <a:pt x="12557" y="15041"/>
                      </a:cubicBezTo>
                      <a:lnTo>
                        <a:pt x="13598" y="13962"/>
                      </a:lnTo>
                      <a:lnTo>
                        <a:pt x="24297" y="13962"/>
                      </a:lnTo>
                      <a:cubicBezTo>
                        <a:pt x="24752" y="14305"/>
                        <a:pt x="25198" y="14691"/>
                        <a:pt x="25632" y="15114"/>
                      </a:cubicBezTo>
                      <a:cubicBezTo>
                        <a:pt x="25284" y="15222"/>
                        <a:pt x="24878" y="15374"/>
                        <a:pt x="24460" y="15586"/>
                      </a:cubicBezTo>
                      <a:cubicBezTo>
                        <a:pt x="22932" y="16360"/>
                        <a:pt x="21973" y="17565"/>
                        <a:pt x="21686" y="19072"/>
                      </a:cubicBezTo>
                      <a:cubicBezTo>
                        <a:pt x="21636" y="19334"/>
                        <a:pt x="21770" y="19604"/>
                        <a:pt x="22014" y="19709"/>
                      </a:cubicBezTo>
                      <a:cubicBezTo>
                        <a:pt x="22090" y="19741"/>
                        <a:pt x="22167" y="19756"/>
                        <a:pt x="22241" y="19756"/>
                      </a:cubicBezTo>
                      <a:cubicBezTo>
                        <a:pt x="22508" y="19756"/>
                        <a:pt x="22746" y="19566"/>
                        <a:pt x="22797" y="19294"/>
                      </a:cubicBezTo>
                      <a:cubicBezTo>
                        <a:pt x="23083" y="17155"/>
                        <a:pt x="25695" y="16130"/>
                        <a:pt x="26786" y="16004"/>
                      </a:cubicBezTo>
                      <a:cubicBezTo>
                        <a:pt x="26817" y="16002"/>
                        <a:pt x="26883" y="16000"/>
                        <a:pt x="26978" y="16000"/>
                      </a:cubicBezTo>
                      <a:cubicBezTo>
                        <a:pt x="27504" y="16000"/>
                        <a:pt x="28922" y="16061"/>
                        <a:pt x="30358" y="16640"/>
                      </a:cubicBezTo>
                      <a:cubicBezTo>
                        <a:pt x="32436" y="17479"/>
                        <a:pt x="33695" y="19024"/>
                        <a:pt x="34113" y="21238"/>
                      </a:cubicBezTo>
                      <a:cubicBezTo>
                        <a:pt x="33912" y="21200"/>
                        <a:pt x="33719" y="21182"/>
                        <a:pt x="33534" y="21182"/>
                      </a:cubicBezTo>
                      <a:cubicBezTo>
                        <a:pt x="32683" y="21182"/>
                        <a:pt x="32000" y="21564"/>
                        <a:pt x="31433" y="22150"/>
                      </a:cubicBezTo>
                      <a:cubicBezTo>
                        <a:pt x="31211" y="22378"/>
                        <a:pt x="31236" y="22750"/>
                        <a:pt x="31481" y="22954"/>
                      </a:cubicBezTo>
                      <a:cubicBezTo>
                        <a:pt x="31584" y="23040"/>
                        <a:pt x="31709" y="23081"/>
                        <a:pt x="31833" y="23081"/>
                      </a:cubicBezTo>
                      <a:cubicBezTo>
                        <a:pt x="31990" y="23081"/>
                        <a:pt x="32145" y="23015"/>
                        <a:pt x="32255" y="22886"/>
                      </a:cubicBezTo>
                      <a:cubicBezTo>
                        <a:pt x="32457" y="22649"/>
                        <a:pt x="32630" y="22514"/>
                        <a:pt x="32879" y="22420"/>
                      </a:cubicBezTo>
                      <a:cubicBezTo>
                        <a:pt x="33074" y="22346"/>
                        <a:pt x="33281" y="22309"/>
                        <a:pt x="33497" y="22309"/>
                      </a:cubicBezTo>
                      <a:cubicBezTo>
                        <a:pt x="33738" y="22309"/>
                        <a:pt x="33991" y="22355"/>
                        <a:pt x="34255" y="22445"/>
                      </a:cubicBezTo>
                      <a:cubicBezTo>
                        <a:pt x="34486" y="26652"/>
                        <a:pt x="32052" y="28206"/>
                        <a:pt x="30757" y="28732"/>
                      </a:cubicBezTo>
                      <a:cubicBezTo>
                        <a:pt x="30892" y="24720"/>
                        <a:pt x="28870" y="23428"/>
                        <a:pt x="25630" y="22731"/>
                      </a:cubicBezTo>
                      <a:cubicBezTo>
                        <a:pt x="26904" y="21864"/>
                        <a:pt x="27261" y="20584"/>
                        <a:pt x="27279" y="20512"/>
                      </a:cubicBezTo>
                      <a:cubicBezTo>
                        <a:pt x="27360" y="20212"/>
                        <a:pt x="27180" y="19904"/>
                        <a:pt x="26880" y="19822"/>
                      </a:cubicBezTo>
                      <a:cubicBezTo>
                        <a:pt x="26830" y="19809"/>
                        <a:pt x="26781" y="19802"/>
                        <a:pt x="26732" y="19802"/>
                      </a:cubicBezTo>
                      <a:cubicBezTo>
                        <a:pt x="26483" y="19802"/>
                        <a:pt x="26254" y="19968"/>
                        <a:pt x="26184" y="20218"/>
                      </a:cubicBezTo>
                      <a:cubicBezTo>
                        <a:pt x="26166" y="20283"/>
                        <a:pt x="25734" y="21765"/>
                        <a:pt x="24017" y="22239"/>
                      </a:cubicBezTo>
                      <a:cubicBezTo>
                        <a:pt x="21713" y="21454"/>
                        <a:pt x="20235" y="20473"/>
                        <a:pt x="19882" y="18299"/>
                      </a:cubicBezTo>
                      <a:cubicBezTo>
                        <a:pt x="19837" y="18021"/>
                        <a:pt x="19596" y="17823"/>
                        <a:pt x="19323" y="17823"/>
                      </a:cubicBezTo>
                      <a:cubicBezTo>
                        <a:pt x="19293" y="17823"/>
                        <a:pt x="19262" y="17826"/>
                        <a:pt x="19231" y="17831"/>
                      </a:cubicBezTo>
                      <a:cubicBezTo>
                        <a:pt x="18922" y="17881"/>
                        <a:pt x="18712" y="18172"/>
                        <a:pt x="18762" y="18481"/>
                      </a:cubicBezTo>
                      <a:cubicBezTo>
                        <a:pt x="19216" y="21264"/>
                        <a:pt x="21138" y="22464"/>
                        <a:pt x="23794" y="23356"/>
                      </a:cubicBezTo>
                      <a:cubicBezTo>
                        <a:pt x="29090" y="24647"/>
                        <a:pt x="29915" y="25671"/>
                        <a:pt x="29542" y="29390"/>
                      </a:cubicBezTo>
                      <a:cubicBezTo>
                        <a:pt x="29474" y="29601"/>
                        <a:pt x="28628" y="32078"/>
                        <a:pt x="25994" y="32078"/>
                      </a:cubicBezTo>
                      <a:lnTo>
                        <a:pt x="12073" y="32078"/>
                      </a:lnTo>
                      <a:cubicBezTo>
                        <a:pt x="11917" y="32078"/>
                        <a:pt x="11767" y="32143"/>
                        <a:pt x="11659" y="32258"/>
                      </a:cubicBezTo>
                      <a:lnTo>
                        <a:pt x="7074" y="37155"/>
                      </a:lnTo>
                      <a:cubicBezTo>
                        <a:pt x="6827" y="37419"/>
                        <a:pt x="6481" y="37568"/>
                        <a:pt x="6119" y="37568"/>
                      </a:cubicBezTo>
                      <a:lnTo>
                        <a:pt x="4212" y="37568"/>
                      </a:lnTo>
                      <a:cubicBezTo>
                        <a:pt x="4031" y="37568"/>
                        <a:pt x="3921" y="37467"/>
                        <a:pt x="3871" y="37406"/>
                      </a:cubicBezTo>
                      <a:cubicBezTo>
                        <a:pt x="3822" y="37345"/>
                        <a:pt x="3746" y="37216"/>
                        <a:pt x="3783" y="37039"/>
                      </a:cubicBezTo>
                      <a:lnTo>
                        <a:pt x="4420" y="34069"/>
                      </a:lnTo>
                      <a:cubicBezTo>
                        <a:pt x="5302" y="33930"/>
                        <a:pt x="7200" y="33349"/>
                        <a:pt x="8207" y="30928"/>
                      </a:cubicBezTo>
                      <a:cubicBezTo>
                        <a:pt x="8328" y="30638"/>
                        <a:pt x="8192" y="30306"/>
                        <a:pt x="7903" y="30186"/>
                      </a:cubicBezTo>
                      <a:cubicBezTo>
                        <a:pt x="7831" y="30156"/>
                        <a:pt x="7758" y="30142"/>
                        <a:pt x="7685" y="30142"/>
                      </a:cubicBezTo>
                      <a:cubicBezTo>
                        <a:pt x="7463" y="30142"/>
                        <a:pt x="7252" y="30274"/>
                        <a:pt x="7161" y="30491"/>
                      </a:cubicBezTo>
                      <a:cubicBezTo>
                        <a:pt x="6351" y="32434"/>
                        <a:pt x="4849" y="32859"/>
                        <a:pt x="4228" y="32953"/>
                      </a:cubicBezTo>
                      <a:cubicBezTo>
                        <a:pt x="2696" y="30773"/>
                        <a:pt x="1146" y="28246"/>
                        <a:pt x="1265" y="25562"/>
                      </a:cubicBezTo>
                      <a:cubicBezTo>
                        <a:pt x="1265" y="25553"/>
                        <a:pt x="1265" y="25545"/>
                        <a:pt x="1265" y="25537"/>
                      </a:cubicBezTo>
                      <a:lnTo>
                        <a:pt x="1265" y="23020"/>
                      </a:lnTo>
                      <a:cubicBezTo>
                        <a:pt x="1265" y="23017"/>
                        <a:pt x="1265" y="23015"/>
                        <a:pt x="1265" y="23012"/>
                      </a:cubicBezTo>
                      <a:cubicBezTo>
                        <a:pt x="1212" y="19158"/>
                        <a:pt x="3746" y="15377"/>
                        <a:pt x="7293" y="14024"/>
                      </a:cubicBezTo>
                      <a:cubicBezTo>
                        <a:pt x="7585" y="13911"/>
                        <a:pt x="7732" y="13585"/>
                        <a:pt x="7621" y="13291"/>
                      </a:cubicBezTo>
                      <a:cubicBezTo>
                        <a:pt x="7534" y="13066"/>
                        <a:pt x="7319" y="12927"/>
                        <a:pt x="7091" y="12927"/>
                      </a:cubicBezTo>
                      <a:cubicBezTo>
                        <a:pt x="7024" y="12927"/>
                        <a:pt x="6955" y="12939"/>
                        <a:pt x="6889" y="12964"/>
                      </a:cubicBezTo>
                      <a:cubicBezTo>
                        <a:pt x="2914" y="14481"/>
                        <a:pt x="73" y="18712"/>
                        <a:pt x="132" y="23025"/>
                      </a:cubicBezTo>
                      <a:lnTo>
                        <a:pt x="132" y="25524"/>
                      </a:lnTo>
                      <a:cubicBezTo>
                        <a:pt x="1" y="28583"/>
                        <a:pt x="1695" y="31326"/>
                        <a:pt x="3347" y="33671"/>
                      </a:cubicBezTo>
                      <a:lnTo>
                        <a:pt x="2675" y="36801"/>
                      </a:lnTo>
                      <a:cubicBezTo>
                        <a:pt x="2564" y="37318"/>
                        <a:pt x="2717" y="37851"/>
                        <a:pt x="3092" y="38234"/>
                      </a:cubicBezTo>
                      <a:cubicBezTo>
                        <a:pt x="3395" y="38542"/>
                        <a:pt x="3816" y="38702"/>
                        <a:pt x="4246" y="38702"/>
                      </a:cubicBezTo>
                      <a:lnTo>
                        <a:pt x="6119" y="38702"/>
                      </a:lnTo>
                      <a:cubicBezTo>
                        <a:pt x="6791" y="38702"/>
                        <a:pt x="7441" y="38420"/>
                        <a:pt x="7901" y="37930"/>
                      </a:cubicBezTo>
                      <a:lnTo>
                        <a:pt x="12319" y="33212"/>
                      </a:lnTo>
                      <a:lnTo>
                        <a:pt x="25994" y="33212"/>
                      </a:lnTo>
                      <a:cubicBezTo>
                        <a:pt x="27478" y="33212"/>
                        <a:pt x="28754" y="32601"/>
                        <a:pt x="29683" y="31443"/>
                      </a:cubicBezTo>
                      <a:cubicBezTo>
                        <a:pt x="30124" y="30893"/>
                        <a:pt x="30387" y="30342"/>
                        <a:pt x="30521" y="30008"/>
                      </a:cubicBezTo>
                      <a:cubicBezTo>
                        <a:pt x="34616" y="28742"/>
                        <a:pt x="35654" y="25023"/>
                        <a:pt x="35362" y="22020"/>
                      </a:cubicBezTo>
                      <a:cubicBezTo>
                        <a:pt x="35362" y="22013"/>
                        <a:pt x="35361" y="22006"/>
                        <a:pt x="35360" y="21999"/>
                      </a:cubicBezTo>
                      <a:cubicBezTo>
                        <a:pt x="35019" y="18070"/>
                        <a:pt x="32662" y="16336"/>
                        <a:pt x="30744" y="15573"/>
                      </a:cubicBezTo>
                      <a:cubicBezTo>
                        <a:pt x="29176" y="14949"/>
                        <a:pt x="27670" y="14865"/>
                        <a:pt x="27024" y="14865"/>
                      </a:cubicBezTo>
                      <a:cubicBezTo>
                        <a:pt x="27007" y="14865"/>
                        <a:pt x="26991" y="14865"/>
                        <a:pt x="26975" y="14865"/>
                      </a:cubicBezTo>
                      <a:cubicBezTo>
                        <a:pt x="26563" y="14424"/>
                        <a:pt x="26137" y="14014"/>
                        <a:pt x="25702" y="13639"/>
                      </a:cubicBezTo>
                      <a:cubicBezTo>
                        <a:pt x="26131" y="13329"/>
                        <a:pt x="26412" y="12825"/>
                        <a:pt x="26412" y="12256"/>
                      </a:cubicBezTo>
                      <a:lnTo>
                        <a:pt x="26412" y="1705"/>
                      </a:lnTo>
                      <a:cubicBezTo>
                        <a:pt x="26412" y="763"/>
                        <a:pt x="25648" y="0"/>
                        <a:pt x="24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5"/>
                <p:cNvSpPr/>
                <p:nvPr/>
              </p:nvSpPr>
              <p:spPr>
                <a:xfrm rot="1104954">
                  <a:off x="3945758" y="3200666"/>
                  <a:ext cx="57526" cy="21860"/>
                </a:xfrm>
                <a:custGeom>
                  <a:avLst/>
                  <a:gdLst/>
                  <a:ahLst/>
                  <a:cxnLst/>
                  <a:rect l="l" t="t" r="r" b="b"/>
                  <a:pathLst>
                    <a:path w="3455" h="1303" extrusionOk="0">
                      <a:moveTo>
                        <a:pt x="608" y="0"/>
                      </a:moveTo>
                      <a:cubicBezTo>
                        <a:pt x="333" y="0"/>
                        <a:pt x="92" y="201"/>
                        <a:pt x="49" y="481"/>
                      </a:cubicBezTo>
                      <a:cubicBezTo>
                        <a:pt x="1" y="790"/>
                        <a:pt x="214" y="1080"/>
                        <a:pt x="523" y="1128"/>
                      </a:cubicBezTo>
                      <a:cubicBezTo>
                        <a:pt x="1280" y="1243"/>
                        <a:pt x="2075" y="1303"/>
                        <a:pt x="2888" y="1303"/>
                      </a:cubicBezTo>
                      <a:cubicBezTo>
                        <a:pt x="3201" y="1303"/>
                        <a:pt x="3455" y="1048"/>
                        <a:pt x="3455" y="736"/>
                      </a:cubicBezTo>
                      <a:cubicBezTo>
                        <a:pt x="3455" y="423"/>
                        <a:pt x="3201" y="168"/>
                        <a:pt x="2888" y="168"/>
                      </a:cubicBezTo>
                      <a:cubicBezTo>
                        <a:pt x="2133" y="168"/>
                        <a:pt x="1395" y="115"/>
                        <a:pt x="695" y="7"/>
                      </a:cubicBezTo>
                      <a:cubicBezTo>
                        <a:pt x="666" y="2"/>
                        <a:pt x="637"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5"/>
                <p:cNvSpPr/>
                <p:nvPr/>
              </p:nvSpPr>
              <p:spPr>
                <a:xfrm rot="1104954">
                  <a:off x="3809074" y="3022630"/>
                  <a:ext cx="142609" cy="169414"/>
                </a:xfrm>
                <a:custGeom>
                  <a:avLst/>
                  <a:gdLst/>
                  <a:ahLst/>
                  <a:cxnLst/>
                  <a:rect l="l" t="t" r="r" b="b"/>
                  <a:pathLst>
                    <a:path w="8565" h="10098" extrusionOk="0">
                      <a:moveTo>
                        <a:pt x="628" y="1"/>
                      </a:moveTo>
                      <a:cubicBezTo>
                        <a:pt x="580" y="1"/>
                        <a:pt x="530" y="7"/>
                        <a:pt x="481" y="20"/>
                      </a:cubicBezTo>
                      <a:cubicBezTo>
                        <a:pt x="178" y="102"/>
                        <a:pt x="0" y="413"/>
                        <a:pt x="82" y="716"/>
                      </a:cubicBezTo>
                      <a:cubicBezTo>
                        <a:pt x="99" y="778"/>
                        <a:pt x="502" y="2242"/>
                        <a:pt x="1642" y="3989"/>
                      </a:cubicBezTo>
                      <a:cubicBezTo>
                        <a:pt x="2248" y="4918"/>
                        <a:pt x="3140" y="6032"/>
                        <a:pt x="4381" y="7035"/>
                      </a:cubicBezTo>
                      <a:cubicBezTo>
                        <a:pt x="3858" y="7474"/>
                        <a:pt x="3202" y="8232"/>
                        <a:pt x="2931" y="9403"/>
                      </a:cubicBezTo>
                      <a:cubicBezTo>
                        <a:pt x="2861" y="9709"/>
                        <a:pt x="3052" y="10012"/>
                        <a:pt x="3357" y="10082"/>
                      </a:cubicBezTo>
                      <a:cubicBezTo>
                        <a:pt x="3400" y="10093"/>
                        <a:pt x="3443" y="10097"/>
                        <a:pt x="3484" y="10097"/>
                      </a:cubicBezTo>
                      <a:cubicBezTo>
                        <a:pt x="3743" y="10097"/>
                        <a:pt x="3976" y="9920"/>
                        <a:pt x="4037" y="9658"/>
                      </a:cubicBezTo>
                      <a:cubicBezTo>
                        <a:pt x="4283" y="8592"/>
                        <a:pt x="4954" y="7991"/>
                        <a:pt x="5330" y="7731"/>
                      </a:cubicBezTo>
                      <a:cubicBezTo>
                        <a:pt x="6034" y="8195"/>
                        <a:pt x="6829" y="8615"/>
                        <a:pt x="7723" y="8953"/>
                      </a:cubicBezTo>
                      <a:cubicBezTo>
                        <a:pt x="7789" y="8977"/>
                        <a:pt x="7857" y="8990"/>
                        <a:pt x="7924" y="8990"/>
                      </a:cubicBezTo>
                      <a:cubicBezTo>
                        <a:pt x="8153" y="8990"/>
                        <a:pt x="8368" y="8849"/>
                        <a:pt x="8454" y="8623"/>
                      </a:cubicBezTo>
                      <a:cubicBezTo>
                        <a:pt x="8564" y="8330"/>
                        <a:pt x="8417" y="8003"/>
                        <a:pt x="8124" y="7892"/>
                      </a:cubicBezTo>
                      <a:cubicBezTo>
                        <a:pt x="5892" y="7052"/>
                        <a:pt x="3984" y="5501"/>
                        <a:pt x="2614" y="3403"/>
                      </a:cubicBezTo>
                      <a:cubicBezTo>
                        <a:pt x="1562" y="1802"/>
                        <a:pt x="1180" y="434"/>
                        <a:pt x="1176" y="419"/>
                      </a:cubicBezTo>
                      <a:cubicBezTo>
                        <a:pt x="1107" y="167"/>
                        <a:pt x="878"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5"/>
                <p:cNvSpPr/>
                <p:nvPr/>
              </p:nvSpPr>
              <p:spPr>
                <a:xfrm rot="1104954">
                  <a:off x="3911567" y="2737343"/>
                  <a:ext cx="51982" cy="158140"/>
                </a:xfrm>
                <a:custGeom>
                  <a:avLst/>
                  <a:gdLst/>
                  <a:ahLst/>
                  <a:cxnLst/>
                  <a:rect l="l" t="t" r="r" b="b"/>
                  <a:pathLst>
                    <a:path w="3122" h="9426" extrusionOk="0">
                      <a:moveTo>
                        <a:pt x="1988" y="5470"/>
                      </a:moveTo>
                      <a:lnTo>
                        <a:pt x="1988" y="6322"/>
                      </a:lnTo>
                      <a:lnTo>
                        <a:pt x="1134" y="6322"/>
                      </a:lnTo>
                      <a:lnTo>
                        <a:pt x="1134" y="5470"/>
                      </a:lnTo>
                      <a:close/>
                      <a:moveTo>
                        <a:pt x="1560" y="0"/>
                      </a:moveTo>
                      <a:cubicBezTo>
                        <a:pt x="1247" y="0"/>
                        <a:pt x="994" y="254"/>
                        <a:pt x="994" y="567"/>
                      </a:cubicBezTo>
                      <a:lnTo>
                        <a:pt x="994" y="4335"/>
                      </a:lnTo>
                      <a:lnTo>
                        <a:pt x="954" y="4335"/>
                      </a:lnTo>
                      <a:cubicBezTo>
                        <a:pt x="428" y="4335"/>
                        <a:pt x="1" y="4764"/>
                        <a:pt x="1" y="5288"/>
                      </a:cubicBezTo>
                      <a:lnTo>
                        <a:pt x="1" y="6503"/>
                      </a:lnTo>
                      <a:cubicBezTo>
                        <a:pt x="1" y="7029"/>
                        <a:pt x="428" y="7456"/>
                        <a:pt x="954" y="7456"/>
                      </a:cubicBezTo>
                      <a:lnTo>
                        <a:pt x="994" y="7456"/>
                      </a:lnTo>
                      <a:lnTo>
                        <a:pt x="994" y="8859"/>
                      </a:lnTo>
                      <a:cubicBezTo>
                        <a:pt x="994" y="9172"/>
                        <a:pt x="1247" y="9425"/>
                        <a:pt x="1560" y="9425"/>
                      </a:cubicBezTo>
                      <a:cubicBezTo>
                        <a:pt x="1874" y="9425"/>
                        <a:pt x="2127" y="9172"/>
                        <a:pt x="2127" y="8859"/>
                      </a:cubicBezTo>
                      <a:lnTo>
                        <a:pt x="2127" y="7456"/>
                      </a:lnTo>
                      <a:lnTo>
                        <a:pt x="2168" y="7456"/>
                      </a:lnTo>
                      <a:cubicBezTo>
                        <a:pt x="2693" y="7456"/>
                        <a:pt x="3121" y="7029"/>
                        <a:pt x="3121" y="6503"/>
                      </a:cubicBezTo>
                      <a:lnTo>
                        <a:pt x="3121" y="5288"/>
                      </a:lnTo>
                      <a:cubicBezTo>
                        <a:pt x="3121" y="4764"/>
                        <a:pt x="2693" y="4335"/>
                        <a:pt x="2168" y="4335"/>
                      </a:cubicBezTo>
                      <a:lnTo>
                        <a:pt x="2127" y="4335"/>
                      </a:lnTo>
                      <a:lnTo>
                        <a:pt x="2127" y="567"/>
                      </a:lnTo>
                      <a:cubicBezTo>
                        <a:pt x="2127" y="254"/>
                        <a:pt x="1874" y="0"/>
                        <a:pt x="1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5"/>
                <p:cNvSpPr/>
                <p:nvPr/>
              </p:nvSpPr>
              <p:spPr>
                <a:xfrm rot="1104954">
                  <a:off x="3973523" y="2757973"/>
                  <a:ext cx="51982" cy="158140"/>
                </a:xfrm>
                <a:custGeom>
                  <a:avLst/>
                  <a:gdLst/>
                  <a:ahLst/>
                  <a:cxnLst/>
                  <a:rect l="l" t="t" r="r" b="b"/>
                  <a:pathLst>
                    <a:path w="3122" h="9426" extrusionOk="0">
                      <a:moveTo>
                        <a:pt x="1988" y="2715"/>
                      </a:moveTo>
                      <a:lnTo>
                        <a:pt x="1988" y="3567"/>
                      </a:lnTo>
                      <a:lnTo>
                        <a:pt x="1134" y="3567"/>
                      </a:lnTo>
                      <a:lnTo>
                        <a:pt x="1134" y="2715"/>
                      </a:lnTo>
                      <a:close/>
                      <a:moveTo>
                        <a:pt x="1561" y="0"/>
                      </a:moveTo>
                      <a:cubicBezTo>
                        <a:pt x="1247" y="0"/>
                        <a:pt x="994" y="254"/>
                        <a:pt x="994" y="567"/>
                      </a:cubicBezTo>
                      <a:lnTo>
                        <a:pt x="994" y="1580"/>
                      </a:lnTo>
                      <a:lnTo>
                        <a:pt x="954" y="1580"/>
                      </a:lnTo>
                      <a:cubicBezTo>
                        <a:pt x="428" y="1580"/>
                        <a:pt x="1" y="2007"/>
                        <a:pt x="1" y="2533"/>
                      </a:cubicBezTo>
                      <a:lnTo>
                        <a:pt x="1" y="3747"/>
                      </a:lnTo>
                      <a:cubicBezTo>
                        <a:pt x="1" y="4273"/>
                        <a:pt x="428" y="4701"/>
                        <a:pt x="954" y="4701"/>
                      </a:cubicBezTo>
                      <a:lnTo>
                        <a:pt x="994" y="4701"/>
                      </a:lnTo>
                      <a:lnTo>
                        <a:pt x="994" y="8859"/>
                      </a:lnTo>
                      <a:cubicBezTo>
                        <a:pt x="994" y="9172"/>
                        <a:pt x="1247" y="9425"/>
                        <a:pt x="1561" y="9425"/>
                      </a:cubicBezTo>
                      <a:cubicBezTo>
                        <a:pt x="1874" y="9425"/>
                        <a:pt x="2128" y="9172"/>
                        <a:pt x="2128" y="8859"/>
                      </a:cubicBezTo>
                      <a:lnTo>
                        <a:pt x="2128" y="4701"/>
                      </a:lnTo>
                      <a:lnTo>
                        <a:pt x="2168" y="4701"/>
                      </a:lnTo>
                      <a:cubicBezTo>
                        <a:pt x="2694" y="4701"/>
                        <a:pt x="3122" y="4273"/>
                        <a:pt x="3122" y="3747"/>
                      </a:cubicBezTo>
                      <a:lnTo>
                        <a:pt x="3122" y="2533"/>
                      </a:lnTo>
                      <a:cubicBezTo>
                        <a:pt x="3122" y="2007"/>
                        <a:pt x="2694" y="1580"/>
                        <a:pt x="2168" y="1580"/>
                      </a:cubicBezTo>
                      <a:lnTo>
                        <a:pt x="2128" y="1580"/>
                      </a:lnTo>
                      <a:lnTo>
                        <a:pt x="2128" y="567"/>
                      </a:lnTo>
                      <a:cubicBezTo>
                        <a:pt x="2128" y="254"/>
                        <a:pt x="1874" y="0"/>
                        <a:pt x="1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5"/>
                <p:cNvSpPr/>
                <p:nvPr/>
              </p:nvSpPr>
              <p:spPr>
                <a:xfrm rot="1104954">
                  <a:off x="4035492" y="2778605"/>
                  <a:ext cx="51965" cy="158157"/>
                </a:xfrm>
                <a:custGeom>
                  <a:avLst/>
                  <a:gdLst/>
                  <a:ahLst/>
                  <a:cxnLst/>
                  <a:rect l="l" t="t" r="r" b="b"/>
                  <a:pathLst>
                    <a:path w="3121" h="9427" extrusionOk="0">
                      <a:moveTo>
                        <a:pt x="1987" y="7439"/>
                      </a:moveTo>
                      <a:lnTo>
                        <a:pt x="1987" y="8292"/>
                      </a:lnTo>
                      <a:lnTo>
                        <a:pt x="1135" y="8292"/>
                      </a:lnTo>
                      <a:lnTo>
                        <a:pt x="1135" y="7439"/>
                      </a:lnTo>
                      <a:close/>
                      <a:moveTo>
                        <a:pt x="1561" y="0"/>
                      </a:moveTo>
                      <a:cubicBezTo>
                        <a:pt x="1248" y="0"/>
                        <a:pt x="993" y="254"/>
                        <a:pt x="993" y="567"/>
                      </a:cubicBezTo>
                      <a:lnTo>
                        <a:pt x="993" y="6306"/>
                      </a:lnTo>
                      <a:lnTo>
                        <a:pt x="953" y="6306"/>
                      </a:lnTo>
                      <a:cubicBezTo>
                        <a:pt x="428" y="6306"/>
                        <a:pt x="0" y="6733"/>
                        <a:pt x="0" y="7259"/>
                      </a:cubicBezTo>
                      <a:lnTo>
                        <a:pt x="0" y="8473"/>
                      </a:lnTo>
                      <a:cubicBezTo>
                        <a:pt x="0" y="8999"/>
                        <a:pt x="428" y="9426"/>
                        <a:pt x="953" y="9426"/>
                      </a:cubicBezTo>
                      <a:lnTo>
                        <a:pt x="2167" y="9426"/>
                      </a:lnTo>
                      <a:cubicBezTo>
                        <a:pt x="2693" y="9426"/>
                        <a:pt x="3121" y="8999"/>
                        <a:pt x="3121" y="8473"/>
                      </a:cubicBezTo>
                      <a:lnTo>
                        <a:pt x="3121" y="7259"/>
                      </a:lnTo>
                      <a:cubicBezTo>
                        <a:pt x="3121" y="6733"/>
                        <a:pt x="2693" y="6306"/>
                        <a:pt x="2167" y="6306"/>
                      </a:cubicBezTo>
                      <a:lnTo>
                        <a:pt x="2128" y="6306"/>
                      </a:lnTo>
                      <a:lnTo>
                        <a:pt x="2128" y="567"/>
                      </a:lnTo>
                      <a:cubicBezTo>
                        <a:pt x="2128" y="254"/>
                        <a:pt x="1874" y="0"/>
                        <a:pt x="1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2" name="TextBox 141">
            <a:extLst>
              <a:ext uri="{FF2B5EF4-FFF2-40B4-BE49-F238E27FC236}">
                <a16:creationId xmlns:a16="http://schemas.microsoft.com/office/drawing/2014/main" id="{67AFC000-4B18-4B1E-B33D-C21D0D153475}"/>
              </a:ext>
            </a:extLst>
          </p:cNvPr>
          <p:cNvSpPr txBox="1"/>
          <p:nvPr/>
        </p:nvSpPr>
        <p:spPr>
          <a:xfrm>
            <a:off x="855785" y="583037"/>
            <a:ext cx="5693508" cy="496996"/>
          </a:xfrm>
          <a:prstGeom prst="rect">
            <a:avLst/>
          </a:prstGeom>
          <a:noFill/>
        </p:spPr>
        <p:txBody>
          <a:bodyPr wrap="square">
            <a:spAutoFit/>
          </a:bodyPr>
          <a:lstStyle/>
          <a:p>
            <a:pPr algn="just">
              <a:lnSpc>
                <a:spcPct val="150000"/>
              </a:lnSpc>
              <a:spcBef>
                <a:spcPts val="100"/>
              </a:spcBef>
              <a:spcAft>
                <a:spcPts val="100"/>
              </a:spcAft>
            </a:pPr>
            <a:r>
              <a:rPr lang="vi-VN" sz="2000" b="1" dirty="0">
                <a:effectLst/>
                <a:latin typeface="+mn-lt"/>
                <a:ea typeface="Times New Roman" panose="02020603050405020304" pitchFamily="18" charset="0"/>
              </a:rPr>
              <a:t>b) Các chất gây nghiện đối với hệ thần kinh </a:t>
            </a:r>
            <a:endParaRPr lang="en-US" sz="2000" dirty="0">
              <a:effectLst/>
              <a:latin typeface="+mn-lt"/>
              <a:ea typeface="Calibri" panose="020F0502020204030204" pitchFamily="34" charset="0"/>
            </a:endParaRPr>
          </a:p>
        </p:txBody>
      </p:sp>
      <p:sp>
        <p:nvSpPr>
          <p:cNvPr id="146" name="TextBox 145">
            <a:extLst>
              <a:ext uri="{FF2B5EF4-FFF2-40B4-BE49-F238E27FC236}">
                <a16:creationId xmlns:a16="http://schemas.microsoft.com/office/drawing/2014/main" id="{985149FB-545D-4A86-85AB-706587136C60}"/>
              </a:ext>
            </a:extLst>
          </p:cNvPr>
          <p:cNvSpPr txBox="1"/>
          <p:nvPr/>
        </p:nvSpPr>
        <p:spPr>
          <a:xfrm>
            <a:off x="1558882" y="1558316"/>
            <a:ext cx="2950595" cy="1571424"/>
          </a:xfrm>
          <a:prstGeom prst="roundRect">
            <a:avLst/>
          </a:prstGeom>
          <a:solidFill>
            <a:schemeClr val="accent3">
              <a:lumMod val="40000"/>
              <a:lumOff val="60000"/>
            </a:schemeClr>
          </a:solidFill>
          <a:ln w="19050">
            <a:solidFill>
              <a:schemeClr val="accent3"/>
            </a:solidFill>
          </a:ln>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Câu</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vi-VN"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1.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Nghiện ma tuý gây ra những tệ nạn gì cho xã hội?</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147" name="Freeform 3">
            <a:extLst>
              <a:ext uri="{FF2B5EF4-FFF2-40B4-BE49-F238E27FC236}">
                <a16:creationId xmlns:a16="http://schemas.microsoft.com/office/drawing/2014/main" id="{8B3DB9F5-7495-4A48-87BF-5CE516FA179D}"/>
              </a:ext>
            </a:extLst>
          </p:cNvPr>
          <p:cNvSpPr/>
          <p:nvPr/>
        </p:nvSpPr>
        <p:spPr>
          <a:xfrm>
            <a:off x="5054732" y="1262989"/>
            <a:ext cx="3464485" cy="2701370"/>
          </a:xfrm>
          <a:prstGeom prst="ellipse">
            <a:avLst/>
          </a:prstGeom>
          <a:blipFill>
            <a:blip r:embed="rId3"/>
            <a:stretch>
              <a:fillRect/>
            </a:stretch>
          </a:blipFill>
        </p:spPr>
        <p:txBody>
          <a:bodyPr/>
          <a:lstStyle/>
          <a:p>
            <a:endParaRPr lang="en-US" dirty="0"/>
          </a:p>
        </p:txBody>
      </p:sp>
      <p:pic>
        <p:nvPicPr>
          <p:cNvPr id="148" name="Picture 42">
            <a:extLst>
              <a:ext uri="{FF2B5EF4-FFF2-40B4-BE49-F238E27FC236}">
                <a16:creationId xmlns:a16="http://schemas.microsoft.com/office/drawing/2014/main" id="{2AA35368-9E5B-4C6B-9920-A6CEB5DA8E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4064" y="1477364"/>
            <a:ext cx="892514" cy="1503181"/>
          </a:xfrm>
          <a:prstGeom prst="rect">
            <a:avLst/>
          </a:prstGeom>
        </p:spPr>
      </p:pic>
      <p:grpSp>
        <p:nvGrpSpPr>
          <p:cNvPr id="1086" name="Google Shape;1086;p45"/>
          <p:cNvGrpSpPr/>
          <p:nvPr/>
        </p:nvGrpSpPr>
        <p:grpSpPr>
          <a:xfrm>
            <a:off x="158364" y="4146740"/>
            <a:ext cx="762452" cy="793220"/>
            <a:chOff x="1717450" y="2571425"/>
            <a:chExt cx="1262025" cy="1522100"/>
          </a:xfrm>
        </p:grpSpPr>
        <p:sp>
          <p:nvSpPr>
            <p:cNvPr id="1087" name="Google Shape;1087;p45"/>
            <p:cNvSpPr/>
            <p:nvPr/>
          </p:nvSpPr>
          <p:spPr>
            <a:xfrm>
              <a:off x="1717450" y="2571425"/>
              <a:ext cx="1262025" cy="1522100"/>
            </a:xfrm>
            <a:custGeom>
              <a:avLst/>
              <a:gdLst/>
              <a:ahLst/>
              <a:cxnLst/>
              <a:rect l="l" t="t" r="r" b="b"/>
              <a:pathLst>
                <a:path w="50481" h="60884" extrusionOk="0">
                  <a:moveTo>
                    <a:pt x="25254" y="0"/>
                  </a:moveTo>
                  <a:cubicBezTo>
                    <a:pt x="19400" y="0"/>
                    <a:pt x="13695" y="2089"/>
                    <a:pt x="9161" y="5894"/>
                  </a:cubicBezTo>
                  <a:cubicBezTo>
                    <a:pt x="8784" y="6209"/>
                    <a:pt x="8735" y="6772"/>
                    <a:pt x="9052" y="7150"/>
                  </a:cubicBezTo>
                  <a:cubicBezTo>
                    <a:pt x="9056" y="7155"/>
                    <a:pt x="9060" y="7159"/>
                    <a:pt x="9064" y="7165"/>
                  </a:cubicBezTo>
                  <a:cubicBezTo>
                    <a:pt x="8539" y="7639"/>
                    <a:pt x="8034" y="8136"/>
                    <a:pt x="7550" y="8654"/>
                  </a:cubicBezTo>
                  <a:cubicBezTo>
                    <a:pt x="7545" y="8649"/>
                    <a:pt x="7541" y="8645"/>
                    <a:pt x="7536" y="8640"/>
                  </a:cubicBezTo>
                  <a:cubicBezTo>
                    <a:pt x="7367" y="8493"/>
                    <a:pt x="7159" y="8421"/>
                    <a:pt x="6951" y="8421"/>
                  </a:cubicBezTo>
                  <a:cubicBezTo>
                    <a:pt x="6702" y="8421"/>
                    <a:pt x="6454" y="8525"/>
                    <a:pt x="6278" y="8728"/>
                  </a:cubicBezTo>
                  <a:cubicBezTo>
                    <a:pt x="2230" y="13386"/>
                    <a:pt x="0" y="19327"/>
                    <a:pt x="0" y="25459"/>
                  </a:cubicBezTo>
                  <a:lnTo>
                    <a:pt x="0" y="39178"/>
                  </a:lnTo>
                  <a:cubicBezTo>
                    <a:pt x="0" y="44862"/>
                    <a:pt x="3584" y="49997"/>
                    <a:pt x="8920" y="51956"/>
                  </a:cubicBezTo>
                  <a:cubicBezTo>
                    <a:pt x="9059" y="52006"/>
                    <a:pt x="9152" y="52139"/>
                    <a:pt x="9152" y="52286"/>
                  </a:cubicBezTo>
                  <a:lnTo>
                    <a:pt x="9152" y="56193"/>
                  </a:lnTo>
                  <a:cubicBezTo>
                    <a:pt x="9152" y="58780"/>
                    <a:pt x="11256" y="60883"/>
                    <a:pt x="13844" y="60883"/>
                  </a:cubicBezTo>
                  <a:cubicBezTo>
                    <a:pt x="15404" y="60883"/>
                    <a:pt x="16789" y="60118"/>
                    <a:pt x="17642" y="58941"/>
                  </a:cubicBezTo>
                  <a:cubicBezTo>
                    <a:pt x="18496" y="60118"/>
                    <a:pt x="19880" y="60883"/>
                    <a:pt x="21443" y="60883"/>
                  </a:cubicBezTo>
                  <a:cubicBezTo>
                    <a:pt x="23002" y="60883"/>
                    <a:pt x="24387" y="60118"/>
                    <a:pt x="25240" y="58941"/>
                  </a:cubicBezTo>
                  <a:cubicBezTo>
                    <a:pt x="26094" y="60118"/>
                    <a:pt x="27480" y="60883"/>
                    <a:pt x="29041" y="60883"/>
                  </a:cubicBezTo>
                  <a:cubicBezTo>
                    <a:pt x="30601" y="60883"/>
                    <a:pt x="31986" y="60118"/>
                    <a:pt x="32838" y="58941"/>
                  </a:cubicBezTo>
                  <a:cubicBezTo>
                    <a:pt x="33692" y="60118"/>
                    <a:pt x="35078" y="60883"/>
                    <a:pt x="36639" y="60883"/>
                  </a:cubicBezTo>
                  <a:cubicBezTo>
                    <a:pt x="39226" y="60883"/>
                    <a:pt x="41329" y="58780"/>
                    <a:pt x="41329" y="56193"/>
                  </a:cubicBezTo>
                  <a:lnTo>
                    <a:pt x="41329" y="52286"/>
                  </a:lnTo>
                  <a:cubicBezTo>
                    <a:pt x="41329" y="52140"/>
                    <a:pt x="41422" y="52007"/>
                    <a:pt x="41561" y="51956"/>
                  </a:cubicBezTo>
                  <a:cubicBezTo>
                    <a:pt x="46895" y="49998"/>
                    <a:pt x="50480" y="44863"/>
                    <a:pt x="50480" y="39178"/>
                  </a:cubicBezTo>
                  <a:lnTo>
                    <a:pt x="50480" y="39138"/>
                  </a:lnTo>
                  <a:cubicBezTo>
                    <a:pt x="50481" y="38645"/>
                    <a:pt x="50083" y="38247"/>
                    <a:pt x="49589" y="38247"/>
                  </a:cubicBezTo>
                  <a:cubicBezTo>
                    <a:pt x="49549" y="38247"/>
                    <a:pt x="49510" y="38249"/>
                    <a:pt x="49470" y="38254"/>
                  </a:cubicBezTo>
                  <a:lnTo>
                    <a:pt x="49470" y="36131"/>
                  </a:lnTo>
                  <a:cubicBezTo>
                    <a:pt x="49509" y="36136"/>
                    <a:pt x="49549" y="36139"/>
                    <a:pt x="49589" y="36139"/>
                  </a:cubicBezTo>
                  <a:cubicBezTo>
                    <a:pt x="50082" y="36139"/>
                    <a:pt x="50481" y="35740"/>
                    <a:pt x="50481" y="35248"/>
                  </a:cubicBezTo>
                  <a:lnTo>
                    <a:pt x="50481" y="25238"/>
                  </a:lnTo>
                  <a:cubicBezTo>
                    <a:pt x="50481" y="18500"/>
                    <a:pt x="47856" y="12160"/>
                    <a:pt x="43088" y="7394"/>
                  </a:cubicBezTo>
                  <a:cubicBezTo>
                    <a:pt x="38371" y="2677"/>
                    <a:pt x="32100" y="51"/>
                    <a:pt x="25433" y="1"/>
                  </a:cubicBezTo>
                  <a:cubicBezTo>
                    <a:pt x="25373" y="1"/>
                    <a:pt x="25314" y="0"/>
                    <a:pt x="25254" y="0"/>
                  </a:cubicBezTo>
                  <a:close/>
                </a:path>
              </a:pathLst>
            </a:custGeom>
            <a:solidFill>
              <a:schemeClr val="accent2"/>
            </a:solidFill>
            <a:ln w="762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5"/>
            <p:cNvSpPr/>
            <p:nvPr/>
          </p:nvSpPr>
          <p:spPr>
            <a:xfrm>
              <a:off x="1739900" y="2595025"/>
              <a:ext cx="1214300" cy="1476175"/>
            </a:xfrm>
            <a:custGeom>
              <a:avLst/>
              <a:gdLst/>
              <a:ahLst/>
              <a:cxnLst/>
              <a:rect l="l" t="t" r="r" b="b"/>
              <a:pathLst>
                <a:path w="48572" h="59047" extrusionOk="0">
                  <a:moveTo>
                    <a:pt x="22974" y="1"/>
                  </a:moveTo>
                  <a:cubicBezTo>
                    <a:pt x="22855" y="1"/>
                    <a:pt x="22737" y="4"/>
                    <a:pt x="22619" y="13"/>
                  </a:cubicBezTo>
                  <a:cubicBezTo>
                    <a:pt x="10011" y="922"/>
                    <a:pt x="0" y="11666"/>
                    <a:pt x="0" y="24515"/>
                  </a:cubicBezTo>
                  <a:lnTo>
                    <a:pt x="0" y="38234"/>
                  </a:lnTo>
                  <a:cubicBezTo>
                    <a:pt x="0" y="43716"/>
                    <a:pt x="3471" y="48388"/>
                    <a:pt x="8334" y="50174"/>
                  </a:cubicBezTo>
                  <a:cubicBezTo>
                    <a:pt x="8824" y="50353"/>
                    <a:pt x="9151" y="50819"/>
                    <a:pt x="9151" y="51341"/>
                  </a:cubicBezTo>
                  <a:lnTo>
                    <a:pt x="9151" y="55248"/>
                  </a:lnTo>
                  <a:cubicBezTo>
                    <a:pt x="9151" y="57347"/>
                    <a:pt x="10851" y="59047"/>
                    <a:pt x="12950" y="59047"/>
                  </a:cubicBezTo>
                  <a:lnTo>
                    <a:pt x="12951" y="59047"/>
                  </a:lnTo>
                  <a:cubicBezTo>
                    <a:pt x="15048" y="59047"/>
                    <a:pt x="16748" y="57345"/>
                    <a:pt x="16748" y="55248"/>
                  </a:cubicBezTo>
                  <a:cubicBezTo>
                    <a:pt x="16748" y="57347"/>
                    <a:pt x="18448" y="59047"/>
                    <a:pt x="20547" y="59047"/>
                  </a:cubicBezTo>
                  <a:lnTo>
                    <a:pt x="20548" y="59047"/>
                  </a:lnTo>
                  <a:cubicBezTo>
                    <a:pt x="22645" y="59047"/>
                    <a:pt x="24345" y="57345"/>
                    <a:pt x="24345" y="55248"/>
                  </a:cubicBezTo>
                  <a:cubicBezTo>
                    <a:pt x="24345" y="57347"/>
                    <a:pt x="26047" y="59047"/>
                    <a:pt x="28144" y="59047"/>
                  </a:cubicBezTo>
                  <a:lnTo>
                    <a:pt x="28145" y="59047"/>
                  </a:lnTo>
                  <a:cubicBezTo>
                    <a:pt x="30242" y="59047"/>
                    <a:pt x="31942" y="57345"/>
                    <a:pt x="31942" y="55248"/>
                  </a:cubicBezTo>
                  <a:cubicBezTo>
                    <a:pt x="31942" y="56700"/>
                    <a:pt x="32759" y="57962"/>
                    <a:pt x="33956" y="58602"/>
                  </a:cubicBezTo>
                  <a:cubicBezTo>
                    <a:pt x="34487" y="58885"/>
                    <a:pt x="35096" y="58927"/>
                    <a:pt x="35741" y="58927"/>
                  </a:cubicBezTo>
                  <a:lnTo>
                    <a:pt x="35742" y="58927"/>
                  </a:lnTo>
                  <a:cubicBezTo>
                    <a:pt x="37839" y="58927"/>
                    <a:pt x="39421" y="57345"/>
                    <a:pt x="39421" y="55248"/>
                  </a:cubicBezTo>
                  <a:lnTo>
                    <a:pt x="39421" y="51341"/>
                  </a:lnTo>
                  <a:cubicBezTo>
                    <a:pt x="39421" y="50819"/>
                    <a:pt x="39868" y="50233"/>
                    <a:pt x="40357" y="50054"/>
                  </a:cubicBezTo>
                  <a:cubicBezTo>
                    <a:pt x="45221" y="48269"/>
                    <a:pt x="48572" y="43716"/>
                    <a:pt x="48572" y="38234"/>
                  </a:cubicBezTo>
                  <a:lnTo>
                    <a:pt x="48572" y="24297"/>
                  </a:lnTo>
                  <a:cubicBezTo>
                    <a:pt x="48572" y="17572"/>
                    <a:pt x="45847" y="11486"/>
                    <a:pt x="41446" y="7082"/>
                  </a:cubicBezTo>
                  <a:cubicBezTo>
                    <a:pt x="37080" y="2715"/>
                    <a:pt x="31183" y="118"/>
                    <a:pt x="24532" y="69"/>
                  </a:cubicBezTo>
                  <a:cubicBezTo>
                    <a:pt x="24009" y="66"/>
                    <a:pt x="23489" y="1"/>
                    <a:pt x="22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5"/>
            <p:cNvSpPr/>
            <p:nvPr/>
          </p:nvSpPr>
          <p:spPr>
            <a:xfrm>
              <a:off x="1915475" y="3197750"/>
              <a:ext cx="363150" cy="360475"/>
            </a:xfrm>
            <a:custGeom>
              <a:avLst/>
              <a:gdLst/>
              <a:ahLst/>
              <a:cxnLst/>
              <a:rect l="l" t="t" r="r" b="b"/>
              <a:pathLst>
                <a:path w="14526" h="14419" extrusionOk="0">
                  <a:moveTo>
                    <a:pt x="6603" y="0"/>
                  </a:moveTo>
                  <a:cubicBezTo>
                    <a:pt x="6253" y="0"/>
                    <a:pt x="5911" y="17"/>
                    <a:pt x="5578" y="98"/>
                  </a:cubicBezTo>
                  <a:cubicBezTo>
                    <a:pt x="2376" y="880"/>
                    <a:pt x="0" y="3768"/>
                    <a:pt x="0" y="7210"/>
                  </a:cubicBezTo>
                  <a:cubicBezTo>
                    <a:pt x="0" y="10638"/>
                    <a:pt x="2356" y="13515"/>
                    <a:pt x="5539" y="14313"/>
                  </a:cubicBezTo>
                  <a:cubicBezTo>
                    <a:pt x="5895" y="14402"/>
                    <a:pt x="6262" y="14418"/>
                    <a:pt x="6636" y="14418"/>
                  </a:cubicBezTo>
                  <a:cubicBezTo>
                    <a:pt x="6862" y="14418"/>
                    <a:pt x="7091" y="14412"/>
                    <a:pt x="7322" y="14412"/>
                  </a:cubicBezTo>
                  <a:cubicBezTo>
                    <a:pt x="11366" y="14412"/>
                    <a:pt x="14525" y="11253"/>
                    <a:pt x="14525" y="7210"/>
                  </a:cubicBezTo>
                  <a:cubicBezTo>
                    <a:pt x="14525" y="3167"/>
                    <a:pt x="11366" y="8"/>
                    <a:pt x="7322" y="8"/>
                  </a:cubicBezTo>
                  <a:cubicBezTo>
                    <a:pt x="7079" y="8"/>
                    <a:pt x="6839" y="0"/>
                    <a:pt x="6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5"/>
            <p:cNvSpPr/>
            <p:nvPr/>
          </p:nvSpPr>
          <p:spPr>
            <a:xfrm>
              <a:off x="2415400" y="3197750"/>
              <a:ext cx="363125" cy="360475"/>
            </a:xfrm>
            <a:custGeom>
              <a:avLst/>
              <a:gdLst/>
              <a:ahLst/>
              <a:cxnLst/>
              <a:rect l="l" t="t" r="r" b="b"/>
              <a:pathLst>
                <a:path w="14525" h="14419" extrusionOk="0">
                  <a:moveTo>
                    <a:pt x="6613" y="1"/>
                  </a:moveTo>
                  <a:cubicBezTo>
                    <a:pt x="6254" y="1"/>
                    <a:pt x="5903" y="17"/>
                    <a:pt x="5561" y="101"/>
                  </a:cubicBezTo>
                  <a:cubicBezTo>
                    <a:pt x="2368" y="891"/>
                    <a:pt x="1" y="3774"/>
                    <a:pt x="1" y="7210"/>
                  </a:cubicBezTo>
                  <a:cubicBezTo>
                    <a:pt x="1" y="10638"/>
                    <a:pt x="2358" y="13515"/>
                    <a:pt x="5538" y="14313"/>
                  </a:cubicBezTo>
                  <a:cubicBezTo>
                    <a:pt x="5895" y="14402"/>
                    <a:pt x="6261" y="14418"/>
                    <a:pt x="6636" y="14418"/>
                  </a:cubicBezTo>
                  <a:cubicBezTo>
                    <a:pt x="6862" y="14418"/>
                    <a:pt x="7091" y="14412"/>
                    <a:pt x="7322" y="14412"/>
                  </a:cubicBezTo>
                  <a:cubicBezTo>
                    <a:pt x="11365" y="14412"/>
                    <a:pt x="14525" y="11253"/>
                    <a:pt x="14525" y="7210"/>
                  </a:cubicBezTo>
                  <a:cubicBezTo>
                    <a:pt x="14525" y="3167"/>
                    <a:pt x="11365" y="8"/>
                    <a:pt x="7322" y="8"/>
                  </a:cubicBezTo>
                  <a:cubicBezTo>
                    <a:pt x="7083" y="8"/>
                    <a:pt x="6847" y="1"/>
                    <a:pt x="66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5"/>
            <p:cNvSpPr/>
            <p:nvPr/>
          </p:nvSpPr>
          <p:spPr>
            <a:xfrm>
              <a:off x="2274800" y="3576100"/>
              <a:ext cx="144450" cy="195975"/>
            </a:xfrm>
            <a:custGeom>
              <a:avLst/>
              <a:gdLst/>
              <a:ahLst/>
              <a:cxnLst/>
              <a:rect l="l" t="t" r="r" b="b"/>
              <a:pathLst>
                <a:path w="5778" h="7839" extrusionOk="0">
                  <a:moveTo>
                    <a:pt x="2634" y="0"/>
                  </a:moveTo>
                  <a:cubicBezTo>
                    <a:pt x="2318" y="0"/>
                    <a:pt x="2017" y="16"/>
                    <a:pt x="1739" y="141"/>
                  </a:cubicBezTo>
                  <a:cubicBezTo>
                    <a:pt x="714" y="603"/>
                    <a:pt x="0" y="1633"/>
                    <a:pt x="0" y="2831"/>
                  </a:cubicBezTo>
                  <a:lnTo>
                    <a:pt x="0" y="5007"/>
                  </a:lnTo>
                  <a:cubicBezTo>
                    <a:pt x="0" y="6212"/>
                    <a:pt x="722" y="7248"/>
                    <a:pt x="1758" y="7705"/>
                  </a:cubicBezTo>
                  <a:cubicBezTo>
                    <a:pt x="2024" y="7822"/>
                    <a:pt x="2311" y="7838"/>
                    <a:pt x="2612" y="7838"/>
                  </a:cubicBezTo>
                  <a:cubicBezTo>
                    <a:pt x="2722" y="7838"/>
                    <a:pt x="2834" y="7836"/>
                    <a:pt x="2947" y="7836"/>
                  </a:cubicBezTo>
                  <a:cubicBezTo>
                    <a:pt x="4575" y="7836"/>
                    <a:pt x="5777" y="6635"/>
                    <a:pt x="5778" y="5009"/>
                  </a:cubicBezTo>
                  <a:lnTo>
                    <a:pt x="5778" y="2832"/>
                  </a:lnTo>
                  <a:cubicBezTo>
                    <a:pt x="5778" y="1204"/>
                    <a:pt x="4576" y="2"/>
                    <a:pt x="2948" y="2"/>
                  </a:cubicBezTo>
                  <a:cubicBezTo>
                    <a:pt x="2842" y="2"/>
                    <a:pt x="2737" y="0"/>
                    <a:pt x="2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5"/>
            <p:cNvSpPr/>
            <p:nvPr/>
          </p:nvSpPr>
          <p:spPr>
            <a:xfrm>
              <a:off x="1935825" y="2571425"/>
              <a:ext cx="1043650" cy="903500"/>
            </a:xfrm>
            <a:custGeom>
              <a:avLst/>
              <a:gdLst/>
              <a:ahLst/>
              <a:cxnLst/>
              <a:rect l="l" t="t" r="r" b="b"/>
              <a:pathLst>
                <a:path w="41746" h="36140" extrusionOk="0">
                  <a:moveTo>
                    <a:pt x="16519" y="0"/>
                  </a:moveTo>
                  <a:cubicBezTo>
                    <a:pt x="10665" y="0"/>
                    <a:pt x="4960" y="2089"/>
                    <a:pt x="427" y="5894"/>
                  </a:cubicBezTo>
                  <a:cubicBezTo>
                    <a:pt x="49" y="6209"/>
                    <a:pt x="0" y="6772"/>
                    <a:pt x="317" y="7150"/>
                  </a:cubicBezTo>
                  <a:cubicBezTo>
                    <a:pt x="493" y="7360"/>
                    <a:pt x="746" y="7468"/>
                    <a:pt x="1000" y="7468"/>
                  </a:cubicBezTo>
                  <a:cubicBezTo>
                    <a:pt x="1203" y="7468"/>
                    <a:pt x="1406" y="7400"/>
                    <a:pt x="1574" y="7260"/>
                  </a:cubicBezTo>
                  <a:cubicBezTo>
                    <a:pt x="2540" y="6448"/>
                    <a:pt x="3564" y="5723"/>
                    <a:pt x="4634" y="5083"/>
                  </a:cubicBezTo>
                  <a:lnTo>
                    <a:pt x="7427" y="8942"/>
                  </a:lnTo>
                  <a:cubicBezTo>
                    <a:pt x="8300" y="10150"/>
                    <a:pt x="9714" y="10871"/>
                    <a:pt x="11204" y="10871"/>
                  </a:cubicBezTo>
                  <a:lnTo>
                    <a:pt x="12136" y="10871"/>
                  </a:lnTo>
                  <a:lnTo>
                    <a:pt x="19394" y="18130"/>
                  </a:lnTo>
                  <a:cubicBezTo>
                    <a:pt x="19568" y="18304"/>
                    <a:pt x="19797" y="18392"/>
                    <a:pt x="20025" y="18392"/>
                  </a:cubicBezTo>
                  <a:cubicBezTo>
                    <a:pt x="20252" y="18392"/>
                    <a:pt x="20481" y="18305"/>
                    <a:pt x="20655" y="18130"/>
                  </a:cubicBezTo>
                  <a:cubicBezTo>
                    <a:pt x="21004" y="17782"/>
                    <a:pt x="21004" y="17216"/>
                    <a:pt x="20655" y="16868"/>
                  </a:cubicBezTo>
                  <a:lnTo>
                    <a:pt x="14656" y="10869"/>
                  </a:lnTo>
                  <a:lnTo>
                    <a:pt x="19454" y="10869"/>
                  </a:lnTo>
                  <a:cubicBezTo>
                    <a:pt x="19946" y="10869"/>
                    <a:pt x="20346" y="10470"/>
                    <a:pt x="20346" y="9977"/>
                  </a:cubicBezTo>
                  <a:cubicBezTo>
                    <a:pt x="20346" y="9485"/>
                    <a:pt x="19946" y="9086"/>
                    <a:pt x="19454" y="9086"/>
                  </a:cubicBezTo>
                  <a:lnTo>
                    <a:pt x="11203" y="9086"/>
                  </a:lnTo>
                  <a:cubicBezTo>
                    <a:pt x="10282" y="9086"/>
                    <a:pt x="9410" y="8640"/>
                    <a:pt x="8870" y="7895"/>
                  </a:cubicBezTo>
                  <a:lnTo>
                    <a:pt x="6208" y="4218"/>
                  </a:lnTo>
                  <a:cubicBezTo>
                    <a:pt x="9403" y="2626"/>
                    <a:pt x="12931" y="1781"/>
                    <a:pt x="16515" y="1781"/>
                  </a:cubicBezTo>
                  <a:lnTo>
                    <a:pt x="16683" y="1781"/>
                  </a:lnTo>
                  <a:cubicBezTo>
                    <a:pt x="22880" y="1828"/>
                    <a:pt x="28708" y="4268"/>
                    <a:pt x="33092" y="8652"/>
                  </a:cubicBezTo>
                  <a:cubicBezTo>
                    <a:pt x="37522" y="13081"/>
                    <a:pt x="39962" y="18971"/>
                    <a:pt x="39962" y="25238"/>
                  </a:cubicBezTo>
                  <a:lnTo>
                    <a:pt x="39962" y="35248"/>
                  </a:lnTo>
                  <a:cubicBezTo>
                    <a:pt x="39962" y="35740"/>
                    <a:pt x="40362" y="36139"/>
                    <a:pt x="40853" y="36139"/>
                  </a:cubicBezTo>
                  <a:cubicBezTo>
                    <a:pt x="41346" y="36139"/>
                    <a:pt x="41746" y="35740"/>
                    <a:pt x="41746" y="35248"/>
                  </a:cubicBezTo>
                  <a:lnTo>
                    <a:pt x="41746" y="25238"/>
                  </a:lnTo>
                  <a:cubicBezTo>
                    <a:pt x="41746" y="18500"/>
                    <a:pt x="39121" y="12160"/>
                    <a:pt x="34353" y="7394"/>
                  </a:cubicBezTo>
                  <a:cubicBezTo>
                    <a:pt x="29637" y="2677"/>
                    <a:pt x="23365" y="51"/>
                    <a:pt x="16698" y="1"/>
                  </a:cubicBezTo>
                  <a:cubicBezTo>
                    <a:pt x="16638" y="1"/>
                    <a:pt x="16579" y="0"/>
                    <a:pt x="16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5"/>
            <p:cNvSpPr/>
            <p:nvPr/>
          </p:nvSpPr>
          <p:spPr>
            <a:xfrm>
              <a:off x="1717450" y="2781950"/>
              <a:ext cx="1262025" cy="1311575"/>
            </a:xfrm>
            <a:custGeom>
              <a:avLst/>
              <a:gdLst/>
              <a:ahLst/>
              <a:cxnLst/>
              <a:rect l="l" t="t" r="r" b="b"/>
              <a:pathLst>
                <a:path w="50481" h="52463" extrusionOk="0">
                  <a:moveTo>
                    <a:pt x="6951" y="0"/>
                  </a:moveTo>
                  <a:cubicBezTo>
                    <a:pt x="6702" y="0"/>
                    <a:pt x="6454" y="104"/>
                    <a:pt x="6278" y="308"/>
                  </a:cubicBezTo>
                  <a:cubicBezTo>
                    <a:pt x="2231" y="4965"/>
                    <a:pt x="0" y="10907"/>
                    <a:pt x="0" y="17038"/>
                  </a:cubicBezTo>
                  <a:lnTo>
                    <a:pt x="0" y="30757"/>
                  </a:lnTo>
                  <a:cubicBezTo>
                    <a:pt x="0" y="36441"/>
                    <a:pt x="3584" y="41576"/>
                    <a:pt x="8921" y="43535"/>
                  </a:cubicBezTo>
                  <a:cubicBezTo>
                    <a:pt x="9059" y="43585"/>
                    <a:pt x="9152" y="43719"/>
                    <a:pt x="9152" y="43865"/>
                  </a:cubicBezTo>
                  <a:lnTo>
                    <a:pt x="9152" y="47772"/>
                  </a:lnTo>
                  <a:cubicBezTo>
                    <a:pt x="9152" y="50359"/>
                    <a:pt x="11256" y="52462"/>
                    <a:pt x="13844" y="52462"/>
                  </a:cubicBezTo>
                  <a:cubicBezTo>
                    <a:pt x="15404" y="52462"/>
                    <a:pt x="16789" y="51697"/>
                    <a:pt x="17642" y="50520"/>
                  </a:cubicBezTo>
                  <a:cubicBezTo>
                    <a:pt x="18496" y="51697"/>
                    <a:pt x="19881" y="52462"/>
                    <a:pt x="21443" y="52462"/>
                  </a:cubicBezTo>
                  <a:cubicBezTo>
                    <a:pt x="23002" y="52462"/>
                    <a:pt x="24388" y="51697"/>
                    <a:pt x="25241" y="50520"/>
                  </a:cubicBezTo>
                  <a:cubicBezTo>
                    <a:pt x="26095" y="51697"/>
                    <a:pt x="27480" y="52462"/>
                    <a:pt x="29041" y="52462"/>
                  </a:cubicBezTo>
                  <a:cubicBezTo>
                    <a:pt x="30601" y="52462"/>
                    <a:pt x="31987" y="51697"/>
                    <a:pt x="32839" y="50520"/>
                  </a:cubicBezTo>
                  <a:cubicBezTo>
                    <a:pt x="33693" y="51697"/>
                    <a:pt x="35078" y="52462"/>
                    <a:pt x="36639" y="52462"/>
                  </a:cubicBezTo>
                  <a:cubicBezTo>
                    <a:pt x="39226" y="52462"/>
                    <a:pt x="41329" y="50359"/>
                    <a:pt x="41329" y="47772"/>
                  </a:cubicBezTo>
                  <a:lnTo>
                    <a:pt x="41329" y="43865"/>
                  </a:lnTo>
                  <a:cubicBezTo>
                    <a:pt x="41329" y="43719"/>
                    <a:pt x="41423" y="43586"/>
                    <a:pt x="41561" y="43535"/>
                  </a:cubicBezTo>
                  <a:cubicBezTo>
                    <a:pt x="46895" y="41577"/>
                    <a:pt x="50481" y="36442"/>
                    <a:pt x="50481" y="30757"/>
                  </a:cubicBezTo>
                  <a:lnTo>
                    <a:pt x="50481" y="30717"/>
                  </a:lnTo>
                  <a:cubicBezTo>
                    <a:pt x="50481" y="30224"/>
                    <a:pt x="50083" y="29826"/>
                    <a:pt x="49589" y="29826"/>
                  </a:cubicBezTo>
                  <a:cubicBezTo>
                    <a:pt x="49097" y="29826"/>
                    <a:pt x="48698" y="30225"/>
                    <a:pt x="48698" y="30717"/>
                  </a:cubicBezTo>
                  <a:lnTo>
                    <a:pt x="48698" y="30757"/>
                  </a:lnTo>
                  <a:cubicBezTo>
                    <a:pt x="48698" y="35698"/>
                    <a:pt x="45583" y="40158"/>
                    <a:pt x="40948" y="41859"/>
                  </a:cubicBezTo>
                  <a:cubicBezTo>
                    <a:pt x="40110" y="42167"/>
                    <a:pt x="39546" y="42972"/>
                    <a:pt x="39546" y="43864"/>
                  </a:cubicBezTo>
                  <a:lnTo>
                    <a:pt x="39546" y="47771"/>
                  </a:lnTo>
                  <a:cubicBezTo>
                    <a:pt x="39546" y="49374"/>
                    <a:pt x="38243" y="50677"/>
                    <a:pt x="36638" y="50677"/>
                  </a:cubicBezTo>
                  <a:cubicBezTo>
                    <a:pt x="35035" y="50677"/>
                    <a:pt x="33732" y="49374"/>
                    <a:pt x="33732" y="47771"/>
                  </a:cubicBezTo>
                  <a:cubicBezTo>
                    <a:pt x="33732" y="47279"/>
                    <a:pt x="33332" y="46880"/>
                    <a:pt x="32839" y="46880"/>
                  </a:cubicBezTo>
                  <a:cubicBezTo>
                    <a:pt x="32347" y="46880"/>
                    <a:pt x="31948" y="47279"/>
                    <a:pt x="31948" y="47771"/>
                  </a:cubicBezTo>
                  <a:cubicBezTo>
                    <a:pt x="31948" y="49374"/>
                    <a:pt x="30645" y="50677"/>
                    <a:pt x="29040" y="50677"/>
                  </a:cubicBezTo>
                  <a:cubicBezTo>
                    <a:pt x="27437" y="50677"/>
                    <a:pt x="26134" y="49374"/>
                    <a:pt x="26134" y="47771"/>
                  </a:cubicBezTo>
                  <a:cubicBezTo>
                    <a:pt x="26134" y="47279"/>
                    <a:pt x="25734" y="46880"/>
                    <a:pt x="25241" y="46880"/>
                  </a:cubicBezTo>
                  <a:cubicBezTo>
                    <a:pt x="24749" y="46880"/>
                    <a:pt x="24350" y="47279"/>
                    <a:pt x="24350" y="47771"/>
                  </a:cubicBezTo>
                  <a:cubicBezTo>
                    <a:pt x="24350" y="49374"/>
                    <a:pt x="23046" y="50677"/>
                    <a:pt x="21442" y="50677"/>
                  </a:cubicBezTo>
                  <a:cubicBezTo>
                    <a:pt x="19839" y="50677"/>
                    <a:pt x="18536" y="49374"/>
                    <a:pt x="18536" y="47771"/>
                  </a:cubicBezTo>
                  <a:cubicBezTo>
                    <a:pt x="18536" y="47279"/>
                    <a:pt x="18135" y="46880"/>
                    <a:pt x="17643" y="46880"/>
                  </a:cubicBezTo>
                  <a:cubicBezTo>
                    <a:pt x="17151" y="46880"/>
                    <a:pt x="16751" y="47279"/>
                    <a:pt x="16751" y="47771"/>
                  </a:cubicBezTo>
                  <a:cubicBezTo>
                    <a:pt x="16751" y="49374"/>
                    <a:pt x="15447" y="50677"/>
                    <a:pt x="13843" y="50677"/>
                  </a:cubicBezTo>
                  <a:cubicBezTo>
                    <a:pt x="12241" y="50677"/>
                    <a:pt x="10937" y="49374"/>
                    <a:pt x="10937" y="47771"/>
                  </a:cubicBezTo>
                  <a:lnTo>
                    <a:pt x="10937" y="43864"/>
                  </a:lnTo>
                  <a:cubicBezTo>
                    <a:pt x="10937" y="42972"/>
                    <a:pt x="10374" y="42165"/>
                    <a:pt x="9535" y="41859"/>
                  </a:cubicBezTo>
                  <a:cubicBezTo>
                    <a:pt x="4900" y="40157"/>
                    <a:pt x="1784" y="35696"/>
                    <a:pt x="1784" y="30757"/>
                  </a:cubicBezTo>
                  <a:lnTo>
                    <a:pt x="1784" y="17038"/>
                  </a:lnTo>
                  <a:cubicBezTo>
                    <a:pt x="1784" y="11338"/>
                    <a:pt x="3859" y="5812"/>
                    <a:pt x="7624" y="1478"/>
                  </a:cubicBezTo>
                  <a:cubicBezTo>
                    <a:pt x="7947" y="1105"/>
                    <a:pt x="7907" y="542"/>
                    <a:pt x="7536" y="220"/>
                  </a:cubicBezTo>
                  <a:cubicBezTo>
                    <a:pt x="7367" y="72"/>
                    <a:pt x="7159" y="0"/>
                    <a:pt x="6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5"/>
            <p:cNvSpPr/>
            <p:nvPr/>
          </p:nvSpPr>
          <p:spPr>
            <a:xfrm>
              <a:off x="1893200" y="3172650"/>
              <a:ext cx="410725" cy="410675"/>
            </a:xfrm>
            <a:custGeom>
              <a:avLst/>
              <a:gdLst/>
              <a:ahLst/>
              <a:cxnLst/>
              <a:rect l="l" t="t" r="r" b="b"/>
              <a:pathLst>
                <a:path w="16429" h="16427" extrusionOk="0">
                  <a:moveTo>
                    <a:pt x="8214" y="1"/>
                  </a:moveTo>
                  <a:cubicBezTo>
                    <a:pt x="3684" y="1"/>
                    <a:pt x="1" y="3684"/>
                    <a:pt x="1" y="8214"/>
                  </a:cubicBezTo>
                  <a:cubicBezTo>
                    <a:pt x="1" y="10153"/>
                    <a:pt x="689" y="12036"/>
                    <a:pt x="1940" y="13514"/>
                  </a:cubicBezTo>
                  <a:cubicBezTo>
                    <a:pt x="2117" y="13722"/>
                    <a:pt x="2368" y="13830"/>
                    <a:pt x="2621" y="13830"/>
                  </a:cubicBezTo>
                  <a:cubicBezTo>
                    <a:pt x="2825" y="13830"/>
                    <a:pt x="3029" y="13760"/>
                    <a:pt x="3197" y="13618"/>
                  </a:cubicBezTo>
                  <a:cubicBezTo>
                    <a:pt x="3572" y="13301"/>
                    <a:pt x="3620" y="12737"/>
                    <a:pt x="3303" y="12361"/>
                  </a:cubicBezTo>
                  <a:cubicBezTo>
                    <a:pt x="2323" y="11204"/>
                    <a:pt x="1785" y="9731"/>
                    <a:pt x="1785" y="8213"/>
                  </a:cubicBezTo>
                  <a:cubicBezTo>
                    <a:pt x="1785" y="4668"/>
                    <a:pt x="4670" y="1783"/>
                    <a:pt x="8215" y="1783"/>
                  </a:cubicBezTo>
                  <a:cubicBezTo>
                    <a:pt x="11759" y="1783"/>
                    <a:pt x="14644" y="4668"/>
                    <a:pt x="14644" y="8213"/>
                  </a:cubicBezTo>
                  <a:cubicBezTo>
                    <a:pt x="14644" y="11757"/>
                    <a:pt x="11759" y="14642"/>
                    <a:pt x="8215" y="14642"/>
                  </a:cubicBezTo>
                  <a:cubicBezTo>
                    <a:pt x="7512" y="14642"/>
                    <a:pt x="6821" y="14529"/>
                    <a:pt x="6163" y="14308"/>
                  </a:cubicBezTo>
                  <a:cubicBezTo>
                    <a:pt x="6068" y="14276"/>
                    <a:pt x="5972" y="14261"/>
                    <a:pt x="5878" y="14261"/>
                  </a:cubicBezTo>
                  <a:cubicBezTo>
                    <a:pt x="5505" y="14261"/>
                    <a:pt x="5158" y="14496"/>
                    <a:pt x="5032" y="14868"/>
                  </a:cubicBezTo>
                  <a:cubicBezTo>
                    <a:pt x="4875" y="15334"/>
                    <a:pt x="5127" y="15840"/>
                    <a:pt x="5593" y="15998"/>
                  </a:cubicBezTo>
                  <a:cubicBezTo>
                    <a:pt x="6436" y="16281"/>
                    <a:pt x="7318" y="16426"/>
                    <a:pt x="8215" y="16426"/>
                  </a:cubicBezTo>
                  <a:cubicBezTo>
                    <a:pt x="12744" y="16426"/>
                    <a:pt x="16428" y="12742"/>
                    <a:pt x="16428" y="8213"/>
                  </a:cubicBezTo>
                  <a:cubicBezTo>
                    <a:pt x="16428" y="3684"/>
                    <a:pt x="12742" y="1"/>
                    <a:pt x="8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5"/>
            <p:cNvSpPr/>
            <p:nvPr/>
          </p:nvSpPr>
          <p:spPr>
            <a:xfrm>
              <a:off x="2393125" y="3172650"/>
              <a:ext cx="410675" cy="410700"/>
            </a:xfrm>
            <a:custGeom>
              <a:avLst/>
              <a:gdLst/>
              <a:ahLst/>
              <a:cxnLst/>
              <a:rect l="l" t="t" r="r" b="b"/>
              <a:pathLst>
                <a:path w="16427" h="16428" extrusionOk="0">
                  <a:moveTo>
                    <a:pt x="8213" y="1785"/>
                  </a:moveTo>
                  <a:cubicBezTo>
                    <a:pt x="11760" y="1785"/>
                    <a:pt x="14643" y="4669"/>
                    <a:pt x="14643" y="8214"/>
                  </a:cubicBezTo>
                  <a:cubicBezTo>
                    <a:pt x="14643" y="11758"/>
                    <a:pt x="11759" y="14643"/>
                    <a:pt x="8213" y="14643"/>
                  </a:cubicBezTo>
                  <a:cubicBezTo>
                    <a:pt x="4668" y="14643"/>
                    <a:pt x="1784" y="11759"/>
                    <a:pt x="1784" y="8214"/>
                  </a:cubicBezTo>
                  <a:cubicBezTo>
                    <a:pt x="1784" y="4669"/>
                    <a:pt x="4668" y="1785"/>
                    <a:pt x="8213" y="1785"/>
                  </a:cubicBezTo>
                  <a:close/>
                  <a:moveTo>
                    <a:pt x="8213" y="1"/>
                  </a:moveTo>
                  <a:cubicBezTo>
                    <a:pt x="3685" y="1"/>
                    <a:pt x="0" y="3685"/>
                    <a:pt x="0" y="8214"/>
                  </a:cubicBezTo>
                  <a:cubicBezTo>
                    <a:pt x="0" y="12743"/>
                    <a:pt x="3684" y="16427"/>
                    <a:pt x="8213" y="16427"/>
                  </a:cubicBezTo>
                  <a:cubicBezTo>
                    <a:pt x="12742" y="16427"/>
                    <a:pt x="16427" y="12742"/>
                    <a:pt x="16427" y="8214"/>
                  </a:cubicBezTo>
                  <a:cubicBezTo>
                    <a:pt x="16427" y="3686"/>
                    <a:pt x="12742" y="1"/>
                    <a:pt x="8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5"/>
            <p:cNvSpPr/>
            <p:nvPr/>
          </p:nvSpPr>
          <p:spPr>
            <a:xfrm>
              <a:off x="2252500" y="3550850"/>
              <a:ext cx="192025" cy="246425"/>
            </a:xfrm>
            <a:custGeom>
              <a:avLst/>
              <a:gdLst/>
              <a:ahLst/>
              <a:cxnLst/>
              <a:rect l="l" t="t" r="r" b="b"/>
              <a:pathLst>
                <a:path w="7681" h="9857" extrusionOk="0">
                  <a:moveTo>
                    <a:pt x="3839" y="1784"/>
                  </a:moveTo>
                  <a:cubicBezTo>
                    <a:pt x="4974" y="1784"/>
                    <a:pt x="5896" y="2707"/>
                    <a:pt x="5896" y="3840"/>
                  </a:cubicBezTo>
                  <a:lnTo>
                    <a:pt x="5896" y="6017"/>
                  </a:lnTo>
                  <a:cubicBezTo>
                    <a:pt x="5896" y="7150"/>
                    <a:pt x="4974" y="8073"/>
                    <a:pt x="3839" y="8073"/>
                  </a:cubicBezTo>
                  <a:cubicBezTo>
                    <a:pt x="2705" y="8073"/>
                    <a:pt x="1784" y="7151"/>
                    <a:pt x="1784" y="6017"/>
                  </a:cubicBezTo>
                  <a:lnTo>
                    <a:pt x="1784" y="3840"/>
                  </a:lnTo>
                  <a:cubicBezTo>
                    <a:pt x="1784" y="2707"/>
                    <a:pt x="2705" y="1784"/>
                    <a:pt x="3839" y="1784"/>
                  </a:cubicBezTo>
                  <a:close/>
                  <a:moveTo>
                    <a:pt x="3840" y="0"/>
                  </a:moveTo>
                  <a:cubicBezTo>
                    <a:pt x="1723" y="0"/>
                    <a:pt x="1" y="1723"/>
                    <a:pt x="1" y="3840"/>
                  </a:cubicBezTo>
                  <a:lnTo>
                    <a:pt x="1" y="6017"/>
                  </a:lnTo>
                  <a:cubicBezTo>
                    <a:pt x="1" y="8134"/>
                    <a:pt x="1723" y="9857"/>
                    <a:pt x="3840" y="9857"/>
                  </a:cubicBezTo>
                  <a:cubicBezTo>
                    <a:pt x="5958" y="9857"/>
                    <a:pt x="7681" y="8135"/>
                    <a:pt x="7681" y="6017"/>
                  </a:cubicBezTo>
                  <a:lnTo>
                    <a:pt x="7681" y="3840"/>
                  </a:lnTo>
                  <a:cubicBezTo>
                    <a:pt x="7681" y="1723"/>
                    <a:pt x="5958" y="0"/>
                    <a:pt x="3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Freeform 4">
            <a:extLst>
              <a:ext uri="{FF2B5EF4-FFF2-40B4-BE49-F238E27FC236}">
                <a16:creationId xmlns:a16="http://schemas.microsoft.com/office/drawing/2014/main" id="{37F5F4F2-5F37-4F13-BB17-8DD1185D2A7B}"/>
              </a:ext>
            </a:extLst>
          </p:cNvPr>
          <p:cNvSpPr/>
          <p:nvPr/>
        </p:nvSpPr>
        <p:spPr>
          <a:xfrm>
            <a:off x="3156858" y="3145416"/>
            <a:ext cx="1856804" cy="2057400"/>
          </a:xfrm>
          <a:custGeom>
            <a:avLst/>
            <a:gdLst/>
            <a:ahLst/>
            <a:cxnLst/>
            <a:rect l="l" t="t" r="r" b="b"/>
            <a:pathLst>
              <a:path w="1856804" h="2057400">
                <a:moveTo>
                  <a:pt x="0" y="0"/>
                </a:moveTo>
                <a:lnTo>
                  <a:pt x="1856803" y="0"/>
                </a:lnTo>
                <a:lnTo>
                  <a:pt x="1856803"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barn(inVertical)">
                                      <p:cBhvr>
                                        <p:cTn id="7" dur="500"/>
                                        <p:tgtEl>
                                          <p:spTgt spid="1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8"/>
                                        </p:tgtEl>
                                        <p:attrNameLst>
                                          <p:attrName>style.visibility</p:attrName>
                                        </p:attrNameLst>
                                      </p:cBhvr>
                                      <p:to>
                                        <p:strVal val="visible"/>
                                      </p:to>
                                    </p:set>
                                    <p:animEffect transition="in" filter="randombar(horizontal)">
                                      <p:cBhvr>
                                        <p:cTn id="12" dur="500"/>
                                        <p:tgtEl>
                                          <p:spTgt spid="14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randombar(horizontal)">
                                      <p:cBhvr>
                                        <p:cTn id="15" dur="500"/>
                                        <p:tgtEl>
                                          <p:spTgt spid="14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anim calcmode="lin" valueType="num">
                                      <p:cBhvr>
                                        <p:cTn id="21" dur="500" fill="hold"/>
                                        <p:tgtEl>
                                          <p:spTgt spid="149"/>
                                        </p:tgtEl>
                                        <p:attrNameLst>
                                          <p:attrName>ppt_x</p:attrName>
                                        </p:attrNameLst>
                                      </p:cBhvr>
                                      <p:tavLst>
                                        <p:tav tm="0">
                                          <p:val>
                                            <p:strVal val="#ppt_x"/>
                                          </p:val>
                                        </p:tav>
                                        <p:tav tm="100000">
                                          <p:val>
                                            <p:strVal val="#ppt_x"/>
                                          </p:val>
                                        </p:tav>
                                      </p:tavLst>
                                    </p:anim>
                                    <p:anim calcmode="lin" valueType="num">
                                      <p:cBhvr>
                                        <p:cTn id="22" dur="500" fill="hold"/>
                                        <p:tgtEl>
                                          <p:spTgt spid="14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47"/>
                                        </p:tgtEl>
                                        <p:attrNameLst>
                                          <p:attrName>style.visibility</p:attrName>
                                        </p:attrNameLst>
                                      </p:cBhvr>
                                      <p:to>
                                        <p:strVal val="visible"/>
                                      </p:to>
                                    </p:set>
                                    <p:animEffect transition="in" filter="fade">
                                      <p:cBhvr>
                                        <p:cTn id="25" dur="500"/>
                                        <p:tgtEl>
                                          <p:spTgt spid="147"/>
                                        </p:tgtEl>
                                      </p:cBhvr>
                                    </p:animEffect>
                                    <p:anim calcmode="lin" valueType="num">
                                      <p:cBhvr>
                                        <p:cTn id="26" dur="500" fill="hold"/>
                                        <p:tgtEl>
                                          <p:spTgt spid="147"/>
                                        </p:tgtEl>
                                        <p:attrNameLst>
                                          <p:attrName>ppt_x</p:attrName>
                                        </p:attrNameLst>
                                      </p:cBhvr>
                                      <p:tavLst>
                                        <p:tav tm="0">
                                          <p:val>
                                            <p:strVal val="#ppt_x"/>
                                          </p:val>
                                        </p:tav>
                                        <p:tav tm="100000">
                                          <p:val>
                                            <p:strVal val="#ppt_x"/>
                                          </p:val>
                                        </p:tav>
                                      </p:tavLst>
                                    </p:anim>
                                    <p:anim calcmode="lin" valueType="num">
                                      <p:cBhvr>
                                        <p:cTn id="27" dur="500" fill="hold"/>
                                        <p:tgtEl>
                                          <p:spTgt spid="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6" grpId="0" animBg="1"/>
      <p:bldP spid="1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9" name="Google Shape;1069;p45"/>
          <p:cNvSpPr/>
          <p:nvPr/>
        </p:nvSpPr>
        <p:spPr>
          <a:xfrm rot="-10288848">
            <a:off x="4882091" y="3392520"/>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45"/>
          <p:cNvSpPr/>
          <p:nvPr/>
        </p:nvSpPr>
        <p:spPr>
          <a:xfrm rot="-8100000">
            <a:off x="4888265" y="1427140"/>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45"/>
          <p:cNvSpPr/>
          <p:nvPr/>
        </p:nvSpPr>
        <p:spPr>
          <a:xfrm rot="-5839392">
            <a:off x="8045340" y="14387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45"/>
          <p:cNvSpPr/>
          <p:nvPr/>
        </p:nvSpPr>
        <p:spPr>
          <a:xfrm rot="511152">
            <a:off x="656825" y="176427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73" name="Google Shape;1073;p45"/>
          <p:cNvGrpSpPr/>
          <p:nvPr/>
        </p:nvGrpSpPr>
        <p:grpSpPr>
          <a:xfrm>
            <a:off x="57892" y="369473"/>
            <a:ext cx="599538" cy="619852"/>
            <a:chOff x="1082169" y="2497002"/>
            <a:chExt cx="1663996" cy="1720378"/>
          </a:xfrm>
        </p:grpSpPr>
        <p:sp>
          <p:nvSpPr>
            <p:cNvPr id="1074" name="Google Shape;1074;p45"/>
            <p:cNvSpPr/>
            <p:nvPr/>
          </p:nvSpPr>
          <p:spPr>
            <a:xfrm rot="-1002475">
              <a:off x="1255753" y="2656719"/>
              <a:ext cx="1316828" cy="1400943"/>
            </a:xfrm>
            <a:custGeom>
              <a:avLst/>
              <a:gdLst/>
              <a:ahLst/>
              <a:cxnLst/>
              <a:rect l="l" t="t" r="r" b="b"/>
              <a:pathLst>
                <a:path w="33267" h="35392" extrusionOk="0">
                  <a:moveTo>
                    <a:pt x="16501" y="1"/>
                  </a:moveTo>
                  <a:cubicBezTo>
                    <a:pt x="15873" y="110"/>
                    <a:pt x="14762" y="293"/>
                    <a:pt x="14762" y="293"/>
                  </a:cubicBezTo>
                  <a:cubicBezTo>
                    <a:pt x="12749" y="761"/>
                    <a:pt x="10902" y="1778"/>
                    <a:pt x="9405" y="3270"/>
                  </a:cubicBezTo>
                  <a:cubicBezTo>
                    <a:pt x="7289" y="5379"/>
                    <a:pt x="6118" y="8189"/>
                    <a:pt x="6108" y="11183"/>
                  </a:cubicBezTo>
                  <a:cubicBezTo>
                    <a:pt x="6102" y="13317"/>
                    <a:pt x="6696" y="15394"/>
                    <a:pt x="7829" y="17192"/>
                  </a:cubicBezTo>
                  <a:cubicBezTo>
                    <a:pt x="8647" y="18490"/>
                    <a:pt x="9079" y="19998"/>
                    <a:pt x="9079" y="21552"/>
                  </a:cubicBezTo>
                  <a:lnTo>
                    <a:pt x="9079" y="24669"/>
                  </a:lnTo>
                  <a:lnTo>
                    <a:pt x="9118" y="25929"/>
                  </a:lnTo>
                  <a:lnTo>
                    <a:pt x="9079" y="26273"/>
                  </a:lnTo>
                  <a:lnTo>
                    <a:pt x="9079" y="28907"/>
                  </a:lnTo>
                  <a:cubicBezTo>
                    <a:pt x="9079" y="29271"/>
                    <a:pt x="8783" y="29566"/>
                    <a:pt x="8418" y="29566"/>
                  </a:cubicBezTo>
                  <a:lnTo>
                    <a:pt x="5260" y="29566"/>
                  </a:lnTo>
                  <a:cubicBezTo>
                    <a:pt x="2360" y="29566"/>
                    <a:pt x="1" y="31925"/>
                    <a:pt x="1" y="34825"/>
                  </a:cubicBezTo>
                  <a:cubicBezTo>
                    <a:pt x="1" y="35137"/>
                    <a:pt x="254" y="35392"/>
                    <a:pt x="568" y="35392"/>
                  </a:cubicBezTo>
                  <a:cubicBezTo>
                    <a:pt x="881" y="35392"/>
                    <a:pt x="1134" y="35137"/>
                    <a:pt x="1134" y="34825"/>
                  </a:cubicBezTo>
                  <a:lnTo>
                    <a:pt x="1134" y="34824"/>
                  </a:lnTo>
                  <a:lnTo>
                    <a:pt x="32132" y="34824"/>
                  </a:lnTo>
                  <a:cubicBezTo>
                    <a:pt x="32132" y="35137"/>
                    <a:pt x="32386" y="35392"/>
                    <a:pt x="32700" y="35392"/>
                  </a:cubicBezTo>
                  <a:cubicBezTo>
                    <a:pt x="33012" y="35392"/>
                    <a:pt x="33266" y="35137"/>
                    <a:pt x="33266" y="34824"/>
                  </a:cubicBezTo>
                  <a:cubicBezTo>
                    <a:pt x="33266" y="33420"/>
                    <a:pt x="32719" y="32099"/>
                    <a:pt x="31726" y="31107"/>
                  </a:cubicBezTo>
                  <a:cubicBezTo>
                    <a:pt x="30734" y="30114"/>
                    <a:pt x="29413" y="29567"/>
                    <a:pt x="28007" y="29567"/>
                  </a:cubicBezTo>
                  <a:lnTo>
                    <a:pt x="20189" y="29567"/>
                  </a:lnTo>
                  <a:cubicBezTo>
                    <a:pt x="19825" y="29567"/>
                    <a:pt x="19528" y="29271"/>
                    <a:pt x="19528" y="28907"/>
                  </a:cubicBezTo>
                  <a:lnTo>
                    <a:pt x="19528" y="25916"/>
                  </a:lnTo>
                  <a:cubicBezTo>
                    <a:pt x="19528" y="25553"/>
                    <a:pt x="19825" y="25256"/>
                    <a:pt x="20189" y="25256"/>
                  </a:cubicBezTo>
                  <a:cubicBezTo>
                    <a:pt x="20502" y="25256"/>
                    <a:pt x="20756" y="25003"/>
                    <a:pt x="20756" y="24689"/>
                  </a:cubicBezTo>
                  <a:lnTo>
                    <a:pt x="22273" y="24689"/>
                  </a:lnTo>
                  <a:cubicBezTo>
                    <a:pt x="22273" y="25003"/>
                    <a:pt x="22527" y="25256"/>
                    <a:pt x="22840" y="25256"/>
                  </a:cubicBezTo>
                  <a:lnTo>
                    <a:pt x="24457" y="25256"/>
                  </a:lnTo>
                  <a:cubicBezTo>
                    <a:pt x="26005" y="25256"/>
                    <a:pt x="27282" y="24094"/>
                    <a:pt x="27428" y="22553"/>
                  </a:cubicBezTo>
                  <a:lnTo>
                    <a:pt x="27777" y="18874"/>
                  </a:lnTo>
                  <a:lnTo>
                    <a:pt x="28243" y="18874"/>
                  </a:lnTo>
                  <a:cubicBezTo>
                    <a:pt x="28800" y="18874"/>
                    <a:pt x="29307" y="18590"/>
                    <a:pt x="29600" y="18115"/>
                  </a:cubicBezTo>
                  <a:cubicBezTo>
                    <a:pt x="29891" y="17639"/>
                    <a:pt x="29914" y="17059"/>
                    <a:pt x="29663" y="16563"/>
                  </a:cubicBezTo>
                  <a:lnTo>
                    <a:pt x="28544" y="14356"/>
                  </a:lnTo>
                  <a:lnTo>
                    <a:pt x="28546" y="11219"/>
                  </a:lnTo>
                  <a:cubicBezTo>
                    <a:pt x="28546" y="5964"/>
                    <a:pt x="24928" y="1470"/>
                    <a:pt x="20024" y="330"/>
                  </a:cubicBezTo>
                  <a:cubicBezTo>
                    <a:pt x="18622" y="4"/>
                    <a:pt x="19051" y="233"/>
                    <a:pt x="18416" y="58"/>
                  </a:cubicBezTo>
                  <a:cubicBezTo>
                    <a:pt x="18414" y="58"/>
                    <a:pt x="18412" y="59"/>
                    <a:pt x="18409" y="59"/>
                  </a:cubicBezTo>
                  <a:cubicBezTo>
                    <a:pt x="18347" y="59"/>
                    <a:pt x="18049" y="1"/>
                    <a:pt x="18007" y="1"/>
                  </a:cubicBezTo>
                  <a:close/>
                </a:path>
              </a:pathLst>
            </a:custGeom>
            <a:solidFill>
              <a:schemeClr val="accent2"/>
            </a:solidFill>
            <a:ln w="762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45"/>
            <p:cNvSpPr/>
            <p:nvPr/>
          </p:nvSpPr>
          <p:spPr>
            <a:xfrm rot="-1002475">
              <a:off x="1278198" y="2679168"/>
              <a:ext cx="1271901" cy="1356055"/>
            </a:xfrm>
            <a:custGeom>
              <a:avLst/>
              <a:gdLst/>
              <a:ahLst/>
              <a:cxnLst/>
              <a:rect l="l" t="t" r="r" b="b"/>
              <a:pathLst>
                <a:path w="32132" h="34258" extrusionOk="0">
                  <a:moveTo>
                    <a:pt x="16761" y="0"/>
                  </a:moveTo>
                  <a:cubicBezTo>
                    <a:pt x="10884" y="0"/>
                    <a:pt x="6127" y="4741"/>
                    <a:pt x="6108" y="10618"/>
                  </a:cubicBezTo>
                  <a:cubicBezTo>
                    <a:pt x="6102" y="12715"/>
                    <a:pt x="6701" y="14672"/>
                    <a:pt x="7741" y="16323"/>
                  </a:cubicBezTo>
                  <a:cubicBezTo>
                    <a:pt x="8620" y="17718"/>
                    <a:pt x="9079" y="19337"/>
                    <a:pt x="9079" y="20986"/>
                  </a:cubicBezTo>
                  <a:lnTo>
                    <a:pt x="9079" y="28340"/>
                  </a:lnTo>
                  <a:cubicBezTo>
                    <a:pt x="9079" y="29017"/>
                    <a:pt x="8529" y="29567"/>
                    <a:pt x="7851" y="29567"/>
                  </a:cubicBezTo>
                  <a:lnTo>
                    <a:pt x="4693" y="29567"/>
                  </a:lnTo>
                  <a:cubicBezTo>
                    <a:pt x="2101" y="29567"/>
                    <a:pt x="1" y="31667"/>
                    <a:pt x="1" y="34258"/>
                  </a:cubicBezTo>
                  <a:lnTo>
                    <a:pt x="32131" y="34258"/>
                  </a:lnTo>
                  <a:cubicBezTo>
                    <a:pt x="32131" y="31667"/>
                    <a:pt x="30032" y="29567"/>
                    <a:pt x="27440" y="29567"/>
                  </a:cubicBezTo>
                  <a:lnTo>
                    <a:pt x="19622" y="29567"/>
                  </a:lnTo>
                  <a:cubicBezTo>
                    <a:pt x="18944" y="29567"/>
                    <a:pt x="18395" y="29017"/>
                    <a:pt x="18395" y="28339"/>
                  </a:cubicBezTo>
                  <a:lnTo>
                    <a:pt x="18395" y="25349"/>
                  </a:lnTo>
                  <a:cubicBezTo>
                    <a:pt x="18395" y="24671"/>
                    <a:pt x="18944" y="24122"/>
                    <a:pt x="19622" y="24122"/>
                  </a:cubicBezTo>
                  <a:lnTo>
                    <a:pt x="23890" y="24122"/>
                  </a:lnTo>
                  <a:cubicBezTo>
                    <a:pt x="25137" y="24122"/>
                    <a:pt x="26179" y="23174"/>
                    <a:pt x="26297" y="21933"/>
                  </a:cubicBezTo>
                  <a:lnTo>
                    <a:pt x="26694" y="17739"/>
                  </a:lnTo>
                  <a:lnTo>
                    <a:pt x="27676" y="17739"/>
                  </a:lnTo>
                  <a:cubicBezTo>
                    <a:pt x="28440" y="17739"/>
                    <a:pt x="28935" y="16934"/>
                    <a:pt x="28590" y="16252"/>
                  </a:cubicBezTo>
                  <a:lnTo>
                    <a:pt x="27410" y="13924"/>
                  </a:lnTo>
                  <a:lnTo>
                    <a:pt x="27412" y="10652"/>
                  </a:lnTo>
                  <a:cubicBezTo>
                    <a:pt x="27412" y="4770"/>
                    <a:pt x="22643" y="1"/>
                    <a:pt x="167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45"/>
            <p:cNvSpPr/>
            <p:nvPr/>
          </p:nvSpPr>
          <p:spPr>
            <a:xfrm rot="-1002475">
              <a:off x="1517787" y="2809192"/>
              <a:ext cx="566046" cy="422120"/>
            </a:xfrm>
            <a:custGeom>
              <a:avLst/>
              <a:gdLst/>
              <a:ahLst/>
              <a:cxnLst/>
              <a:rect l="l" t="t" r="r" b="b"/>
              <a:pathLst>
                <a:path w="14300" h="10664" extrusionOk="0">
                  <a:moveTo>
                    <a:pt x="7108" y="1"/>
                  </a:moveTo>
                  <a:cubicBezTo>
                    <a:pt x="3183" y="1"/>
                    <a:pt x="0" y="3182"/>
                    <a:pt x="0" y="7109"/>
                  </a:cubicBezTo>
                  <a:lnTo>
                    <a:pt x="0" y="9508"/>
                  </a:lnTo>
                  <a:cubicBezTo>
                    <a:pt x="0" y="10145"/>
                    <a:pt x="517" y="10663"/>
                    <a:pt x="1156" y="10663"/>
                  </a:cubicBezTo>
                  <a:lnTo>
                    <a:pt x="2112" y="10663"/>
                  </a:lnTo>
                  <a:cubicBezTo>
                    <a:pt x="2499" y="10663"/>
                    <a:pt x="2860" y="10469"/>
                    <a:pt x="3074" y="10148"/>
                  </a:cubicBezTo>
                  <a:lnTo>
                    <a:pt x="3929" y="8864"/>
                  </a:lnTo>
                  <a:lnTo>
                    <a:pt x="9030" y="8864"/>
                  </a:lnTo>
                  <a:cubicBezTo>
                    <a:pt x="10564" y="8864"/>
                    <a:pt x="11809" y="7620"/>
                    <a:pt x="11809" y="6085"/>
                  </a:cubicBezTo>
                  <a:cubicBezTo>
                    <a:pt x="13184" y="6085"/>
                    <a:pt x="14300" y="4969"/>
                    <a:pt x="14300" y="3594"/>
                  </a:cubicBezTo>
                  <a:cubicBezTo>
                    <a:pt x="14300" y="1609"/>
                    <a:pt x="12691" y="1"/>
                    <a:pt x="1070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45"/>
            <p:cNvSpPr/>
            <p:nvPr/>
          </p:nvSpPr>
          <p:spPr>
            <a:xfrm rot="-1002475">
              <a:off x="2105720" y="3486731"/>
              <a:ext cx="588727" cy="446107"/>
            </a:xfrm>
            <a:custGeom>
              <a:avLst/>
              <a:gdLst/>
              <a:ahLst/>
              <a:cxnLst/>
              <a:rect l="l" t="t" r="r" b="b"/>
              <a:pathLst>
                <a:path w="14873" h="11270" extrusionOk="0">
                  <a:moveTo>
                    <a:pt x="1795" y="1"/>
                  </a:moveTo>
                  <a:cubicBezTo>
                    <a:pt x="805" y="1"/>
                    <a:pt x="1" y="805"/>
                    <a:pt x="1" y="1794"/>
                  </a:cubicBezTo>
                  <a:lnTo>
                    <a:pt x="1" y="4785"/>
                  </a:lnTo>
                  <a:cubicBezTo>
                    <a:pt x="1" y="5774"/>
                    <a:pt x="805" y="6578"/>
                    <a:pt x="1795" y="6578"/>
                  </a:cubicBezTo>
                  <a:lnTo>
                    <a:pt x="9613" y="6578"/>
                  </a:lnTo>
                  <a:cubicBezTo>
                    <a:pt x="10716" y="6578"/>
                    <a:pt x="11751" y="7008"/>
                    <a:pt x="12531" y="7787"/>
                  </a:cubicBezTo>
                  <a:cubicBezTo>
                    <a:pt x="13309" y="8565"/>
                    <a:pt x="13739" y="9601"/>
                    <a:pt x="13739" y="10703"/>
                  </a:cubicBezTo>
                  <a:cubicBezTo>
                    <a:pt x="13739" y="11016"/>
                    <a:pt x="13992" y="11270"/>
                    <a:pt x="14306" y="11270"/>
                  </a:cubicBezTo>
                  <a:cubicBezTo>
                    <a:pt x="14619" y="11270"/>
                    <a:pt x="14872" y="11016"/>
                    <a:pt x="14872" y="10703"/>
                  </a:cubicBezTo>
                  <a:cubicBezTo>
                    <a:pt x="14872" y="9297"/>
                    <a:pt x="14325" y="7977"/>
                    <a:pt x="13332" y="6985"/>
                  </a:cubicBezTo>
                  <a:cubicBezTo>
                    <a:pt x="12339" y="5992"/>
                    <a:pt x="11019" y="5445"/>
                    <a:pt x="9613" y="5445"/>
                  </a:cubicBezTo>
                  <a:lnTo>
                    <a:pt x="1795" y="5445"/>
                  </a:lnTo>
                  <a:cubicBezTo>
                    <a:pt x="1431" y="5445"/>
                    <a:pt x="1134" y="5149"/>
                    <a:pt x="1134" y="4785"/>
                  </a:cubicBezTo>
                  <a:lnTo>
                    <a:pt x="1134" y="1794"/>
                  </a:lnTo>
                  <a:cubicBezTo>
                    <a:pt x="1134" y="1431"/>
                    <a:pt x="1431" y="1134"/>
                    <a:pt x="1795" y="1134"/>
                  </a:cubicBezTo>
                  <a:cubicBezTo>
                    <a:pt x="2108" y="1134"/>
                    <a:pt x="2362" y="881"/>
                    <a:pt x="2362" y="567"/>
                  </a:cubicBezTo>
                  <a:cubicBezTo>
                    <a:pt x="2362" y="254"/>
                    <a:pt x="2108" y="1"/>
                    <a:pt x="17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45"/>
            <p:cNvSpPr/>
            <p:nvPr/>
          </p:nvSpPr>
          <p:spPr>
            <a:xfrm rot="-1002475">
              <a:off x="1258555" y="2675798"/>
              <a:ext cx="1184104" cy="1400943"/>
            </a:xfrm>
            <a:custGeom>
              <a:avLst/>
              <a:gdLst/>
              <a:ahLst/>
              <a:cxnLst/>
              <a:rect l="l" t="t" r="r" b="b"/>
              <a:pathLst>
                <a:path w="29914" h="35392" extrusionOk="0">
                  <a:moveTo>
                    <a:pt x="16501" y="1"/>
                  </a:moveTo>
                  <a:cubicBezTo>
                    <a:pt x="15873" y="110"/>
                    <a:pt x="14762" y="294"/>
                    <a:pt x="14760" y="294"/>
                  </a:cubicBezTo>
                  <a:cubicBezTo>
                    <a:pt x="12748" y="761"/>
                    <a:pt x="10901" y="1778"/>
                    <a:pt x="9404" y="3270"/>
                  </a:cubicBezTo>
                  <a:cubicBezTo>
                    <a:pt x="7288" y="5380"/>
                    <a:pt x="6118" y="8190"/>
                    <a:pt x="6108" y="11184"/>
                  </a:cubicBezTo>
                  <a:cubicBezTo>
                    <a:pt x="6101" y="13318"/>
                    <a:pt x="6696" y="15395"/>
                    <a:pt x="7829" y="17192"/>
                  </a:cubicBezTo>
                  <a:cubicBezTo>
                    <a:pt x="8647" y="18491"/>
                    <a:pt x="9078" y="19998"/>
                    <a:pt x="9078" y="21553"/>
                  </a:cubicBezTo>
                  <a:lnTo>
                    <a:pt x="9078" y="24671"/>
                  </a:lnTo>
                  <a:lnTo>
                    <a:pt x="9117" y="25929"/>
                  </a:lnTo>
                  <a:lnTo>
                    <a:pt x="9078" y="26273"/>
                  </a:lnTo>
                  <a:lnTo>
                    <a:pt x="9078" y="28907"/>
                  </a:lnTo>
                  <a:cubicBezTo>
                    <a:pt x="9078" y="29271"/>
                    <a:pt x="8783" y="29567"/>
                    <a:pt x="8418" y="29567"/>
                  </a:cubicBezTo>
                  <a:lnTo>
                    <a:pt x="5259" y="29567"/>
                  </a:lnTo>
                  <a:cubicBezTo>
                    <a:pt x="2359" y="29567"/>
                    <a:pt x="1" y="31926"/>
                    <a:pt x="1" y="34825"/>
                  </a:cubicBezTo>
                  <a:cubicBezTo>
                    <a:pt x="1" y="35138"/>
                    <a:pt x="254" y="35392"/>
                    <a:pt x="568" y="35392"/>
                  </a:cubicBezTo>
                  <a:cubicBezTo>
                    <a:pt x="881" y="35392"/>
                    <a:pt x="1134" y="35138"/>
                    <a:pt x="1134" y="34825"/>
                  </a:cubicBezTo>
                  <a:cubicBezTo>
                    <a:pt x="1134" y="32551"/>
                    <a:pt x="2984" y="30700"/>
                    <a:pt x="5259" y="30700"/>
                  </a:cubicBezTo>
                  <a:lnTo>
                    <a:pt x="8418" y="30700"/>
                  </a:lnTo>
                  <a:cubicBezTo>
                    <a:pt x="9407" y="30700"/>
                    <a:pt x="10213" y="29896"/>
                    <a:pt x="10213" y="28907"/>
                  </a:cubicBezTo>
                  <a:lnTo>
                    <a:pt x="10213" y="27408"/>
                  </a:lnTo>
                  <a:lnTo>
                    <a:pt x="10213" y="25804"/>
                  </a:lnTo>
                  <a:lnTo>
                    <a:pt x="10213" y="21553"/>
                  </a:lnTo>
                  <a:cubicBezTo>
                    <a:pt x="10213" y="19785"/>
                    <a:pt x="9719" y="18068"/>
                    <a:pt x="8787" y="16587"/>
                  </a:cubicBezTo>
                  <a:cubicBezTo>
                    <a:pt x="7770" y="14973"/>
                    <a:pt x="7236" y="13105"/>
                    <a:pt x="7242" y="11187"/>
                  </a:cubicBezTo>
                  <a:cubicBezTo>
                    <a:pt x="7250" y="8496"/>
                    <a:pt x="8303" y="5970"/>
                    <a:pt x="10204" y="4074"/>
                  </a:cubicBezTo>
                  <a:cubicBezTo>
                    <a:pt x="12105" y="2181"/>
                    <a:pt x="14630" y="1137"/>
                    <a:pt x="17318" y="1134"/>
                  </a:cubicBezTo>
                  <a:lnTo>
                    <a:pt x="17337" y="1134"/>
                  </a:lnTo>
                  <a:cubicBezTo>
                    <a:pt x="22893" y="1140"/>
                    <a:pt x="27411" y="5662"/>
                    <a:pt x="27411" y="11219"/>
                  </a:cubicBezTo>
                  <a:lnTo>
                    <a:pt x="27409" y="14491"/>
                  </a:lnTo>
                  <a:cubicBezTo>
                    <a:pt x="27409" y="14580"/>
                    <a:pt x="27430" y="14668"/>
                    <a:pt x="27471" y="14748"/>
                  </a:cubicBezTo>
                  <a:lnTo>
                    <a:pt x="28651" y="17076"/>
                  </a:lnTo>
                  <a:cubicBezTo>
                    <a:pt x="28755" y="17282"/>
                    <a:pt x="28673" y="17456"/>
                    <a:pt x="28633" y="17522"/>
                  </a:cubicBezTo>
                  <a:cubicBezTo>
                    <a:pt x="28593" y="17587"/>
                    <a:pt x="28474" y="17740"/>
                    <a:pt x="28242" y="17740"/>
                  </a:cubicBezTo>
                  <a:lnTo>
                    <a:pt x="27261" y="17740"/>
                  </a:lnTo>
                  <a:cubicBezTo>
                    <a:pt x="26969" y="17740"/>
                    <a:pt x="26724" y="17963"/>
                    <a:pt x="26697" y="18254"/>
                  </a:cubicBezTo>
                  <a:lnTo>
                    <a:pt x="26299" y="22446"/>
                  </a:lnTo>
                  <a:cubicBezTo>
                    <a:pt x="26209" y="23402"/>
                    <a:pt x="25417" y="24123"/>
                    <a:pt x="24457" y="24123"/>
                  </a:cubicBezTo>
                  <a:lnTo>
                    <a:pt x="22840" y="24123"/>
                  </a:lnTo>
                  <a:cubicBezTo>
                    <a:pt x="22526" y="24123"/>
                    <a:pt x="22273" y="24377"/>
                    <a:pt x="22273" y="24689"/>
                  </a:cubicBezTo>
                  <a:cubicBezTo>
                    <a:pt x="22273" y="25003"/>
                    <a:pt x="22526" y="25257"/>
                    <a:pt x="22840" y="25257"/>
                  </a:cubicBezTo>
                  <a:lnTo>
                    <a:pt x="24457" y="25257"/>
                  </a:lnTo>
                  <a:cubicBezTo>
                    <a:pt x="26005" y="25257"/>
                    <a:pt x="27282" y="24094"/>
                    <a:pt x="27428" y="22553"/>
                  </a:cubicBezTo>
                  <a:lnTo>
                    <a:pt x="27777" y="18874"/>
                  </a:lnTo>
                  <a:lnTo>
                    <a:pt x="28242" y="18874"/>
                  </a:lnTo>
                  <a:cubicBezTo>
                    <a:pt x="28800" y="18874"/>
                    <a:pt x="29307" y="18590"/>
                    <a:pt x="29600" y="18115"/>
                  </a:cubicBezTo>
                  <a:cubicBezTo>
                    <a:pt x="29891" y="17639"/>
                    <a:pt x="29914" y="17060"/>
                    <a:pt x="29661" y="16563"/>
                  </a:cubicBezTo>
                  <a:lnTo>
                    <a:pt x="28544" y="14356"/>
                  </a:lnTo>
                  <a:lnTo>
                    <a:pt x="28546" y="11219"/>
                  </a:lnTo>
                  <a:cubicBezTo>
                    <a:pt x="28546" y="5964"/>
                    <a:pt x="24928" y="1470"/>
                    <a:pt x="20024" y="330"/>
                  </a:cubicBezTo>
                  <a:cubicBezTo>
                    <a:pt x="18622" y="4"/>
                    <a:pt x="19051" y="234"/>
                    <a:pt x="18416" y="58"/>
                  </a:cubicBezTo>
                  <a:cubicBezTo>
                    <a:pt x="18414" y="58"/>
                    <a:pt x="18412" y="59"/>
                    <a:pt x="18409" y="59"/>
                  </a:cubicBezTo>
                  <a:cubicBezTo>
                    <a:pt x="18347" y="59"/>
                    <a:pt x="18049" y="1"/>
                    <a:pt x="180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45"/>
            <p:cNvSpPr/>
            <p:nvPr/>
          </p:nvSpPr>
          <p:spPr>
            <a:xfrm rot="-1002475">
              <a:off x="1495332" y="2786710"/>
              <a:ext cx="610933" cy="467007"/>
            </a:xfrm>
            <a:custGeom>
              <a:avLst/>
              <a:gdLst/>
              <a:ahLst/>
              <a:cxnLst/>
              <a:rect l="l" t="t" r="r" b="b"/>
              <a:pathLst>
                <a:path w="15434" h="11798" extrusionOk="0">
                  <a:moveTo>
                    <a:pt x="9688" y="1"/>
                  </a:moveTo>
                  <a:cubicBezTo>
                    <a:pt x="9374" y="1"/>
                    <a:pt x="9121" y="254"/>
                    <a:pt x="9121" y="568"/>
                  </a:cubicBezTo>
                  <a:cubicBezTo>
                    <a:pt x="9121" y="881"/>
                    <a:pt x="9374" y="1134"/>
                    <a:pt x="9688" y="1134"/>
                  </a:cubicBezTo>
                  <a:lnTo>
                    <a:pt x="11274" y="1134"/>
                  </a:lnTo>
                  <a:cubicBezTo>
                    <a:pt x="12943" y="1134"/>
                    <a:pt x="14300" y="2492"/>
                    <a:pt x="14300" y="4161"/>
                  </a:cubicBezTo>
                  <a:cubicBezTo>
                    <a:pt x="14300" y="5030"/>
                    <a:pt x="13721" y="5767"/>
                    <a:pt x="12928" y="6005"/>
                  </a:cubicBezTo>
                  <a:cubicBezTo>
                    <a:pt x="12879" y="5505"/>
                    <a:pt x="12725" y="4834"/>
                    <a:pt x="12287" y="4314"/>
                  </a:cubicBezTo>
                  <a:cubicBezTo>
                    <a:pt x="12486" y="3967"/>
                    <a:pt x="12579" y="3582"/>
                    <a:pt x="12560" y="3174"/>
                  </a:cubicBezTo>
                  <a:cubicBezTo>
                    <a:pt x="12547" y="2870"/>
                    <a:pt x="12299" y="2633"/>
                    <a:pt x="11995" y="2633"/>
                  </a:cubicBezTo>
                  <a:cubicBezTo>
                    <a:pt x="11986" y="2633"/>
                    <a:pt x="11977" y="2633"/>
                    <a:pt x="11968" y="2633"/>
                  </a:cubicBezTo>
                  <a:cubicBezTo>
                    <a:pt x="11655" y="2648"/>
                    <a:pt x="11413" y="2913"/>
                    <a:pt x="11428" y="3225"/>
                  </a:cubicBezTo>
                  <a:cubicBezTo>
                    <a:pt x="11443" y="3572"/>
                    <a:pt x="11289" y="3872"/>
                    <a:pt x="10956" y="4140"/>
                  </a:cubicBezTo>
                  <a:cubicBezTo>
                    <a:pt x="10668" y="4372"/>
                    <a:pt x="10358" y="4483"/>
                    <a:pt x="10348" y="4487"/>
                  </a:cubicBezTo>
                  <a:cubicBezTo>
                    <a:pt x="10052" y="4588"/>
                    <a:pt x="9894" y="4909"/>
                    <a:pt x="9994" y="5204"/>
                  </a:cubicBezTo>
                  <a:cubicBezTo>
                    <a:pt x="10073" y="5441"/>
                    <a:pt x="10294" y="5591"/>
                    <a:pt x="10531" y="5591"/>
                  </a:cubicBezTo>
                  <a:cubicBezTo>
                    <a:pt x="10591" y="5591"/>
                    <a:pt x="10651" y="5581"/>
                    <a:pt x="10712" y="5560"/>
                  </a:cubicBezTo>
                  <a:cubicBezTo>
                    <a:pt x="10755" y="5546"/>
                    <a:pt x="11110" y="5421"/>
                    <a:pt x="11498" y="5150"/>
                  </a:cubicBezTo>
                  <a:cubicBezTo>
                    <a:pt x="11809" y="5617"/>
                    <a:pt x="11834" y="6323"/>
                    <a:pt x="11810" y="6602"/>
                  </a:cubicBezTo>
                  <a:cubicBezTo>
                    <a:pt x="11810" y="6610"/>
                    <a:pt x="11810" y="6617"/>
                    <a:pt x="11809" y="6626"/>
                  </a:cubicBezTo>
                  <a:cubicBezTo>
                    <a:pt x="11809" y="6634"/>
                    <a:pt x="11808" y="6644"/>
                    <a:pt x="11808" y="6653"/>
                  </a:cubicBezTo>
                  <a:cubicBezTo>
                    <a:pt x="11808" y="7872"/>
                    <a:pt x="10816" y="8864"/>
                    <a:pt x="9597" y="8864"/>
                  </a:cubicBezTo>
                  <a:lnTo>
                    <a:pt x="4495" y="8864"/>
                  </a:lnTo>
                  <a:cubicBezTo>
                    <a:pt x="4305" y="8864"/>
                    <a:pt x="4128" y="8960"/>
                    <a:pt x="4023" y="9118"/>
                  </a:cubicBezTo>
                  <a:lnTo>
                    <a:pt x="3168" y="10401"/>
                  </a:lnTo>
                  <a:cubicBezTo>
                    <a:pt x="3058" y="10566"/>
                    <a:pt x="2876" y="10663"/>
                    <a:pt x="2678" y="10663"/>
                  </a:cubicBezTo>
                  <a:lnTo>
                    <a:pt x="1722" y="10663"/>
                  </a:lnTo>
                  <a:cubicBezTo>
                    <a:pt x="1397" y="10663"/>
                    <a:pt x="1133" y="10399"/>
                    <a:pt x="1133" y="10076"/>
                  </a:cubicBezTo>
                  <a:lnTo>
                    <a:pt x="1133" y="7677"/>
                  </a:lnTo>
                  <a:cubicBezTo>
                    <a:pt x="1133" y="6032"/>
                    <a:pt x="1746" y="4459"/>
                    <a:pt x="2858" y="3249"/>
                  </a:cubicBezTo>
                  <a:cubicBezTo>
                    <a:pt x="3964" y="2047"/>
                    <a:pt x="5466" y="1305"/>
                    <a:pt x="7085" y="1160"/>
                  </a:cubicBezTo>
                  <a:cubicBezTo>
                    <a:pt x="7399" y="1133"/>
                    <a:pt x="7628" y="858"/>
                    <a:pt x="7601" y="547"/>
                  </a:cubicBezTo>
                  <a:cubicBezTo>
                    <a:pt x="7574" y="252"/>
                    <a:pt x="7328" y="30"/>
                    <a:pt x="7039" y="30"/>
                  </a:cubicBezTo>
                  <a:cubicBezTo>
                    <a:pt x="7022" y="30"/>
                    <a:pt x="7004" y="31"/>
                    <a:pt x="6986" y="32"/>
                  </a:cubicBezTo>
                  <a:cubicBezTo>
                    <a:pt x="5084" y="201"/>
                    <a:pt x="3321" y="1071"/>
                    <a:pt x="2025" y="2483"/>
                  </a:cubicBezTo>
                  <a:cubicBezTo>
                    <a:pt x="719" y="3902"/>
                    <a:pt x="1" y="5747"/>
                    <a:pt x="1" y="7677"/>
                  </a:cubicBezTo>
                  <a:lnTo>
                    <a:pt x="1" y="10076"/>
                  </a:lnTo>
                  <a:cubicBezTo>
                    <a:pt x="1" y="11025"/>
                    <a:pt x="773" y="11798"/>
                    <a:pt x="1722" y="11798"/>
                  </a:cubicBezTo>
                  <a:lnTo>
                    <a:pt x="2679" y="11798"/>
                  </a:lnTo>
                  <a:cubicBezTo>
                    <a:pt x="3256" y="11798"/>
                    <a:pt x="3793" y="11511"/>
                    <a:pt x="4112" y="11030"/>
                  </a:cubicBezTo>
                  <a:lnTo>
                    <a:pt x="4800" y="9999"/>
                  </a:lnTo>
                  <a:lnTo>
                    <a:pt x="9597" y="9999"/>
                  </a:lnTo>
                  <a:cubicBezTo>
                    <a:pt x="11264" y="9999"/>
                    <a:pt x="12650" y="8772"/>
                    <a:pt x="12902" y="7175"/>
                  </a:cubicBezTo>
                  <a:cubicBezTo>
                    <a:pt x="14338" y="6924"/>
                    <a:pt x="15434" y="5668"/>
                    <a:pt x="15434" y="4162"/>
                  </a:cubicBezTo>
                  <a:cubicBezTo>
                    <a:pt x="15434" y="1868"/>
                    <a:pt x="13568" y="1"/>
                    <a:pt x="1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45"/>
            <p:cNvSpPr/>
            <p:nvPr/>
          </p:nvSpPr>
          <p:spPr>
            <a:xfrm rot="-1002475">
              <a:off x="1625186" y="3048514"/>
              <a:ext cx="134822" cy="82453"/>
            </a:xfrm>
            <a:custGeom>
              <a:avLst/>
              <a:gdLst/>
              <a:ahLst/>
              <a:cxnLst/>
              <a:rect l="l" t="t" r="r" b="b"/>
              <a:pathLst>
                <a:path w="3406" h="2083" extrusionOk="0">
                  <a:moveTo>
                    <a:pt x="2760" y="1"/>
                  </a:moveTo>
                  <a:cubicBezTo>
                    <a:pt x="2547" y="1"/>
                    <a:pt x="2344" y="121"/>
                    <a:pt x="2247" y="325"/>
                  </a:cubicBezTo>
                  <a:cubicBezTo>
                    <a:pt x="2098" y="638"/>
                    <a:pt x="1822" y="830"/>
                    <a:pt x="1402" y="911"/>
                  </a:cubicBezTo>
                  <a:cubicBezTo>
                    <a:pt x="1247" y="940"/>
                    <a:pt x="1100" y="949"/>
                    <a:pt x="981" y="949"/>
                  </a:cubicBezTo>
                  <a:cubicBezTo>
                    <a:pt x="817" y="949"/>
                    <a:pt x="706" y="933"/>
                    <a:pt x="701" y="931"/>
                  </a:cubicBezTo>
                  <a:cubicBezTo>
                    <a:pt x="670" y="927"/>
                    <a:pt x="640" y="924"/>
                    <a:pt x="610" y="924"/>
                  </a:cubicBezTo>
                  <a:cubicBezTo>
                    <a:pt x="338" y="924"/>
                    <a:pt x="97" y="1121"/>
                    <a:pt x="51" y="1400"/>
                  </a:cubicBezTo>
                  <a:cubicBezTo>
                    <a:pt x="1" y="1708"/>
                    <a:pt x="210" y="2000"/>
                    <a:pt x="519" y="2050"/>
                  </a:cubicBezTo>
                  <a:cubicBezTo>
                    <a:pt x="549" y="2056"/>
                    <a:pt x="726" y="2083"/>
                    <a:pt x="980" y="2083"/>
                  </a:cubicBezTo>
                  <a:cubicBezTo>
                    <a:pt x="1150" y="2083"/>
                    <a:pt x="1354" y="2071"/>
                    <a:pt x="1573" y="2033"/>
                  </a:cubicBezTo>
                  <a:cubicBezTo>
                    <a:pt x="2373" y="1890"/>
                    <a:pt x="2959" y="1468"/>
                    <a:pt x="3272" y="811"/>
                  </a:cubicBezTo>
                  <a:cubicBezTo>
                    <a:pt x="3406" y="528"/>
                    <a:pt x="3285" y="190"/>
                    <a:pt x="3002" y="56"/>
                  </a:cubicBezTo>
                  <a:cubicBezTo>
                    <a:pt x="2924" y="19"/>
                    <a:pt x="2841" y="1"/>
                    <a:pt x="27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7" name="Google Shape;1097;p45"/>
          <p:cNvGrpSpPr/>
          <p:nvPr/>
        </p:nvGrpSpPr>
        <p:grpSpPr>
          <a:xfrm>
            <a:off x="8101740" y="4120483"/>
            <a:ext cx="947082" cy="975259"/>
            <a:chOff x="3948020" y="2478740"/>
            <a:chExt cx="947082" cy="975259"/>
          </a:xfrm>
        </p:grpSpPr>
        <p:sp>
          <p:nvSpPr>
            <p:cNvPr id="1098" name="Google Shape;1098;p45"/>
            <p:cNvSpPr/>
            <p:nvPr/>
          </p:nvSpPr>
          <p:spPr>
            <a:xfrm rot="150248">
              <a:off x="4124720" y="2641712"/>
              <a:ext cx="593688" cy="649308"/>
            </a:xfrm>
            <a:custGeom>
              <a:avLst/>
              <a:gdLst/>
              <a:ahLst/>
              <a:cxnLst/>
              <a:rect l="l" t="t" r="r" b="b"/>
              <a:pathLst>
                <a:path w="35655" h="38702" extrusionOk="0">
                  <a:moveTo>
                    <a:pt x="10824" y="0"/>
                  </a:moveTo>
                  <a:cubicBezTo>
                    <a:pt x="9883" y="0"/>
                    <a:pt x="9119" y="763"/>
                    <a:pt x="9119" y="1705"/>
                  </a:cubicBezTo>
                  <a:lnTo>
                    <a:pt x="9119" y="12993"/>
                  </a:lnTo>
                  <a:cubicBezTo>
                    <a:pt x="8609" y="13052"/>
                    <a:pt x="8110" y="13159"/>
                    <a:pt x="7626" y="13309"/>
                  </a:cubicBezTo>
                  <a:cubicBezTo>
                    <a:pt x="7624" y="13303"/>
                    <a:pt x="7623" y="13298"/>
                    <a:pt x="7620" y="13291"/>
                  </a:cubicBezTo>
                  <a:cubicBezTo>
                    <a:pt x="7534" y="13066"/>
                    <a:pt x="7319" y="12927"/>
                    <a:pt x="7091" y="12927"/>
                  </a:cubicBezTo>
                  <a:cubicBezTo>
                    <a:pt x="7024" y="12927"/>
                    <a:pt x="6955" y="12939"/>
                    <a:pt x="6889" y="12964"/>
                  </a:cubicBezTo>
                  <a:cubicBezTo>
                    <a:pt x="2914" y="14481"/>
                    <a:pt x="73" y="18712"/>
                    <a:pt x="132" y="23025"/>
                  </a:cubicBezTo>
                  <a:lnTo>
                    <a:pt x="132" y="25524"/>
                  </a:lnTo>
                  <a:cubicBezTo>
                    <a:pt x="1" y="28582"/>
                    <a:pt x="1694" y="31325"/>
                    <a:pt x="3346" y="33671"/>
                  </a:cubicBezTo>
                  <a:lnTo>
                    <a:pt x="2675" y="36801"/>
                  </a:lnTo>
                  <a:cubicBezTo>
                    <a:pt x="2564" y="37318"/>
                    <a:pt x="2717" y="37850"/>
                    <a:pt x="3092" y="38234"/>
                  </a:cubicBezTo>
                  <a:cubicBezTo>
                    <a:pt x="3394" y="38542"/>
                    <a:pt x="3816" y="38702"/>
                    <a:pt x="4246" y="38702"/>
                  </a:cubicBezTo>
                  <a:lnTo>
                    <a:pt x="6119" y="38702"/>
                  </a:lnTo>
                  <a:cubicBezTo>
                    <a:pt x="6791" y="38702"/>
                    <a:pt x="7441" y="38420"/>
                    <a:pt x="7901" y="37929"/>
                  </a:cubicBezTo>
                  <a:lnTo>
                    <a:pt x="12319" y="33211"/>
                  </a:lnTo>
                  <a:lnTo>
                    <a:pt x="25994" y="33211"/>
                  </a:lnTo>
                  <a:cubicBezTo>
                    <a:pt x="27478" y="33211"/>
                    <a:pt x="28754" y="32601"/>
                    <a:pt x="29682" y="31443"/>
                  </a:cubicBezTo>
                  <a:cubicBezTo>
                    <a:pt x="30124" y="30893"/>
                    <a:pt x="30386" y="30342"/>
                    <a:pt x="30521" y="30008"/>
                  </a:cubicBezTo>
                  <a:cubicBezTo>
                    <a:pt x="34616" y="28742"/>
                    <a:pt x="35654" y="25023"/>
                    <a:pt x="35362" y="22020"/>
                  </a:cubicBezTo>
                  <a:cubicBezTo>
                    <a:pt x="35362" y="22013"/>
                    <a:pt x="35361" y="22006"/>
                    <a:pt x="35360" y="21999"/>
                  </a:cubicBezTo>
                  <a:cubicBezTo>
                    <a:pt x="35019" y="18070"/>
                    <a:pt x="32662" y="16336"/>
                    <a:pt x="30744" y="15573"/>
                  </a:cubicBezTo>
                  <a:cubicBezTo>
                    <a:pt x="29176" y="14949"/>
                    <a:pt x="27670" y="14865"/>
                    <a:pt x="27024" y="14865"/>
                  </a:cubicBezTo>
                  <a:cubicBezTo>
                    <a:pt x="27007" y="14865"/>
                    <a:pt x="26991" y="14865"/>
                    <a:pt x="26975" y="14865"/>
                  </a:cubicBezTo>
                  <a:cubicBezTo>
                    <a:pt x="26563" y="14424"/>
                    <a:pt x="26137" y="14014"/>
                    <a:pt x="25702" y="13639"/>
                  </a:cubicBezTo>
                  <a:cubicBezTo>
                    <a:pt x="26131" y="13329"/>
                    <a:pt x="26412" y="12825"/>
                    <a:pt x="26412" y="12256"/>
                  </a:cubicBezTo>
                  <a:lnTo>
                    <a:pt x="26412" y="1705"/>
                  </a:lnTo>
                  <a:cubicBezTo>
                    <a:pt x="26412" y="763"/>
                    <a:pt x="25648" y="0"/>
                    <a:pt x="24706" y="0"/>
                  </a:cubicBezTo>
                  <a:close/>
                </a:path>
              </a:pathLst>
            </a:custGeom>
            <a:solidFill>
              <a:schemeClr val="accent2"/>
            </a:solidFill>
            <a:ln w="762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99" name="Google Shape;1099;p45"/>
            <p:cNvGrpSpPr/>
            <p:nvPr/>
          </p:nvGrpSpPr>
          <p:grpSpPr>
            <a:xfrm rot="-899960">
              <a:off x="4039124" y="2564009"/>
              <a:ext cx="764874" cy="804721"/>
              <a:chOff x="4172480" y="2633067"/>
              <a:chExt cx="764897" cy="804745"/>
            </a:xfrm>
          </p:grpSpPr>
          <p:sp>
            <p:nvSpPr>
              <p:cNvPr id="1100" name="Google Shape;1100;p45"/>
              <p:cNvSpPr/>
              <p:nvPr/>
            </p:nvSpPr>
            <p:spPr>
              <a:xfrm rot="1105085">
                <a:off x="4239858" y="2893879"/>
                <a:ext cx="579318" cy="453029"/>
              </a:xfrm>
              <a:custGeom>
                <a:avLst/>
                <a:gdLst/>
                <a:ahLst/>
                <a:cxnLst/>
                <a:rect l="l" t="t" r="r" b="b"/>
                <a:pathLst>
                  <a:path w="34795" h="27004" extrusionOk="0">
                    <a:moveTo>
                      <a:pt x="17211" y="1"/>
                    </a:moveTo>
                    <a:cubicBezTo>
                      <a:pt x="13430" y="1"/>
                      <a:pt x="10613" y="1880"/>
                      <a:pt x="10613" y="1880"/>
                    </a:cubicBezTo>
                    <a:cubicBezTo>
                      <a:pt x="10241" y="1830"/>
                      <a:pt x="9872" y="1805"/>
                      <a:pt x="9508" y="1805"/>
                    </a:cubicBezTo>
                    <a:cubicBezTo>
                      <a:pt x="4302" y="1805"/>
                      <a:pt x="61" y="6751"/>
                      <a:pt x="133" y="11888"/>
                    </a:cubicBezTo>
                    <a:lnTo>
                      <a:pt x="133" y="14405"/>
                    </a:lnTo>
                    <a:cubicBezTo>
                      <a:pt x="0" y="17371"/>
                      <a:pt x="1735" y="20088"/>
                      <a:pt x="3386" y="22415"/>
                    </a:cubicBezTo>
                    <a:lnTo>
                      <a:pt x="2663" y="25788"/>
                    </a:lnTo>
                    <a:cubicBezTo>
                      <a:pt x="2529" y="26413"/>
                      <a:pt x="3006" y="27003"/>
                      <a:pt x="3646" y="27003"/>
                    </a:cubicBezTo>
                    <a:lnTo>
                      <a:pt x="5554" y="27003"/>
                    </a:lnTo>
                    <a:cubicBezTo>
                      <a:pt x="6072" y="27003"/>
                      <a:pt x="6567" y="26788"/>
                      <a:pt x="6922" y="26410"/>
                    </a:cubicBezTo>
                    <a:lnTo>
                      <a:pt x="11507" y="21514"/>
                    </a:lnTo>
                    <a:lnTo>
                      <a:pt x="25429" y="21514"/>
                    </a:lnTo>
                    <a:cubicBezTo>
                      <a:pt x="28624" y="21514"/>
                      <a:pt x="29525" y="18399"/>
                      <a:pt x="29525" y="18399"/>
                    </a:cubicBezTo>
                    <a:cubicBezTo>
                      <a:pt x="29525" y="18399"/>
                      <a:pt x="34794" y="17421"/>
                      <a:pt x="34231" y="10919"/>
                    </a:cubicBezTo>
                    <a:cubicBezTo>
                      <a:pt x="33687" y="4648"/>
                      <a:pt x="27732" y="4300"/>
                      <a:pt x="26420" y="4300"/>
                    </a:cubicBezTo>
                    <a:cubicBezTo>
                      <a:pt x="26256" y="4300"/>
                      <a:pt x="26165" y="4306"/>
                      <a:pt x="26165" y="4306"/>
                    </a:cubicBezTo>
                    <a:cubicBezTo>
                      <a:pt x="23141" y="971"/>
                      <a:pt x="19927" y="1"/>
                      <a:pt x="172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45"/>
              <p:cNvSpPr/>
              <p:nvPr/>
            </p:nvSpPr>
            <p:spPr>
              <a:xfrm rot="1104954">
                <a:off x="4476412" y="2729049"/>
                <a:ext cx="269067" cy="263113"/>
              </a:xfrm>
              <a:custGeom>
                <a:avLst/>
                <a:gdLst/>
                <a:ahLst/>
                <a:cxnLst/>
                <a:rect l="l" t="t" r="r" b="b"/>
                <a:pathLst>
                  <a:path w="16160" h="15683" extrusionOk="0">
                    <a:moveTo>
                      <a:pt x="1139" y="0"/>
                    </a:moveTo>
                    <a:cubicBezTo>
                      <a:pt x="511" y="0"/>
                      <a:pt x="1" y="510"/>
                      <a:pt x="1" y="1139"/>
                    </a:cubicBezTo>
                    <a:lnTo>
                      <a:pt x="1" y="15037"/>
                    </a:lnTo>
                    <a:cubicBezTo>
                      <a:pt x="1" y="15427"/>
                      <a:pt x="319" y="15682"/>
                      <a:pt x="649" y="15682"/>
                    </a:cubicBezTo>
                    <a:cubicBezTo>
                      <a:pt x="811" y="15682"/>
                      <a:pt x="975" y="15621"/>
                      <a:pt x="1107" y="15485"/>
                    </a:cubicBezTo>
                    <a:lnTo>
                      <a:pt x="3672" y="12828"/>
                    </a:lnTo>
                    <a:lnTo>
                      <a:pt x="15021" y="12828"/>
                    </a:lnTo>
                    <a:cubicBezTo>
                      <a:pt x="15650" y="12828"/>
                      <a:pt x="16160" y="12318"/>
                      <a:pt x="16160" y="11689"/>
                    </a:cubicBezTo>
                    <a:lnTo>
                      <a:pt x="16160" y="1139"/>
                    </a:lnTo>
                    <a:cubicBezTo>
                      <a:pt x="16160" y="510"/>
                      <a:pt x="15650" y="0"/>
                      <a:pt x="150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02" name="Google Shape;1102;p45"/>
              <p:cNvGrpSpPr/>
              <p:nvPr/>
            </p:nvGrpSpPr>
            <p:grpSpPr>
              <a:xfrm>
                <a:off x="4172480" y="2633067"/>
                <a:ext cx="764897" cy="804745"/>
                <a:chOff x="3553355" y="2633067"/>
                <a:chExt cx="764897" cy="804745"/>
              </a:xfrm>
            </p:grpSpPr>
            <p:sp>
              <p:nvSpPr>
                <p:cNvPr id="1103" name="Google Shape;1103;p45"/>
                <p:cNvSpPr/>
                <p:nvPr/>
              </p:nvSpPr>
              <p:spPr>
                <a:xfrm rot="1104954">
                  <a:off x="3914841" y="2818600"/>
                  <a:ext cx="33101" cy="33353"/>
                </a:xfrm>
                <a:custGeom>
                  <a:avLst/>
                  <a:gdLst/>
                  <a:ahLst/>
                  <a:cxnLst/>
                  <a:rect l="l" t="t" r="r" b="b"/>
                  <a:pathLst>
                    <a:path w="1988" h="1988" extrusionOk="0">
                      <a:moveTo>
                        <a:pt x="387" y="1"/>
                      </a:moveTo>
                      <a:cubicBezTo>
                        <a:pt x="173" y="1"/>
                        <a:pt x="0" y="174"/>
                        <a:pt x="0" y="386"/>
                      </a:cubicBezTo>
                      <a:lnTo>
                        <a:pt x="0" y="1601"/>
                      </a:lnTo>
                      <a:cubicBezTo>
                        <a:pt x="0" y="1814"/>
                        <a:pt x="173" y="1987"/>
                        <a:pt x="387" y="1987"/>
                      </a:cubicBezTo>
                      <a:lnTo>
                        <a:pt x="1601" y="1987"/>
                      </a:lnTo>
                      <a:cubicBezTo>
                        <a:pt x="1814" y="1987"/>
                        <a:pt x="1988" y="1814"/>
                        <a:pt x="1987" y="1601"/>
                      </a:cubicBezTo>
                      <a:lnTo>
                        <a:pt x="1987" y="386"/>
                      </a:lnTo>
                      <a:cubicBezTo>
                        <a:pt x="1987" y="174"/>
                        <a:pt x="1814" y="1"/>
                        <a:pt x="16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45"/>
                <p:cNvSpPr/>
                <p:nvPr/>
              </p:nvSpPr>
              <p:spPr>
                <a:xfrm rot="1104954">
                  <a:off x="3991154" y="2795280"/>
                  <a:ext cx="33101" cy="33369"/>
                </a:xfrm>
                <a:custGeom>
                  <a:avLst/>
                  <a:gdLst/>
                  <a:ahLst/>
                  <a:cxnLst/>
                  <a:rect l="l" t="t" r="r" b="b"/>
                  <a:pathLst>
                    <a:path w="1988" h="1989" extrusionOk="0">
                      <a:moveTo>
                        <a:pt x="387" y="1"/>
                      </a:moveTo>
                      <a:cubicBezTo>
                        <a:pt x="173" y="1"/>
                        <a:pt x="1" y="175"/>
                        <a:pt x="1" y="387"/>
                      </a:cubicBezTo>
                      <a:lnTo>
                        <a:pt x="1" y="1601"/>
                      </a:lnTo>
                      <a:cubicBezTo>
                        <a:pt x="1" y="1815"/>
                        <a:pt x="173" y="1988"/>
                        <a:pt x="387" y="1988"/>
                      </a:cubicBezTo>
                      <a:lnTo>
                        <a:pt x="1601" y="1988"/>
                      </a:lnTo>
                      <a:cubicBezTo>
                        <a:pt x="1815" y="1988"/>
                        <a:pt x="1988" y="1815"/>
                        <a:pt x="1988" y="1601"/>
                      </a:cubicBezTo>
                      <a:lnTo>
                        <a:pt x="1988" y="387"/>
                      </a:lnTo>
                      <a:cubicBezTo>
                        <a:pt x="1988" y="175"/>
                        <a:pt x="1815" y="1"/>
                        <a:pt x="16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45"/>
                <p:cNvSpPr/>
                <p:nvPr/>
              </p:nvSpPr>
              <p:spPr>
                <a:xfrm rot="1104954">
                  <a:off x="4028487" y="2891278"/>
                  <a:ext cx="33117" cy="33353"/>
                </a:xfrm>
                <a:custGeom>
                  <a:avLst/>
                  <a:gdLst/>
                  <a:ahLst/>
                  <a:cxnLst/>
                  <a:rect l="l" t="t" r="r" b="b"/>
                  <a:pathLst>
                    <a:path w="1989" h="1988" extrusionOk="0">
                      <a:moveTo>
                        <a:pt x="387" y="0"/>
                      </a:moveTo>
                      <a:cubicBezTo>
                        <a:pt x="174" y="0"/>
                        <a:pt x="1" y="173"/>
                        <a:pt x="1" y="387"/>
                      </a:cubicBezTo>
                      <a:lnTo>
                        <a:pt x="1" y="1601"/>
                      </a:lnTo>
                      <a:cubicBezTo>
                        <a:pt x="1" y="1815"/>
                        <a:pt x="175" y="1988"/>
                        <a:pt x="387" y="1988"/>
                      </a:cubicBezTo>
                      <a:lnTo>
                        <a:pt x="1601" y="1988"/>
                      </a:lnTo>
                      <a:cubicBezTo>
                        <a:pt x="1815" y="1988"/>
                        <a:pt x="1988" y="1814"/>
                        <a:pt x="1988" y="1601"/>
                      </a:cubicBezTo>
                      <a:lnTo>
                        <a:pt x="1988" y="387"/>
                      </a:lnTo>
                      <a:cubicBezTo>
                        <a:pt x="1988" y="173"/>
                        <a:pt x="1815" y="0"/>
                        <a:pt x="16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45"/>
                <p:cNvSpPr/>
                <p:nvPr/>
              </p:nvSpPr>
              <p:spPr>
                <a:xfrm rot="1104954">
                  <a:off x="3638972" y="2710788"/>
                  <a:ext cx="593662" cy="649302"/>
                </a:xfrm>
                <a:custGeom>
                  <a:avLst/>
                  <a:gdLst/>
                  <a:ahLst/>
                  <a:cxnLst/>
                  <a:rect l="l" t="t" r="r" b="b"/>
                  <a:pathLst>
                    <a:path w="35655" h="38702" extrusionOk="0">
                      <a:moveTo>
                        <a:pt x="24706" y="1134"/>
                      </a:moveTo>
                      <a:cubicBezTo>
                        <a:pt x="25021" y="1134"/>
                        <a:pt x="25277" y="1391"/>
                        <a:pt x="25277" y="1706"/>
                      </a:cubicBezTo>
                      <a:lnTo>
                        <a:pt x="25277" y="12256"/>
                      </a:lnTo>
                      <a:cubicBezTo>
                        <a:pt x="25277" y="12572"/>
                        <a:pt x="25021" y="12828"/>
                        <a:pt x="24706" y="12828"/>
                      </a:cubicBezTo>
                      <a:lnTo>
                        <a:pt x="13357" y="12828"/>
                      </a:lnTo>
                      <a:cubicBezTo>
                        <a:pt x="13204" y="12828"/>
                        <a:pt x="13057" y="12890"/>
                        <a:pt x="12950" y="13001"/>
                      </a:cubicBezTo>
                      <a:lnTo>
                        <a:pt x="10384" y="15658"/>
                      </a:lnTo>
                      <a:cubicBezTo>
                        <a:pt x="10376" y="15667"/>
                        <a:pt x="10360" y="15683"/>
                        <a:pt x="10333" y="15683"/>
                      </a:cubicBezTo>
                      <a:cubicBezTo>
                        <a:pt x="10324" y="15683"/>
                        <a:pt x="10313" y="15681"/>
                        <a:pt x="10301" y="15676"/>
                      </a:cubicBezTo>
                      <a:cubicBezTo>
                        <a:pt x="10283" y="15668"/>
                        <a:pt x="10272" y="15659"/>
                        <a:pt x="10265" y="15649"/>
                      </a:cubicBezTo>
                      <a:cubicBezTo>
                        <a:pt x="10264" y="15648"/>
                        <a:pt x="10264" y="15647"/>
                        <a:pt x="10263" y="15647"/>
                      </a:cubicBezTo>
                      <a:cubicBezTo>
                        <a:pt x="10253" y="15632"/>
                        <a:pt x="10252" y="15615"/>
                        <a:pt x="10252" y="15604"/>
                      </a:cubicBezTo>
                      <a:lnTo>
                        <a:pt x="10252" y="1706"/>
                      </a:lnTo>
                      <a:cubicBezTo>
                        <a:pt x="10252" y="1391"/>
                        <a:pt x="10509" y="1134"/>
                        <a:pt x="10824" y="1134"/>
                      </a:cubicBezTo>
                      <a:close/>
                      <a:moveTo>
                        <a:pt x="10824" y="0"/>
                      </a:moveTo>
                      <a:cubicBezTo>
                        <a:pt x="9883" y="0"/>
                        <a:pt x="9119" y="763"/>
                        <a:pt x="9119" y="1705"/>
                      </a:cubicBezTo>
                      <a:lnTo>
                        <a:pt x="9119" y="15604"/>
                      </a:lnTo>
                      <a:cubicBezTo>
                        <a:pt x="9119" y="15614"/>
                        <a:pt x="9120" y="15622"/>
                        <a:pt x="9120" y="15632"/>
                      </a:cubicBezTo>
                      <a:cubicBezTo>
                        <a:pt x="7740" y="16313"/>
                        <a:pt x="6704" y="17644"/>
                        <a:pt x="6432" y="19213"/>
                      </a:cubicBezTo>
                      <a:cubicBezTo>
                        <a:pt x="6238" y="20252"/>
                        <a:pt x="6323" y="21348"/>
                        <a:pt x="6589" y="22409"/>
                      </a:cubicBezTo>
                      <a:cubicBezTo>
                        <a:pt x="6457" y="22796"/>
                        <a:pt x="5990" y="23957"/>
                        <a:pt x="5052" y="24341"/>
                      </a:cubicBezTo>
                      <a:lnTo>
                        <a:pt x="3394" y="24161"/>
                      </a:lnTo>
                      <a:cubicBezTo>
                        <a:pt x="3373" y="24159"/>
                        <a:pt x="3352" y="24158"/>
                        <a:pt x="3332" y="24158"/>
                      </a:cubicBezTo>
                      <a:cubicBezTo>
                        <a:pt x="3039" y="24158"/>
                        <a:pt x="2791" y="24382"/>
                        <a:pt x="2767" y="24681"/>
                      </a:cubicBezTo>
                      <a:cubicBezTo>
                        <a:pt x="2743" y="24990"/>
                        <a:pt x="2986" y="25257"/>
                        <a:pt x="3294" y="25290"/>
                      </a:cubicBezTo>
                      <a:lnTo>
                        <a:pt x="4416" y="25413"/>
                      </a:lnTo>
                      <a:lnTo>
                        <a:pt x="4111" y="26634"/>
                      </a:lnTo>
                      <a:cubicBezTo>
                        <a:pt x="4035" y="26937"/>
                        <a:pt x="4208" y="27260"/>
                        <a:pt x="4512" y="27340"/>
                      </a:cubicBezTo>
                      <a:cubicBezTo>
                        <a:pt x="4560" y="27352"/>
                        <a:pt x="4609" y="27358"/>
                        <a:pt x="4656" y="27358"/>
                      </a:cubicBezTo>
                      <a:cubicBezTo>
                        <a:pt x="4911" y="27358"/>
                        <a:pt x="5141" y="27187"/>
                        <a:pt x="5206" y="26929"/>
                      </a:cubicBezTo>
                      <a:lnTo>
                        <a:pt x="5603" y="25338"/>
                      </a:lnTo>
                      <a:cubicBezTo>
                        <a:pt x="6284" y="25020"/>
                        <a:pt x="6771" y="24469"/>
                        <a:pt x="7104" y="23941"/>
                      </a:cubicBezTo>
                      <a:cubicBezTo>
                        <a:pt x="7551" y="24997"/>
                        <a:pt x="8145" y="25959"/>
                        <a:pt x="8774" y="26714"/>
                      </a:cubicBezTo>
                      <a:cubicBezTo>
                        <a:pt x="8886" y="26849"/>
                        <a:pt x="9048" y="26918"/>
                        <a:pt x="9210" y="26918"/>
                      </a:cubicBezTo>
                      <a:cubicBezTo>
                        <a:pt x="9338" y="26918"/>
                        <a:pt x="9467" y="26876"/>
                        <a:pt x="9574" y="26786"/>
                      </a:cubicBezTo>
                      <a:cubicBezTo>
                        <a:pt x="9813" y="26586"/>
                        <a:pt x="9846" y="26229"/>
                        <a:pt x="9646" y="25988"/>
                      </a:cubicBezTo>
                      <a:cubicBezTo>
                        <a:pt x="8069" y="24099"/>
                        <a:pt x="7204" y="21577"/>
                        <a:pt x="7546" y="19422"/>
                      </a:cubicBezTo>
                      <a:cubicBezTo>
                        <a:pt x="7775" y="18205"/>
                        <a:pt x="8508" y="17183"/>
                        <a:pt x="9675" y="16623"/>
                      </a:cubicBezTo>
                      <a:cubicBezTo>
                        <a:pt x="9759" y="16670"/>
                        <a:pt x="9975" y="16805"/>
                        <a:pt x="10331" y="16816"/>
                      </a:cubicBezTo>
                      <a:cubicBezTo>
                        <a:pt x="10349" y="16818"/>
                        <a:pt x="10368" y="16819"/>
                        <a:pt x="10387" y="16819"/>
                      </a:cubicBezTo>
                      <a:cubicBezTo>
                        <a:pt x="10769" y="16819"/>
                        <a:pt x="11256" y="16447"/>
                        <a:pt x="11526" y="16107"/>
                      </a:cubicBezTo>
                      <a:cubicBezTo>
                        <a:pt x="11585" y="16105"/>
                        <a:pt x="11644" y="16103"/>
                        <a:pt x="11702" y="16103"/>
                      </a:cubicBezTo>
                      <a:cubicBezTo>
                        <a:pt x="13714" y="16103"/>
                        <a:pt x="15061" y="17662"/>
                        <a:pt x="15074" y="17678"/>
                      </a:cubicBezTo>
                      <a:cubicBezTo>
                        <a:pt x="15187" y="17812"/>
                        <a:pt x="15347" y="17880"/>
                        <a:pt x="15509" y="17880"/>
                      </a:cubicBezTo>
                      <a:cubicBezTo>
                        <a:pt x="15638" y="17880"/>
                        <a:pt x="15767" y="17837"/>
                        <a:pt x="15873" y="17748"/>
                      </a:cubicBezTo>
                      <a:cubicBezTo>
                        <a:pt x="16113" y="17547"/>
                        <a:pt x="16144" y="17189"/>
                        <a:pt x="15943" y="16950"/>
                      </a:cubicBezTo>
                      <a:cubicBezTo>
                        <a:pt x="15880" y="16873"/>
                        <a:pt x="14606" y="15384"/>
                        <a:pt x="12557" y="15041"/>
                      </a:cubicBezTo>
                      <a:lnTo>
                        <a:pt x="13598" y="13962"/>
                      </a:lnTo>
                      <a:lnTo>
                        <a:pt x="24297" y="13962"/>
                      </a:lnTo>
                      <a:cubicBezTo>
                        <a:pt x="24752" y="14305"/>
                        <a:pt x="25198" y="14691"/>
                        <a:pt x="25632" y="15114"/>
                      </a:cubicBezTo>
                      <a:cubicBezTo>
                        <a:pt x="25284" y="15222"/>
                        <a:pt x="24878" y="15374"/>
                        <a:pt x="24460" y="15586"/>
                      </a:cubicBezTo>
                      <a:cubicBezTo>
                        <a:pt x="22932" y="16360"/>
                        <a:pt x="21973" y="17565"/>
                        <a:pt x="21686" y="19072"/>
                      </a:cubicBezTo>
                      <a:cubicBezTo>
                        <a:pt x="21636" y="19334"/>
                        <a:pt x="21770" y="19604"/>
                        <a:pt x="22014" y="19709"/>
                      </a:cubicBezTo>
                      <a:cubicBezTo>
                        <a:pt x="22090" y="19741"/>
                        <a:pt x="22167" y="19756"/>
                        <a:pt x="22241" y="19756"/>
                      </a:cubicBezTo>
                      <a:cubicBezTo>
                        <a:pt x="22508" y="19756"/>
                        <a:pt x="22746" y="19566"/>
                        <a:pt x="22797" y="19294"/>
                      </a:cubicBezTo>
                      <a:cubicBezTo>
                        <a:pt x="23083" y="17155"/>
                        <a:pt x="25695" y="16130"/>
                        <a:pt x="26786" y="16004"/>
                      </a:cubicBezTo>
                      <a:cubicBezTo>
                        <a:pt x="26817" y="16002"/>
                        <a:pt x="26883" y="16000"/>
                        <a:pt x="26978" y="16000"/>
                      </a:cubicBezTo>
                      <a:cubicBezTo>
                        <a:pt x="27504" y="16000"/>
                        <a:pt x="28922" y="16061"/>
                        <a:pt x="30358" y="16640"/>
                      </a:cubicBezTo>
                      <a:cubicBezTo>
                        <a:pt x="32436" y="17479"/>
                        <a:pt x="33695" y="19024"/>
                        <a:pt x="34113" y="21238"/>
                      </a:cubicBezTo>
                      <a:cubicBezTo>
                        <a:pt x="33912" y="21200"/>
                        <a:pt x="33719" y="21182"/>
                        <a:pt x="33534" y="21182"/>
                      </a:cubicBezTo>
                      <a:cubicBezTo>
                        <a:pt x="32683" y="21182"/>
                        <a:pt x="32000" y="21564"/>
                        <a:pt x="31433" y="22150"/>
                      </a:cubicBezTo>
                      <a:cubicBezTo>
                        <a:pt x="31211" y="22378"/>
                        <a:pt x="31236" y="22750"/>
                        <a:pt x="31481" y="22954"/>
                      </a:cubicBezTo>
                      <a:cubicBezTo>
                        <a:pt x="31584" y="23040"/>
                        <a:pt x="31709" y="23081"/>
                        <a:pt x="31833" y="23081"/>
                      </a:cubicBezTo>
                      <a:cubicBezTo>
                        <a:pt x="31990" y="23081"/>
                        <a:pt x="32145" y="23015"/>
                        <a:pt x="32255" y="22886"/>
                      </a:cubicBezTo>
                      <a:cubicBezTo>
                        <a:pt x="32457" y="22649"/>
                        <a:pt x="32630" y="22514"/>
                        <a:pt x="32879" y="22420"/>
                      </a:cubicBezTo>
                      <a:cubicBezTo>
                        <a:pt x="33074" y="22346"/>
                        <a:pt x="33281" y="22309"/>
                        <a:pt x="33497" y="22309"/>
                      </a:cubicBezTo>
                      <a:cubicBezTo>
                        <a:pt x="33738" y="22309"/>
                        <a:pt x="33991" y="22355"/>
                        <a:pt x="34255" y="22445"/>
                      </a:cubicBezTo>
                      <a:cubicBezTo>
                        <a:pt x="34486" y="26652"/>
                        <a:pt x="32052" y="28206"/>
                        <a:pt x="30757" y="28732"/>
                      </a:cubicBezTo>
                      <a:cubicBezTo>
                        <a:pt x="30892" y="24720"/>
                        <a:pt x="28870" y="23428"/>
                        <a:pt x="25630" y="22731"/>
                      </a:cubicBezTo>
                      <a:cubicBezTo>
                        <a:pt x="26904" y="21864"/>
                        <a:pt x="27261" y="20584"/>
                        <a:pt x="27279" y="20512"/>
                      </a:cubicBezTo>
                      <a:cubicBezTo>
                        <a:pt x="27360" y="20212"/>
                        <a:pt x="27180" y="19904"/>
                        <a:pt x="26880" y="19822"/>
                      </a:cubicBezTo>
                      <a:cubicBezTo>
                        <a:pt x="26830" y="19809"/>
                        <a:pt x="26781" y="19802"/>
                        <a:pt x="26732" y="19802"/>
                      </a:cubicBezTo>
                      <a:cubicBezTo>
                        <a:pt x="26483" y="19802"/>
                        <a:pt x="26254" y="19968"/>
                        <a:pt x="26184" y="20218"/>
                      </a:cubicBezTo>
                      <a:cubicBezTo>
                        <a:pt x="26166" y="20283"/>
                        <a:pt x="25734" y="21765"/>
                        <a:pt x="24017" y="22239"/>
                      </a:cubicBezTo>
                      <a:cubicBezTo>
                        <a:pt x="21713" y="21454"/>
                        <a:pt x="20235" y="20473"/>
                        <a:pt x="19882" y="18299"/>
                      </a:cubicBezTo>
                      <a:cubicBezTo>
                        <a:pt x="19837" y="18021"/>
                        <a:pt x="19596" y="17823"/>
                        <a:pt x="19323" y="17823"/>
                      </a:cubicBezTo>
                      <a:cubicBezTo>
                        <a:pt x="19293" y="17823"/>
                        <a:pt x="19262" y="17826"/>
                        <a:pt x="19231" y="17831"/>
                      </a:cubicBezTo>
                      <a:cubicBezTo>
                        <a:pt x="18922" y="17881"/>
                        <a:pt x="18712" y="18172"/>
                        <a:pt x="18762" y="18481"/>
                      </a:cubicBezTo>
                      <a:cubicBezTo>
                        <a:pt x="19216" y="21264"/>
                        <a:pt x="21138" y="22464"/>
                        <a:pt x="23794" y="23356"/>
                      </a:cubicBezTo>
                      <a:cubicBezTo>
                        <a:pt x="29090" y="24647"/>
                        <a:pt x="29915" y="25671"/>
                        <a:pt x="29542" y="29390"/>
                      </a:cubicBezTo>
                      <a:cubicBezTo>
                        <a:pt x="29474" y="29601"/>
                        <a:pt x="28628" y="32078"/>
                        <a:pt x="25994" y="32078"/>
                      </a:cubicBezTo>
                      <a:lnTo>
                        <a:pt x="12073" y="32078"/>
                      </a:lnTo>
                      <a:cubicBezTo>
                        <a:pt x="11917" y="32078"/>
                        <a:pt x="11767" y="32143"/>
                        <a:pt x="11659" y="32258"/>
                      </a:cubicBezTo>
                      <a:lnTo>
                        <a:pt x="7074" y="37155"/>
                      </a:lnTo>
                      <a:cubicBezTo>
                        <a:pt x="6827" y="37419"/>
                        <a:pt x="6481" y="37568"/>
                        <a:pt x="6119" y="37568"/>
                      </a:cubicBezTo>
                      <a:lnTo>
                        <a:pt x="4212" y="37568"/>
                      </a:lnTo>
                      <a:cubicBezTo>
                        <a:pt x="4031" y="37568"/>
                        <a:pt x="3921" y="37467"/>
                        <a:pt x="3871" y="37406"/>
                      </a:cubicBezTo>
                      <a:cubicBezTo>
                        <a:pt x="3822" y="37345"/>
                        <a:pt x="3746" y="37216"/>
                        <a:pt x="3783" y="37039"/>
                      </a:cubicBezTo>
                      <a:lnTo>
                        <a:pt x="4420" y="34069"/>
                      </a:lnTo>
                      <a:cubicBezTo>
                        <a:pt x="5302" y="33930"/>
                        <a:pt x="7200" y="33349"/>
                        <a:pt x="8207" y="30928"/>
                      </a:cubicBezTo>
                      <a:cubicBezTo>
                        <a:pt x="8328" y="30638"/>
                        <a:pt x="8192" y="30306"/>
                        <a:pt x="7903" y="30186"/>
                      </a:cubicBezTo>
                      <a:cubicBezTo>
                        <a:pt x="7831" y="30156"/>
                        <a:pt x="7758" y="30142"/>
                        <a:pt x="7685" y="30142"/>
                      </a:cubicBezTo>
                      <a:cubicBezTo>
                        <a:pt x="7463" y="30142"/>
                        <a:pt x="7252" y="30274"/>
                        <a:pt x="7161" y="30491"/>
                      </a:cubicBezTo>
                      <a:cubicBezTo>
                        <a:pt x="6351" y="32434"/>
                        <a:pt x="4849" y="32859"/>
                        <a:pt x="4228" y="32953"/>
                      </a:cubicBezTo>
                      <a:cubicBezTo>
                        <a:pt x="2696" y="30773"/>
                        <a:pt x="1146" y="28246"/>
                        <a:pt x="1265" y="25562"/>
                      </a:cubicBezTo>
                      <a:cubicBezTo>
                        <a:pt x="1265" y="25553"/>
                        <a:pt x="1265" y="25545"/>
                        <a:pt x="1265" y="25537"/>
                      </a:cubicBezTo>
                      <a:lnTo>
                        <a:pt x="1265" y="23020"/>
                      </a:lnTo>
                      <a:cubicBezTo>
                        <a:pt x="1265" y="23017"/>
                        <a:pt x="1265" y="23015"/>
                        <a:pt x="1265" y="23012"/>
                      </a:cubicBezTo>
                      <a:cubicBezTo>
                        <a:pt x="1212" y="19158"/>
                        <a:pt x="3746" y="15377"/>
                        <a:pt x="7293" y="14024"/>
                      </a:cubicBezTo>
                      <a:cubicBezTo>
                        <a:pt x="7585" y="13911"/>
                        <a:pt x="7732" y="13585"/>
                        <a:pt x="7621" y="13291"/>
                      </a:cubicBezTo>
                      <a:cubicBezTo>
                        <a:pt x="7534" y="13066"/>
                        <a:pt x="7319" y="12927"/>
                        <a:pt x="7091" y="12927"/>
                      </a:cubicBezTo>
                      <a:cubicBezTo>
                        <a:pt x="7024" y="12927"/>
                        <a:pt x="6955" y="12939"/>
                        <a:pt x="6889" y="12964"/>
                      </a:cubicBezTo>
                      <a:cubicBezTo>
                        <a:pt x="2914" y="14481"/>
                        <a:pt x="73" y="18712"/>
                        <a:pt x="132" y="23025"/>
                      </a:cubicBezTo>
                      <a:lnTo>
                        <a:pt x="132" y="25524"/>
                      </a:lnTo>
                      <a:cubicBezTo>
                        <a:pt x="1" y="28583"/>
                        <a:pt x="1695" y="31326"/>
                        <a:pt x="3347" y="33671"/>
                      </a:cubicBezTo>
                      <a:lnTo>
                        <a:pt x="2675" y="36801"/>
                      </a:lnTo>
                      <a:cubicBezTo>
                        <a:pt x="2564" y="37318"/>
                        <a:pt x="2717" y="37851"/>
                        <a:pt x="3092" y="38234"/>
                      </a:cubicBezTo>
                      <a:cubicBezTo>
                        <a:pt x="3395" y="38542"/>
                        <a:pt x="3816" y="38702"/>
                        <a:pt x="4246" y="38702"/>
                      </a:cubicBezTo>
                      <a:lnTo>
                        <a:pt x="6119" y="38702"/>
                      </a:lnTo>
                      <a:cubicBezTo>
                        <a:pt x="6791" y="38702"/>
                        <a:pt x="7441" y="38420"/>
                        <a:pt x="7901" y="37930"/>
                      </a:cubicBezTo>
                      <a:lnTo>
                        <a:pt x="12319" y="33212"/>
                      </a:lnTo>
                      <a:lnTo>
                        <a:pt x="25994" y="33212"/>
                      </a:lnTo>
                      <a:cubicBezTo>
                        <a:pt x="27478" y="33212"/>
                        <a:pt x="28754" y="32601"/>
                        <a:pt x="29683" y="31443"/>
                      </a:cubicBezTo>
                      <a:cubicBezTo>
                        <a:pt x="30124" y="30893"/>
                        <a:pt x="30387" y="30342"/>
                        <a:pt x="30521" y="30008"/>
                      </a:cubicBezTo>
                      <a:cubicBezTo>
                        <a:pt x="34616" y="28742"/>
                        <a:pt x="35654" y="25023"/>
                        <a:pt x="35362" y="22020"/>
                      </a:cubicBezTo>
                      <a:cubicBezTo>
                        <a:pt x="35362" y="22013"/>
                        <a:pt x="35361" y="22006"/>
                        <a:pt x="35360" y="21999"/>
                      </a:cubicBezTo>
                      <a:cubicBezTo>
                        <a:pt x="35019" y="18070"/>
                        <a:pt x="32662" y="16336"/>
                        <a:pt x="30744" y="15573"/>
                      </a:cubicBezTo>
                      <a:cubicBezTo>
                        <a:pt x="29176" y="14949"/>
                        <a:pt x="27670" y="14865"/>
                        <a:pt x="27024" y="14865"/>
                      </a:cubicBezTo>
                      <a:cubicBezTo>
                        <a:pt x="27007" y="14865"/>
                        <a:pt x="26991" y="14865"/>
                        <a:pt x="26975" y="14865"/>
                      </a:cubicBezTo>
                      <a:cubicBezTo>
                        <a:pt x="26563" y="14424"/>
                        <a:pt x="26137" y="14014"/>
                        <a:pt x="25702" y="13639"/>
                      </a:cubicBezTo>
                      <a:cubicBezTo>
                        <a:pt x="26131" y="13329"/>
                        <a:pt x="26412" y="12825"/>
                        <a:pt x="26412" y="12256"/>
                      </a:cubicBezTo>
                      <a:lnTo>
                        <a:pt x="26412" y="1705"/>
                      </a:lnTo>
                      <a:cubicBezTo>
                        <a:pt x="26412" y="763"/>
                        <a:pt x="25648" y="0"/>
                        <a:pt x="247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45"/>
                <p:cNvSpPr/>
                <p:nvPr/>
              </p:nvSpPr>
              <p:spPr>
                <a:xfrm rot="1104954">
                  <a:off x="3945758" y="3200666"/>
                  <a:ext cx="57526" cy="21860"/>
                </a:xfrm>
                <a:custGeom>
                  <a:avLst/>
                  <a:gdLst/>
                  <a:ahLst/>
                  <a:cxnLst/>
                  <a:rect l="l" t="t" r="r" b="b"/>
                  <a:pathLst>
                    <a:path w="3455" h="1303" extrusionOk="0">
                      <a:moveTo>
                        <a:pt x="608" y="0"/>
                      </a:moveTo>
                      <a:cubicBezTo>
                        <a:pt x="333" y="0"/>
                        <a:pt x="92" y="201"/>
                        <a:pt x="49" y="481"/>
                      </a:cubicBezTo>
                      <a:cubicBezTo>
                        <a:pt x="1" y="790"/>
                        <a:pt x="214" y="1080"/>
                        <a:pt x="523" y="1128"/>
                      </a:cubicBezTo>
                      <a:cubicBezTo>
                        <a:pt x="1280" y="1243"/>
                        <a:pt x="2075" y="1303"/>
                        <a:pt x="2888" y="1303"/>
                      </a:cubicBezTo>
                      <a:cubicBezTo>
                        <a:pt x="3201" y="1303"/>
                        <a:pt x="3455" y="1048"/>
                        <a:pt x="3455" y="736"/>
                      </a:cubicBezTo>
                      <a:cubicBezTo>
                        <a:pt x="3455" y="423"/>
                        <a:pt x="3201" y="168"/>
                        <a:pt x="2888" y="168"/>
                      </a:cubicBezTo>
                      <a:cubicBezTo>
                        <a:pt x="2133" y="168"/>
                        <a:pt x="1395" y="115"/>
                        <a:pt x="695" y="7"/>
                      </a:cubicBezTo>
                      <a:cubicBezTo>
                        <a:pt x="666" y="2"/>
                        <a:pt x="637" y="0"/>
                        <a:pt x="6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45"/>
                <p:cNvSpPr/>
                <p:nvPr/>
              </p:nvSpPr>
              <p:spPr>
                <a:xfrm rot="1104954">
                  <a:off x="3809074" y="3022630"/>
                  <a:ext cx="142609" cy="169414"/>
                </a:xfrm>
                <a:custGeom>
                  <a:avLst/>
                  <a:gdLst/>
                  <a:ahLst/>
                  <a:cxnLst/>
                  <a:rect l="l" t="t" r="r" b="b"/>
                  <a:pathLst>
                    <a:path w="8565" h="10098" extrusionOk="0">
                      <a:moveTo>
                        <a:pt x="628" y="1"/>
                      </a:moveTo>
                      <a:cubicBezTo>
                        <a:pt x="580" y="1"/>
                        <a:pt x="530" y="7"/>
                        <a:pt x="481" y="20"/>
                      </a:cubicBezTo>
                      <a:cubicBezTo>
                        <a:pt x="178" y="102"/>
                        <a:pt x="0" y="413"/>
                        <a:pt x="82" y="716"/>
                      </a:cubicBezTo>
                      <a:cubicBezTo>
                        <a:pt x="99" y="778"/>
                        <a:pt x="502" y="2242"/>
                        <a:pt x="1642" y="3989"/>
                      </a:cubicBezTo>
                      <a:cubicBezTo>
                        <a:pt x="2248" y="4918"/>
                        <a:pt x="3140" y="6032"/>
                        <a:pt x="4381" y="7035"/>
                      </a:cubicBezTo>
                      <a:cubicBezTo>
                        <a:pt x="3858" y="7474"/>
                        <a:pt x="3202" y="8232"/>
                        <a:pt x="2931" y="9403"/>
                      </a:cubicBezTo>
                      <a:cubicBezTo>
                        <a:pt x="2861" y="9709"/>
                        <a:pt x="3052" y="10012"/>
                        <a:pt x="3357" y="10082"/>
                      </a:cubicBezTo>
                      <a:cubicBezTo>
                        <a:pt x="3400" y="10093"/>
                        <a:pt x="3443" y="10097"/>
                        <a:pt x="3484" y="10097"/>
                      </a:cubicBezTo>
                      <a:cubicBezTo>
                        <a:pt x="3743" y="10097"/>
                        <a:pt x="3976" y="9920"/>
                        <a:pt x="4037" y="9658"/>
                      </a:cubicBezTo>
                      <a:cubicBezTo>
                        <a:pt x="4283" y="8592"/>
                        <a:pt x="4954" y="7991"/>
                        <a:pt x="5330" y="7731"/>
                      </a:cubicBezTo>
                      <a:cubicBezTo>
                        <a:pt x="6034" y="8195"/>
                        <a:pt x="6829" y="8615"/>
                        <a:pt x="7723" y="8953"/>
                      </a:cubicBezTo>
                      <a:cubicBezTo>
                        <a:pt x="7789" y="8977"/>
                        <a:pt x="7857" y="8990"/>
                        <a:pt x="7924" y="8990"/>
                      </a:cubicBezTo>
                      <a:cubicBezTo>
                        <a:pt x="8153" y="8990"/>
                        <a:pt x="8368" y="8849"/>
                        <a:pt x="8454" y="8623"/>
                      </a:cubicBezTo>
                      <a:cubicBezTo>
                        <a:pt x="8564" y="8330"/>
                        <a:pt x="8417" y="8003"/>
                        <a:pt x="8124" y="7892"/>
                      </a:cubicBezTo>
                      <a:cubicBezTo>
                        <a:pt x="5892" y="7052"/>
                        <a:pt x="3984" y="5501"/>
                        <a:pt x="2614" y="3403"/>
                      </a:cubicBezTo>
                      <a:cubicBezTo>
                        <a:pt x="1562" y="1802"/>
                        <a:pt x="1180" y="434"/>
                        <a:pt x="1176" y="419"/>
                      </a:cubicBezTo>
                      <a:cubicBezTo>
                        <a:pt x="1107" y="167"/>
                        <a:pt x="878" y="1"/>
                        <a:pt x="6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45"/>
                <p:cNvSpPr/>
                <p:nvPr/>
              </p:nvSpPr>
              <p:spPr>
                <a:xfrm rot="1104954">
                  <a:off x="3911567" y="2737343"/>
                  <a:ext cx="51982" cy="158140"/>
                </a:xfrm>
                <a:custGeom>
                  <a:avLst/>
                  <a:gdLst/>
                  <a:ahLst/>
                  <a:cxnLst/>
                  <a:rect l="l" t="t" r="r" b="b"/>
                  <a:pathLst>
                    <a:path w="3122" h="9426" extrusionOk="0">
                      <a:moveTo>
                        <a:pt x="1988" y="5470"/>
                      </a:moveTo>
                      <a:lnTo>
                        <a:pt x="1988" y="6322"/>
                      </a:lnTo>
                      <a:lnTo>
                        <a:pt x="1134" y="6322"/>
                      </a:lnTo>
                      <a:lnTo>
                        <a:pt x="1134" y="5470"/>
                      </a:lnTo>
                      <a:close/>
                      <a:moveTo>
                        <a:pt x="1560" y="0"/>
                      </a:moveTo>
                      <a:cubicBezTo>
                        <a:pt x="1247" y="0"/>
                        <a:pt x="994" y="254"/>
                        <a:pt x="994" y="567"/>
                      </a:cubicBezTo>
                      <a:lnTo>
                        <a:pt x="994" y="4335"/>
                      </a:lnTo>
                      <a:lnTo>
                        <a:pt x="954" y="4335"/>
                      </a:lnTo>
                      <a:cubicBezTo>
                        <a:pt x="428" y="4335"/>
                        <a:pt x="1" y="4764"/>
                        <a:pt x="1" y="5288"/>
                      </a:cubicBezTo>
                      <a:lnTo>
                        <a:pt x="1" y="6503"/>
                      </a:lnTo>
                      <a:cubicBezTo>
                        <a:pt x="1" y="7029"/>
                        <a:pt x="428" y="7456"/>
                        <a:pt x="954" y="7456"/>
                      </a:cubicBezTo>
                      <a:lnTo>
                        <a:pt x="994" y="7456"/>
                      </a:lnTo>
                      <a:lnTo>
                        <a:pt x="994" y="8859"/>
                      </a:lnTo>
                      <a:cubicBezTo>
                        <a:pt x="994" y="9172"/>
                        <a:pt x="1247" y="9425"/>
                        <a:pt x="1560" y="9425"/>
                      </a:cubicBezTo>
                      <a:cubicBezTo>
                        <a:pt x="1874" y="9425"/>
                        <a:pt x="2127" y="9172"/>
                        <a:pt x="2127" y="8859"/>
                      </a:cubicBezTo>
                      <a:lnTo>
                        <a:pt x="2127" y="7456"/>
                      </a:lnTo>
                      <a:lnTo>
                        <a:pt x="2168" y="7456"/>
                      </a:lnTo>
                      <a:cubicBezTo>
                        <a:pt x="2693" y="7456"/>
                        <a:pt x="3121" y="7029"/>
                        <a:pt x="3121" y="6503"/>
                      </a:cubicBezTo>
                      <a:lnTo>
                        <a:pt x="3121" y="5288"/>
                      </a:lnTo>
                      <a:cubicBezTo>
                        <a:pt x="3121" y="4764"/>
                        <a:pt x="2693" y="4335"/>
                        <a:pt x="2168" y="4335"/>
                      </a:cubicBezTo>
                      <a:lnTo>
                        <a:pt x="2127" y="4335"/>
                      </a:lnTo>
                      <a:lnTo>
                        <a:pt x="2127" y="567"/>
                      </a:lnTo>
                      <a:cubicBezTo>
                        <a:pt x="2127" y="254"/>
                        <a:pt x="1874" y="0"/>
                        <a:pt x="1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45"/>
                <p:cNvSpPr/>
                <p:nvPr/>
              </p:nvSpPr>
              <p:spPr>
                <a:xfrm rot="1104954">
                  <a:off x="3973523" y="2757973"/>
                  <a:ext cx="51982" cy="158140"/>
                </a:xfrm>
                <a:custGeom>
                  <a:avLst/>
                  <a:gdLst/>
                  <a:ahLst/>
                  <a:cxnLst/>
                  <a:rect l="l" t="t" r="r" b="b"/>
                  <a:pathLst>
                    <a:path w="3122" h="9426" extrusionOk="0">
                      <a:moveTo>
                        <a:pt x="1988" y="2715"/>
                      </a:moveTo>
                      <a:lnTo>
                        <a:pt x="1988" y="3567"/>
                      </a:lnTo>
                      <a:lnTo>
                        <a:pt x="1134" y="3567"/>
                      </a:lnTo>
                      <a:lnTo>
                        <a:pt x="1134" y="2715"/>
                      </a:lnTo>
                      <a:close/>
                      <a:moveTo>
                        <a:pt x="1561" y="0"/>
                      </a:moveTo>
                      <a:cubicBezTo>
                        <a:pt x="1247" y="0"/>
                        <a:pt x="994" y="254"/>
                        <a:pt x="994" y="567"/>
                      </a:cubicBezTo>
                      <a:lnTo>
                        <a:pt x="994" y="1580"/>
                      </a:lnTo>
                      <a:lnTo>
                        <a:pt x="954" y="1580"/>
                      </a:lnTo>
                      <a:cubicBezTo>
                        <a:pt x="428" y="1580"/>
                        <a:pt x="1" y="2007"/>
                        <a:pt x="1" y="2533"/>
                      </a:cubicBezTo>
                      <a:lnTo>
                        <a:pt x="1" y="3747"/>
                      </a:lnTo>
                      <a:cubicBezTo>
                        <a:pt x="1" y="4273"/>
                        <a:pt x="428" y="4701"/>
                        <a:pt x="954" y="4701"/>
                      </a:cubicBezTo>
                      <a:lnTo>
                        <a:pt x="994" y="4701"/>
                      </a:lnTo>
                      <a:lnTo>
                        <a:pt x="994" y="8859"/>
                      </a:lnTo>
                      <a:cubicBezTo>
                        <a:pt x="994" y="9172"/>
                        <a:pt x="1247" y="9425"/>
                        <a:pt x="1561" y="9425"/>
                      </a:cubicBezTo>
                      <a:cubicBezTo>
                        <a:pt x="1874" y="9425"/>
                        <a:pt x="2128" y="9172"/>
                        <a:pt x="2128" y="8859"/>
                      </a:cubicBezTo>
                      <a:lnTo>
                        <a:pt x="2128" y="4701"/>
                      </a:lnTo>
                      <a:lnTo>
                        <a:pt x="2168" y="4701"/>
                      </a:lnTo>
                      <a:cubicBezTo>
                        <a:pt x="2694" y="4701"/>
                        <a:pt x="3122" y="4273"/>
                        <a:pt x="3122" y="3747"/>
                      </a:cubicBezTo>
                      <a:lnTo>
                        <a:pt x="3122" y="2533"/>
                      </a:lnTo>
                      <a:cubicBezTo>
                        <a:pt x="3122" y="2007"/>
                        <a:pt x="2694" y="1580"/>
                        <a:pt x="2168" y="1580"/>
                      </a:cubicBezTo>
                      <a:lnTo>
                        <a:pt x="2128" y="1580"/>
                      </a:lnTo>
                      <a:lnTo>
                        <a:pt x="2128" y="567"/>
                      </a:lnTo>
                      <a:cubicBezTo>
                        <a:pt x="2128" y="254"/>
                        <a:pt x="1874" y="0"/>
                        <a:pt x="15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45"/>
                <p:cNvSpPr/>
                <p:nvPr/>
              </p:nvSpPr>
              <p:spPr>
                <a:xfrm rot="1104954">
                  <a:off x="4035492" y="2778605"/>
                  <a:ext cx="51965" cy="158157"/>
                </a:xfrm>
                <a:custGeom>
                  <a:avLst/>
                  <a:gdLst/>
                  <a:ahLst/>
                  <a:cxnLst/>
                  <a:rect l="l" t="t" r="r" b="b"/>
                  <a:pathLst>
                    <a:path w="3121" h="9427" extrusionOk="0">
                      <a:moveTo>
                        <a:pt x="1987" y="7439"/>
                      </a:moveTo>
                      <a:lnTo>
                        <a:pt x="1987" y="8292"/>
                      </a:lnTo>
                      <a:lnTo>
                        <a:pt x="1135" y="8292"/>
                      </a:lnTo>
                      <a:lnTo>
                        <a:pt x="1135" y="7439"/>
                      </a:lnTo>
                      <a:close/>
                      <a:moveTo>
                        <a:pt x="1561" y="0"/>
                      </a:moveTo>
                      <a:cubicBezTo>
                        <a:pt x="1248" y="0"/>
                        <a:pt x="993" y="254"/>
                        <a:pt x="993" y="567"/>
                      </a:cubicBezTo>
                      <a:lnTo>
                        <a:pt x="993" y="6306"/>
                      </a:lnTo>
                      <a:lnTo>
                        <a:pt x="953" y="6306"/>
                      </a:lnTo>
                      <a:cubicBezTo>
                        <a:pt x="428" y="6306"/>
                        <a:pt x="0" y="6733"/>
                        <a:pt x="0" y="7259"/>
                      </a:cubicBezTo>
                      <a:lnTo>
                        <a:pt x="0" y="8473"/>
                      </a:lnTo>
                      <a:cubicBezTo>
                        <a:pt x="0" y="8999"/>
                        <a:pt x="428" y="9426"/>
                        <a:pt x="953" y="9426"/>
                      </a:cubicBezTo>
                      <a:lnTo>
                        <a:pt x="2167" y="9426"/>
                      </a:lnTo>
                      <a:cubicBezTo>
                        <a:pt x="2693" y="9426"/>
                        <a:pt x="3121" y="8999"/>
                        <a:pt x="3121" y="8473"/>
                      </a:cubicBezTo>
                      <a:lnTo>
                        <a:pt x="3121" y="7259"/>
                      </a:lnTo>
                      <a:cubicBezTo>
                        <a:pt x="3121" y="6733"/>
                        <a:pt x="2693" y="6306"/>
                        <a:pt x="2167" y="6306"/>
                      </a:cubicBezTo>
                      <a:lnTo>
                        <a:pt x="2128" y="6306"/>
                      </a:lnTo>
                      <a:lnTo>
                        <a:pt x="2128" y="567"/>
                      </a:lnTo>
                      <a:cubicBezTo>
                        <a:pt x="2128" y="254"/>
                        <a:pt x="1874" y="0"/>
                        <a:pt x="15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2" name="TextBox 141">
            <a:extLst>
              <a:ext uri="{FF2B5EF4-FFF2-40B4-BE49-F238E27FC236}">
                <a16:creationId xmlns:a16="http://schemas.microsoft.com/office/drawing/2014/main" id="{67AFC000-4B18-4B1E-B33D-C21D0D153475}"/>
              </a:ext>
            </a:extLst>
          </p:cNvPr>
          <p:cNvSpPr txBox="1"/>
          <p:nvPr/>
        </p:nvSpPr>
        <p:spPr>
          <a:xfrm>
            <a:off x="855785" y="583037"/>
            <a:ext cx="5693508"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b) Các chất gây nghiện đối với hệ thần kinh </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nvGrpSpPr>
          <p:cNvPr id="1086" name="Google Shape;1086;p45"/>
          <p:cNvGrpSpPr/>
          <p:nvPr/>
        </p:nvGrpSpPr>
        <p:grpSpPr>
          <a:xfrm>
            <a:off x="158364" y="4146740"/>
            <a:ext cx="762452" cy="793220"/>
            <a:chOff x="1717450" y="2571425"/>
            <a:chExt cx="1262025" cy="1522100"/>
          </a:xfrm>
        </p:grpSpPr>
        <p:sp>
          <p:nvSpPr>
            <p:cNvPr id="1087" name="Google Shape;1087;p45"/>
            <p:cNvSpPr/>
            <p:nvPr/>
          </p:nvSpPr>
          <p:spPr>
            <a:xfrm>
              <a:off x="1717450" y="2571425"/>
              <a:ext cx="1262025" cy="1522100"/>
            </a:xfrm>
            <a:custGeom>
              <a:avLst/>
              <a:gdLst/>
              <a:ahLst/>
              <a:cxnLst/>
              <a:rect l="l" t="t" r="r" b="b"/>
              <a:pathLst>
                <a:path w="50481" h="60884" extrusionOk="0">
                  <a:moveTo>
                    <a:pt x="25254" y="0"/>
                  </a:moveTo>
                  <a:cubicBezTo>
                    <a:pt x="19400" y="0"/>
                    <a:pt x="13695" y="2089"/>
                    <a:pt x="9161" y="5894"/>
                  </a:cubicBezTo>
                  <a:cubicBezTo>
                    <a:pt x="8784" y="6209"/>
                    <a:pt x="8735" y="6772"/>
                    <a:pt x="9052" y="7150"/>
                  </a:cubicBezTo>
                  <a:cubicBezTo>
                    <a:pt x="9056" y="7155"/>
                    <a:pt x="9060" y="7159"/>
                    <a:pt x="9064" y="7165"/>
                  </a:cubicBezTo>
                  <a:cubicBezTo>
                    <a:pt x="8539" y="7639"/>
                    <a:pt x="8034" y="8136"/>
                    <a:pt x="7550" y="8654"/>
                  </a:cubicBezTo>
                  <a:cubicBezTo>
                    <a:pt x="7545" y="8649"/>
                    <a:pt x="7541" y="8645"/>
                    <a:pt x="7536" y="8640"/>
                  </a:cubicBezTo>
                  <a:cubicBezTo>
                    <a:pt x="7367" y="8493"/>
                    <a:pt x="7159" y="8421"/>
                    <a:pt x="6951" y="8421"/>
                  </a:cubicBezTo>
                  <a:cubicBezTo>
                    <a:pt x="6702" y="8421"/>
                    <a:pt x="6454" y="8525"/>
                    <a:pt x="6278" y="8728"/>
                  </a:cubicBezTo>
                  <a:cubicBezTo>
                    <a:pt x="2230" y="13386"/>
                    <a:pt x="0" y="19327"/>
                    <a:pt x="0" y="25459"/>
                  </a:cubicBezTo>
                  <a:lnTo>
                    <a:pt x="0" y="39178"/>
                  </a:lnTo>
                  <a:cubicBezTo>
                    <a:pt x="0" y="44862"/>
                    <a:pt x="3584" y="49997"/>
                    <a:pt x="8920" y="51956"/>
                  </a:cubicBezTo>
                  <a:cubicBezTo>
                    <a:pt x="9059" y="52006"/>
                    <a:pt x="9152" y="52139"/>
                    <a:pt x="9152" y="52286"/>
                  </a:cubicBezTo>
                  <a:lnTo>
                    <a:pt x="9152" y="56193"/>
                  </a:lnTo>
                  <a:cubicBezTo>
                    <a:pt x="9152" y="58780"/>
                    <a:pt x="11256" y="60883"/>
                    <a:pt x="13844" y="60883"/>
                  </a:cubicBezTo>
                  <a:cubicBezTo>
                    <a:pt x="15404" y="60883"/>
                    <a:pt x="16789" y="60118"/>
                    <a:pt x="17642" y="58941"/>
                  </a:cubicBezTo>
                  <a:cubicBezTo>
                    <a:pt x="18496" y="60118"/>
                    <a:pt x="19880" y="60883"/>
                    <a:pt x="21443" y="60883"/>
                  </a:cubicBezTo>
                  <a:cubicBezTo>
                    <a:pt x="23002" y="60883"/>
                    <a:pt x="24387" y="60118"/>
                    <a:pt x="25240" y="58941"/>
                  </a:cubicBezTo>
                  <a:cubicBezTo>
                    <a:pt x="26094" y="60118"/>
                    <a:pt x="27480" y="60883"/>
                    <a:pt x="29041" y="60883"/>
                  </a:cubicBezTo>
                  <a:cubicBezTo>
                    <a:pt x="30601" y="60883"/>
                    <a:pt x="31986" y="60118"/>
                    <a:pt x="32838" y="58941"/>
                  </a:cubicBezTo>
                  <a:cubicBezTo>
                    <a:pt x="33692" y="60118"/>
                    <a:pt x="35078" y="60883"/>
                    <a:pt x="36639" y="60883"/>
                  </a:cubicBezTo>
                  <a:cubicBezTo>
                    <a:pt x="39226" y="60883"/>
                    <a:pt x="41329" y="58780"/>
                    <a:pt x="41329" y="56193"/>
                  </a:cubicBezTo>
                  <a:lnTo>
                    <a:pt x="41329" y="52286"/>
                  </a:lnTo>
                  <a:cubicBezTo>
                    <a:pt x="41329" y="52140"/>
                    <a:pt x="41422" y="52007"/>
                    <a:pt x="41561" y="51956"/>
                  </a:cubicBezTo>
                  <a:cubicBezTo>
                    <a:pt x="46895" y="49998"/>
                    <a:pt x="50480" y="44863"/>
                    <a:pt x="50480" y="39178"/>
                  </a:cubicBezTo>
                  <a:lnTo>
                    <a:pt x="50480" y="39138"/>
                  </a:lnTo>
                  <a:cubicBezTo>
                    <a:pt x="50481" y="38645"/>
                    <a:pt x="50083" y="38247"/>
                    <a:pt x="49589" y="38247"/>
                  </a:cubicBezTo>
                  <a:cubicBezTo>
                    <a:pt x="49549" y="38247"/>
                    <a:pt x="49510" y="38249"/>
                    <a:pt x="49470" y="38254"/>
                  </a:cubicBezTo>
                  <a:lnTo>
                    <a:pt x="49470" y="36131"/>
                  </a:lnTo>
                  <a:cubicBezTo>
                    <a:pt x="49509" y="36136"/>
                    <a:pt x="49549" y="36139"/>
                    <a:pt x="49589" y="36139"/>
                  </a:cubicBezTo>
                  <a:cubicBezTo>
                    <a:pt x="50082" y="36139"/>
                    <a:pt x="50481" y="35740"/>
                    <a:pt x="50481" y="35248"/>
                  </a:cubicBezTo>
                  <a:lnTo>
                    <a:pt x="50481" y="25238"/>
                  </a:lnTo>
                  <a:cubicBezTo>
                    <a:pt x="50481" y="18500"/>
                    <a:pt x="47856" y="12160"/>
                    <a:pt x="43088" y="7394"/>
                  </a:cubicBezTo>
                  <a:cubicBezTo>
                    <a:pt x="38371" y="2677"/>
                    <a:pt x="32100" y="51"/>
                    <a:pt x="25433" y="1"/>
                  </a:cubicBezTo>
                  <a:cubicBezTo>
                    <a:pt x="25373" y="1"/>
                    <a:pt x="25314" y="0"/>
                    <a:pt x="25254" y="0"/>
                  </a:cubicBezTo>
                  <a:close/>
                </a:path>
              </a:pathLst>
            </a:custGeom>
            <a:solidFill>
              <a:schemeClr val="accent2"/>
            </a:solidFill>
            <a:ln w="762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45"/>
            <p:cNvSpPr/>
            <p:nvPr/>
          </p:nvSpPr>
          <p:spPr>
            <a:xfrm>
              <a:off x="1739900" y="2595025"/>
              <a:ext cx="1214300" cy="1476175"/>
            </a:xfrm>
            <a:custGeom>
              <a:avLst/>
              <a:gdLst/>
              <a:ahLst/>
              <a:cxnLst/>
              <a:rect l="l" t="t" r="r" b="b"/>
              <a:pathLst>
                <a:path w="48572" h="59047" extrusionOk="0">
                  <a:moveTo>
                    <a:pt x="22974" y="1"/>
                  </a:moveTo>
                  <a:cubicBezTo>
                    <a:pt x="22855" y="1"/>
                    <a:pt x="22737" y="4"/>
                    <a:pt x="22619" y="13"/>
                  </a:cubicBezTo>
                  <a:cubicBezTo>
                    <a:pt x="10011" y="922"/>
                    <a:pt x="0" y="11666"/>
                    <a:pt x="0" y="24515"/>
                  </a:cubicBezTo>
                  <a:lnTo>
                    <a:pt x="0" y="38234"/>
                  </a:lnTo>
                  <a:cubicBezTo>
                    <a:pt x="0" y="43716"/>
                    <a:pt x="3471" y="48388"/>
                    <a:pt x="8334" y="50174"/>
                  </a:cubicBezTo>
                  <a:cubicBezTo>
                    <a:pt x="8824" y="50353"/>
                    <a:pt x="9151" y="50819"/>
                    <a:pt x="9151" y="51341"/>
                  </a:cubicBezTo>
                  <a:lnTo>
                    <a:pt x="9151" y="55248"/>
                  </a:lnTo>
                  <a:cubicBezTo>
                    <a:pt x="9151" y="57347"/>
                    <a:pt x="10851" y="59047"/>
                    <a:pt x="12950" y="59047"/>
                  </a:cubicBezTo>
                  <a:lnTo>
                    <a:pt x="12951" y="59047"/>
                  </a:lnTo>
                  <a:cubicBezTo>
                    <a:pt x="15048" y="59047"/>
                    <a:pt x="16748" y="57345"/>
                    <a:pt x="16748" y="55248"/>
                  </a:cubicBezTo>
                  <a:cubicBezTo>
                    <a:pt x="16748" y="57347"/>
                    <a:pt x="18448" y="59047"/>
                    <a:pt x="20547" y="59047"/>
                  </a:cubicBezTo>
                  <a:lnTo>
                    <a:pt x="20548" y="59047"/>
                  </a:lnTo>
                  <a:cubicBezTo>
                    <a:pt x="22645" y="59047"/>
                    <a:pt x="24345" y="57345"/>
                    <a:pt x="24345" y="55248"/>
                  </a:cubicBezTo>
                  <a:cubicBezTo>
                    <a:pt x="24345" y="57347"/>
                    <a:pt x="26047" y="59047"/>
                    <a:pt x="28144" y="59047"/>
                  </a:cubicBezTo>
                  <a:lnTo>
                    <a:pt x="28145" y="59047"/>
                  </a:lnTo>
                  <a:cubicBezTo>
                    <a:pt x="30242" y="59047"/>
                    <a:pt x="31942" y="57345"/>
                    <a:pt x="31942" y="55248"/>
                  </a:cubicBezTo>
                  <a:cubicBezTo>
                    <a:pt x="31942" y="56700"/>
                    <a:pt x="32759" y="57962"/>
                    <a:pt x="33956" y="58602"/>
                  </a:cubicBezTo>
                  <a:cubicBezTo>
                    <a:pt x="34487" y="58885"/>
                    <a:pt x="35096" y="58927"/>
                    <a:pt x="35741" y="58927"/>
                  </a:cubicBezTo>
                  <a:lnTo>
                    <a:pt x="35742" y="58927"/>
                  </a:lnTo>
                  <a:cubicBezTo>
                    <a:pt x="37839" y="58927"/>
                    <a:pt x="39421" y="57345"/>
                    <a:pt x="39421" y="55248"/>
                  </a:cubicBezTo>
                  <a:lnTo>
                    <a:pt x="39421" y="51341"/>
                  </a:lnTo>
                  <a:cubicBezTo>
                    <a:pt x="39421" y="50819"/>
                    <a:pt x="39868" y="50233"/>
                    <a:pt x="40357" y="50054"/>
                  </a:cubicBezTo>
                  <a:cubicBezTo>
                    <a:pt x="45221" y="48269"/>
                    <a:pt x="48572" y="43716"/>
                    <a:pt x="48572" y="38234"/>
                  </a:cubicBezTo>
                  <a:lnTo>
                    <a:pt x="48572" y="24297"/>
                  </a:lnTo>
                  <a:cubicBezTo>
                    <a:pt x="48572" y="17572"/>
                    <a:pt x="45847" y="11486"/>
                    <a:pt x="41446" y="7082"/>
                  </a:cubicBezTo>
                  <a:cubicBezTo>
                    <a:pt x="37080" y="2715"/>
                    <a:pt x="31183" y="118"/>
                    <a:pt x="24532" y="69"/>
                  </a:cubicBezTo>
                  <a:cubicBezTo>
                    <a:pt x="24009" y="66"/>
                    <a:pt x="23489" y="1"/>
                    <a:pt x="229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45"/>
            <p:cNvSpPr/>
            <p:nvPr/>
          </p:nvSpPr>
          <p:spPr>
            <a:xfrm>
              <a:off x="1915475" y="3197750"/>
              <a:ext cx="363150" cy="360475"/>
            </a:xfrm>
            <a:custGeom>
              <a:avLst/>
              <a:gdLst/>
              <a:ahLst/>
              <a:cxnLst/>
              <a:rect l="l" t="t" r="r" b="b"/>
              <a:pathLst>
                <a:path w="14526" h="14419" extrusionOk="0">
                  <a:moveTo>
                    <a:pt x="6603" y="0"/>
                  </a:moveTo>
                  <a:cubicBezTo>
                    <a:pt x="6253" y="0"/>
                    <a:pt x="5911" y="17"/>
                    <a:pt x="5578" y="98"/>
                  </a:cubicBezTo>
                  <a:cubicBezTo>
                    <a:pt x="2376" y="880"/>
                    <a:pt x="0" y="3768"/>
                    <a:pt x="0" y="7210"/>
                  </a:cubicBezTo>
                  <a:cubicBezTo>
                    <a:pt x="0" y="10638"/>
                    <a:pt x="2356" y="13515"/>
                    <a:pt x="5539" y="14313"/>
                  </a:cubicBezTo>
                  <a:cubicBezTo>
                    <a:pt x="5895" y="14402"/>
                    <a:pt x="6262" y="14418"/>
                    <a:pt x="6636" y="14418"/>
                  </a:cubicBezTo>
                  <a:cubicBezTo>
                    <a:pt x="6862" y="14418"/>
                    <a:pt x="7091" y="14412"/>
                    <a:pt x="7322" y="14412"/>
                  </a:cubicBezTo>
                  <a:cubicBezTo>
                    <a:pt x="11366" y="14412"/>
                    <a:pt x="14525" y="11253"/>
                    <a:pt x="14525" y="7210"/>
                  </a:cubicBezTo>
                  <a:cubicBezTo>
                    <a:pt x="14525" y="3167"/>
                    <a:pt x="11366" y="8"/>
                    <a:pt x="7322" y="8"/>
                  </a:cubicBezTo>
                  <a:cubicBezTo>
                    <a:pt x="7079" y="8"/>
                    <a:pt x="6839" y="0"/>
                    <a:pt x="66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45"/>
            <p:cNvSpPr/>
            <p:nvPr/>
          </p:nvSpPr>
          <p:spPr>
            <a:xfrm>
              <a:off x="2415400" y="3197750"/>
              <a:ext cx="363125" cy="360475"/>
            </a:xfrm>
            <a:custGeom>
              <a:avLst/>
              <a:gdLst/>
              <a:ahLst/>
              <a:cxnLst/>
              <a:rect l="l" t="t" r="r" b="b"/>
              <a:pathLst>
                <a:path w="14525" h="14419" extrusionOk="0">
                  <a:moveTo>
                    <a:pt x="6613" y="1"/>
                  </a:moveTo>
                  <a:cubicBezTo>
                    <a:pt x="6254" y="1"/>
                    <a:pt x="5903" y="17"/>
                    <a:pt x="5561" y="101"/>
                  </a:cubicBezTo>
                  <a:cubicBezTo>
                    <a:pt x="2368" y="891"/>
                    <a:pt x="1" y="3774"/>
                    <a:pt x="1" y="7210"/>
                  </a:cubicBezTo>
                  <a:cubicBezTo>
                    <a:pt x="1" y="10638"/>
                    <a:pt x="2358" y="13515"/>
                    <a:pt x="5538" y="14313"/>
                  </a:cubicBezTo>
                  <a:cubicBezTo>
                    <a:pt x="5895" y="14402"/>
                    <a:pt x="6261" y="14418"/>
                    <a:pt x="6636" y="14418"/>
                  </a:cubicBezTo>
                  <a:cubicBezTo>
                    <a:pt x="6862" y="14418"/>
                    <a:pt x="7091" y="14412"/>
                    <a:pt x="7322" y="14412"/>
                  </a:cubicBezTo>
                  <a:cubicBezTo>
                    <a:pt x="11365" y="14412"/>
                    <a:pt x="14525" y="11253"/>
                    <a:pt x="14525" y="7210"/>
                  </a:cubicBezTo>
                  <a:cubicBezTo>
                    <a:pt x="14525" y="3167"/>
                    <a:pt x="11365" y="8"/>
                    <a:pt x="7322" y="8"/>
                  </a:cubicBezTo>
                  <a:cubicBezTo>
                    <a:pt x="7083" y="8"/>
                    <a:pt x="6847" y="1"/>
                    <a:pt x="66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45"/>
            <p:cNvSpPr/>
            <p:nvPr/>
          </p:nvSpPr>
          <p:spPr>
            <a:xfrm>
              <a:off x="2274800" y="3576100"/>
              <a:ext cx="144450" cy="195975"/>
            </a:xfrm>
            <a:custGeom>
              <a:avLst/>
              <a:gdLst/>
              <a:ahLst/>
              <a:cxnLst/>
              <a:rect l="l" t="t" r="r" b="b"/>
              <a:pathLst>
                <a:path w="5778" h="7839" extrusionOk="0">
                  <a:moveTo>
                    <a:pt x="2634" y="0"/>
                  </a:moveTo>
                  <a:cubicBezTo>
                    <a:pt x="2318" y="0"/>
                    <a:pt x="2017" y="16"/>
                    <a:pt x="1739" y="141"/>
                  </a:cubicBezTo>
                  <a:cubicBezTo>
                    <a:pt x="714" y="603"/>
                    <a:pt x="0" y="1633"/>
                    <a:pt x="0" y="2831"/>
                  </a:cubicBezTo>
                  <a:lnTo>
                    <a:pt x="0" y="5007"/>
                  </a:lnTo>
                  <a:cubicBezTo>
                    <a:pt x="0" y="6212"/>
                    <a:pt x="722" y="7248"/>
                    <a:pt x="1758" y="7705"/>
                  </a:cubicBezTo>
                  <a:cubicBezTo>
                    <a:pt x="2024" y="7822"/>
                    <a:pt x="2311" y="7838"/>
                    <a:pt x="2612" y="7838"/>
                  </a:cubicBezTo>
                  <a:cubicBezTo>
                    <a:pt x="2722" y="7838"/>
                    <a:pt x="2834" y="7836"/>
                    <a:pt x="2947" y="7836"/>
                  </a:cubicBezTo>
                  <a:cubicBezTo>
                    <a:pt x="4575" y="7836"/>
                    <a:pt x="5777" y="6635"/>
                    <a:pt x="5778" y="5009"/>
                  </a:cubicBezTo>
                  <a:lnTo>
                    <a:pt x="5778" y="2832"/>
                  </a:lnTo>
                  <a:cubicBezTo>
                    <a:pt x="5778" y="1204"/>
                    <a:pt x="4576" y="2"/>
                    <a:pt x="2948" y="2"/>
                  </a:cubicBezTo>
                  <a:cubicBezTo>
                    <a:pt x="2842" y="2"/>
                    <a:pt x="2737" y="0"/>
                    <a:pt x="26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45"/>
            <p:cNvSpPr/>
            <p:nvPr/>
          </p:nvSpPr>
          <p:spPr>
            <a:xfrm>
              <a:off x="1935825" y="2571425"/>
              <a:ext cx="1043650" cy="903500"/>
            </a:xfrm>
            <a:custGeom>
              <a:avLst/>
              <a:gdLst/>
              <a:ahLst/>
              <a:cxnLst/>
              <a:rect l="l" t="t" r="r" b="b"/>
              <a:pathLst>
                <a:path w="41746" h="36140" extrusionOk="0">
                  <a:moveTo>
                    <a:pt x="16519" y="0"/>
                  </a:moveTo>
                  <a:cubicBezTo>
                    <a:pt x="10665" y="0"/>
                    <a:pt x="4960" y="2089"/>
                    <a:pt x="427" y="5894"/>
                  </a:cubicBezTo>
                  <a:cubicBezTo>
                    <a:pt x="49" y="6209"/>
                    <a:pt x="0" y="6772"/>
                    <a:pt x="317" y="7150"/>
                  </a:cubicBezTo>
                  <a:cubicBezTo>
                    <a:pt x="493" y="7360"/>
                    <a:pt x="746" y="7468"/>
                    <a:pt x="1000" y="7468"/>
                  </a:cubicBezTo>
                  <a:cubicBezTo>
                    <a:pt x="1203" y="7468"/>
                    <a:pt x="1406" y="7400"/>
                    <a:pt x="1574" y="7260"/>
                  </a:cubicBezTo>
                  <a:cubicBezTo>
                    <a:pt x="2540" y="6448"/>
                    <a:pt x="3564" y="5723"/>
                    <a:pt x="4634" y="5083"/>
                  </a:cubicBezTo>
                  <a:lnTo>
                    <a:pt x="7427" y="8942"/>
                  </a:lnTo>
                  <a:cubicBezTo>
                    <a:pt x="8300" y="10150"/>
                    <a:pt x="9714" y="10871"/>
                    <a:pt x="11204" y="10871"/>
                  </a:cubicBezTo>
                  <a:lnTo>
                    <a:pt x="12136" y="10871"/>
                  </a:lnTo>
                  <a:lnTo>
                    <a:pt x="19394" y="18130"/>
                  </a:lnTo>
                  <a:cubicBezTo>
                    <a:pt x="19568" y="18304"/>
                    <a:pt x="19797" y="18392"/>
                    <a:pt x="20025" y="18392"/>
                  </a:cubicBezTo>
                  <a:cubicBezTo>
                    <a:pt x="20252" y="18392"/>
                    <a:pt x="20481" y="18305"/>
                    <a:pt x="20655" y="18130"/>
                  </a:cubicBezTo>
                  <a:cubicBezTo>
                    <a:pt x="21004" y="17782"/>
                    <a:pt x="21004" y="17216"/>
                    <a:pt x="20655" y="16868"/>
                  </a:cubicBezTo>
                  <a:lnTo>
                    <a:pt x="14656" y="10869"/>
                  </a:lnTo>
                  <a:lnTo>
                    <a:pt x="19454" y="10869"/>
                  </a:lnTo>
                  <a:cubicBezTo>
                    <a:pt x="19946" y="10869"/>
                    <a:pt x="20346" y="10470"/>
                    <a:pt x="20346" y="9977"/>
                  </a:cubicBezTo>
                  <a:cubicBezTo>
                    <a:pt x="20346" y="9485"/>
                    <a:pt x="19946" y="9086"/>
                    <a:pt x="19454" y="9086"/>
                  </a:cubicBezTo>
                  <a:lnTo>
                    <a:pt x="11203" y="9086"/>
                  </a:lnTo>
                  <a:cubicBezTo>
                    <a:pt x="10282" y="9086"/>
                    <a:pt x="9410" y="8640"/>
                    <a:pt x="8870" y="7895"/>
                  </a:cubicBezTo>
                  <a:lnTo>
                    <a:pt x="6208" y="4218"/>
                  </a:lnTo>
                  <a:cubicBezTo>
                    <a:pt x="9403" y="2626"/>
                    <a:pt x="12931" y="1781"/>
                    <a:pt x="16515" y="1781"/>
                  </a:cubicBezTo>
                  <a:lnTo>
                    <a:pt x="16683" y="1781"/>
                  </a:lnTo>
                  <a:cubicBezTo>
                    <a:pt x="22880" y="1828"/>
                    <a:pt x="28708" y="4268"/>
                    <a:pt x="33092" y="8652"/>
                  </a:cubicBezTo>
                  <a:cubicBezTo>
                    <a:pt x="37522" y="13081"/>
                    <a:pt x="39962" y="18971"/>
                    <a:pt x="39962" y="25238"/>
                  </a:cubicBezTo>
                  <a:lnTo>
                    <a:pt x="39962" y="35248"/>
                  </a:lnTo>
                  <a:cubicBezTo>
                    <a:pt x="39962" y="35740"/>
                    <a:pt x="40362" y="36139"/>
                    <a:pt x="40853" y="36139"/>
                  </a:cubicBezTo>
                  <a:cubicBezTo>
                    <a:pt x="41346" y="36139"/>
                    <a:pt x="41746" y="35740"/>
                    <a:pt x="41746" y="35248"/>
                  </a:cubicBezTo>
                  <a:lnTo>
                    <a:pt x="41746" y="25238"/>
                  </a:lnTo>
                  <a:cubicBezTo>
                    <a:pt x="41746" y="18500"/>
                    <a:pt x="39121" y="12160"/>
                    <a:pt x="34353" y="7394"/>
                  </a:cubicBezTo>
                  <a:cubicBezTo>
                    <a:pt x="29637" y="2677"/>
                    <a:pt x="23365" y="51"/>
                    <a:pt x="16698" y="1"/>
                  </a:cubicBezTo>
                  <a:cubicBezTo>
                    <a:pt x="16638" y="1"/>
                    <a:pt x="16579" y="0"/>
                    <a:pt x="165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45"/>
            <p:cNvSpPr/>
            <p:nvPr/>
          </p:nvSpPr>
          <p:spPr>
            <a:xfrm>
              <a:off x="1717450" y="2781950"/>
              <a:ext cx="1262025" cy="1311575"/>
            </a:xfrm>
            <a:custGeom>
              <a:avLst/>
              <a:gdLst/>
              <a:ahLst/>
              <a:cxnLst/>
              <a:rect l="l" t="t" r="r" b="b"/>
              <a:pathLst>
                <a:path w="50481" h="52463" extrusionOk="0">
                  <a:moveTo>
                    <a:pt x="6951" y="0"/>
                  </a:moveTo>
                  <a:cubicBezTo>
                    <a:pt x="6702" y="0"/>
                    <a:pt x="6454" y="104"/>
                    <a:pt x="6278" y="308"/>
                  </a:cubicBezTo>
                  <a:cubicBezTo>
                    <a:pt x="2231" y="4965"/>
                    <a:pt x="0" y="10907"/>
                    <a:pt x="0" y="17038"/>
                  </a:cubicBezTo>
                  <a:lnTo>
                    <a:pt x="0" y="30757"/>
                  </a:lnTo>
                  <a:cubicBezTo>
                    <a:pt x="0" y="36441"/>
                    <a:pt x="3584" y="41576"/>
                    <a:pt x="8921" y="43535"/>
                  </a:cubicBezTo>
                  <a:cubicBezTo>
                    <a:pt x="9059" y="43585"/>
                    <a:pt x="9152" y="43719"/>
                    <a:pt x="9152" y="43865"/>
                  </a:cubicBezTo>
                  <a:lnTo>
                    <a:pt x="9152" y="47772"/>
                  </a:lnTo>
                  <a:cubicBezTo>
                    <a:pt x="9152" y="50359"/>
                    <a:pt x="11256" y="52462"/>
                    <a:pt x="13844" y="52462"/>
                  </a:cubicBezTo>
                  <a:cubicBezTo>
                    <a:pt x="15404" y="52462"/>
                    <a:pt x="16789" y="51697"/>
                    <a:pt x="17642" y="50520"/>
                  </a:cubicBezTo>
                  <a:cubicBezTo>
                    <a:pt x="18496" y="51697"/>
                    <a:pt x="19881" y="52462"/>
                    <a:pt x="21443" y="52462"/>
                  </a:cubicBezTo>
                  <a:cubicBezTo>
                    <a:pt x="23002" y="52462"/>
                    <a:pt x="24388" y="51697"/>
                    <a:pt x="25241" y="50520"/>
                  </a:cubicBezTo>
                  <a:cubicBezTo>
                    <a:pt x="26095" y="51697"/>
                    <a:pt x="27480" y="52462"/>
                    <a:pt x="29041" y="52462"/>
                  </a:cubicBezTo>
                  <a:cubicBezTo>
                    <a:pt x="30601" y="52462"/>
                    <a:pt x="31987" y="51697"/>
                    <a:pt x="32839" y="50520"/>
                  </a:cubicBezTo>
                  <a:cubicBezTo>
                    <a:pt x="33693" y="51697"/>
                    <a:pt x="35078" y="52462"/>
                    <a:pt x="36639" y="52462"/>
                  </a:cubicBezTo>
                  <a:cubicBezTo>
                    <a:pt x="39226" y="52462"/>
                    <a:pt x="41329" y="50359"/>
                    <a:pt x="41329" y="47772"/>
                  </a:cubicBezTo>
                  <a:lnTo>
                    <a:pt x="41329" y="43865"/>
                  </a:lnTo>
                  <a:cubicBezTo>
                    <a:pt x="41329" y="43719"/>
                    <a:pt x="41423" y="43586"/>
                    <a:pt x="41561" y="43535"/>
                  </a:cubicBezTo>
                  <a:cubicBezTo>
                    <a:pt x="46895" y="41577"/>
                    <a:pt x="50481" y="36442"/>
                    <a:pt x="50481" y="30757"/>
                  </a:cubicBezTo>
                  <a:lnTo>
                    <a:pt x="50481" y="30717"/>
                  </a:lnTo>
                  <a:cubicBezTo>
                    <a:pt x="50481" y="30224"/>
                    <a:pt x="50083" y="29826"/>
                    <a:pt x="49589" y="29826"/>
                  </a:cubicBezTo>
                  <a:cubicBezTo>
                    <a:pt x="49097" y="29826"/>
                    <a:pt x="48698" y="30225"/>
                    <a:pt x="48698" y="30717"/>
                  </a:cubicBezTo>
                  <a:lnTo>
                    <a:pt x="48698" y="30757"/>
                  </a:lnTo>
                  <a:cubicBezTo>
                    <a:pt x="48698" y="35698"/>
                    <a:pt x="45583" y="40158"/>
                    <a:pt x="40948" y="41859"/>
                  </a:cubicBezTo>
                  <a:cubicBezTo>
                    <a:pt x="40110" y="42167"/>
                    <a:pt x="39546" y="42972"/>
                    <a:pt x="39546" y="43864"/>
                  </a:cubicBezTo>
                  <a:lnTo>
                    <a:pt x="39546" y="47771"/>
                  </a:lnTo>
                  <a:cubicBezTo>
                    <a:pt x="39546" y="49374"/>
                    <a:pt x="38243" y="50677"/>
                    <a:pt x="36638" y="50677"/>
                  </a:cubicBezTo>
                  <a:cubicBezTo>
                    <a:pt x="35035" y="50677"/>
                    <a:pt x="33732" y="49374"/>
                    <a:pt x="33732" y="47771"/>
                  </a:cubicBezTo>
                  <a:cubicBezTo>
                    <a:pt x="33732" y="47279"/>
                    <a:pt x="33332" y="46880"/>
                    <a:pt x="32839" y="46880"/>
                  </a:cubicBezTo>
                  <a:cubicBezTo>
                    <a:pt x="32347" y="46880"/>
                    <a:pt x="31948" y="47279"/>
                    <a:pt x="31948" y="47771"/>
                  </a:cubicBezTo>
                  <a:cubicBezTo>
                    <a:pt x="31948" y="49374"/>
                    <a:pt x="30645" y="50677"/>
                    <a:pt x="29040" y="50677"/>
                  </a:cubicBezTo>
                  <a:cubicBezTo>
                    <a:pt x="27437" y="50677"/>
                    <a:pt x="26134" y="49374"/>
                    <a:pt x="26134" y="47771"/>
                  </a:cubicBezTo>
                  <a:cubicBezTo>
                    <a:pt x="26134" y="47279"/>
                    <a:pt x="25734" y="46880"/>
                    <a:pt x="25241" y="46880"/>
                  </a:cubicBezTo>
                  <a:cubicBezTo>
                    <a:pt x="24749" y="46880"/>
                    <a:pt x="24350" y="47279"/>
                    <a:pt x="24350" y="47771"/>
                  </a:cubicBezTo>
                  <a:cubicBezTo>
                    <a:pt x="24350" y="49374"/>
                    <a:pt x="23046" y="50677"/>
                    <a:pt x="21442" y="50677"/>
                  </a:cubicBezTo>
                  <a:cubicBezTo>
                    <a:pt x="19839" y="50677"/>
                    <a:pt x="18536" y="49374"/>
                    <a:pt x="18536" y="47771"/>
                  </a:cubicBezTo>
                  <a:cubicBezTo>
                    <a:pt x="18536" y="47279"/>
                    <a:pt x="18135" y="46880"/>
                    <a:pt x="17643" y="46880"/>
                  </a:cubicBezTo>
                  <a:cubicBezTo>
                    <a:pt x="17151" y="46880"/>
                    <a:pt x="16751" y="47279"/>
                    <a:pt x="16751" y="47771"/>
                  </a:cubicBezTo>
                  <a:cubicBezTo>
                    <a:pt x="16751" y="49374"/>
                    <a:pt x="15447" y="50677"/>
                    <a:pt x="13843" y="50677"/>
                  </a:cubicBezTo>
                  <a:cubicBezTo>
                    <a:pt x="12241" y="50677"/>
                    <a:pt x="10937" y="49374"/>
                    <a:pt x="10937" y="47771"/>
                  </a:cubicBezTo>
                  <a:lnTo>
                    <a:pt x="10937" y="43864"/>
                  </a:lnTo>
                  <a:cubicBezTo>
                    <a:pt x="10937" y="42972"/>
                    <a:pt x="10374" y="42165"/>
                    <a:pt x="9535" y="41859"/>
                  </a:cubicBezTo>
                  <a:cubicBezTo>
                    <a:pt x="4900" y="40157"/>
                    <a:pt x="1784" y="35696"/>
                    <a:pt x="1784" y="30757"/>
                  </a:cubicBezTo>
                  <a:lnTo>
                    <a:pt x="1784" y="17038"/>
                  </a:lnTo>
                  <a:cubicBezTo>
                    <a:pt x="1784" y="11338"/>
                    <a:pt x="3859" y="5812"/>
                    <a:pt x="7624" y="1478"/>
                  </a:cubicBezTo>
                  <a:cubicBezTo>
                    <a:pt x="7947" y="1105"/>
                    <a:pt x="7907" y="542"/>
                    <a:pt x="7536" y="220"/>
                  </a:cubicBezTo>
                  <a:cubicBezTo>
                    <a:pt x="7367" y="72"/>
                    <a:pt x="7159" y="0"/>
                    <a:pt x="69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45"/>
            <p:cNvSpPr/>
            <p:nvPr/>
          </p:nvSpPr>
          <p:spPr>
            <a:xfrm>
              <a:off x="1893200" y="3172650"/>
              <a:ext cx="410725" cy="410675"/>
            </a:xfrm>
            <a:custGeom>
              <a:avLst/>
              <a:gdLst/>
              <a:ahLst/>
              <a:cxnLst/>
              <a:rect l="l" t="t" r="r" b="b"/>
              <a:pathLst>
                <a:path w="16429" h="16427" extrusionOk="0">
                  <a:moveTo>
                    <a:pt x="8214" y="1"/>
                  </a:moveTo>
                  <a:cubicBezTo>
                    <a:pt x="3684" y="1"/>
                    <a:pt x="1" y="3684"/>
                    <a:pt x="1" y="8214"/>
                  </a:cubicBezTo>
                  <a:cubicBezTo>
                    <a:pt x="1" y="10153"/>
                    <a:pt x="689" y="12036"/>
                    <a:pt x="1940" y="13514"/>
                  </a:cubicBezTo>
                  <a:cubicBezTo>
                    <a:pt x="2117" y="13722"/>
                    <a:pt x="2368" y="13830"/>
                    <a:pt x="2621" y="13830"/>
                  </a:cubicBezTo>
                  <a:cubicBezTo>
                    <a:pt x="2825" y="13830"/>
                    <a:pt x="3029" y="13760"/>
                    <a:pt x="3197" y="13618"/>
                  </a:cubicBezTo>
                  <a:cubicBezTo>
                    <a:pt x="3572" y="13301"/>
                    <a:pt x="3620" y="12737"/>
                    <a:pt x="3303" y="12361"/>
                  </a:cubicBezTo>
                  <a:cubicBezTo>
                    <a:pt x="2323" y="11204"/>
                    <a:pt x="1785" y="9731"/>
                    <a:pt x="1785" y="8213"/>
                  </a:cubicBezTo>
                  <a:cubicBezTo>
                    <a:pt x="1785" y="4668"/>
                    <a:pt x="4670" y="1783"/>
                    <a:pt x="8215" y="1783"/>
                  </a:cubicBezTo>
                  <a:cubicBezTo>
                    <a:pt x="11759" y="1783"/>
                    <a:pt x="14644" y="4668"/>
                    <a:pt x="14644" y="8213"/>
                  </a:cubicBezTo>
                  <a:cubicBezTo>
                    <a:pt x="14644" y="11757"/>
                    <a:pt x="11759" y="14642"/>
                    <a:pt x="8215" y="14642"/>
                  </a:cubicBezTo>
                  <a:cubicBezTo>
                    <a:pt x="7512" y="14642"/>
                    <a:pt x="6821" y="14529"/>
                    <a:pt x="6163" y="14308"/>
                  </a:cubicBezTo>
                  <a:cubicBezTo>
                    <a:pt x="6068" y="14276"/>
                    <a:pt x="5972" y="14261"/>
                    <a:pt x="5878" y="14261"/>
                  </a:cubicBezTo>
                  <a:cubicBezTo>
                    <a:pt x="5505" y="14261"/>
                    <a:pt x="5158" y="14496"/>
                    <a:pt x="5032" y="14868"/>
                  </a:cubicBezTo>
                  <a:cubicBezTo>
                    <a:pt x="4875" y="15334"/>
                    <a:pt x="5127" y="15840"/>
                    <a:pt x="5593" y="15998"/>
                  </a:cubicBezTo>
                  <a:cubicBezTo>
                    <a:pt x="6436" y="16281"/>
                    <a:pt x="7318" y="16426"/>
                    <a:pt x="8215" y="16426"/>
                  </a:cubicBezTo>
                  <a:cubicBezTo>
                    <a:pt x="12744" y="16426"/>
                    <a:pt x="16428" y="12742"/>
                    <a:pt x="16428" y="8213"/>
                  </a:cubicBezTo>
                  <a:cubicBezTo>
                    <a:pt x="16428" y="3684"/>
                    <a:pt x="12742" y="1"/>
                    <a:pt x="8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45"/>
            <p:cNvSpPr/>
            <p:nvPr/>
          </p:nvSpPr>
          <p:spPr>
            <a:xfrm>
              <a:off x="2393125" y="3172650"/>
              <a:ext cx="410675" cy="410700"/>
            </a:xfrm>
            <a:custGeom>
              <a:avLst/>
              <a:gdLst/>
              <a:ahLst/>
              <a:cxnLst/>
              <a:rect l="l" t="t" r="r" b="b"/>
              <a:pathLst>
                <a:path w="16427" h="16428" extrusionOk="0">
                  <a:moveTo>
                    <a:pt x="8213" y="1785"/>
                  </a:moveTo>
                  <a:cubicBezTo>
                    <a:pt x="11760" y="1785"/>
                    <a:pt x="14643" y="4669"/>
                    <a:pt x="14643" y="8214"/>
                  </a:cubicBezTo>
                  <a:cubicBezTo>
                    <a:pt x="14643" y="11758"/>
                    <a:pt x="11759" y="14643"/>
                    <a:pt x="8213" y="14643"/>
                  </a:cubicBezTo>
                  <a:cubicBezTo>
                    <a:pt x="4668" y="14643"/>
                    <a:pt x="1784" y="11759"/>
                    <a:pt x="1784" y="8214"/>
                  </a:cubicBezTo>
                  <a:cubicBezTo>
                    <a:pt x="1784" y="4669"/>
                    <a:pt x="4668" y="1785"/>
                    <a:pt x="8213" y="1785"/>
                  </a:cubicBezTo>
                  <a:close/>
                  <a:moveTo>
                    <a:pt x="8213" y="1"/>
                  </a:moveTo>
                  <a:cubicBezTo>
                    <a:pt x="3685" y="1"/>
                    <a:pt x="0" y="3685"/>
                    <a:pt x="0" y="8214"/>
                  </a:cubicBezTo>
                  <a:cubicBezTo>
                    <a:pt x="0" y="12743"/>
                    <a:pt x="3684" y="16427"/>
                    <a:pt x="8213" y="16427"/>
                  </a:cubicBezTo>
                  <a:cubicBezTo>
                    <a:pt x="12742" y="16427"/>
                    <a:pt x="16427" y="12742"/>
                    <a:pt x="16427" y="8214"/>
                  </a:cubicBezTo>
                  <a:cubicBezTo>
                    <a:pt x="16427" y="3686"/>
                    <a:pt x="12742" y="1"/>
                    <a:pt x="82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45"/>
            <p:cNvSpPr/>
            <p:nvPr/>
          </p:nvSpPr>
          <p:spPr>
            <a:xfrm>
              <a:off x="2252500" y="3550850"/>
              <a:ext cx="192025" cy="246425"/>
            </a:xfrm>
            <a:custGeom>
              <a:avLst/>
              <a:gdLst/>
              <a:ahLst/>
              <a:cxnLst/>
              <a:rect l="l" t="t" r="r" b="b"/>
              <a:pathLst>
                <a:path w="7681" h="9857" extrusionOk="0">
                  <a:moveTo>
                    <a:pt x="3839" y="1784"/>
                  </a:moveTo>
                  <a:cubicBezTo>
                    <a:pt x="4974" y="1784"/>
                    <a:pt x="5896" y="2707"/>
                    <a:pt x="5896" y="3840"/>
                  </a:cubicBezTo>
                  <a:lnTo>
                    <a:pt x="5896" y="6017"/>
                  </a:lnTo>
                  <a:cubicBezTo>
                    <a:pt x="5896" y="7150"/>
                    <a:pt x="4974" y="8073"/>
                    <a:pt x="3839" y="8073"/>
                  </a:cubicBezTo>
                  <a:cubicBezTo>
                    <a:pt x="2705" y="8073"/>
                    <a:pt x="1784" y="7151"/>
                    <a:pt x="1784" y="6017"/>
                  </a:cubicBezTo>
                  <a:lnTo>
                    <a:pt x="1784" y="3840"/>
                  </a:lnTo>
                  <a:cubicBezTo>
                    <a:pt x="1784" y="2707"/>
                    <a:pt x="2705" y="1784"/>
                    <a:pt x="3839" y="1784"/>
                  </a:cubicBezTo>
                  <a:close/>
                  <a:moveTo>
                    <a:pt x="3840" y="0"/>
                  </a:moveTo>
                  <a:cubicBezTo>
                    <a:pt x="1723" y="0"/>
                    <a:pt x="1" y="1723"/>
                    <a:pt x="1" y="3840"/>
                  </a:cubicBezTo>
                  <a:lnTo>
                    <a:pt x="1" y="6017"/>
                  </a:lnTo>
                  <a:cubicBezTo>
                    <a:pt x="1" y="8134"/>
                    <a:pt x="1723" y="9857"/>
                    <a:pt x="3840" y="9857"/>
                  </a:cubicBezTo>
                  <a:cubicBezTo>
                    <a:pt x="5958" y="9857"/>
                    <a:pt x="7681" y="8135"/>
                    <a:pt x="7681" y="6017"/>
                  </a:cubicBezTo>
                  <a:lnTo>
                    <a:pt x="7681" y="3840"/>
                  </a:lnTo>
                  <a:cubicBezTo>
                    <a:pt x="7681" y="1723"/>
                    <a:pt x="5958" y="0"/>
                    <a:pt x="38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Freeform 2">
            <a:extLst>
              <a:ext uri="{FF2B5EF4-FFF2-40B4-BE49-F238E27FC236}">
                <a16:creationId xmlns:a16="http://schemas.microsoft.com/office/drawing/2014/main" id="{9A90F3AD-69FC-4E34-B1C7-5ACA265C6910}"/>
              </a:ext>
            </a:extLst>
          </p:cNvPr>
          <p:cNvSpPr/>
          <p:nvPr/>
        </p:nvSpPr>
        <p:spPr>
          <a:xfrm>
            <a:off x="858456" y="1377111"/>
            <a:ext cx="2896066" cy="271312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7" name="TextBox 46">
            <a:extLst>
              <a:ext uri="{FF2B5EF4-FFF2-40B4-BE49-F238E27FC236}">
                <a16:creationId xmlns:a16="http://schemas.microsoft.com/office/drawing/2014/main" id="{FB367579-78E3-4A33-86CD-216BAB4FB4A3}"/>
              </a:ext>
            </a:extLst>
          </p:cNvPr>
          <p:cNvSpPr txBox="1"/>
          <p:nvPr/>
        </p:nvSpPr>
        <p:spPr>
          <a:xfrm>
            <a:off x="3978947" y="1406334"/>
            <a:ext cx="4572000" cy="2805320"/>
          </a:xfrm>
          <a:prstGeom prst="rect">
            <a:avLst/>
          </a:prstGeom>
          <a:noFill/>
        </p:spPr>
        <p:txBody>
          <a:bodyPr wrap="square">
            <a:spAutoFit/>
          </a:bodyPr>
          <a:lstStyle/>
          <a:p>
            <a:pPr algn="just">
              <a:lnSpc>
                <a:spcPct val="150000"/>
              </a:lnSpc>
              <a:spcBef>
                <a:spcPts val="100"/>
              </a:spcBef>
              <a:spcAft>
                <a:spcPts val="100"/>
              </a:spcAft>
            </a:pPr>
            <a:r>
              <a:rPr lang="vi-VN" sz="2000" dirty="0">
                <a:effectLst/>
                <a:latin typeface="+mn-lt"/>
                <a:ea typeface="Times New Roman" panose="02020603050405020304" pitchFamily="18" charset="0"/>
              </a:rPr>
              <a:t>Nghiện ma túy sẽ gây hại sức khỏe tinh thần người nghiện, hệ lụy kéo theo là sự xuống cấp đạo đức xã hội, tạo ra các tội phạm ma túy, hủy hoại giống nòi và ảnh hưởng đến trật tự an toàn xã hội</a:t>
            </a:r>
            <a:endParaRPr lang="en-US" sz="2000" dirty="0">
              <a:effectLst/>
              <a:latin typeface="+mn-lt"/>
              <a:ea typeface="Calibri" panose="020F0502020204030204" pitchFamily="34" charset="0"/>
            </a:endParaRPr>
          </a:p>
        </p:txBody>
      </p:sp>
    </p:spTree>
    <p:extLst>
      <p:ext uri="{BB962C8B-B14F-4D97-AF65-F5344CB8AC3E}">
        <p14:creationId xmlns:p14="http://schemas.microsoft.com/office/powerpoint/2010/main" val="5274809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29" name="Google Shape;1129;p46"/>
          <p:cNvSpPr/>
          <p:nvPr/>
        </p:nvSpPr>
        <p:spPr>
          <a:xfrm rot="-10288848">
            <a:off x="915291" y="1047820"/>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6"/>
          <p:cNvSpPr/>
          <p:nvPr/>
        </p:nvSpPr>
        <p:spPr>
          <a:xfrm rot="-8100000">
            <a:off x="3352402" y="44432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6"/>
          <p:cNvSpPr/>
          <p:nvPr/>
        </p:nvSpPr>
        <p:spPr>
          <a:xfrm rot="-5839392">
            <a:off x="8222140" y="3210163"/>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6"/>
          <p:cNvSpPr/>
          <p:nvPr/>
        </p:nvSpPr>
        <p:spPr>
          <a:xfrm rot="511152">
            <a:off x="7099950" y="118322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7" name="Google Shape;1147;p46"/>
          <p:cNvGrpSpPr/>
          <p:nvPr/>
        </p:nvGrpSpPr>
        <p:grpSpPr>
          <a:xfrm>
            <a:off x="7747729" y="488700"/>
            <a:ext cx="466344" cy="466342"/>
            <a:chOff x="7411982" y="1184825"/>
            <a:chExt cx="285121" cy="285172"/>
          </a:xfrm>
        </p:grpSpPr>
        <p:sp>
          <p:nvSpPr>
            <p:cNvPr id="1148" name="Google Shape;1148;p46"/>
            <p:cNvSpPr/>
            <p:nvPr/>
          </p:nvSpPr>
          <p:spPr>
            <a:xfrm>
              <a:off x="7411982" y="1184825"/>
              <a:ext cx="285121" cy="285172"/>
            </a:xfrm>
            <a:custGeom>
              <a:avLst/>
              <a:gdLst/>
              <a:ahLst/>
              <a:cxnLst/>
              <a:rect l="l" t="t" r="r" b="b"/>
              <a:pathLst>
                <a:path w="5606" h="5607" extrusionOk="0">
                  <a:moveTo>
                    <a:pt x="4304" y="1"/>
                  </a:moveTo>
                  <a:cubicBezTo>
                    <a:pt x="4089" y="1"/>
                    <a:pt x="3886" y="60"/>
                    <a:pt x="3707" y="164"/>
                  </a:cubicBezTo>
                  <a:cubicBezTo>
                    <a:pt x="3704" y="165"/>
                    <a:pt x="3702" y="166"/>
                    <a:pt x="3700" y="167"/>
                  </a:cubicBezTo>
                  <a:cubicBezTo>
                    <a:pt x="3676" y="181"/>
                    <a:pt x="3293" y="394"/>
                    <a:pt x="2704" y="857"/>
                  </a:cubicBezTo>
                  <a:cubicBezTo>
                    <a:pt x="2669" y="885"/>
                    <a:pt x="2663" y="936"/>
                    <a:pt x="2690" y="972"/>
                  </a:cubicBezTo>
                  <a:cubicBezTo>
                    <a:pt x="2690" y="972"/>
                    <a:pt x="2691" y="972"/>
                    <a:pt x="2691" y="973"/>
                  </a:cubicBezTo>
                  <a:cubicBezTo>
                    <a:pt x="2646" y="1009"/>
                    <a:pt x="2600" y="1045"/>
                    <a:pt x="2553" y="1084"/>
                  </a:cubicBezTo>
                  <a:cubicBezTo>
                    <a:pt x="2537" y="1065"/>
                    <a:pt x="2513" y="1054"/>
                    <a:pt x="2489" y="1054"/>
                  </a:cubicBezTo>
                  <a:cubicBezTo>
                    <a:pt x="2471" y="1054"/>
                    <a:pt x="2452" y="1061"/>
                    <a:pt x="2437" y="1074"/>
                  </a:cubicBezTo>
                  <a:cubicBezTo>
                    <a:pt x="1586" y="1782"/>
                    <a:pt x="772" y="2634"/>
                    <a:pt x="17" y="3610"/>
                  </a:cubicBezTo>
                  <a:cubicBezTo>
                    <a:pt x="6" y="3624"/>
                    <a:pt x="0" y="3642"/>
                    <a:pt x="0" y="3660"/>
                  </a:cubicBezTo>
                  <a:lnTo>
                    <a:pt x="0" y="5524"/>
                  </a:lnTo>
                  <a:cubicBezTo>
                    <a:pt x="0" y="5570"/>
                    <a:pt x="37" y="5606"/>
                    <a:pt x="82" y="5606"/>
                  </a:cubicBezTo>
                  <a:lnTo>
                    <a:pt x="1395" y="5606"/>
                  </a:lnTo>
                  <a:cubicBezTo>
                    <a:pt x="1440" y="5606"/>
                    <a:pt x="1476" y="5570"/>
                    <a:pt x="1476" y="5524"/>
                  </a:cubicBezTo>
                  <a:lnTo>
                    <a:pt x="1670" y="5524"/>
                  </a:lnTo>
                  <a:cubicBezTo>
                    <a:pt x="1670" y="5570"/>
                    <a:pt x="1707" y="5606"/>
                    <a:pt x="1753" y="5606"/>
                  </a:cubicBezTo>
                  <a:lnTo>
                    <a:pt x="2149" y="5606"/>
                  </a:lnTo>
                  <a:cubicBezTo>
                    <a:pt x="2174" y="5606"/>
                    <a:pt x="2198" y="5595"/>
                    <a:pt x="2214" y="5574"/>
                  </a:cubicBezTo>
                  <a:cubicBezTo>
                    <a:pt x="2226" y="5557"/>
                    <a:pt x="3555" y="3843"/>
                    <a:pt x="4869" y="2793"/>
                  </a:cubicBezTo>
                  <a:cubicBezTo>
                    <a:pt x="5304" y="2555"/>
                    <a:pt x="5606" y="2051"/>
                    <a:pt x="5606" y="1470"/>
                  </a:cubicBezTo>
                  <a:cubicBezTo>
                    <a:pt x="5606" y="660"/>
                    <a:pt x="5021" y="1"/>
                    <a:pt x="4304" y="1"/>
                  </a:cubicBezTo>
                  <a:close/>
                </a:path>
              </a:pathLst>
            </a:custGeom>
            <a:solidFill>
              <a:schemeClr val="accent2"/>
            </a:solidFill>
            <a:ln w="114300" cap="flat" cmpd="sng">
              <a:solidFill>
                <a:schemeClr val="accent2"/>
              </a:solidFill>
              <a:prstDash val="solid"/>
              <a:round/>
              <a:headEnd type="none" w="sm" len="sm"/>
              <a:tailEnd type="none" w="sm" len="sm"/>
            </a:ln>
            <a:effectLst>
              <a:outerShdw dist="57150" dir="12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6"/>
            <p:cNvSpPr/>
            <p:nvPr/>
          </p:nvSpPr>
          <p:spPr>
            <a:xfrm>
              <a:off x="7416101" y="1196929"/>
              <a:ext cx="241127" cy="268846"/>
            </a:xfrm>
            <a:custGeom>
              <a:avLst/>
              <a:gdLst/>
              <a:ahLst/>
              <a:cxnLst/>
              <a:rect l="l" t="t" r="r" b="b"/>
              <a:pathLst>
                <a:path w="4741" h="5286" extrusionOk="0">
                  <a:moveTo>
                    <a:pt x="3660" y="1"/>
                  </a:moveTo>
                  <a:cubicBezTo>
                    <a:pt x="3660" y="1"/>
                    <a:pt x="1919" y="946"/>
                    <a:pt x="1" y="3422"/>
                  </a:cubicBezTo>
                  <a:lnTo>
                    <a:pt x="1" y="5286"/>
                  </a:lnTo>
                  <a:lnTo>
                    <a:pt x="2068" y="5286"/>
                  </a:lnTo>
                  <a:cubicBezTo>
                    <a:pt x="2068" y="5286"/>
                    <a:pt x="3402" y="3556"/>
                    <a:pt x="4740" y="2488"/>
                  </a:cubicBezTo>
                  <a:lnTo>
                    <a:pt x="36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6"/>
            <p:cNvSpPr/>
            <p:nvPr/>
          </p:nvSpPr>
          <p:spPr>
            <a:xfrm>
              <a:off x="7568779" y="1188995"/>
              <a:ext cx="124149" cy="141136"/>
            </a:xfrm>
            <a:custGeom>
              <a:avLst/>
              <a:gdLst/>
              <a:ahLst/>
              <a:cxnLst/>
              <a:rect l="l" t="t" r="r" b="b"/>
              <a:pathLst>
                <a:path w="2441" h="2775" extrusionOk="0">
                  <a:moveTo>
                    <a:pt x="1221" y="0"/>
                  </a:moveTo>
                  <a:cubicBezTo>
                    <a:pt x="547" y="0"/>
                    <a:pt x="0" y="622"/>
                    <a:pt x="0" y="1388"/>
                  </a:cubicBezTo>
                  <a:cubicBezTo>
                    <a:pt x="0" y="2153"/>
                    <a:pt x="547" y="2775"/>
                    <a:pt x="1221" y="2775"/>
                  </a:cubicBezTo>
                  <a:cubicBezTo>
                    <a:pt x="1894" y="2775"/>
                    <a:pt x="2440" y="2153"/>
                    <a:pt x="2440" y="1388"/>
                  </a:cubicBezTo>
                  <a:cubicBezTo>
                    <a:pt x="2440" y="622"/>
                    <a:pt x="1894" y="0"/>
                    <a:pt x="1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6"/>
            <p:cNvSpPr/>
            <p:nvPr/>
          </p:nvSpPr>
          <p:spPr>
            <a:xfrm>
              <a:off x="7585511" y="1205728"/>
              <a:ext cx="90734" cy="107671"/>
            </a:xfrm>
            <a:custGeom>
              <a:avLst/>
              <a:gdLst/>
              <a:ahLst/>
              <a:cxnLst/>
              <a:rect l="l" t="t" r="r" b="b"/>
              <a:pathLst>
                <a:path w="1784" h="2117" extrusionOk="0">
                  <a:moveTo>
                    <a:pt x="892" y="0"/>
                  </a:moveTo>
                  <a:cubicBezTo>
                    <a:pt x="399" y="0"/>
                    <a:pt x="0" y="474"/>
                    <a:pt x="0" y="1059"/>
                  </a:cubicBezTo>
                  <a:cubicBezTo>
                    <a:pt x="0" y="1643"/>
                    <a:pt x="399" y="2117"/>
                    <a:pt x="892" y="2117"/>
                  </a:cubicBezTo>
                  <a:cubicBezTo>
                    <a:pt x="1384" y="2117"/>
                    <a:pt x="1783" y="1643"/>
                    <a:pt x="1783" y="1059"/>
                  </a:cubicBezTo>
                  <a:cubicBezTo>
                    <a:pt x="1783" y="474"/>
                    <a:pt x="1384" y="0"/>
                    <a:pt x="892" y="0"/>
                  </a:cubicBezTo>
                  <a:close/>
                </a:path>
              </a:pathLst>
            </a:custGeom>
            <a:solidFill>
              <a:srgbClr val="333333">
                <a:alpha val="13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6"/>
            <p:cNvSpPr/>
            <p:nvPr/>
          </p:nvSpPr>
          <p:spPr>
            <a:xfrm>
              <a:off x="7608347" y="1272556"/>
              <a:ext cx="29041" cy="19022"/>
            </a:xfrm>
            <a:custGeom>
              <a:avLst/>
              <a:gdLst/>
              <a:ahLst/>
              <a:cxnLst/>
              <a:rect l="l" t="t" r="r" b="b"/>
              <a:pathLst>
                <a:path w="571" h="374" extrusionOk="0">
                  <a:moveTo>
                    <a:pt x="286" y="0"/>
                  </a:moveTo>
                  <a:cubicBezTo>
                    <a:pt x="128" y="0"/>
                    <a:pt x="1" y="84"/>
                    <a:pt x="1" y="187"/>
                  </a:cubicBezTo>
                  <a:cubicBezTo>
                    <a:pt x="1" y="289"/>
                    <a:pt x="128" y="373"/>
                    <a:pt x="286" y="373"/>
                  </a:cubicBezTo>
                  <a:cubicBezTo>
                    <a:pt x="443" y="373"/>
                    <a:pt x="571" y="289"/>
                    <a:pt x="571" y="187"/>
                  </a:cubicBezTo>
                  <a:cubicBezTo>
                    <a:pt x="571" y="84"/>
                    <a:pt x="443"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6"/>
            <p:cNvSpPr/>
            <p:nvPr/>
          </p:nvSpPr>
          <p:spPr>
            <a:xfrm>
              <a:off x="7655035" y="1243922"/>
              <a:ext cx="28990" cy="18971"/>
            </a:xfrm>
            <a:custGeom>
              <a:avLst/>
              <a:gdLst/>
              <a:ahLst/>
              <a:cxnLst/>
              <a:rect l="l" t="t" r="r" b="b"/>
              <a:pathLst>
                <a:path w="570" h="373" extrusionOk="0">
                  <a:moveTo>
                    <a:pt x="285" y="1"/>
                  </a:moveTo>
                  <a:cubicBezTo>
                    <a:pt x="128" y="1"/>
                    <a:pt x="0" y="83"/>
                    <a:pt x="0" y="186"/>
                  </a:cubicBezTo>
                  <a:cubicBezTo>
                    <a:pt x="0" y="289"/>
                    <a:pt x="128" y="372"/>
                    <a:pt x="285" y="372"/>
                  </a:cubicBezTo>
                  <a:cubicBezTo>
                    <a:pt x="442" y="372"/>
                    <a:pt x="569" y="289"/>
                    <a:pt x="569" y="186"/>
                  </a:cubicBezTo>
                  <a:cubicBezTo>
                    <a:pt x="569" y="83"/>
                    <a:pt x="442"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6"/>
            <p:cNvSpPr/>
            <p:nvPr/>
          </p:nvSpPr>
          <p:spPr>
            <a:xfrm>
              <a:off x="7611907" y="1228156"/>
              <a:ext cx="28990" cy="18971"/>
            </a:xfrm>
            <a:custGeom>
              <a:avLst/>
              <a:gdLst/>
              <a:ahLst/>
              <a:cxnLst/>
              <a:rect l="l" t="t" r="r" b="b"/>
              <a:pathLst>
                <a:path w="570" h="373" extrusionOk="0">
                  <a:moveTo>
                    <a:pt x="285" y="0"/>
                  </a:moveTo>
                  <a:cubicBezTo>
                    <a:pt x="128" y="0"/>
                    <a:pt x="1" y="83"/>
                    <a:pt x="1" y="186"/>
                  </a:cubicBezTo>
                  <a:cubicBezTo>
                    <a:pt x="1" y="289"/>
                    <a:pt x="128" y="372"/>
                    <a:pt x="285" y="372"/>
                  </a:cubicBezTo>
                  <a:cubicBezTo>
                    <a:pt x="443" y="372"/>
                    <a:pt x="570" y="289"/>
                    <a:pt x="570" y="186"/>
                  </a:cubicBezTo>
                  <a:cubicBezTo>
                    <a:pt x="570" y="83"/>
                    <a:pt x="443" y="0"/>
                    <a:pt x="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6"/>
            <p:cNvSpPr/>
            <p:nvPr/>
          </p:nvSpPr>
          <p:spPr>
            <a:xfrm>
              <a:off x="7411982" y="1238430"/>
              <a:ext cx="131321" cy="231566"/>
            </a:xfrm>
            <a:custGeom>
              <a:avLst/>
              <a:gdLst/>
              <a:ahLst/>
              <a:cxnLst/>
              <a:rect l="l" t="t" r="r" b="b"/>
              <a:pathLst>
                <a:path w="2582" h="4553" extrusionOk="0">
                  <a:moveTo>
                    <a:pt x="2490" y="0"/>
                  </a:moveTo>
                  <a:cubicBezTo>
                    <a:pt x="2471" y="0"/>
                    <a:pt x="2453" y="7"/>
                    <a:pt x="2437" y="20"/>
                  </a:cubicBezTo>
                  <a:cubicBezTo>
                    <a:pt x="1586" y="728"/>
                    <a:pt x="772" y="1580"/>
                    <a:pt x="17" y="2556"/>
                  </a:cubicBezTo>
                  <a:cubicBezTo>
                    <a:pt x="6" y="2570"/>
                    <a:pt x="0" y="2588"/>
                    <a:pt x="0" y="2606"/>
                  </a:cubicBezTo>
                  <a:lnTo>
                    <a:pt x="0" y="4470"/>
                  </a:lnTo>
                  <a:cubicBezTo>
                    <a:pt x="0" y="4516"/>
                    <a:pt x="37" y="4552"/>
                    <a:pt x="83" y="4552"/>
                  </a:cubicBezTo>
                  <a:lnTo>
                    <a:pt x="1395" y="4552"/>
                  </a:lnTo>
                  <a:cubicBezTo>
                    <a:pt x="1440" y="4552"/>
                    <a:pt x="1476" y="4516"/>
                    <a:pt x="1476" y="4470"/>
                  </a:cubicBezTo>
                  <a:cubicBezTo>
                    <a:pt x="1476" y="4425"/>
                    <a:pt x="1440" y="4388"/>
                    <a:pt x="1395" y="4388"/>
                  </a:cubicBezTo>
                  <a:lnTo>
                    <a:pt x="165" y="4388"/>
                  </a:lnTo>
                  <a:lnTo>
                    <a:pt x="165" y="2634"/>
                  </a:lnTo>
                  <a:cubicBezTo>
                    <a:pt x="907" y="1678"/>
                    <a:pt x="1707" y="841"/>
                    <a:pt x="2543" y="145"/>
                  </a:cubicBezTo>
                  <a:cubicBezTo>
                    <a:pt x="2577" y="117"/>
                    <a:pt x="2581" y="65"/>
                    <a:pt x="2553" y="30"/>
                  </a:cubicBezTo>
                  <a:cubicBezTo>
                    <a:pt x="2537" y="11"/>
                    <a:pt x="2513" y="0"/>
                    <a:pt x="2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6"/>
            <p:cNvSpPr/>
            <p:nvPr/>
          </p:nvSpPr>
          <p:spPr>
            <a:xfrm>
              <a:off x="7496916" y="1184825"/>
              <a:ext cx="200185" cy="285172"/>
            </a:xfrm>
            <a:custGeom>
              <a:avLst/>
              <a:gdLst/>
              <a:ahLst/>
              <a:cxnLst/>
              <a:rect l="l" t="t" r="r" b="b"/>
              <a:pathLst>
                <a:path w="3936" h="5607" extrusionOk="0">
                  <a:moveTo>
                    <a:pt x="2634" y="165"/>
                  </a:moveTo>
                  <a:cubicBezTo>
                    <a:pt x="3261" y="165"/>
                    <a:pt x="3771" y="750"/>
                    <a:pt x="3771" y="1470"/>
                  </a:cubicBezTo>
                  <a:cubicBezTo>
                    <a:pt x="3771" y="2189"/>
                    <a:pt x="3261" y="2774"/>
                    <a:pt x="2634" y="2774"/>
                  </a:cubicBezTo>
                  <a:cubicBezTo>
                    <a:pt x="2006" y="2774"/>
                    <a:pt x="1496" y="2189"/>
                    <a:pt x="1496" y="1470"/>
                  </a:cubicBezTo>
                  <a:cubicBezTo>
                    <a:pt x="1496" y="750"/>
                    <a:pt x="2006" y="165"/>
                    <a:pt x="2634" y="165"/>
                  </a:cubicBezTo>
                  <a:close/>
                  <a:moveTo>
                    <a:pt x="2634" y="1"/>
                  </a:moveTo>
                  <a:cubicBezTo>
                    <a:pt x="2419" y="1"/>
                    <a:pt x="2216" y="60"/>
                    <a:pt x="2037" y="164"/>
                  </a:cubicBezTo>
                  <a:cubicBezTo>
                    <a:pt x="2034" y="165"/>
                    <a:pt x="2032" y="166"/>
                    <a:pt x="2030" y="167"/>
                  </a:cubicBezTo>
                  <a:cubicBezTo>
                    <a:pt x="2006" y="181"/>
                    <a:pt x="1623" y="394"/>
                    <a:pt x="1034" y="857"/>
                  </a:cubicBezTo>
                  <a:cubicBezTo>
                    <a:pt x="999" y="885"/>
                    <a:pt x="993" y="936"/>
                    <a:pt x="1020" y="972"/>
                  </a:cubicBezTo>
                  <a:cubicBezTo>
                    <a:pt x="1037" y="993"/>
                    <a:pt x="1061" y="1003"/>
                    <a:pt x="1085" y="1003"/>
                  </a:cubicBezTo>
                  <a:cubicBezTo>
                    <a:pt x="1103" y="1003"/>
                    <a:pt x="1121" y="998"/>
                    <a:pt x="1137" y="986"/>
                  </a:cubicBezTo>
                  <a:cubicBezTo>
                    <a:pt x="1281" y="871"/>
                    <a:pt x="1414" y="773"/>
                    <a:pt x="1532" y="689"/>
                  </a:cubicBezTo>
                  <a:lnTo>
                    <a:pt x="1532" y="689"/>
                  </a:lnTo>
                  <a:cubicBezTo>
                    <a:pt x="1405" y="915"/>
                    <a:pt x="1332" y="1182"/>
                    <a:pt x="1332" y="1470"/>
                  </a:cubicBezTo>
                  <a:cubicBezTo>
                    <a:pt x="1332" y="2279"/>
                    <a:pt x="1916" y="2938"/>
                    <a:pt x="2634" y="2938"/>
                  </a:cubicBezTo>
                  <a:cubicBezTo>
                    <a:pt x="2683" y="2938"/>
                    <a:pt x="2732" y="2935"/>
                    <a:pt x="2780" y="2929"/>
                  </a:cubicBezTo>
                  <a:lnTo>
                    <a:pt x="2780" y="2929"/>
                  </a:lnTo>
                  <a:cubicBezTo>
                    <a:pt x="1663" y="3905"/>
                    <a:pt x="612" y="5221"/>
                    <a:pt x="439" y="5442"/>
                  </a:cubicBezTo>
                  <a:lnTo>
                    <a:pt x="83" y="5442"/>
                  </a:lnTo>
                  <a:cubicBezTo>
                    <a:pt x="38" y="5442"/>
                    <a:pt x="0" y="5479"/>
                    <a:pt x="0" y="5524"/>
                  </a:cubicBezTo>
                  <a:cubicBezTo>
                    <a:pt x="0" y="5570"/>
                    <a:pt x="38" y="5606"/>
                    <a:pt x="83" y="5606"/>
                  </a:cubicBezTo>
                  <a:lnTo>
                    <a:pt x="479" y="5606"/>
                  </a:lnTo>
                  <a:cubicBezTo>
                    <a:pt x="504" y="5606"/>
                    <a:pt x="528" y="5594"/>
                    <a:pt x="544" y="5574"/>
                  </a:cubicBezTo>
                  <a:cubicBezTo>
                    <a:pt x="556" y="5557"/>
                    <a:pt x="1885" y="3843"/>
                    <a:pt x="3199" y="2793"/>
                  </a:cubicBezTo>
                  <a:cubicBezTo>
                    <a:pt x="3635" y="2555"/>
                    <a:pt x="3936" y="2051"/>
                    <a:pt x="3936" y="1470"/>
                  </a:cubicBezTo>
                  <a:cubicBezTo>
                    <a:pt x="3936" y="660"/>
                    <a:pt x="3351" y="1"/>
                    <a:pt x="2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6"/>
            <p:cNvSpPr/>
            <p:nvPr/>
          </p:nvSpPr>
          <p:spPr>
            <a:xfrm>
              <a:off x="7604177" y="1268385"/>
              <a:ext cx="37382" cy="27312"/>
            </a:xfrm>
            <a:custGeom>
              <a:avLst/>
              <a:gdLst/>
              <a:ahLst/>
              <a:cxnLst/>
              <a:rect l="l" t="t" r="r" b="b"/>
              <a:pathLst>
                <a:path w="735" h="537" extrusionOk="0">
                  <a:moveTo>
                    <a:pt x="368" y="165"/>
                  </a:moveTo>
                  <a:cubicBezTo>
                    <a:pt x="482" y="165"/>
                    <a:pt x="570" y="220"/>
                    <a:pt x="570" y="269"/>
                  </a:cubicBezTo>
                  <a:cubicBezTo>
                    <a:pt x="570" y="317"/>
                    <a:pt x="482" y="372"/>
                    <a:pt x="368" y="372"/>
                  </a:cubicBezTo>
                  <a:cubicBezTo>
                    <a:pt x="253" y="372"/>
                    <a:pt x="165" y="317"/>
                    <a:pt x="165" y="269"/>
                  </a:cubicBezTo>
                  <a:cubicBezTo>
                    <a:pt x="165" y="220"/>
                    <a:pt x="253" y="165"/>
                    <a:pt x="368" y="165"/>
                  </a:cubicBezTo>
                  <a:close/>
                  <a:moveTo>
                    <a:pt x="368" y="0"/>
                  </a:moveTo>
                  <a:cubicBezTo>
                    <a:pt x="162" y="0"/>
                    <a:pt x="1" y="119"/>
                    <a:pt x="1" y="269"/>
                  </a:cubicBezTo>
                  <a:cubicBezTo>
                    <a:pt x="1" y="419"/>
                    <a:pt x="161" y="537"/>
                    <a:pt x="368" y="537"/>
                  </a:cubicBezTo>
                  <a:cubicBezTo>
                    <a:pt x="573" y="537"/>
                    <a:pt x="734" y="419"/>
                    <a:pt x="734" y="269"/>
                  </a:cubicBezTo>
                  <a:cubicBezTo>
                    <a:pt x="734" y="119"/>
                    <a:pt x="573" y="0"/>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6"/>
            <p:cNvSpPr/>
            <p:nvPr/>
          </p:nvSpPr>
          <p:spPr>
            <a:xfrm>
              <a:off x="7607737" y="1223935"/>
              <a:ext cx="37382" cy="27363"/>
            </a:xfrm>
            <a:custGeom>
              <a:avLst/>
              <a:gdLst/>
              <a:ahLst/>
              <a:cxnLst/>
              <a:rect l="l" t="t" r="r" b="b"/>
              <a:pathLst>
                <a:path w="735" h="538" extrusionOk="0">
                  <a:moveTo>
                    <a:pt x="368" y="165"/>
                  </a:moveTo>
                  <a:cubicBezTo>
                    <a:pt x="481" y="165"/>
                    <a:pt x="570" y="222"/>
                    <a:pt x="570" y="269"/>
                  </a:cubicBezTo>
                  <a:cubicBezTo>
                    <a:pt x="570" y="317"/>
                    <a:pt x="481" y="374"/>
                    <a:pt x="368" y="374"/>
                  </a:cubicBezTo>
                  <a:cubicBezTo>
                    <a:pt x="254" y="374"/>
                    <a:pt x="165" y="317"/>
                    <a:pt x="165" y="269"/>
                  </a:cubicBezTo>
                  <a:cubicBezTo>
                    <a:pt x="165" y="222"/>
                    <a:pt x="254" y="165"/>
                    <a:pt x="368" y="165"/>
                  </a:cubicBezTo>
                  <a:close/>
                  <a:moveTo>
                    <a:pt x="368" y="1"/>
                  </a:moveTo>
                  <a:cubicBezTo>
                    <a:pt x="161" y="1"/>
                    <a:pt x="0" y="119"/>
                    <a:pt x="0" y="269"/>
                  </a:cubicBezTo>
                  <a:cubicBezTo>
                    <a:pt x="0" y="420"/>
                    <a:pt x="161" y="537"/>
                    <a:pt x="368" y="537"/>
                  </a:cubicBezTo>
                  <a:cubicBezTo>
                    <a:pt x="573" y="537"/>
                    <a:pt x="734" y="420"/>
                    <a:pt x="734" y="269"/>
                  </a:cubicBezTo>
                  <a:cubicBezTo>
                    <a:pt x="734" y="119"/>
                    <a:pt x="573" y="1"/>
                    <a:pt x="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6"/>
            <p:cNvSpPr/>
            <p:nvPr/>
          </p:nvSpPr>
          <p:spPr>
            <a:xfrm>
              <a:off x="7581290" y="1201557"/>
              <a:ext cx="106908" cy="116012"/>
            </a:xfrm>
            <a:custGeom>
              <a:avLst/>
              <a:gdLst/>
              <a:ahLst/>
              <a:cxnLst/>
              <a:rect l="l" t="t" r="r" b="b"/>
              <a:pathLst>
                <a:path w="2102" h="2281" extrusionOk="0">
                  <a:moveTo>
                    <a:pt x="1735" y="915"/>
                  </a:moveTo>
                  <a:cubicBezTo>
                    <a:pt x="1849" y="915"/>
                    <a:pt x="1937" y="972"/>
                    <a:pt x="1937" y="1019"/>
                  </a:cubicBezTo>
                  <a:cubicBezTo>
                    <a:pt x="1937" y="1067"/>
                    <a:pt x="1849" y="1124"/>
                    <a:pt x="1735" y="1124"/>
                  </a:cubicBezTo>
                  <a:cubicBezTo>
                    <a:pt x="1621" y="1124"/>
                    <a:pt x="1532" y="1067"/>
                    <a:pt x="1532" y="1019"/>
                  </a:cubicBezTo>
                  <a:cubicBezTo>
                    <a:pt x="1532" y="972"/>
                    <a:pt x="1621" y="915"/>
                    <a:pt x="1735" y="915"/>
                  </a:cubicBezTo>
                  <a:close/>
                  <a:moveTo>
                    <a:pt x="975" y="1"/>
                  </a:moveTo>
                  <a:cubicBezTo>
                    <a:pt x="437" y="1"/>
                    <a:pt x="0" y="512"/>
                    <a:pt x="0" y="1141"/>
                  </a:cubicBezTo>
                  <a:cubicBezTo>
                    <a:pt x="0" y="1769"/>
                    <a:pt x="437" y="2280"/>
                    <a:pt x="975" y="2280"/>
                  </a:cubicBezTo>
                  <a:cubicBezTo>
                    <a:pt x="1503" y="2280"/>
                    <a:pt x="1903" y="1800"/>
                    <a:pt x="1945" y="1241"/>
                  </a:cubicBezTo>
                  <a:cubicBezTo>
                    <a:pt x="2040" y="1193"/>
                    <a:pt x="2102" y="1112"/>
                    <a:pt x="2102" y="1019"/>
                  </a:cubicBezTo>
                  <a:cubicBezTo>
                    <a:pt x="2102" y="912"/>
                    <a:pt x="2019" y="821"/>
                    <a:pt x="1898" y="778"/>
                  </a:cubicBezTo>
                  <a:cubicBezTo>
                    <a:pt x="1860" y="646"/>
                    <a:pt x="1802" y="525"/>
                    <a:pt x="1727" y="417"/>
                  </a:cubicBezTo>
                  <a:cubicBezTo>
                    <a:pt x="1711" y="394"/>
                    <a:pt x="1685" y="382"/>
                    <a:pt x="1659" y="382"/>
                  </a:cubicBezTo>
                  <a:cubicBezTo>
                    <a:pt x="1643" y="382"/>
                    <a:pt x="1626" y="387"/>
                    <a:pt x="1612" y="397"/>
                  </a:cubicBezTo>
                  <a:cubicBezTo>
                    <a:pt x="1575" y="423"/>
                    <a:pt x="1566" y="474"/>
                    <a:pt x="1592" y="511"/>
                  </a:cubicBezTo>
                  <a:cubicBezTo>
                    <a:pt x="1643" y="584"/>
                    <a:pt x="1685" y="665"/>
                    <a:pt x="1716" y="752"/>
                  </a:cubicBezTo>
                  <a:cubicBezTo>
                    <a:pt x="1519" y="758"/>
                    <a:pt x="1369" y="873"/>
                    <a:pt x="1369" y="1019"/>
                  </a:cubicBezTo>
                  <a:cubicBezTo>
                    <a:pt x="1369" y="1170"/>
                    <a:pt x="1529" y="1287"/>
                    <a:pt x="1735" y="1287"/>
                  </a:cubicBezTo>
                  <a:cubicBezTo>
                    <a:pt x="1749" y="1287"/>
                    <a:pt x="1761" y="1287"/>
                    <a:pt x="1775" y="1286"/>
                  </a:cubicBezTo>
                  <a:lnTo>
                    <a:pt x="1775" y="1286"/>
                  </a:lnTo>
                  <a:cubicBezTo>
                    <a:pt x="1720" y="1734"/>
                    <a:pt x="1396" y="2117"/>
                    <a:pt x="975" y="2117"/>
                  </a:cubicBezTo>
                  <a:cubicBezTo>
                    <a:pt x="528" y="2117"/>
                    <a:pt x="165" y="1679"/>
                    <a:pt x="165" y="1141"/>
                  </a:cubicBezTo>
                  <a:cubicBezTo>
                    <a:pt x="165" y="602"/>
                    <a:pt x="528" y="164"/>
                    <a:pt x="975" y="164"/>
                  </a:cubicBezTo>
                  <a:cubicBezTo>
                    <a:pt x="1111" y="164"/>
                    <a:pt x="1246" y="207"/>
                    <a:pt x="1365" y="287"/>
                  </a:cubicBezTo>
                  <a:cubicBezTo>
                    <a:pt x="1379" y="296"/>
                    <a:pt x="1395" y="300"/>
                    <a:pt x="1411" y="300"/>
                  </a:cubicBezTo>
                  <a:cubicBezTo>
                    <a:pt x="1437" y="300"/>
                    <a:pt x="1464" y="287"/>
                    <a:pt x="1480" y="264"/>
                  </a:cubicBezTo>
                  <a:cubicBezTo>
                    <a:pt x="1505" y="226"/>
                    <a:pt x="1494" y="176"/>
                    <a:pt x="1457" y="151"/>
                  </a:cubicBezTo>
                  <a:cubicBezTo>
                    <a:pt x="1311" y="52"/>
                    <a:pt x="1143" y="1"/>
                    <a:pt x="9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46"/>
          <p:cNvGrpSpPr/>
          <p:nvPr/>
        </p:nvGrpSpPr>
        <p:grpSpPr>
          <a:xfrm>
            <a:off x="0" y="268051"/>
            <a:ext cx="812439" cy="653808"/>
            <a:chOff x="4368222" y="1416888"/>
            <a:chExt cx="407578" cy="377102"/>
          </a:xfrm>
        </p:grpSpPr>
        <p:grpSp>
          <p:nvGrpSpPr>
            <p:cNvPr id="1179" name="Google Shape;1179;p46"/>
            <p:cNvGrpSpPr/>
            <p:nvPr/>
          </p:nvGrpSpPr>
          <p:grpSpPr>
            <a:xfrm>
              <a:off x="4368222" y="1416888"/>
              <a:ext cx="407578" cy="377102"/>
              <a:chOff x="1302000" y="1506200"/>
              <a:chExt cx="260450" cy="240975"/>
            </a:xfrm>
          </p:grpSpPr>
          <p:sp>
            <p:nvSpPr>
              <p:cNvPr id="1180" name="Google Shape;1180;p46"/>
              <p:cNvSpPr/>
              <p:nvPr/>
            </p:nvSpPr>
            <p:spPr>
              <a:xfrm>
                <a:off x="1318150" y="1506200"/>
                <a:ext cx="240975" cy="240975"/>
              </a:xfrm>
              <a:custGeom>
                <a:avLst/>
                <a:gdLst/>
                <a:ahLst/>
                <a:cxnLst/>
                <a:rect l="l" t="t" r="r" b="b"/>
                <a:pathLst>
                  <a:path w="9639" h="9639" extrusionOk="0">
                    <a:moveTo>
                      <a:pt x="6580" y="1"/>
                    </a:moveTo>
                    <a:cubicBezTo>
                      <a:pt x="5760" y="1"/>
                      <a:pt x="4991" y="318"/>
                      <a:pt x="4415" y="894"/>
                    </a:cubicBezTo>
                    <a:lnTo>
                      <a:pt x="895" y="4415"/>
                    </a:lnTo>
                    <a:cubicBezTo>
                      <a:pt x="318" y="4991"/>
                      <a:pt x="1" y="5760"/>
                      <a:pt x="1" y="6581"/>
                    </a:cubicBezTo>
                    <a:cubicBezTo>
                      <a:pt x="1" y="7401"/>
                      <a:pt x="318" y="8170"/>
                      <a:pt x="895" y="8746"/>
                    </a:cubicBezTo>
                    <a:cubicBezTo>
                      <a:pt x="1471" y="9322"/>
                      <a:pt x="2240" y="9639"/>
                      <a:pt x="3060" y="9639"/>
                    </a:cubicBezTo>
                    <a:cubicBezTo>
                      <a:pt x="3880" y="9639"/>
                      <a:pt x="4649" y="9322"/>
                      <a:pt x="5225" y="8746"/>
                    </a:cubicBezTo>
                    <a:lnTo>
                      <a:pt x="5601" y="8370"/>
                    </a:lnTo>
                    <a:cubicBezTo>
                      <a:pt x="5660" y="8311"/>
                      <a:pt x="5660" y="8216"/>
                      <a:pt x="5601" y="8156"/>
                    </a:cubicBezTo>
                    <a:lnTo>
                      <a:pt x="5885" y="7872"/>
                    </a:lnTo>
                    <a:cubicBezTo>
                      <a:pt x="5915" y="7902"/>
                      <a:pt x="5953" y="7917"/>
                      <a:pt x="5992" y="7917"/>
                    </a:cubicBezTo>
                    <a:cubicBezTo>
                      <a:pt x="6030" y="7917"/>
                      <a:pt x="6069" y="7902"/>
                      <a:pt x="6098" y="7872"/>
                    </a:cubicBezTo>
                    <a:lnTo>
                      <a:pt x="8745" y="5225"/>
                    </a:lnTo>
                    <a:cubicBezTo>
                      <a:pt x="9321" y="4649"/>
                      <a:pt x="9639" y="3880"/>
                      <a:pt x="9639" y="3060"/>
                    </a:cubicBezTo>
                    <a:cubicBezTo>
                      <a:pt x="9639" y="2239"/>
                      <a:pt x="9321" y="1470"/>
                      <a:pt x="8745" y="894"/>
                    </a:cubicBezTo>
                    <a:cubicBezTo>
                      <a:pt x="8169" y="318"/>
                      <a:pt x="7400" y="1"/>
                      <a:pt x="6580" y="1"/>
                    </a:cubicBezTo>
                    <a:close/>
                  </a:path>
                </a:pathLst>
              </a:custGeom>
              <a:solidFill>
                <a:schemeClr val="accent2"/>
              </a:solidFill>
              <a:ln w="114300" cap="flat" cmpd="sng">
                <a:solidFill>
                  <a:srgbClr val="FFFFFF"/>
                </a:solidFill>
                <a:prstDash val="solid"/>
                <a:round/>
                <a:headEnd type="none" w="sm" len="sm"/>
                <a:tailEnd type="none" w="sm" len="sm"/>
              </a:ln>
              <a:effectLst>
                <a:outerShdw dist="5715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6"/>
              <p:cNvSpPr/>
              <p:nvPr/>
            </p:nvSpPr>
            <p:spPr>
              <a:xfrm>
                <a:off x="1302000" y="1513125"/>
                <a:ext cx="72175" cy="72750"/>
              </a:xfrm>
              <a:custGeom>
                <a:avLst/>
                <a:gdLst/>
                <a:ahLst/>
                <a:cxnLst/>
                <a:rect l="l" t="t" r="r" b="b"/>
                <a:pathLst>
                  <a:path w="2887" h="2910" extrusionOk="0">
                    <a:moveTo>
                      <a:pt x="1456" y="0"/>
                    </a:moveTo>
                    <a:cubicBezTo>
                      <a:pt x="653" y="0"/>
                      <a:pt x="1" y="653"/>
                      <a:pt x="1" y="1454"/>
                    </a:cubicBezTo>
                    <a:cubicBezTo>
                      <a:pt x="1" y="2257"/>
                      <a:pt x="653" y="2909"/>
                      <a:pt x="1456" y="2909"/>
                    </a:cubicBezTo>
                    <a:cubicBezTo>
                      <a:pt x="2124" y="2909"/>
                      <a:pt x="2704" y="2456"/>
                      <a:pt x="2867" y="1807"/>
                    </a:cubicBezTo>
                    <a:cubicBezTo>
                      <a:pt x="2887" y="1727"/>
                      <a:pt x="2838" y="1645"/>
                      <a:pt x="2757" y="1625"/>
                    </a:cubicBezTo>
                    <a:cubicBezTo>
                      <a:pt x="2754" y="1624"/>
                      <a:pt x="2752" y="1624"/>
                      <a:pt x="2748" y="1623"/>
                    </a:cubicBezTo>
                    <a:cubicBezTo>
                      <a:pt x="2756" y="1568"/>
                      <a:pt x="2759" y="1512"/>
                      <a:pt x="2759" y="1454"/>
                    </a:cubicBezTo>
                    <a:cubicBezTo>
                      <a:pt x="2759" y="1373"/>
                      <a:pt x="2752" y="1292"/>
                      <a:pt x="2737" y="1214"/>
                    </a:cubicBezTo>
                    <a:cubicBezTo>
                      <a:pt x="2740" y="1213"/>
                      <a:pt x="2743" y="1213"/>
                      <a:pt x="2745" y="1212"/>
                    </a:cubicBezTo>
                    <a:cubicBezTo>
                      <a:pt x="2825" y="1187"/>
                      <a:pt x="2870" y="1103"/>
                      <a:pt x="2845" y="1024"/>
                    </a:cubicBezTo>
                    <a:cubicBezTo>
                      <a:pt x="2655" y="411"/>
                      <a:pt x="2097" y="0"/>
                      <a:pt x="1456" y="0"/>
                    </a:cubicBezTo>
                    <a:close/>
                  </a:path>
                </a:pathLst>
              </a:custGeom>
              <a:solidFill>
                <a:srgbClr val="FFFFFF"/>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6"/>
              <p:cNvSpPr/>
              <p:nvPr/>
            </p:nvSpPr>
            <p:spPr>
              <a:xfrm>
                <a:off x="1314825" y="1509975"/>
                <a:ext cx="247625" cy="233450"/>
              </a:xfrm>
              <a:custGeom>
                <a:avLst/>
                <a:gdLst/>
                <a:ahLst/>
                <a:cxnLst/>
                <a:rect l="l" t="t" r="r" b="b"/>
                <a:pathLst>
                  <a:path w="9905" h="9338" extrusionOk="0">
                    <a:moveTo>
                      <a:pt x="6713" y="1"/>
                    </a:moveTo>
                    <a:cubicBezTo>
                      <a:pt x="5967" y="1"/>
                      <a:pt x="5221" y="284"/>
                      <a:pt x="4654" y="850"/>
                    </a:cubicBezTo>
                    <a:lnTo>
                      <a:pt x="1134" y="4370"/>
                    </a:lnTo>
                    <a:cubicBezTo>
                      <a:pt x="1" y="5502"/>
                      <a:pt x="1" y="7356"/>
                      <a:pt x="1134" y="8488"/>
                    </a:cubicBezTo>
                    <a:cubicBezTo>
                      <a:pt x="1701" y="9054"/>
                      <a:pt x="2447" y="9337"/>
                      <a:pt x="3193" y="9337"/>
                    </a:cubicBezTo>
                    <a:cubicBezTo>
                      <a:pt x="3939" y="9337"/>
                      <a:pt x="4685" y="9054"/>
                      <a:pt x="5251" y="8488"/>
                    </a:cubicBezTo>
                    <a:lnTo>
                      <a:pt x="8772" y="4968"/>
                    </a:lnTo>
                    <a:cubicBezTo>
                      <a:pt x="9905" y="3836"/>
                      <a:pt x="9905" y="1983"/>
                      <a:pt x="8772" y="850"/>
                    </a:cubicBezTo>
                    <a:cubicBezTo>
                      <a:pt x="8206" y="284"/>
                      <a:pt x="7460" y="1"/>
                      <a:pt x="6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6"/>
              <p:cNvSpPr/>
              <p:nvPr/>
            </p:nvSpPr>
            <p:spPr>
              <a:xfrm>
                <a:off x="1335500" y="1523575"/>
                <a:ext cx="206300" cy="206275"/>
              </a:xfrm>
              <a:custGeom>
                <a:avLst/>
                <a:gdLst/>
                <a:ahLst/>
                <a:cxnLst/>
                <a:rect l="l" t="t" r="r" b="b"/>
                <a:pathLst>
                  <a:path w="8252" h="8251" extrusionOk="0">
                    <a:moveTo>
                      <a:pt x="5882" y="0"/>
                    </a:moveTo>
                    <a:cubicBezTo>
                      <a:pt x="5708" y="0"/>
                      <a:pt x="5621" y="211"/>
                      <a:pt x="5743" y="333"/>
                    </a:cubicBezTo>
                    <a:lnTo>
                      <a:pt x="6623" y="1212"/>
                    </a:lnTo>
                    <a:cubicBezTo>
                      <a:pt x="6783" y="1373"/>
                      <a:pt x="6804" y="1630"/>
                      <a:pt x="6659" y="1804"/>
                    </a:cubicBezTo>
                    <a:cubicBezTo>
                      <a:pt x="6572" y="1909"/>
                      <a:pt x="6448" y="1962"/>
                      <a:pt x="6323" y="1962"/>
                    </a:cubicBezTo>
                    <a:cubicBezTo>
                      <a:pt x="6212" y="1962"/>
                      <a:pt x="6100" y="1920"/>
                      <a:pt x="6016" y="1836"/>
                    </a:cubicBezTo>
                    <a:lnTo>
                      <a:pt x="5127" y="946"/>
                    </a:lnTo>
                    <a:cubicBezTo>
                      <a:pt x="4971" y="790"/>
                      <a:pt x="4765" y="711"/>
                      <a:pt x="4559" y="711"/>
                    </a:cubicBezTo>
                    <a:cubicBezTo>
                      <a:pt x="4360" y="711"/>
                      <a:pt x="4161" y="784"/>
                      <a:pt x="4007" y="932"/>
                    </a:cubicBezTo>
                    <a:lnTo>
                      <a:pt x="3327" y="1575"/>
                    </a:lnTo>
                    <a:cubicBezTo>
                      <a:pt x="3013" y="1889"/>
                      <a:pt x="3013" y="2397"/>
                      <a:pt x="3327" y="2711"/>
                    </a:cubicBezTo>
                    <a:lnTo>
                      <a:pt x="4348" y="3733"/>
                    </a:lnTo>
                    <a:cubicBezTo>
                      <a:pt x="4508" y="3893"/>
                      <a:pt x="4528" y="4151"/>
                      <a:pt x="4385" y="4325"/>
                    </a:cubicBezTo>
                    <a:cubicBezTo>
                      <a:pt x="4297" y="4430"/>
                      <a:pt x="4173" y="4482"/>
                      <a:pt x="4049" y="4482"/>
                    </a:cubicBezTo>
                    <a:cubicBezTo>
                      <a:pt x="3938" y="4482"/>
                      <a:pt x="3826" y="4440"/>
                      <a:pt x="3741" y="4355"/>
                    </a:cubicBezTo>
                    <a:lnTo>
                      <a:pt x="2720" y="3334"/>
                    </a:lnTo>
                    <a:cubicBezTo>
                      <a:pt x="2563" y="3177"/>
                      <a:pt x="2357" y="3099"/>
                      <a:pt x="2152" y="3099"/>
                    </a:cubicBezTo>
                    <a:cubicBezTo>
                      <a:pt x="1943" y="3099"/>
                      <a:pt x="1734" y="3180"/>
                      <a:pt x="1576" y="3342"/>
                    </a:cubicBezTo>
                    <a:lnTo>
                      <a:pt x="905" y="4032"/>
                    </a:lnTo>
                    <a:cubicBezTo>
                      <a:pt x="589" y="4358"/>
                      <a:pt x="605" y="4881"/>
                      <a:pt x="940" y="5186"/>
                    </a:cubicBezTo>
                    <a:lnTo>
                      <a:pt x="1705" y="5885"/>
                    </a:lnTo>
                    <a:cubicBezTo>
                      <a:pt x="1865" y="6044"/>
                      <a:pt x="1885" y="6303"/>
                      <a:pt x="1741" y="6476"/>
                    </a:cubicBezTo>
                    <a:cubicBezTo>
                      <a:pt x="1654" y="6581"/>
                      <a:pt x="1530" y="6634"/>
                      <a:pt x="1405" y="6634"/>
                    </a:cubicBezTo>
                    <a:cubicBezTo>
                      <a:pt x="1294" y="6634"/>
                      <a:pt x="1183" y="6592"/>
                      <a:pt x="1098" y="6507"/>
                    </a:cubicBezTo>
                    <a:lnTo>
                      <a:pt x="334" y="5743"/>
                    </a:lnTo>
                    <a:cubicBezTo>
                      <a:pt x="294" y="5703"/>
                      <a:pt x="245" y="5686"/>
                      <a:pt x="197" y="5686"/>
                    </a:cubicBezTo>
                    <a:cubicBezTo>
                      <a:pt x="97" y="5686"/>
                      <a:pt x="0" y="5763"/>
                      <a:pt x="0" y="5880"/>
                    </a:cubicBezTo>
                    <a:lnTo>
                      <a:pt x="0" y="5886"/>
                    </a:lnTo>
                    <a:cubicBezTo>
                      <a:pt x="0" y="6520"/>
                      <a:pt x="246" y="7114"/>
                      <a:pt x="691" y="7560"/>
                    </a:cubicBezTo>
                    <a:cubicBezTo>
                      <a:pt x="1136" y="8005"/>
                      <a:pt x="1730" y="8250"/>
                      <a:pt x="2365" y="8250"/>
                    </a:cubicBezTo>
                    <a:cubicBezTo>
                      <a:pt x="3000" y="8250"/>
                      <a:pt x="3595" y="8005"/>
                      <a:pt x="4039" y="7561"/>
                    </a:cubicBezTo>
                    <a:cubicBezTo>
                      <a:pt x="4179" y="7420"/>
                      <a:pt x="4180" y="7192"/>
                      <a:pt x="4040" y="7052"/>
                    </a:cubicBezTo>
                    <a:lnTo>
                      <a:pt x="2880" y="5893"/>
                    </a:lnTo>
                    <a:cubicBezTo>
                      <a:pt x="2702" y="5714"/>
                      <a:pt x="2712" y="5414"/>
                      <a:pt x="2912" y="5250"/>
                    </a:cubicBezTo>
                    <a:cubicBezTo>
                      <a:pt x="2991" y="5184"/>
                      <a:pt x="3087" y="5153"/>
                      <a:pt x="3183" y="5153"/>
                    </a:cubicBezTo>
                    <a:cubicBezTo>
                      <a:pt x="3299" y="5153"/>
                      <a:pt x="3416" y="5198"/>
                      <a:pt x="3504" y="5285"/>
                    </a:cubicBezTo>
                    <a:lnTo>
                      <a:pt x="4341" y="6123"/>
                    </a:lnTo>
                    <a:cubicBezTo>
                      <a:pt x="4498" y="6280"/>
                      <a:pt x="4703" y="6358"/>
                      <a:pt x="4909" y="6358"/>
                    </a:cubicBezTo>
                    <a:cubicBezTo>
                      <a:pt x="5115" y="6358"/>
                      <a:pt x="5320" y="6280"/>
                      <a:pt x="5477" y="6123"/>
                    </a:cubicBezTo>
                    <a:lnTo>
                      <a:pt x="6124" y="5476"/>
                    </a:lnTo>
                    <a:cubicBezTo>
                      <a:pt x="6437" y="5163"/>
                      <a:pt x="6437" y="4654"/>
                      <a:pt x="6124" y="4340"/>
                    </a:cubicBezTo>
                    <a:lnTo>
                      <a:pt x="4948" y="3165"/>
                    </a:lnTo>
                    <a:cubicBezTo>
                      <a:pt x="4788" y="3005"/>
                      <a:pt x="4768" y="2747"/>
                      <a:pt x="4912" y="2573"/>
                    </a:cubicBezTo>
                    <a:cubicBezTo>
                      <a:pt x="4999" y="2468"/>
                      <a:pt x="5123" y="2416"/>
                      <a:pt x="5248" y="2416"/>
                    </a:cubicBezTo>
                    <a:cubicBezTo>
                      <a:pt x="5359" y="2416"/>
                      <a:pt x="5470" y="2458"/>
                      <a:pt x="5555" y="2542"/>
                    </a:cubicBezTo>
                    <a:lnTo>
                      <a:pt x="7053" y="4040"/>
                    </a:lnTo>
                    <a:cubicBezTo>
                      <a:pt x="7122" y="4110"/>
                      <a:pt x="7214" y="4145"/>
                      <a:pt x="7306" y="4145"/>
                    </a:cubicBezTo>
                    <a:cubicBezTo>
                      <a:pt x="7398" y="4145"/>
                      <a:pt x="7491" y="4109"/>
                      <a:pt x="7561" y="4039"/>
                    </a:cubicBezTo>
                    <a:cubicBezTo>
                      <a:pt x="8006" y="3593"/>
                      <a:pt x="8250" y="2999"/>
                      <a:pt x="8250" y="2365"/>
                    </a:cubicBezTo>
                    <a:cubicBezTo>
                      <a:pt x="8251" y="1730"/>
                      <a:pt x="8006" y="1136"/>
                      <a:pt x="7561" y="691"/>
                    </a:cubicBezTo>
                    <a:cubicBezTo>
                      <a:pt x="7116" y="245"/>
                      <a:pt x="6521" y="0"/>
                      <a:pt x="5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6"/>
              <p:cNvSpPr/>
              <p:nvPr/>
            </p:nvSpPr>
            <p:spPr>
              <a:xfrm>
                <a:off x="1410825" y="1541325"/>
                <a:ext cx="59625" cy="94325"/>
              </a:xfrm>
              <a:custGeom>
                <a:avLst/>
                <a:gdLst/>
                <a:ahLst/>
                <a:cxnLst/>
                <a:rect l="l" t="t" r="r" b="b"/>
                <a:pathLst>
                  <a:path w="2385" h="3773" extrusionOk="0">
                    <a:moveTo>
                      <a:pt x="1546" y="1"/>
                    </a:moveTo>
                    <a:cubicBezTo>
                      <a:pt x="1348" y="1"/>
                      <a:pt x="1149" y="74"/>
                      <a:pt x="994" y="222"/>
                    </a:cubicBezTo>
                    <a:lnTo>
                      <a:pt x="314" y="865"/>
                    </a:lnTo>
                    <a:cubicBezTo>
                      <a:pt x="0" y="1179"/>
                      <a:pt x="0" y="1687"/>
                      <a:pt x="314" y="2001"/>
                    </a:cubicBezTo>
                    <a:lnTo>
                      <a:pt x="1336" y="3023"/>
                    </a:lnTo>
                    <a:cubicBezTo>
                      <a:pt x="1461" y="3147"/>
                      <a:pt x="1499" y="3333"/>
                      <a:pt x="1443" y="3490"/>
                    </a:cubicBezTo>
                    <a:lnTo>
                      <a:pt x="1598" y="3646"/>
                    </a:lnTo>
                    <a:cubicBezTo>
                      <a:pt x="1683" y="3730"/>
                      <a:pt x="1794" y="3773"/>
                      <a:pt x="1906" y="3773"/>
                    </a:cubicBezTo>
                    <a:cubicBezTo>
                      <a:pt x="2030" y="3773"/>
                      <a:pt x="2154" y="3720"/>
                      <a:pt x="2241" y="3615"/>
                    </a:cubicBezTo>
                    <a:cubicBezTo>
                      <a:pt x="2385" y="3441"/>
                      <a:pt x="2365" y="3183"/>
                      <a:pt x="2205" y="3023"/>
                    </a:cubicBezTo>
                    <a:lnTo>
                      <a:pt x="1183" y="2001"/>
                    </a:lnTo>
                    <a:cubicBezTo>
                      <a:pt x="870" y="1687"/>
                      <a:pt x="870" y="1179"/>
                      <a:pt x="1183" y="865"/>
                    </a:cubicBezTo>
                    <a:lnTo>
                      <a:pt x="1863" y="222"/>
                    </a:lnTo>
                    <a:cubicBezTo>
                      <a:pt x="1900" y="186"/>
                      <a:pt x="1939" y="156"/>
                      <a:pt x="1981" y="128"/>
                    </a:cubicBezTo>
                    <a:cubicBezTo>
                      <a:pt x="1849" y="44"/>
                      <a:pt x="1698" y="1"/>
                      <a:pt x="1546" y="1"/>
                    </a:cubicBezTo>
                    <a:close/>
                  </a:path>
                </a:pathLst>
              </a:custGeom>
              <a:solidFill>
                <a:srgbClr val="EF4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6"/>
              <p:cNvSpPr/>
              <p:nvPr/>
            </p:nvSpPr>
            <p:spPr>
              <a:xfrm>
                <a:off x="1476000" y="1523575"/>
                <a:ext cx="51325" cy="49075"/>
              </a:xfrm>
              <a:custGeom>
                <a:avLst/>
                <a:gdLst/>
                <a:ahLst/>
                <a:cxnLst/>
                <a:rect l="l" t="t" r="r" b="b"/>
                <a:pathLst>
                  <a:path w="2053" h="1963" extrusionOk="0">
                    <a:moveTo>
                      <a:pt x="262" y="0"/>
                    </a:moveTo>
                    <a:cubicBezTo>
                      <a:pt x="88" y="0"/>
                      <a:pt x="1" y="211"/>
                      <a:pt x="123" y="333"/>
                    </a:cubicBezTo>
                    <a:lnTo>
                      <a:pt x="1003" y="1212"/>
                    </a:lnTo>
                    <a:cubicBezTo>
                      <a:pt x="1128" y="1337"/>
                      <a:pt x="1167" y="1522"/>
                      <a:pt x="1110" y="1680"/>
                    </a:cubicBezTo>
                    <a:lnTo>
                      <a:pt x="1265" y="1836"/>
                    </a:lnTo>
                    <a:cubicBezTo>
                      <a:pt x="1350" y="1920"/>
                      <a:pt x="1461" y="1962"/>
                      <a:pt x="1573" y="1962"/>
                    </a:cubicBezTo>
                    <a:cubicBezTo>
                      <a:pt x="1697" y="1962"/>
                      <a:pt x="1821" y="1910"/>
                      <a:pt x="1909" y="1804"/>
                    </a:cubicBezTo>
                    <a:cubicBezTo>
                      <a:pt x="2052" y="1630"/>
                      <a:pt x="2032" y="1373"/>
                      <a:pt x="1873" y="1212"/>
                    </a:cubicBezTo>
                    <a:lnTo>
                      <a:pt x="993" y="333"/>
                    </a:lnTo>
                    <a:cubicBezTo>
                      <a:pt x="926" y="266"/>
                      <a:pt x="922" y="172"/>
                      <a:pt x="959" y="102"/>
                    </a:cubicBezTo>
                    <a:cubicBezTo>
                      <a:pt x="738" y="35"/>
                      <a:pt x="505" y="0"/>
                      <a:pt x="266" y="0"/>
                    </a:cubicBezTo>
                    <a:close/>
                  </a:path>
                </a:pathLst>
              </a:custGeom>
              <a:solidFill>
                <a:srgbClr val="EF4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6"/>
              <p:cNvSpPr/>
              <p:nvPr/>
            </p:nvSpPr>
            <p:spPr>
              <a:xfrm>
                <a:off x="1350225" y="1601050"/>
                <a:ext cx="54150" cy="88375"/>
              </a:xfrm>
              <a:custGeom>
                <a:avLst/>
                <a:gdLst/>
                <a:ahLst/>
                <a:cxnLst/>
                <a:rect l="l" t="t" r="r" b="b"/>
                <a:pathLst>
                  <a:path w="2166" h="3535" extrusionOk="0">
                    <a:moveTo>
                      <a:pt x="1564" y="0"/>
                    </a:moveTo>
                    <a:cubicBezTo>
                      <a:pt x="1354" y="0"/>
                      <a:pt x="1145" y="82"/>
                      <a:pt x="987" y="244"/>
                    </a:cubicBezTo>
                    <a:lnTo>
                      <a:pt x="317" y="934"/>
                    </a:lnTo>
                    <a:cubicBezTo>
                      <a:pt x="0" y="1259"/>
                      <a:pt x="16" y="1782"/>
                      <a:pt x="351" y="2087"/>
                    </a:cubicBezTo>
                    <a:lnTo>
                      <a:pt x="1116" y="2786"/>
                    </a:lnTo>
                    <a:cubicBezTo>
                      <a:pt x="1241" y="2910"/>
                      <a:pt x="1280" y="3095"/>
                      <a:pt x="1223" y="3253"/>
                    </a:cubicBezTo>
                    <a:lnTo>
                      <a:pt x="1379" y="3408"/>
                    </a:lnTo>
                    <a:cubicBezTo>
                      <a:pt x="1463" y="3493"/>
                      <a:pt x="1575" y="3535"/>
                      <a:pt x="1686" y="3535"/>
                    </a:cubicBezTo>
                    <a:cubicBezTo>
                      <a:pt x="1810" y="3535"/>
                      <a:pt x="1934" y="3482"/>
                      <a:pt x="2021" y="3377"/>
                    </a:cubicBezTo>
                    <a:cubicBezTo>
                      <a:pt x="2166" y="3204"/>
                      <a:pt x="2146" y="2946"/>
                      <a:pt x="1985" y="2786"/>
                    </a:cubicBezTo>
                    <a:lnTo>
                      <a:pt x="1221" y="2087"/>
                    </a:lnTo>
                    <a:cubicBezTo>
                      <a:pt x="885" y="1782"/>
                      <a:pt x="870" y="1259"/>
                      <a:pt x="1185" y="934"/>
                    </a:cubicBezTo>
                    <a:lnTo>
                      <a:pt x="1857" y="244"/>
                    </a:lnTo>
                    <a:cubicBezTo>
                      <a:pt x="1900" y="199"/>
                      <a:pt x="1948" y="160"/>
                      <a:pt x="1998" y="128"/>
                    </a:cubicBezTo>
                    <a:cubicBezTo>
                      <a:pt x="1866" y="43"/>
                      <a:pt x="1715" y="0"/>
                      <a:pt x="1564" y="0"/>
                    </a:cubicBezTo>
                    <a:close/>
                  </a:path>
                </a:pathLst>
              </a:custGeom>
              <a:solidFill>
                <a:srgbClr val="EF4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6"/>
              <p:cNvSpPr/>
              <p:nvPr/>
            </p:nvSpPr>
            <p:spPr>
              <a:xfrm>
                <a:off x="1335525" y="1665700"/>
                <a:ext cx="70000" cy="64150"/>
              </a:xfrm>
              <a:custGeom>
                <a:avLst/>
                <a:gdLst/>
                <a:ahLst/>
                <a:cxnLst/>
                <a:rect l="l" t="t" r="r" b="b"/>
                <a:pathLst>
                  <a:path w="2800" h="2566" extrusionOk="0">
                    <a:moveTo>
                      <a:pt x="196" y="1"/>
                    </a:moveTo>
                    <a:cubicBezTo>
                      <a:pt x="96" y="1"/>
                      <a:pt x="1" y="78"/>
                      <a:pt x="1" y="195"/>
                    </a:cubicBezTo>
                    <a:lnTo>
                      <a:pt x="1" y="201"/>
                    </a:lnTo>
                    <a:cubicBezTo>
                      <a:pt x="1" y="835"/>
                      <a:pt x="246" y="1429"/>
                      <a:pt x="690" y="1875"/>
                    </a:cubicBezTo>
                    <a:cubicBezTo>
                      <a:pt x="1135" y="2320"/>
                      <a:pt x="1730" y="2565"/>
                      <a:pt x="2365" y="2565"/>
                    </a:cubicBezTo>
                    <a:cubicBezTo>
                      <a:pt x="2513" y="2565"/>
                      <a:pt x="2658" y="2551"/>
                      <a:pt x="2800" y="2526"/>
                    </a:cubicBezTo>
                    <a:cubicBezTo>
                      <a:pt x="2330" y="2440"/>
                      <a:pt x="1901" y="2216"/>
                      <a:pt x="1559" y="1875"/>
                    </a:cubicBezTo>
                    <a:cubicBezTo>
                      <a:pt x="1217" y="1533"/>
                      <a:pt x="994" y="1103"/>
                      <a:pt x="908" y="633"/>
                    </a:cubicBezTo>
                    <a:lnTo>
                      <a:pt x="334" y="58"/>
                    </a:lnTo>
                    <a:cubicBezTo>
                      <a:pt x="294" y="18"/>
                      <a:pt x="244" y="1"/>
                      <a:pt x="196" y="1"/>
                    </a:cubicBezTo>
                    <a:close/>
                  </a:path>
                </a:pathLst>
              </a:custGeom>
              <a:solidFill>
                <a:srgbClr val="EF4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6"/>
              <p:cNvSpPr/>
              <p:nvPr/>
            </p:nvSpPr>
            <p:spPr>
              <a:xfrm>
                <a:off x="1405450" y="1614150"/>
                <a:ext cx="15800" cy="15800"/>
              </a:xfrm>
              <a:custGeom>
                <a:avLst/>
                <a:gdLst/>
                <a:ahLst/>
                <a:cxnLst/>
                <a:rect l="l" t="t" r="r" b="b"/>
                <a:pathLst>
                  <a:path w="632" h="632" extrusionOk="0">
                    <a:moveTo>
                      <a:pt x="212" y="1"/>
                    </a:moveTo>
                    <a:cubicBezTo>
                      <a:pt x="89" y="47"/>
                      <a:pt x="1" y="166"/>
                      <a:pt x="1" y="306"/>
                    </a:cubicBezTo>
                    <a:cubicBezTo>
                      <a:pt x="1" y="486"/>
                      <a:pt x="146" y="632"/>
                      <a:pt x="326" y="632"/>
                    </a:cubicBezTo>
                    <a:cubicBezTo>
                      <a:pt x="466" y="632"/>
                      <a:pt x="585" y="544"/>
                      <a:pt x="631" y="420"/>
                    </a:cubicBezTo>
                    <a:lnTo>
                      <a:pt x="2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6"/>
              <p:cNvSpPr/>
              <p:nvPr/>
            </p:nvSpPr>
            <p:spPr>
              <a:xfrm>
                <a:off x="1436075" y="1560675"/>
                <a:ext cx="16325" cy="16325"/>
              </a:xfrm>
              <a:custGeom>
                <a:avLst/>
                <a:gdLst/>
                <a:ahLst/>
                <a:cxnLst/>
                <a:rect l="l" t="t" r="r" b="b"/>
                <a:pathLst>
                  <a:path w="653" h="653" extrusionOk="0">
                    <a:moveTo>
                      <a:pt x="327" y="1"/>
                    </a:moveTo>
                    <a:cubicBezTo>
                      <a:pt x="147" y="1"/>
                      <a:pt x="0" y="146"/>
                      <a:pt x="0" y="326"/>
                    </a:cubicBezTo>
                    <a:cubicBezTo>
                      <a:pt x="0" y="507"/>
                      <a:pt x="147" y="652"/>
                      <a:pt x="327" y="652"/>
                    </a:cubicBezTo>
                    <a:cubicBezTo>
                      <a:pt x="507" y="652"/>
                      <a:pt x="653" y="507"/>
                      <a:pt x="653" y="326"/>
                    </a:cubicBezTo>
                    <a:cubicBezTo>
                      <a:pt x="653" y="146"/>
                      <a:pt x="507"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6"/>
              <p:cNvSpPr/>
              <p:nvPr/>
            </p:nvSpPr>
            <p:spPr>
              <a:xfrm>
                <a:off x="1505025" y="1584725"/>
                <a:ext cx="16325" cy="16350"/>
              </a:xfrm>
              <a:custGeom>
                <a:avLst/>
                <a:gdLst/>
                <a:ahLst/>
                <a:cxnLst/>
                <a:rect l="l" t="t" r="r" b="b"/>
                <a:pathLst>
                  <a:path w="653" h="654" extrusionOk="0">
                    <a:moveTo>
                      <a:pt x="326" y="0"/>
                    </a:moveTo>
                    <a:cubicBezTo>
                      <a:pt x="146" y="0"/>
                      <a:pt x="1" y="147"/>
                      <a:pt x="1" y="326"/>
                    </a:cubicBezTo>
                    <a:cubicBezTo>
                      <a:pt x="1" y="506"/>
                      <a:pt x="146" y="653"/>
                      <a:pt x="326" y="653"/>
                    </a:cubicBezTo>
                    <a:cubicBezTo>
                      <a:pt x="507" y="653"/>
                      <a:pt x="652" y="506"/>
                      <a:pt x="652" y="326"/>
                    </a:cubicBezTo>
                    <a:cubicBezTo>
                      <a:pt x="652" y="147"/>
                      <a:pt x="507"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6"/>
              <p:cNvSpPr/>
              <p:nvPr/>
            </p:nvSpPr>
            <p:spPr>
              <a:xfrm>
                <a:off x="1391875" y="1692225"/>
                <a:ext cx="16350" cy="16350"/>
              </a:xfrm>
              <a:custGeom>
                <a:avLst/>
                <a:gdLst/>
                <a:ahLst/>
                <a:cxnLst/>
                <a:rect l="l" t="t" r="r" b="b"/>
                <a:pathLst>
                  <a:path w="654" h="654" extrusionOk="0">
                    <a:moveTo>
                      <a:pt x="327" y="1"/>
                    </a:moveTo>
                    <a:cubicBezTo>
                      <a:pt x="147" y="1"/>
                      <a:pt x="1" y="147"/>
                      <a:pt x="1" y="328"/>
                    </a:cubicBezTo>
                    <a:cubicBezTo>
                      <a:pt x="1" y="508"/>
                      <a:pt x="147" y="653"/>
                      <a:pt x="327" y="653"/>
                    </a:cubicBezTo>
                    <a:cubicBezTo>
                      <a:pt x="507" y="653"/>
                      <a:pt x="654" y="508"/>
                      <a:pt x="654" y="328"/>
                    </a:cubicBezTo>
                    <a:cubicBezTo>
                      <a:pt x="654" y="147"/>
                      <a:pt x="507"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6"/>
              <p:cNvSpPr/>
              <p:nvPr/>
            </p:nvSpPr>
            <p:spPr>
              <a:xfrm>
                <a:off x="1448400" y="1646775"/>
                <a:ext cx="16325" cy="16325"/>
              </a:xfrm>
              <a:custGeom>
                <a:avLst/>
                <a:gdLst/>
                <a:ahLst/>
                <a:cxnLst/>
                <a:rect l="l" t="t" r="r" b="b"/>
                <a:pathLst>
                  <a:path w="653" h="653" extrusionOk="0">
                    <a:moveTo>
                      <a:pt x="326" y="0"/>
                    </a:moveTo>
                    <a:cubicBezTo>
                      <a:pt x="146" y="0"/>
                      <a:pt x="1" y="147"/>
                      <a:pt x="1" y="327"/>
                    </a:cubicBezTo>
                    <a:cubicBezTo>
                      <a:pt x="1" y="507"/>
                      <a:pt x="146" y="653"/>
                      <a:pt x="326" y="653"/>
                    </a:cubicBezTo>
                    <a:cubicBezTo>
                      <a:pt x="507" y="653"/>
                      <a:pt x="652" y="507"/>
                      <a:pt x="652" y="327"/>
                    </a:cubicBezTo>
                    <a:cubicBezTo>
                      <a:pt x="652" y="147"/>
                      <a:pt x="507"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6"/>
              <p:cNvSpPr/>
              <p:nvPr/>
            </p:nvSpPr>
            <p:spPr>
              <a:xfrm>
                <a:off x="1305775" y="1516875"/>
                <a:ext cx="65200" cy="65225"/>
              </a:xfrm>
              <a:custGeom>
                <a:avLst/>
                <a:gdLst/>
                <a:ahLst/>
                <a:cxnLst/>
                <a:rect l="l" t="t" r="r" b="b"/>
                <a:pathLst>
                  <a:path w="2608" h="2609" extrusionOk="0">
                    <a:moveTo>
                      <a:pt x="1305" y="0"/>
                    </a:moveTo>
                    <a:cubicBezTo>
                      <a:pt x="584" y="0"/>
                      <a:pt x="0" y="585"/>
                      <a:pt x="0" y="1304"/>
                    </a:cubicBezTo>
                    <a:cubicBezTo>
                      <a:pt x="0" y="2025"/>
                      <a:pt x="584" y="2609"/>
                      <a:pt x="1305" y="2609"/>
                    </a:cubicBezTo>
                    <a:cubicBezTo>
                      <a:pt x="2024" y="2609"/>
                      <a:pt x="2608" y="2025"/>
                      <a:pt x="2608" y="1304"/>
                    </a:cubicBezTo>
                    <a:cubicBezTo>
                      <a:pt x="2608" y="585"/>
                      <a:pt x="2024" y="0"/>
                      <a:pt x="1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6"/>
              <p:cNvSpPr/>
              <p:nvPr/>
            </p:nvSpPr>
            <p:spPr>
              <a:xfrm>
                <a:off x="1305775" y="1544825"/>
                <a:ext cx="25225" cy="29000"/>
              </a:xfrm>
              <a:custGeom>
                <a:avLst/>
                <a:gdLst/>
                <a:ahLst/>
                <a:cxnLst/>
                <a:rect l="l" t="t" r="r" b="b"/>
                <a:pathLst>
                  <a:path w="1009" h="1160" extrusionOk="0">
                    <a:moveTo>
                      <a:pt x="429" y="1"/>
                    </a:moveTo>
                    <a:cubicBezTo>
                      <a:pt x="259" y="1"/>
                      <a:pt x="106" y="74"/>
                      <a:pt x="0" y="190"/>
                    </a:cubicBezTo>
                    <a:cubicBezTo>
                      <a:pt x="2" y="576"/>
                      <a:pt x="169" y="922"/>
                      <a:pt x="436" y="1160"/>
                    </a:cubicBezTo>
                    <a:cubicBezTo>
                      <a:pt x="753" y="1155"/>
                      <a:pt x="1008" y="898"/>
                      <a:pt x="1008" y="580"/>
                    </a:cubicBezTo>
                    <a:cubicBezTo>
                      <a:pt x="1008" y="261"/>
                      <a:pt x="748" y="1"/>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6"/>
              <p:cNvSpPr/>
              <p:nvPr/>
            </p:nvSpPr>
            <p:spPr>
              <a:xfrm>
                <a:off x="1340150" y="1532775"/>
                <a:ext cx="14725" cy="14725"/>
              </a:xfrm>
              <a:custGeom>
                <a:avLst/>
                <a:gdLst/>
                <a:ahLst/>
                <a:cxnLst/>
                <a:rect l="l" t="t" r="r" b="b"/>
                <a:pathLst>
                  <a:path w="589" h="589" extrusionOk="0">
                    <a:moveTo>
                      <a:pt x="295" y="1"/>
                    </a:moveTo>
                    <a:cubicBezTo>
                      <a:pt x="133" y="1"/>
                      <a:pt x="1" y="132"/>
                      <a:pt x="1" y="294"/>
                    </a:cubicBezTo>
                    <a:cubicBezTo>
                      <a:pt x="1" y="457"/>
                      <a:pt x="133" y="589"/>
                      <a:pt x="295" y="589"/>
                    </a:cubicBezTo>
                    <a:cubicBezTo>
                      <a:pt x="458" y="589"/>
                      <a:pt x="589" y="457"/>
                      <a:pt x="589" y="294"/>
                    </a:cubicBezTo>
                    <a:cubicBezTo>
                      <a:pt x="589" y="132"/>
                      <a:pt x="458" y="1"/>
                      <a:pt x="2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46"/>
            <p:cNvGrpSpPr/>
            <p:nvPr/>
          </p:nvGrpSpPr>
          <p:grpSpPr>
            <a:xfrm>
              <a:off x="4368222" y="1416888"/>
              <a:ext cx="402375" cy="377102"/>
              <a:chOff x="1302000" y="1506200"/>
              <a:chExt cx="257125" cy="240975"/>
            </a:xfrm>
          </p:grpSpPr>
          <p:sp>
            <p:nvSpPr>
              <p:cNvPr id="1197" name="Google Shape;1197;p46"/>
              <p:cNvSpPr/>
              <p:nvPr/>
            </p:nvSpPr>
            <p:spPr>
              <a:xfrm>
                <a:off x="1318150" y="1506200"/>
                <a:ext cx="240975" cy="240975"/>
              </a:xfrm>
              <a:custGeom>
                <a:avLst/>
                <a:gdLst/>
                <a:ahLst/>
                <a:cxnLst/>
                <a:rect l="l" t="t" r="r" b="b"/>
                <a:pathLst>
                  <a:path w="9639" h="9639" extrusionOk="0">
                    <a:moveTo>
                      <a:pt x="6580" y="1"/>
                    </a:moveTo>
                    <a:cubicBezTo>
                      <a:pt x="5760" y="1"/>
                      <a:pt x="4991" y="318"/>
                      <a:pt x="4415" y="894"/>
                    </a:cubicBezTo>
                    <a:lnTo>
                      <a:pt x="895" y="4415"/>
                    </a:lnTo>
                    <a:cubicBezTo>
                      <a:pt x="318" y="4991"/>
                      <a:pt x="1" y="5760"/>
                      <a:pt x="1" y="6581"/>
                    </a:cubicBezTo>
                    <a:cubicBezTo>
                      <a:pt x="1" y="7401"/>
                      <a:pt x="318" y="8170"/>
                      <a:pt x="895" y="8746"/>
                    </a:cubicBezTo>
                    <a:cubicBezTo>
                      <a:pt x="1471" y="9322"/>
                      <a:pt x="2240" y="9639"/>
                      <a:pt x="3060" y="9639"/>
                    </a:cubicBezTo>
                    <a:cubicBezTo>
                      <a:pt x="3880" y="9639"/>
                      <a:pt x="4649" y="9322"/>
                      <a:pt x="5225" y="8746"/>
                    </a:cubicBezTo>
                    <a:lnTo>
                      <a:pt x="5601" y="8370"/>
                    </a:lnTo>
                    <a:cubicBezTo>
                      <a:pt x="5660" y="8311"/>
                      <a:pt x="5660" y="8216"/>
                      <a:pt x="5601" y="8156"/>
                    </a:cubicBezTo>
                    <a:cubicBezTo>
                      <a:pt x="5572" y="8127"/>
                      <a:pt x="5533" y="8112"/>
                      <a:pt x="5495" y="8112"/>
                    </a:cubicBezTo>
                    <a:cubicBezTo>
                      <a:pt x="5456" y="8112"/>
                      <a:pt x="5417" y="8127"/>
                      <a:pt x="5388" y="8156"/>
                    </a:cubicBezTo>
                    <a:lnTo>
                      <a:pt x="5013" y="8532"/>
                    </a:lnTo>
                    <a:cubicBezTo>
                      <a:pt x="4493" y="9052"/>
                      <a:pt x="3800" y="9338"/>
                      <a:pt x="3060" y="9338"/>
                    </a:cubicBezTo>
                    <a:cubicBezTo>
                      <a:pt x="2320" y="9338"/>
                      <a:pt x="1627" y="9052"/>
                      <a:pt x="1107" y="8532"/>
                    </a:cubicBezTo>
                    <a:cubicBezTo>
                      <a:pt x="589" y="8014"/>
                      <a:pt x="302" y="7320"/>
                      <a:pt x="302" y="6581"/>
                    </a:cubicBezTo>
                    <a:cubicBezTo>
                      <a:pt x="302" y="5840"/>
                      <a:pt x="588" y="5148"/>
                      <a:pt x="1107" y="4628"/>
                    </a:cubicBezTo>
                    <a:lnTo>
                      <a:pt x="4628" y="1107"/>
                    </a:lnTo>
                    <a:cubicBezTo>
                      <a:pt x="5147" y="588"/>
                      <a:pt x="5840" y="302"/>
                      <a:pt x="6580" y="302"/>
                    </a:cubicBezTo>
                    <a:cubicBezTo>
                      <a:pt x="7319" y="302"/>
                      <a:pt x="8013" y="588"/>
                      <a:pt x="8533" y="1107"/>
                    </a:cubicBezTo>
                    <a:cubicBezTo>
                      <a:pt x="9052" y="1627"/>
                      <a:pt x="9338" y="2320"/>
                      <a:pt x="9338" y="3060"/>
                    </a:cubicBezTo>
                    <a:cubicBezTo>
                      <a:pt x="9338" y="3799"/>
                      <a:pt x="9052" y="4493"/>
                      <a:pt x="8533" y="5012"/>
                    </a:cubicBezTo>
                    <a:lnTo>
                      <a:pt x="5885" y="7660"/>
                    </a:lnTo>
                    <a:cubicBezTo>
                      <a:pt x="5827" y="7718"/>
                      <a:pt x="5827" y="7814"/>
                      <a:pt x="5885" y="7872"/>
                    </a:cubicBezTo>
                    <a:cubicBezTo>
                      <a:pt x="5915" y="7902"/>
                      <a:pt x="5953" y="7917"/>
                      <a:pt x="5992" y="7917"/>
                    </a:cubicBezTo>
                    <a:cubicBezTo>
                      <a:pt x="6030" y="7917"/>
                      <a:pt x="6069" y="7902"/>
                      <a:pt x="6098" y="7872"/>
                    </a:cubicBezTo>
                    <a:lnTo>
                      <a:pt x="8745" y="5225"/>
                    </a:lnTo>
                    <a:cubicBezTo>
                      <a:pt x="9321" y="4649"/>
                      <a:pt x="9639" y="3880"/>
                      <a:pt x="9639" y="3060"/>
                    </a:cubicBezTo>
                    <a:cubicBezTo>
                      <a:pt x="9639" y="2239"/>
                      <a:pt x="9321" y="1470"/>
                      <a:pt x="8745" y="894"/>
                    </a:cubicBezTo>
                    <a:cubicBezTo>
                      <a:pt x="8169" y="318"/>
                      <a:pt x="7400" y="1"/>
                      <a:pt x="6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6"/>
              <p:cNvSpPr/>
              <p:nvPr/>
            </p:nvSpPr>
            <p:spPr>
              <a:xfrm>
                <a:off x="1331750" y="1519800"/>
                <a:ext cx="213825" cy="213800"/>
              </a:xfrm>
              <a:custGeom>
                <a:avLst/>
                <a:gdLst/>
                <a:ahLst/>
                <a:cxnLst/>
                <a:rect l="l" t="t" r="r" b="b"/>
                <a:pathLst>
                  <a:path w="8553" h="8552" extrusionOk="0">
                    <a:moveTo>
                      <a:pt x="3140" y="3968"/>
                    </a:moveTo>
                    <a:lnTo>
                      <a:pt x="3387" y="4214"/>
                    </a:lnTo>
                    <a:cubicBezTo>
                      <a:pt x="3356" y="4240"/>
                      <a:pt x="3316" y="4256"/>
                      <a:pt x="3274" y="4256"/>
                    </a:cubicBezTo>
                    <a:cubicBezTo>
                      <a:pt x="3178" y="4256"/>
                      <a:pt x="3099" y="4176"/>
                      <a:pt x="3099" y="4080"/>
                    </a:cubicBezTo>
                    <a:cubicBezTo>
                      <a:pt x="3099" y="4038"/>
                      <a:pt x="3114" y="3999"/>
                      <a:pt x="3140" y="3968"/>
                    </a:cubicBezTo>
                    <a:close/>
                    <a:moveTo>
                      <a:pt x="6032" y="0"/>
                    </a:moveTo>
                    <a:cubicBezTo>
                      <a:pt x="5891" y="0"/>
                      <a:pt x="5766" y="84"/>
                      <a:pt x="5712" y="214"/>
                    </a:cubicBezTo>
                    <a:cubicBezTo>
                      <a:pt x="5659" y="344"/>
                      <a:pt x="5688" y="492"/>
                      <a:pt x="5788" y="591"/>
                    </a:cubicBezTo>
                    <a:lnTo>
                      <a:pt x="6667" y="1470"/>
                    </a:lnTo>
                    <a:cubicBezTo>
                      <a:pt x="6773" y="1577"/>
                      <a:pt x="6785" y="1748"/>
                      <a:pt x="6693" y="1860"/>
                    </a:cubicBezTo>
                    <a:cubicBezTo>
                      <a:pt x="6641" y="1922"/>
                      <a:pt x="6568" y="1958"/>
                      <a:pt x="6487" y="1963"/>
                    </a:cubicBezTo>
                    <a:cubicBezTo>
                      <a:pt x="6483" y="1963"/>
                      <a:pt x="6480" y="1963"/>
                      <a:pt x="6476" y="1963"/>
                    </a:cubicBezTo>
                    <a:cubicBezTo>
                      <a:pt x="6399" y="1963"/>
                      <a:pt x="6326" y="1934"/>
                      <a:pt x="6273" y="1880"/>
                    </a:cubicBezTo>
                    <a:lnTo>
                      <a:pt x="6008" y="1614"/>
                    </a:lnTo>
                    <a:cubicBezTo>
                      <a:pt x="5978" y="1584"/>
                      <a:pt x="5940" y="1570"/>
                      <a:pt x="5901" y="1570"/>
                    </a:cubicBezTo>
                    <a:cubicBezTo>
                      <a:pt x="5862" y="1570"/>
                      <a:pt x="5823" y="1584"/>
                      <a:pt x="5794" y="1614"/>
                    </a:cubicBezTo>
                    <a:cubicBezTo>
                      <a:pt x="5735" y="1672"/>
                      <a:pt x="5735" y="1769"/>
                      <a:pt x="5794" y="1827"/>
                    </a:cubicBezTo>
                    <a:lnTo>
                      <a:pt x="6060" y="2092"/>
                    </a:lnTo>
                    <a:cubicBezTo>
                      <a:pt x="6170" y="2202"/>
                      <a:pt x="6320" y="2264"/>
                      <a:pt x="6475" y="2264"/>
                    </a:cubicBezTo>
                    <a:cubicBezTo>
                      <a:pt x="6483" y="2264"/>
                      <a:pt x="6492" y="2264"/>
                      <a:pt x="6501" y="2263"/>
                    </a:cubicBezTo>
                    <a:cubicBezTo>
                      <a:pt x="6665" y="2255"/>
                      <a:pt x="6821" y="2178"/>
                      <a:pt x="6925" y="2052"/>
                    </a:cubicBezTo>
                    <a:cubicBezTo>
                      <a:pt x="7115" y="1821"/>
                      <a:pt x="7095" y="1472"/>
                      <a:pt x="6879" y="1257"/>
                    </a:cubicBezTo>
                    <a:lnTo>
                      <a:pt x="6000" y="377"/>
                    </a:lnTo>
                    <a:cubicBezTo>
                      <a:pt x="5982" y="361"/>
                      <a:pt x="5986" y="342"/>
                      <a:pt x="5991" y="329"/>
                    </a:cubicBezTo>
                    <a:cubicBezTo>
                      <a:pt x="5996" y="317"/>
                      <a:pt x="6008" y="302"/>
                      <a:pt x="6032" y="302"/>
                    </a:cubicBezTo>
                    <a:lnTo>
                      <a:pt x="6036" y="302"/>
                    </a:lnTo>
                    <a:cubicBezTo>
                      <a:pt x="6631" y="302"/>
                      <a:pt x="7188" y="531"/>
                      <a:pt x="7604" y="947"/>
                    </a:cubicBezTo>
                    <a:cubicBezTo>
                      <a:pt x="8021" y="1364"/>
                      <a:pt x="8251" y="1922"/>
                      <a:pt x="8251" y="2516"/>
                    </a:cubicBezTo>
                    <a:cubicBezTo>
                      <a:pt x="8251" y="3110"/>
                      <a:pt x="8021" y="3667"/>
                      <a:pt x="7605" y="4083"/>
                    </a:cubicBezTo>
                    <a:cubicBezTo>
                      <a:pt x="7565" y="4123"/>
                      <a:pt x="7513" y="4145"/>
                      <a:pt x="7456" y="4145"/>
                    </a:cubicBezTo>
                    <a:cubicBezTo>
                      <a:pt x="7401" y="4145"/>
                      <a:pt x="7349" y="4124"/>
                      <a:pt x="7309" y="4084"/>
                    </a:cubicBezTo>
                    <a:lnTo>
                      <a:pt x="5812" y="2587"/>
                    </a:lnTo>
                    <a:cubicBezTo>
                      <a:pt x="5702" y="2477"/>
                      <a:pt x="5552" y="2416"/>
                      <a:pt x="5396" y="2416"/>
                    </a:cubicBezTo>
                    <a:cubicBezTo>
                      <a:pt x="5387" y="2416"/>
                      <a:pt x="5378" y="2416"/>
                      <a:pt x="5370" y="2416"/>
                    </a:cubicBezTo>
                    <a:cubicBezTo>
                      <a:pt x="5205" y="2424"/>
                      <a:pt x="5051" y="2501"/>
                      <a:pt x="4946" y="2628"/>
                    </a:cubicBezTo>
                    <a:cubicBezTo>
                      <a:pt x="4756" y="2858"/>
                      <a:pt x="4777" y="3207"/>
                      <a:pt x="4991" y="3422"/>
                    </a:cubicBezTo>
                    <a:lnTo>
                      <a:pt x="6167" y="4598"/>
                    </a:lnTo>
                    <a:cubicBezTo>
                      <a:pt x="6421" y="4853"/>
                      <a:pt x="6421" y="5267"/>
                      <a:pt x="6167" y="5521"/>
                    </a:cubicBezTo>
                    <a:lnTo>
                      <a:pt x="5520" y="6168"/>
                    </a:lnTo>
                    <a:cubicBezTo>
                      <a:pt x="5393" y="6295"/>
                      <a:pt x="5226" y="6358"/>
                      <a:pt x="5059" y="6358"/>
                    </a:cubicBezTo>
                    <a:cubicBezTo>
                      <a:pt x="4892" y="6358"/>
                      <a:pt x="4725" y="6295"/>
                      <a:pt x="4598" y="6168"/>
                    </a:cubicBezTo>
                    <a:lnTo>
                      <a:pt x="3761" y="5331"/>
                    </a:lnTo>
                    <a:cubicBezTo>
                      <a:pt x="3644" y="5214"/>
                      <a:pt x="3488" y="5154"/>
                      <a:pt x="3334" y="5154"/>
                    </a:cubicBezTo>
                    <a:cubicBezTo>
                      <a:pt x="3202" y="5154"/>
                      <a:pt x="3071" y="5197"/>
                      <a:pt x="2965" y="5284"/>
                    </a:cubicBezTo>
                    <a:cubicBezTo>
                      <a:pt x="2839" y="5389"/>
                      <a:pt x="2762" y="5544"/>
                      <a:pt x="2754" y="5709"/>
                    </a:cubicBezTo>
                    <a:cubicBezTo>
                      <a:pt x="2746" y="5873"/>
                      <a:pt x="2808" y="6035"/>
                      <a:pt x="2925" y="6150"/>
                    </a:cubicBezTo>
                    <a:lnTo>
                      <a:pt x="4084" y="7309"/>
                    </a:lnTo>
                    <a:cubicBezTo>
                      <a:pt x="4123" y="7348"/>
                      <a:pt x="4145" y="7402"/>
                      <a:pt x="4145" y="7457"/>
                    </a:cubicBezTo>
                    <a:cubicBezTo>
                      <a:pt x="4144" y="7513"/>
                      <a:pt x="4123" y="7566"/>
                      <a:pt x="4083" y="7605"/>
                    </a:cubicBezTo>
                    <a:cubicBezTo>
                      <a:pt x="3666" y="8022"/>
                      <a:pt x="3110" y="8250"/>
                      <a:pt x="2516" y="8250"/>
                    </a:cubicBezTo>
                    <a:cubicBezTo>
                      <a:pt x="1921" y="8250"/>
                      <a:pt x="1364" y="8021"/>
                      <a:pt x="948" y="7605"/>
                    </a:cubicBezTo>
                    <a:cubicBezTo>
                      <a:pt x="531" y="7188"/>
                      <a:pt x="301" y="6631"/>
                      <a:pt x="301" y="6037"/>
                    </a:cubicBezTo>
                    <a:lnTo>
                      <a:pt x="301" y="6032"/>
                    </a:lnTo>
                    <a:cubicBezTo>
                      <a:pt x="301" y="6007"/>
                      <a:pt x="316" y="5996"/>
                      <a:pt x="329" y="5991"/>
                    </a:cubicBezTo>
                    <a:cubicBezTo>
                      <a:pt x="334" y="5988"/>
                      <a:pt x="340" y="5987"/>
                      <a:pt x="346" y="5987"/>
                    </a:cubicBezTo>
                    <a:cubicBezTo>
                      <a:pt x="356" y="5987"/>
                      <a:pt x="367" y="5990"/>
                      <a:pt x="378" y="6001"/>
                    </a:cubicBezTo>
                    <a:lnTo>
                      <a:pt x="1142" y="6765"/>
                    </a:lnTo>
                    <a:cubicBezTo>
                      <a:pt x="1252" y="6875"/>
                      <a:pt x="1401" y="6936"/>
                      <a:pt x="1557" y="6936"/>
                    </a:cubicBezTo>
                    <a:cubicBezTo>
                      <a:pt x="1566" y="6936"/>
                      <a:pt x="1575" y="6936"/>
                      <a:pt x="1584" y="6935"/>
                    </a:cubicBezTo>
                    <a:cubicBezTo>
                      <a:pt x="1748" y="6927"/>
                      <a:pt x="1902" y="6851"/>
                      <a:pt x="2007" y="6724"/>
                    </a:cubicBezTo>
                    <a:cubicBezTo>
                      <a:pt x="2197" y="6493"/>
                      <a:pt x="2178" y="6145"/>
                      <a:pt x="1962" y="5929"/>
                    </a:cubicBezTo>
                    <a:cubicBezTo>
                      <a:pt x="1960" y="5928"/>
                      <a:pt x="1959" y="5926"/>
                      <a:pt x="1957" y="5925"/>
                    </a:cubicBezTo>
                    <a:lnTo>
                      <a:pt x="1191" y="5226"/>
                    </a:lnTo>
                    <a:cubicBezTo>
                      <a:pt x="1060" y="5106"/>
                      <a:pt x="984" y="4942"/>
                      <a:pt x="979" y="4764"/>
                    </a:cubicBezTo>
                    <a:cubicBezTo>
                      <a:pt x="974" y="4586"/>
                      <a:pt x="1039" y="4417"/>
                      <a:pt x="1164" y="4289"/>
                    </a:cubicBezTo>
                    <a:lnTo>
                      <a:pt x="1834" y="3599"/>
                    </a:lnTo>
                    <a:cubicBezTo>
                      <a:pt x="1957" y="3472"/>
                      <a:pt x="2121" y="3402"/>
                      <a:pt x="2297" y="3401"/>
                    </a:cubicBezTo>
                    <a:cubicBezTo>
                      <a:pt x="2300" y="3401"/>
                      <a:pt x="2302" y="3401"/>
                      <a:pt x="2305" y="3401"/>
                    </a:cubicBezTo>
                    <a:cubicBezTo>
                      <a:pt x="2479" y="3401"/>
                      <a:pt x="2640" y="3469"/>
                      <a:pt x="2763" y="3592"/>
                    </a:cubicBezTo>
                    <a:lnTo>
                      <a:pt x="2927" y="3755"/>
                    </a:lnTo>
                    <a:cubicBezTo>
                      <a:pt x="2846" y="3842"/>
                      <a:pt x="2798" y="3957"/>
                      <a:pt x="2798" y="4080"/>
                    </a:cubicBezTo>
                    <a:cubicBezTo>
                      <a:pt x="2798" y="4343"/>
                      <a:pt x="3011" y="4556"/>
                      <a:pt x="3274" y="4556"/>
                    </a:cubicBezTo>
                    <a:cubicBezTo>
                      <a:pt x="3397" y="4556"/>
                      <a:pt x="3513" y="4508"/>
                      <a:pt x="3599" y="4428"/>
                    </a:cubicBezTo>
                    <a:lnTo>
                      <a:pt x="3786" y="4613"/>
                    </a:lnTo>
                    <a:cubicBezTo>
                      <a:pt x="3895" y="4723"/>
                      <a:pt x="4045" y="4784"/>
                      <a:pt x="4200" y="4784"/>
                    </a:cubicBezTo>
                    <a:cubicBezTo>
                      <a:pt x="4209" y="4784"/>
                      <a:pt x="4218" y="4784"/>
                      <a:pt x="4227" y="4784"/>
                    </a:cubicBezTo>
                    <a:cubicBezTo>
                      <a:pt x="4391" y="4775"/>
                      <a:pt x="4546" y="4699"/>
                      <a:pt x="4651" y="4572"/>
                    </a:cubicBezTo>
                    <a:cubicBezTo>
                      <a:pt x="4841" y="4342"/>
                      <a:pt x="4821" y="3993"/>
                      <a:pt x="4605" y="3778"/>
                    </a:cubicBezTo>
                    <a:lnTo>
                      <a:pt x="3583" y="2756"/>
                    </a:lnTo>
                    <a:cubicBezTo>
                      <a:pt x="3329" y="2502"/>
                      <a:pt x="3329" y="2088"/>
                      <a:pt x="3581" y="1834"/>
                    </a:cubicBezTo>
                    <a:lnTo>
                      <a:pt x="4260" y="1191"/>
                    </a:lnTo>
                    <a:cubicBezTo>
                      <a:pt x="4387" y="1071"/>
                      <a:pt x="4548" y="1011"/>
                      <a:pt x="4709" y="1011"/>
                    </a:cubicBezTo>
                    <a:cubicBezTo>
                      <a:pt x="4876" y="1011"/>
                      <a:pt x="5042" y="1076"/>
                      <a:pt x="5171" y="1204"/>
                    </a:cubicBezTo>
                    <a:lnTo>
                      <a:pt x="5296" y="1330"/>
                    </a:lnTo>
                    <a:cubicBezTo>
                      <a:pt x="5326" y="1359"/>
                      <a:pt x="5365" y="1374"/>
                      <a:pt x="5404" y="1374"/>
                    </a:cubicBezTo>
                    <a:cubicBezTo>
                      <a:pt x="5442" y="1374"/>
                      <a:pt x="5481" y="1359"/>
                      <a:pt x="5510" y="1330"/>
                    </a:cubicBezTo>
                    <a:cubicBezTo>
                      <a:pt x="5569" y="1271"/>
                      <a:pt x="5569" y="1176"/>
                      <a:pt x="5510" y="1117"/>
                    </a:cubicBezTo>
                    <a:lnTo>
                      <a:pt x="5383" y="990"/>
                    </a:lnTo>
                    <a:cubicBezTo>
                      <a:pt x="5206" y="814"/>
                      <a:pt x="4972" y="715"/>
                      <a:pt x="4721" y="712"/>
                    </a:cubicBezTo>
                    <a:cubicBezTo>
                      <a:pt x="4716" y="712"/>
                      <a:pt x="4710" y="712"/>
                      <a:pt x="4705" y="712"/>
                    </a:cubicBezTo>
                    <a:cubicBezTo>
                      <a:pt x="4462" y="712"/>
                      <a:pt x="4230" y="804"/>
                      <a:pt x="4053" y="973"/>
                    </a:cubicBezTo>
                    <a:lnTo>
                      <a:pt x="3373" y="1617"/>
                    </a:lnTo>
                    <a:cubicBezTo>
                      <a:pt x="3372" y="1618"/>
                      <a:pt x="3371" y="1619"/>
                      <a:pt x="3370" y="1620"/>
                    </a:cubicBezTo>
                    <a:cubicBezTo>
                      <a:pt x="2998" y="1992"/>
                      <a:pt x="2998" y="2597"/>
                      <a:pt x="3370" y="2969"/>
                    </a:cubicBezTo>
                    <a:lnTo>
                      <a:pt x="4392" y="3991"/>
                    </a:lnTo>
                    <a:cubicBezTo>
                      <a:pt x="4499" y="4098"/>
                      <a:pt x="4511" y="4268"/>
                      <a:pt x="4418" y="4380"/>
                    </a:cubicBezTo>
                    <a:cubicBezTo>
                      <a:pt x="4367" y="4442"/>
                      <a:pt x="4294" y="4479"/>
                      <a:pt x="4212" y="4483"/>
                    </a:cubicBezTo>
                    <a:cubicBezTo>
                      <a:pt x="4208" y="4483"/>
                      <a:pt x="4204" y="4483"/>
                      <a:pt x="4200" y="4483"/>
                    </a:cubicBezTo>
                    <a:cubicBezTo>
                      <a:pt x="4125" y="4483"/>
                      <a:pt x="4051" y="4454"/>
                      <a:pt x="3998" y="4400"/>
                    </a:cubicBezTo>
                    <a:lnTo>
                      <a:pt x="3686" y="4088"/>
                    </a:lnTo>
                    <a:lnTo>
                      <a:pt x="3266" y="3669"/>
                    </a:lnTo>
                    <a:lnTo>
                      <a:pt x="2977" y="3379"/>
                    </a:lnTo>
                    <a:cubicBezTo>
                      <a:pt x="2797" y="3198"/>
                      <a:pt x="2557" y="3099"/>
                      <a:pt x="2303" y="3099"/>
                    </a:cubicBezTo>
                    <a:cubicBezTo>
                      <a:pt x="2300" y="3099"/>
                      <a:pt x="2298" y="3099"/>
                      <a:pt x="2295" y="3099"/>
                    </a:cubicBezTo>
                    <a:cubicBezTo>
                      <a:pt x="2037" y="3101"/>
                      <a:pt x="1797" y="3204"/>
                      <a:pt x="1617" y="3388"/>
                    </a:cubicBezTo>
                    <a:lnTo>
                      <a:pt x="947" y="4079"/>
                    </a:lnTo>
                    <a:cubicBezTo>
                      <a:pt x="765" y="4266"/>
                      <a:pt x="670" y="4512"/>
                      <a:pt x="677" y="4772"/>
                    </a:cubicBezTo>
                    <a:cubicBezTo>
                      <a:pt x="686" y="5033"/>
                      <a:pt x="796" y="5273"/>
                      <a:pt x="989" y="5449"/>
                    </a:cubicBezTo>
                    <a:lnTo>
                      <a:pt x="1751" y="6145"/>
                    </a:lnTo>
                    <a:cubicBezTo>
                      <a:pt x="1856" y="6251"/>
                      <a:pt x="1866" y="6421"/>
                      <a:pt x="1775" y="6531"/>
                    </a:cubicBezTo>
                    <a:cubicBezTo>
                      <a:pt x="1723" y="6594"/>
                      <a:pt x="1651" y="6631"/>
                      <a:pt x="1569" y="6634"/>
                    </a:cubicBezTo>
                    <a:cubicBezTo>
                      <a:pt x="1564" y="6634"/>
                      <a:pt x="1559" y="6634"/>
                      <a:pt x="1554" y="6634"/>
                    </a:cubicBezTo>
                    <a:cubicBezTo>
                      <a:pt x="1480" y="6634"/>
                      <a:pt x="1407" y="6604"/>
                      <a:pt x="1355" y="6552"/>
                    </a:cubicBezTo>
                    <a:lnTo>
                      <a:pt x="590" y="5787"/>
                    </a:lnTo>
                    <a:cubicBezTo>
                      <a:pt x="524" y="5721"/>
                      <a:pt x="436" y="5687"/>
                      <a:pt x="346" y="5687"/>
                    </a:cubicBezTo>
                    <a:cubicBezTo>
                      <a:pt x="302" y="5687"/>
                      <a:pt x="256" y="5695"/>
                      <a:pt x="213" y="5713"/>
                    </a:cubicBezTo>
                    <a:cubicBezTo>
                      <a:pt x="84" y="5766"/>
                      <a:pt x="1" y="5892"/>
                      <a:pt x="1" y="6032"/>
                    </a:cubicBezTo>
                    <a:lnTo>
                      <a:pt x="1" y="6037"/>
                    </a:lnTo>
                    <a:cubicBezTo>
                      <a:pt x="1" y="6711"/>
                      <a:pt x="260" y="7344"/>
                      <a:pt x="734" y="7818"/>
                    </a:cubicBezTo>
                    <a:cubicBezTo>
                      <a:pt x="1208" y="8291"/>
                      <a:pt x="1840" y="8552"/>
                      <a:pt x="2516" y="8552"/>
                    </a:cubicBezTo>
                    <a:cubicBezTo>
                      <a:pt x="3191" y="8552"/>
                      <a:pt x="3822" y="8291"/>
                      <a:pt x="4296" y="7819"/>
                    </a:cubicBezTo>
                    <a:cubicBezTo>
                      <a:pt x="4392" y="7722"/>
                      <a:pt x="4446" y="7594"/>
                      <a:pt x="4446" y="7458"/>
                    </a:cubicBezTo>
                    <a:cubicBezTo>
                      <a:pt x="4446" y="7321"/>
                      <a:pt x="4393" y="7193"/>
                      <a:pt x="4297" y="7097"/>
                    </a:cubicBezTo>
                    <a:lnTo>
                      <a:pt x="3138" y="5937"/>
                    </a:lnTo>
                    <a:cubicBezTo>
                      <a:pt x="3082" y="5881"/>
                      <a:pt x="3051" y="5803"/>
                      <a:pt x="3055" y="5722"/>
                    </a:cubicBezTo>
                    <a:cubicBezTo>
                      <a:pt x="3060" y="5642"/>
                      <a:pt x="3095" y="5568"/>
                      <a:pt x="3158" y="5517"/>
                    </a:cubicBezTo>
                    <a:cubicBezTo>
                      <a:pt x="3208" y="5475"/>
                      <a:pt x="3271" y="5455"/>
                      <a:pt x="3334" y="5455"/>
                    </a:cubicBezTo>
                    <a:cubicBezTo>
                      <a:pt x="3411" y="5455"/>
                      <a:pt x="3489" y="5485"/>
                      <a:pt x="3548" y="5543"/>
                    </a:cubicBezTo>
                    <a:lnTo>
                      <a:pt x="4385" y="6380"/>
                    </a:lnTo>
                    <a:cubicBezTo>
                      <a:pt x="4571" y="6566"/>
                      <a:pt x="4815" y="6659"/>
                      <a:pt x="5060" y="6659"/>
                    </a:cubicBezTo>
                    <a:cubicBezTo>
                      <a:pt x="5304" y="6659"/>
                      <a:pt x="5548" y="6566"/>
                      <a:pt x="5734" y="6380"/>
                    </a:cubicBezTo>
                    <a:lnTo>
                      <a:pt x="6381" y="5734"/>
                    </a:lnTo>
                    <a:cubicBezTo>
                      <a:pt x="6561" y="5554"/>
                      <a:pt x="6660" y="5314"/>
                      <a:pt x="6660" y="5059"/>
                    </a:cubicBezTo>
                    <a:cubicBezTo>
                      <a:pt x="6660" y="4805"/>
                      <a:pt x="6561" y="4565"/>
                      <a:pt x="6381" y="4385"/>
                    </a:cubicBezTo>
                    <a:lnTo>
                      <a:pt x="5205" y="3209"/>
                    </a:lnTo>
                    <a:cubicBezTo>
                      <a:pt x="5098" y="3102"/>
                      <a:pt x="5087" y="2932"/>
                      <a:pt x="5179" y="2819"/>
                    </a:cubicBezTo>
                    <a:cubicBezTo>
                      <a:pt x="5230" y="2758"/>
                      <a:pt x="5304" y="2721"/>
                      <a:pt x="5384" y="2717"/>
                    </a:cubicBezTo>
                    <a:cubicBezTo>
                      <a:pt x="5388" y="2717"/>
                      <a:pt x="5392" y="2717"/>
                      <a:pt x="5396" y="2717"/>
                    </a:cubicBezTo>
                    <a:cubicBezTo>
                      <a:pt x="5472" y="2717"/>
                      <a:pt x="5545" y="2746"/>
                      <a:pt x="5599" y="2800"/>
                    </a:cubicBezTo>
                    <a:lnTo>
                      <a:pt x="7096" y="4298"/>
                    </a:lnTo>
                    <a:cubicBezTo>
                      <a:pt x="7192" y="4393"/>
                      <a:pt x="7320" y="4446"/>
                      <a:pt x="7456" y="4446"/>
                    </a:cubicBezTo>
                    <a:lnTo>
                      <a:pt x="7457" y="4446"/>
                    </a:lnTo>
                    <a:cubicBezTo>
                      <a:pt x="7595" y="4445"/>
                      <a:pt x="7723" y="4393"/>
                      <a:pt x="7819" y="4297"/>
                    </a:cubicBezTo>
                    <a:cubicBezTo>
                      <a:pt x="8291" y="3823"/>
                      <a:pt x="8552" y="3190"/>
                      <a:pt x="8552" y="2516"/>
                    </a:cubicBezTo>
                    <a:cubicBezTo>
                      <a:pt x="8552" y="1841"/>
                      <a:pt x="8291" y="1208"/>
                      <a:pt x="7818" y="735"/>
                    </a:cubicBezTo>
                    <a:cubicBezTo>
                      <a:pt x="7344" y="261"/>
                      <a:pt x="6712" y="0"/>
                      <a:pt x="6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6"/>
              <p:cNvSpPr/>
              <p:nvPr/>
            </p:nvSpPr>
            <p:spPr>
              <a:xfrm>
                <a:off x="1432325" y="1556900"/>
                <a:ext cx="23850" cy="23875"/>
              </a:xfrm>
              <a:custGeom>
                <a:avLst/>
                <a:gdLst/>
                <a:ahLst/>
                <a:cxnLst/>
                <a:rect l="l" t="t" r="r" b="b"/>
                <a:pathLst>
                  <a:path w="954" h="955" extrusionOk="0">
                    <a:moveTo>
                      <a:pt x="477" y="303"/>
                    </a:moveTo>
                    <a:cubicBezTo>
                      <a:pt x="573" y="303"/>
                      <a:pt x="652" y="381"/>
                      <a:pt x="652" y="477"/>
                    </a:cubicBezTo>
                    <a:cubicBezTo>
                      <a:pt x="652" y="574"/>
                      <a:pt x="573" y="652"/>
                      <a:pt x="477" y="652"/>
                    </a:cubicBezTo>
                    <a:cubicBezTo>
                      <a:pt x="380" y="652"/>
                      <a:pt x="301" y="574"/>
                      <a:pt x="301" y="477"/>
                    </a:cubicBezTo>
                    <a:cubicBezTo>
                      <a:pt x="301" y="381"/>
                      <a:pt x="380" y="303"/>
                      <a:pt x="477" y="303"/>
                    </a:cubicBezTo>
                    <a:close/>
                    <a:moveTo>
                      <a:pt x="477" y="1"/>
                    </a:moveTo>
                    <a:cubicBezTo>
                      <a:pt x="214" y="1"/>
                      <a:pt x="0" y="215"/>
                      <a:pt x="0" y="477"/>
                    </a:cubicBezTo>
                    <a:cubicBezTo>
                      <a:pt x="0" y="740"/>
                      <a:pt x="214" y="954"/>
                      <a:pt x="477" y="954"/>
                    </a:cubicBezTo>
                    <a:cubicBezTo>
                      <a:pt x="740" y="954"/>
                      <a:pt x="954" y="740"/>
                      <a:pt x="954" y="477"/>
                    </a:cubicBezTo>
                    <a:cubicBezTo>
                      <a:pt x="954" y="215"/>
                      <a:pt x="740" y="1"/>
                      <a:pt x="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6"/>
              <p:cNvSpPr/>
              <p:nvPr/>
            </p:nvSpPr>
            <p:spPr>
              <a:xfrm>
                <a:off x="1501250" y="1580975"/>
                <a:ext cx="23875" cy="23825"/>
              </a:xfrm>
              <a:custGeom>
                <a:avLst/>
                <a:gdLst/>
                <a:ahLst/>
                <a:cxnLst/>
                <a:rect l="l" t="t" r="r" b="b"/>
                <a:pathLst>
                  <a:path w="955" h="953" extrusionOk="0">
                    <a:moveTo>
                      <a:pt x="477" y="301"/>
                    </a:moveTo>
                    <a:cubicBezTo>
                      <a:pt x="574" y="301"/>
                      <a:pt x="653" y="380"/>
                      <a:pt x="653" y="477"/>
                    </a:cubicBezTo>
                    <a:cubicBezTo>
                      <a:pt x="653" y="574"/>
                      <a:pt x="574" y="652"/>
                      <a:pt x="477" y="652"/>
                    </a:cubicBezTo>
                    <a:cubicBezTo>
                      <a:pt x="381" y="652"/>
                      <a:pt x="302" y="574"/>
                      <a:pt x="302" y="477"/>
                    </a:cubicBezTo>
                    <a:cubicBezTo>
                      <a:pt x="302" y="380"/>
                      <a:pt x="381" y="301"/>
                      <a:pt x="477" y="301"/>
                    </a:cubicBezTo>
                    <a:close/>
                    <a:moveTo>
                      <a:pt x="477" y="1"/>
                    </a:moveTo>
                    <a:cubicBezTo>
                      <a:pt x="214" y="1"/>
                      <a:pt x="1" y="214"/>
                      <a:pt x="1" y="477"/>
                    </a:cubicBezTo>
                    <a:cubicBezTo>
                      <a:pt x="1" y="739"/>
                      <a:pt x="214" y="953"/>
                      <a:pt x="477" y="953"/>
                    </a:cubicBezTo>
                    <a:cubicBezTo>
                      <a:pt x="740" y="953"/>
                      <a:pt x="954" y="739"/>
                      <a:pt x="954" y="477"/>
                    </a:cubicBezTo>
                    <a:cubicBezTo>
                      <a:pt x="954" y="214"/>
                      <a:pt x="740" y="1"/>
                      <a:pt x="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6"/>
              <p:cNvSpPr/>
              <p:nvPr/>
            </p:nvSpPr>
            <p:spPr>
              <a:xfrm>
                <a:off x="1388125" y="1688475"/>
                <a:ext cx="23850" cy="23875"/>
              </a:xfrm>
              <a:custGeom>
                <a:avLst/>
                <a:gdLst/>
                <a:ahLst/>
                <a:cxnLst/>
                <a:rect l="l" t="t" r="r" b="b"/>
                <a:pathLst>
                  <a:path w="954" h="955" extrusionOk="0">
                    <a:moveTo>
                      <a:pt x="477" y="302"/>
                    </a:moveTo>
                    <a:cubicBezTo>
                      <a:pt x="574" y="302"/>
                      <a:pt x="653" y="380"/>
                      <a:pt x="653" y="478"/>
                    </a:cubicBezTo>
                    <a:cubicBezTo>
                      <a:pt x="653" y="574"/>
                      <a:pt x="574" y="653"/>
                      <a:pt x="477" y="653"/>
                    </a:cubicBezTo>
                    <a:cubicBezTo>
                      <a:pt x="380" y="653"/>
                      <a:pt x="302" y="574"/>
                      <a:pt x="302" y="478"/>
                    </a:cubicBezTo>
                    <a:cubicBezTo>
                      <a:pt x="302" y="380"/>
                      <a:pt x="380" y="302"/>
                      <a:pt x="477" y="302"/>
                    </a:cubicBezTo>
                    <a:close/>
                    <a:moveTo>
                      <a:pt x="477" y="1"/>
                    </a:moveTo>
                    <a:cubicBezTo>
                      <a:pt x="215" y="1"/>
                      <a:pt x="0" y="215"/>
                      <a:pt x="0" y="478"/>
                    </a:cubicBezTo>
                    <a:cubicBezTo>
                      <a:pt x="0" y="741"/>
                      <a:pt x="215" y="954"/>
                      <a:pt x="477" y="954"/>
                    </a:cubicBezTo>
                    <a:cubicBezTo>
                      <a:pt x="740" y="954"/>
                      <a:pt x="953" y="741"/>
                      <a:pt x="953" y="478"/>
                    </a:cubicBezTo>
                    <a:cubicBezTo>
                      <a:pt x="953" y="215"/>
                      <a:pt x="740" y="1"/>
                      <a:pt x="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6"/>
              <p:cNvSpPr/>
              <p:nvPr/>
            </p:nvSpPr>
            <p:spPr>
              <a:xfrm>
                <a:off x="1444625" y="1643025"/>
                <a:ext cx="23875" cy="23850"/>
              </a:xfrm>
              <a:custGeom>
                <a:avLst/>
                <a:gdLst/>
                <a:ahLst/>
                <a:cxnLst/>
                <a:rect l="l" t="t" r="r" b="b"/>
                <a:pathLst>
                  <a:path w="955" h="954" extrusionOk="0">
                    <a:moveTo>
                      <a:pt x="477" y="301"/>
                    </a:moveTo>
                    <a:cubicBezTo>
                      <a:pt x="575" y="301"/>
                      <a:pt x="653" y="380"/>
                      <a:pt x="653" y="477"/>
                    </a:cubicBezTo>
                    <a:cubicBezTo>
                      <a:pt x="653" y="573"/>
                      <a:pt x="575" y="652"/>
                      <a:pt x="477" y="652"/>
                    </a:cubicBezTo>
                    <a:cubicBezTo>
                      <a:pt x="381" y="652"/>
                      <a:pt x="303" y="573"/>
                      <a:pt x="303" y="477"/>
                    </a:cubicBezTo>
                    <a:cubicBezTo>
                      <a:pt x="303" y="380"/>
                      <a:pt x="381" y="301"/>
                      <a:pt x="477" y="301"/>
                    </a:cubicBezTo>
                    <a:close/>
                    <a:moveTo>
                      <a:pt x="477" y="0"/>
                    </a:moveTo>
                    <a:cubicBezTo>
                      <a:pt x="215" y="0"/>
                      <a:pt x="1" y="214"/>
                      <a:pt x="1" y="477"/>
                    </a:cubicBezTo>
                    <a:cubicBezTo>
                      <a:pt x="1" y="740"/>
                      <a:pt x="215" y="954"/>
                      <a:pt x="477" y="954"/>
                    </a:cubicBezTo>
                    <a:cubicBezTo>
                      <a:pt x="740" y="954"/>
                      <a:pt x="954" y="740"/>
                      <a:pt x="954" y="477"/>
                    </a:cubicBezTo>
                    <a:cubicBezTo>
                      <a:pt x="954" y="214"/>
                      <a:pt x="740"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6"/>
              <p:cNvSpPr/>
              <p:nvPr/>
            </p:nvSpPr>
            <p:spPr>
              <a:xfrm>
                <a:off x="1517100" y="1564925"/>
                <a:ext cx="7550" cy="7550"/>
              </a:xfrm>
              <a:custGeom>
                <a:avLst/>
                <a:gdLst/>
                <a:ahLst/>
                <a:cxnLst/>
                <a:rect l="l" t="t" r="r" b="b"/>
                <a:pathLst>
                  <a:path w="302" h="302" extrusionOk="0">
                    <a:moveTo>
                      <a:pt x="151" y="0"/>
                    </a:moveTo>
                    <a:cubicBezTo>
                      <a:pt x="68" y="0"/>
                      <a:pt x="1" y="67"/>
                      <a:pt x="1" y="150"/>
                    </a:cubicBezTo>
                    <a:cubicBezTo>
                      <a:pt x="1" y="234"/>
                      <a:pt x="68" y="301"/>
                      <a:pt x="151" y="301"/>
                    </a:cubicBezTo>
                    <a:cubicBezTo>
                      <a:pt x="234" y="301"/>
                      <a:pt x="301" y="234"/>
                      <a:pt x="301" y="150"/>
                    </a:cubicBezTo>
                    <a:cubicBezTo>
                      <a:pt x="301" y="67"/>
                      <a:pt x="234"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6"/>
              <p:cNvSpPr/>
              <p:nvPr/>
            </p:nvSpPr>
            <p:spPr>
              <a:xfrm>
                <a:off x="1509400" y="1544825"/>
                <a:ext cx="7575" cy="7575"/>
              </a:xfrm>
              <a:custGeom>
                <a:avLst/>
                <a:gdLst/>
                <a:ahLst/>
                <a:cxnLst/>
                <a:rect l="l" t="t" r="r" b="b"/>
                <a:pathLst>
                  <a:path w="303" h="303" extrusionOk="0">
                    <a:moveTo>
                      <a:pt x="151" y="1"/>
                    </a:moveTo>
                    <a:cubicBezTo>
                      <a:pt x="68" y="1"/>
                      <a:pt x="1" y="68"/>
                      <a:pt x="1" y="152"/>
                    </a:cubicBezTo>
                    <a:cubicBezTo>
                      <a:pt x="1" y="234"/>
                      <a:pt x="68" y="303"/>
                      <a:pt x="151" y="303"/>
                    </a:cubicBezTo>
                    <a:cubicBezTo>
                      <a:pt x="234" y="303"/>
                      <a:pt x="302" y="234"/>
                      <a:pt x="302" y="152"/>
                    </a:cubicBezTo>
                    <a:cubicBezTo>
                      <a:pt x="302" y="68"/>
                      <a:pt x="23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6"/>
              <p:cNvSpPr/>
              <p:nvPr/>
            </p:nvSpPr>
            <p:spPr>
              <a:xfrm>
                <a:off x="1474825" y="1640975"/>
                <a:ext cx="7550" cy="7575"/>
              </a:xfrm>
              <a:custGeom>
                <a:avLst/>
                <a:gdLst/>
                <a:ahLst/>
                <a:cxnLst/>
                <a:rect l="l" t="t" r="r" b="b"/>
                <a:pathLst>
                  <a:path w="302" h="303" extrusionOk="0">
                    <a:moveTo>
                      <a:pt x="152" y="1"/>
                    </a:moveTo>
                    <a:cubicBezTo>
                      <a:pt x="68" y="1"/>
                      <a:pt x="1" y="69"/>
                      <a:pt x="1" y="151"/>
                    </a:cubicBezTo>
                    <a:cubicBezTo>
                      <a:pt x="1" y="234"/>
                      <a:pt x="68" y="302"/>
                      <a:pt x="152" y="302"/>
                    </a:cubicBezTo>
                    <a:cubicBezTo>
                      <a:pt x="234" y="302"/>
                      <a:pt x="301" y="234"/>
                      <a:pt x="301" y="151"/>
                    </a:cubicBezTo>
                    <a:cubicBezTo>
                      <a:pt x="301" y="69"/>
                      <a:pt x="234"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6"/>
              <p:cNvSpPr/>
              <p:nvPr/>
            </p:nvSpPr>
            <p:spPr>
              <a:xfrm>
                <a:off x="1434075" y="1587525"/>
                <a:ext cx="7550" cy="7550"/>
              </a:xfrm>
              <a:custGeom>
                <a:avLst/>
                <a:gdLst/>
                <a:ahLst/>
                <a:cxnLst/>
                <a:rect l="l" t="t" r="r" b="b"/>
                <a:pathLst>
                  <a:path w="302" h="302" extrusionOk="0">
                    <a:moveTo>
                      <a:pt x="152" y="0"/>
                    </a:moveTo>
                    <a:cubicBezTo>
                      <a:pt x="68" y="0"/>
                      <a:pt x="1" y="67"/>
                      <a:pt x="1" y="151"/>
                    </a:cubicBezTo>
                    <a:cubicBezTo>
                      <a:pt x="1" y="234"/>
                      <a:pt x="68" y="301"/>
                      <a:pt x="152" y="301"/>
                    </a:cubicBezTo>
                    <a:cubicBezTo>
                      <a:pt x="234" y="301"/>
                      <a:pt x="301" y="234"/>
                      <a:pt x="301" y="151"/>
                    </a:cubicBezTo>
                    <a:cubicBezTo>
                      <a:pt x="301" y="67"/>
                      <a:pt x="234"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6"/>
              <p:cNvSpPr/>
              <p:nvPr/>
            </p:nvSpPr>
            <p:spPr>
              <a:xfrm>
                <a:off x="1463700" y="1565925"/>
                <a:ext cx="7575" cy="7550"/>
              </a:xfrm>
              <a:custGeom>
                <a:avLst/>
                <a:gdLst/>
                <a:ahLst/>
                <a:cxnLst/>
                <a:rect l="l" t="t" r="r" b="b"/>
                <a:pathLst>
                  <a:path w="303" h="302" extrusionOk="0">
                    <a:moveTo>
                      <a:pt x="151" y="0"/>
                    </a:moveTo>
                    <a:cubicBezTo>
                      <a:pt x="68" y="0"/>
                      <a:pt x="0" y="68"/>
                      <a:pt x="0" y="151"/>
                    </a:cubicBezTo>
                    <a:cubicBezTo>
                      <a:pt x="0" y="235"/>
                      <a:pt x="68" y="302"/>
                      <a:pt x="151" y="302"/>
                    </a:cubicBezTo>
                    <a:cubicBezTo>
                      <a:pt x="234" y="302"/>
                      <a:pt x="302" y="235"/>
                      <a:pt x="302" y="151"/>
                    </a:cubicBezTo>
                    <a:cubicBezTo>
                      <a:pt x="302" y="68"/>
                      <a:pt x="234"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6"/>
              <p:cNvSpPr/>
              <p:nvPr/>
            </p:nvSpPr>
            <p:spPr>
              <a:xfrm>
                <a:off x="1383000" y="1647525"/>
                <a:ext cx="7550" cy="7550"/>
              </a:xfrm>
              <a:custGeom>
                <a:avLst/>
                <a:gdLst/>
                <a:ahLst/>
                <a:cxnLst/>
                <a:rect l="l" t="t" r="r" b="b"/>
                <a:pathLst>
                  <a:path w="302" h="302" extrusionOk="0">
                    <a:moveTo>
                      <a:pt x="152" y="0"/>
                    </a:moveTo>
                    <a:cubicBezTo>
                      <a:pt x="68" y="0"/>
                      <a:pt x="1" y="68"/>
                      <a:pt x="1" y="150"/>
                    </a:cubicBezTo>
                    <a:cubicBezTo>
                      <a:pt x="1" y="234"/>
                      <a:pt x="68" y="301"/>
                      <a:pt x="152" y="301"/>
                    </a:cubicBezTo>
                    <a:cubicBezTo>
                      <a:pt x="234" y="301"/>
                      <a:pt x="301" y="234"/>
                      <a:pt x="301" y="150"/>
                    </a:cubicBezTo>
                    <a:cubicBezTo>
                      <a:pt x="301" y="68"/>
                      <a:pt x="234"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6"/>
              <p:cNvSpPr/>
              <p:nvPr/>
            </p:nvSpPr>
            <p:spPr>
              <a:xfrm>
                <a:off x="1368025" y="1702450"/>
                <a:ext cx="7550" cy="7575"/>
              </a:xfrm>
              <a:custGeom>
                <a:avLst/>
                <a:gdLst/>
                <a:ahLst/>
                <a:cxnLst/>
                <a:rect l="l" t="t" r="r" b="b"/>
                <a:pathLst>
                  <a:path w="302" h="303" extrusionOk="0">
                    <a:moveTo>
                      <a:pt x="150" y="0"/>
                    </a:moveTo>
                    <a:cubicBezTo>
                      <a:pt x="68" y="0"/>
                      <a:pt x="1" y="68"/>
                      <a:pt x="1" y="151"/>
                    </a:cubicBezTo>
                    <a:cubicBezTo>
                      <a:pt x="1" y="235"/>
                      <a:pt x="68" y="302"/>
                      <a:pt x="150" y="302"/>
                    </a:cubicBezTo>
                    <a:cubicBezTo>
                      <a:pt x="234" y="302"/>
                      <a:pt x="301" y="235"/>
                      <a:pt x="301" y="151"/>
                    </a:cubicBezTo>
                    <a:cubicBezTo>
                      <a:pt x="301" y="68"/>
                      <a:pt x="23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6"/>
              <p:cNvSpPr/>
              <p:nvPr/>
            </p:nvSpPr>
            <p:spPr>
              <a:xfrm>
                <a:off x="1420500" y="1702525"/>
                <a:ext cx="7575" cy="7550"/>
              </a:xfrm>
              <a:custGeom>
                <a:avLst/>
                <a:gdLst/>
                <a:ahLst/>
                <a:cxnLst/>
                <a:rect l="l" t="t" r="r" b="b"/>
                <a:pathLst>
                  <a:path w="303" h="302" extrusionOk="0">
                    <a:moveTo>
                      <a:pt x="152" y="0"/>
                    </a:moveTo>
                    <a:cubicBezTo>
                      <a:pt x="68" y="0"/>
                      <a:pt x="1" y="67"/>
                      <a:pt x="1" y="151"/>
                    </a:cubicBezTo>
                    <a:cubicBezTo>
                      <a:pt x="1" y="234"/>
                      <a:pt x="68" y="301"/>
                      <a:pt x="152" y="301"/>
                    </a:cubicBezTo>
                    <a:cubicBezTo>
                      <a:pt x="235" y="301"/>
                      <a:pt x="303" y="234"/>
                      <a:pt x="303" y="151"/>
                    </a:cubicBezTo>
                    <a:cubicBezTo>
                      <a:pt x="303" y="67"/>
                      <a:pt x="235"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6"/>
              <p:cNvSpPr/>
              <p:nvPr/>
            </p:nvSpPr>
            <p:spPr>
              <a:xfrm>
                <a:off x="1378325" y="1621175"/>
                <a:ext cx="7575" cy="7550"/>
              </a:xfrm>
              <a:custGeom>
                <a:avLst/>
                <a:gdLst/>
                <a:ahLst/>
                <a:cxnLst/>
                <a:rect l="l" t="t" r="r" b="b"/>
                <a:pathLst>
                  <a:path w="303" h="302" extrusionOk="0">
                    <a:moveTo>
                      <a:pt x="151" y="1"/>
                    </a:moveTo>
                    <a:cubicBezTo>
                      <a:pt x="68" y="1"/>
                      <a:pt x="0" y="68"/>
                      <a:pt x="0" y="150"/>
                    </a:cubicBezTo>
                    <a:cubicBezTo>
                      <a:pt x="0" y="234"/>
                      <a:pt x="68" y="301"/>
                      <a:pt x="151" y="301"/>
                    </a:cubicBezTo>
                    <a:cubicBezTo>
                      <a:pt x="235" y="301"/>
                      <a:pt x="302" y="234"/>
                      <a:pt x="302" y="150"/>
                    </a:cubicBezTo>
                    <a:cubicBezTo>
                      <a:pt x="302" y="68"/>
                      <a:pt x="235"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6"/>
              <p:cNvSpPr/>
              <p:nvPr/>
            </p:nvSpPr>
            <p:spPr>
              <a:xfrm>
                <a:off x="1302000" y="1513125"/>
                <a:ext cx="72175" cy="72750"/>
              </a:xfrm>
              <a:custGeom>
                <a:avLst/>
                <a:gdLst/>
                <a:ahLst/>
                <a:cxnLst/>
                <a:rect l="l" t="t" r="r" b="b"/>
                <a:pathLst>
                  <a:path w="2887" h="2910" extrusionOk="0">
                    <a:moveTo>
                      <a:pt x="580" y="1420"/>
                    </a:moveTo>
                    <a:cubicBezTo>
                      <a:pt x="816" y="1420"/>
                      <a:pt x="1008" y="1611"/>
                      <a:pt x="1008" y="1848"/>
                    </a:cubicBezTo>
                    <a:cubicBezTo>
                      <a:pt x="1008" y="2062"/>
                      <a:pt x="848" y="2241"/>
                      <a:pt x="642" y="2271"/>
                    </a:cubicBezTo>
                    <a:cubicBezTo>
                      <a:pt x="447" y="2077"/>
                      <a:pt x="320" y="1814"/>
                      <a:pt x="304" y="1520"/>
                    </a:cubicBezTo>
                    <a:cubicBezTo>
                      <a:pt x="381" y="1456"/>
                      <a:pt x="478" y="1420"/>
                      <a:pt x="580" y="1420"/>
                    </a:cubicBezTo>
                    <a:close/>
                    <a:moveTo>
                      <a:pt x="1455" y="0"/>
                    </a:moveTo>
                    <a:cubicBezTo>
                      <a:pt x="653" y="0"/>
                      <a:pt x="1" y="653"/>
                      <a:pt x="1" y="1454"/>
                    </a:cubicBezTo>
                    <a:cubicBezTo>
                      <a:pt x="1" y="2257"/>
                      <a:pt x="653" y="2909"/>
                      <a:pt x="1455" y="2909"/>
                    </a:cubicBezTo>
                    <a:cubicBezTo>
                      <a:pt x="2124" y="2909"/>
                      <a:pt x="2704" y="2456"/>
                      <a:pt x="2867" y="1807"/>
                    </a:cubicBezTo>
                    <a:cubicBezTo>
                      <a:pt x="2887" y="1727"/>
                      <a:pt x="2838" y="1645"/>
                      <a:pt x="2757" y="1625"/>
                    </a:cubicBezTo>
                    <a:cubicBezTo>
                      <a:pt x="2745" y="1622"/>
                      <a:pt x="2733" y="1621"/>
                      <a:pt x="2721" y="1621"/>
                    </a:cubicBezTo>
                    <a:cubicBezTo>
                      <a:pt x="2653" y="1621"/>
                      <a:pt x="2591" y="1666"/>
                      <a:pt x="2575" y="1735"/>
                    </a:cubicBezTo>
                    <a:cubicBezTo>
                      <a:pt x="2446" y="2248"/>
                      <a:pt x="1986" y="2608"/>
                      <a:pt x="1455" y="2608"/>
                    </a:cubicBezTo>
                    <a:cubicBezTo>
                      <a:pt x="1268" y="2608"/>
                      <a:pt x="1092" y="2563"/>
                      <a:pt x="936" y="2484"/>
                    </a:cubicBezTo>
                    <a:cubicBezTo>
                      <a:pt x="1158" y="2358"/>
                      <a:pt x="1309" y="2120"/>
                      <a:pt x="1309" y="1848"/>
                    </a:cubicBezTo>
                    <a:cubicBezTo>
                      <a:pt x="1309" y="1446"/>
                      <a:pt x="982" y="1118"/>
                      <a:pt x="580" y="1118"/>
                    </a:cubicBezTo>
                    <a:cubicBezTo>
                      <a:pt x="497" y="1118"/>
                      <a:pt x="417" y="1133"/>
                      <a:pt x="340" y="1160"/>
                    </a:cubicBezTo>
                    <a:cubicBezTo>
                      <a:pt x="471" y="666"/>
                      <a:pt x="921" y="301"/>
                      <a:pt x="1455" y="301"/>
                    </a:cubicBezTo>
                    <a:cubicBezTo>
                      <a:pt x="1964" y="301"/>
                      <a:pt x="2407" y="628"/>
                      <a:pt x="2557" y="1113"/>
                    </a:cubicBezTo>
                    <a:cubicBezTo>
                      <a:pt x="2577" y="1178"/>
                      <a:pt x="2637" y="1219"/>
                      <a:pt x="2701" y="1219"/>
                    </a:cubicBezTo>
                    <a:cubicBezTo>
                      <a:pt x="2716" y="1219"/>
                      <a:pt x="2731" y="1217"/>
                      <a:pt x="2745" y="1212"/>
                    </a:cubicBezTo>
                    <a:cubicBezTo>
                      <a:pt x="2825" y="1187"/>
                      <a:pt x="2869" y="1103"/>
                      <a:pt x="2845" y="1024"/>
                    </a:cubicBezTo>
                    <a:cubicBezTo>
                      <a:pt x="2655" y="411"/>
                      <a:pt x="2097"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6"/>
              <p:cNvSpPr/>
              <p:nvPr/>
            </p:nvSpPr>
            <p:spPr>
              <a:xfrm>
                <a:off x="1336400" y="1529025"/>
                <a:ext cx="22250" cy="22250"/>
              </a:xfrm>
              <a:custGeom>
                <a:avLst/>
                <a:gdLst/>
                <a:ahLst/>
                <a:cxnLst/>
                <a:rect l="l" t="t" r="r" b="b"/>
                <a:pathLst>
                  <a:path w="890" h="890" extrusionOk="0">
                    <a:moveTo>
                      <a:pt x="445" y="302"/>
                    </a:moveTo>
                    <a:cubicBezTo>
                      <a:pt x="524" y="302"/>
                      <a:pt x="588" y="366"/>
                      <a:pt x="588" y="444"/>
                    </a:cubicBezTo>
                    <a:cubicBezTo>
                      <a:pt x="588" y="524"/>
                      <a:pt x="524" y="588"/>
                      <a:pt x="445" y="588"/>
                    </a:cubicBezTo>
                    <a:cubicBezTo>
                      <a:pt x="366" y="588"/>
                      <a:pt x="302" y="524"/>
                      <a:pt x="302" y="444"/>
                    </a:cubicBezTo>
                    <a:cubicBezTo>
                      <a:pt x="302" y="366"/>
                      <a:pt x="366" y="302"/>
                      <a:pt x="445" y="302"/>
                    </a:cubicBezTo>
                    <a:close/>
                    <a:moveTo>
                      <a:pt x="445" y="0"/>
                    </a:moveTo>
                    <a:cubicBezTo>
                      <a:pt x="200" y="0"/>
                      <a:pt x="0" y="200"/>
                      <a:pt x="0" y="444"/>
                    </a:cubicBezTo>
                    <a:cubicBezTo>
                      <a:pt x="0" y="689"/>
                      <a:pt x="200" y="890"/>
                      <a:pt x="445" y="890"/>
                    </a:cubicBezTo>
                    <a:cubicBezTo>
                      <a:pt x="690" y="890"/>
                      <a:pt x="890" y="689"/>
                      <a:pt x="890" y="444"/>
                    </a:cubicBezTo>
                    <a:cubicBezTo>
                      <a:pt x="890" y="199"/>
                      <a:pt x="690" y="0"/>
                      <a:pt x="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6"/>
              <p:cNvSpPr/>
              <p:nvPr/>
            </p:nvSpPr>
            <p:spPr>
              <a:xfrm>
                <a:off x="1352200" y="1553875"/>
                <a:ext cx="7575" cy="7550"/>
              </a:xfrm>
              <a:custGeom>
                <a:avLst/>
                <a:gdLst/>
                <a:ahLst/>
                <a:cxnLst/>
                <a:rect l="l" t="t" r="r" b="b"/>
                <a:pathLst>
                  <a:path w="303" h="302" extrusionOk="0">
                    <a:moveTo>
                      <a:pt x="152" y="0"/>
                    </a:moveTo>
                    <a:cubicBezTo>
                      <a:pt x="69" y="0"/>
                      <a:pt x="1" y="68"/>
                      <a:pt x="1" y="151"/>
                    </a:cubicBezTo>
                    <a:cubicBezTo>
                      <a:pt x="1" y="234"/>
                      <a:pt x="69" y="302"/>
                      <a:pt x="152" y="302"/>
                    </a:cubicBezTo>
                    <a:cubicBezTo>
                      <a:pt x="236" y="302"/>
                      <a:pt x="303" y="234"/>
                      <a:pt x="303" y="151"/>
                    </a:cubicBezTo>
                    <a:cubicBezTo>
                      <a:pt x="303" y="68"/>
                      <a:pt x="236"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6"/>
              <p:cNvSpPr/>
              <p:nvPr/>
            </p:nvSpPr>
            <p:spPr>
              <a:xfrm>
                <a:off x="1339675" y="1564425"/>
                <a:ext cx="7550" cy="7550"/>
              </a:xfrm>
              <a:custGeom>
                <a:avLst/>
                <a:gdLst/>
                <a:ahLst/>
                <a:cxnLst/>
                <a:rect l="l" t="t" r="r" b="b"/>
                <a:pathLst>
                  <a:path w="302" h="302" extrusionOk="0">
                    <a:moveTo>
                      <a:pt x="151" y="0"/>
                    </a:moveTo>
                    <a:cubicBezTo>
                      <a:pt x="67" y="0"/>
                      <a:pt x="0" y="68"/>
                      <a:pt x="0" y="151"/>
                    </a:cubicBezTo>
                    <a:cubicBezTo>
                      <a:pt x="0" y="234"/>
                      <a:pt x="67" y="301"/>
                      <a:pt x="151" y="301"/>
                    </a:cubicBezTo>
                    <a:cubicBezTo>
                      <a:pt x="234" y="301"/>
                      <a:pt x="302" y="234"/>
                      <a:pt x="302" y="151"/>
                    </a:cubicBezTo>
                    <a:cubicBezTo>
                      <a:pt x="302" y="68"/>
                      <a:pt x="234"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6"/>
              <p:cNvSpPr/>
              <p:nvPr/>
            </p:nvSpPr>
            <p:spPr>
              <a:xfrm>
                <a:off x="1324000" y="1530225"/>
                <a:ext cx="7575" cy="7575"/>
              </a:xfrm>
              <a:custGeom>
                <a:avLst/>
                <a:gdLst/>
                <a:ahLst/>
                <a:cxnLst/>
                <a:rect l="l" t="t" r="r" b="b"/>
                <a:pathLst>
                  <a:path w="303" h="303" extrusionOk="0">
                    <a:moveTo>
                      <a:pt x="151" y="0"/>
                    </a:moveTo>
                    <a:cubicBezTo>
                      <a:pt x="69" y="0"/>
                      <a:pt x="1" y="67"/>
                      <a:pt x="1" y="151"/>
                    </a:cubicBezTo>
                    <a:cubicBezTo>
                      <a:pt x="1" y="234"/>
                      <a:pt x="69" y="302"/>
                      <a:pt x="151" y="302"/>
                    </a:cubicBezTo>
                    <a:cubicBezTo>
                      <a:pt x="234" y="302"/>
                      <a:pt x="302" y="234"/>
                      <a:pt x="302" y="151"/>
                    </a:cubicBezTo>
                    <a:cubicBezTo>
                      <a:pt x="302" y="67"/>
                      <a:pt x="234"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9" name="Freeform 10">
            <a:extLst>
              <a:ext uri="{FF2B5EF4-FFF2-40B4-BE49-F238E27FC236}">
                <a16:creationId xmlns:a16="http://schemas.microsoft.com/office/drawing/2014/main" id="{3047785E-F81A-4D6D-8A5F-07B9842FB808}"/>
              </a:ext>
            </a:extLst>
          </p:cNvPr>
          <p:cNvSpPr/>
          <p:nvPr/>
        </p:nvSpPr>
        <p:spPr>
          <a:xfrm>
            <a:off x="585714" y="1056426"/>
            <a:ext cx="5196968" cy="3102849"/>
          </a:xfrm>
          <a:custGeom>
            <a:avLst/>
            <a:gdLst/>
            <a:ahLst/>
            <a:cxnLst/>
            <a:rect l="l" t="t" r="r" b="b"/>
            <a:pathLst>
              <a:path w="3003733" h="1209003">
                <a:moveTo>
                  <a:pt x="0" y="0"/>
                </a:moveTo>
                <a:lnTo>
                  <a:pt x="3003733" y="0"/>
                </a:lnTo>
                <a:lnTo>
                  <a:pt x="3003733" y="1209003"/>
                </a:lnTo>
                <a:lnTo>
                  <a:pt x="0" y="12090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2" name="TextBox 131">
            <a:extLst>
              <a:ext uri="{FF2B5EF4-FFF2-40B4-BE49-F238E27FC236}">
                <a16:creationId xmlns:a16="http://schemas.microsoft.com/office/drawing/2014/main" id="{025F9411-3504-477A-898D-2534581D8135}"/>
              </a:ext>
            </a:extLst>
          </p:cNvPr>
          <p:cNvSpPr txBox="1"/>
          <p:nvPr/>
        </p:nvSpPr>
        <p:spPr>
          <a:xfrm>
            <a:off x="802067" y="1478905"/>
            <a:ext cx="4812393" cy="1420325"/>
          </a:xfrm>
          <a:prstGeom prst="rect">
            <a:avLst/>
          </a:prstGeom>
          <a:noFill/>
        </p:spPr>
        <p:txBody>
          <a:bodyPr wrap="square">
            <a:spAutoFit/>
          </a:bodyPr>
          <a:lstStyle/>
          <a:p>
            <a:pPr algn="just">
              <a:lnSpc>
                <a:spcPct val="150000"/>
              </a:lnSpc>
            </a:pPr>
            <a:r>
              <a:rPr lang="en-US" sz="2000" b="1" dirty="0" err="1">
                <a:effectLst/>
                <a:latin typeface="+mn-lt"/>
                <a:ea typeface="Times New Roman" panose="02020603050405020304" pitchFamily="18" charset="0"/>
              </a:rPr>
              <a:t>Câu</a:t>
            </a:r>
            <a:r>
              <a:rPr lang="en-US" sz="2000" b="1" dirty="0">
                <a:effectLst/>
                <a:latin typeface="+mn-lt"/>
                <a:ea typeface="Times New Roman" panose="02020603050405020304" pitchFamily="18" charset="0"/>
              </a:rPr>
              <a:t> 2. </a:t>
            </a:r>
            <a:r>
              <a:rPr lang="vi-VN" sz="2000" dirty="0">
                <a:effectLst/>
                <a:latin typeface="+mn-lt"/>
                <a:ea typeface="Times New Roman" panose="02020603050405020304" pitchFamily="18" charset="0"/>
              </a:rPr>
              <a:t>Từ những hiểu biết về chất gây nghiện, em sẽ tuyên truyền điều gì đến người thân và mọi người xung quanh? </a:t>
            </a:r>
            <a:endParaRPr lang="en-US" sz="2000" dirty="0">
              <a:latin typeface="+mn-lt"/>
            </a:endParaRPr>
          </a:p>
        </p:txBody>
      </p:sp>
      <p:pic>
        <p:nvPicPr>
          <p:cNvPr id="3074" name="Picture 2" descr="Quy định về xác định tình trạng nghiện ma túy">
            <a:extLst>
              <a:ext uri="{FF2B5EF4-FFF2-40B4-BE49-F238E27FC236}">
                <a16:creationId xmlns:a16="http://schemas.microsoft.com/office/drawing/2014/main" id="{170810DB-B350-4A75-B3C1-405CD2809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2909" y="1329385"/>
            <a:ext cx="2752870" cy="2327372"/>
          </a:xfrm>
          <a:prstGeom prst="ellipse">
            <a:avLst/>
          </a:prstGeom>
          <a:noFill/>
          <a:extLst>
            <a:ext uri="{909E8E84-426E-40DD-AFC4-6F175D3DCCD1}">
              <a14:hiddenFill xmlns:a14="http://schemas.microsoft.com/office/drawing/2010/main">
                <a:solidFill>
                  <a:srgbClr val="FFFFFF"/>
                </a:solidFill>
              </a14:hiddenFill>
            </a:ext>
          </a:extLst>
        </p:spPr>
      </p:pic>
      <p:pic>
        <p:nvPicPr>
          <p:cNvPr id="136" name="Picture 19">
            <a:extLst>
              <a:ext uri="{FF2B5EF4-FFF2-40B4-BE49-F238E27FC236}">
                <a16:creationId xmlns:a16="http://schemas.microsoft.com/office/drawing/2014/main" id="{E4EE3788-8609-41BF-8BAB-12B663CA13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640228">
            <a:off x="3703014" y="3118661"/>
            <a:ext cx="2466828" cy="1393758"/>
          </a:xfrm>
          <a:prstGeom prst="rect">
            <a:avLst/>
          </a:prstGeom>
        </p:spPr>
      </p:pic>
      <p:grpSp>
        <p:nvGrpSpPr>
          <p:cNvPr id="1165" name="Google Shape;1165;p46"/>
          <p:cNvGrpSpPr/>
          <p:nvPr/>
        </p:nvGrpSpPr>
        <p:grpSpPr>
          <a:xfrm>
            <a:off x="291242" y="3666053"/>
            <a:ext cx="1316583" cy="1240886"/>
            <a:chOff x="4126300" y="1081050"/>
            <a:chExt cx="891400" cy="967575"/>
          </a:xfrm>
        </p:grpSpPr>
        <p:sp>
          <p:nvSpPr>
            <p:cNvPr id="1166" name="Google Shape;1166;p46"/>
            <p:cNvSpPr/>
            <p:nvPr/>
          </p:nvSpPr>
          <p:spPr>
            <a:xfrm>
              <a:off x="4126325" y="1119425"/>
              <a:ext cx="891375" cy="929200"/>
            </a:xfrm>
            <a:custGeom>
              <a:avLst/>
              <a:gdLst/>
              <a:ahLst/>
              <a:cxnLst/>
              <a:rect l="l" t="t" r="r" b="b"/>
              <a:pathLst>
                <a:path w="35655" h="37168" extrusionOk="0">
                  <a:moveTo>
                    <a:pt x="20619" y="0"/>
                  </a:moveTo>
                  <a:cubicBezTo>
                    <a:pt x="20548" y="0"/>
                    <a:pt x="20475" y="12"/>
                    <a:pt x="20404" y="37"/>
                  </a:cubicBezTo>
                  <a:lnTo>
                    <a:pt x="19161" y="469"/>
                  </a:lnTo>
                  <a:cubicBezTo>
                    <a:pt x="18658" y="644"/>
                    <a:pt x="18321" y="1118"/>
                    <a:pt x="18321" y="1652"/>
                  </a:cubicBezTo>
                  <a:lnTo>
                    <a:pt x="18321" y="7409"/>
                  </a:lnTo>
                  <a:lnTo>
                    <a:pt x="17045" y="9621"/>
                  </a:lnTo>
                  <a:cubicBezTo>
                    <a:pt x="16269" y="9670"/>
                    <a:pt x="15542" y="9794"/>
                    <a:pt x="14882" y="9954"/>
                  </a:cubicBezTo>
                  <a:cubicBezTo>
                    <a:pt x="14949" y="9851"/>
                    <a:pt x="14988" y="9730"/>
                    <a:pt x="14988" y="9598"/>
                  </a:cubicBezTo>
                  <a:lnTo>
                    <a:pt x="14988" y="3597"/>
                  </a:lnTo>
                  <a:cubicBezTo>
                    <a:pt x="14988" y="3229"/>
                    <a:pt x="14844" y="2884"/>
                    <a:pt x="14584" y="2624"/>
                  </a:cubicBezTo>
                  <a:lnTo>
                    <a:pt x="12649" y="689"/>
                  </a:lnTo>
                  <a:cubicBezTo>
                    <a:pt x="12422" y="463"/>
                    <a:pt x="12121" y="337"/>
                    <a:pt x="11801" y="337"/>
                  </a:cubicBezTo>
                  <a:lnTo>
                    <a:pt x="10856" y="337"/>
                  </a:lnTo>
                  <a:cubicBezTo>
                    <a:pt x="10494" y="337"/>
                    <a:pt x="10201" y="630"/>
                    <a:pt x="10201" y="992"/>
                  </a:cubicBezTo>
                  <a:cubicBezTo>
                    <a:pt x="10201" y="1353"/>
                    <a:pt x="10494" y="1646"/>
                    <a:pt x="10856" y="1646"/>
                  </a:cubicBezTo>
                  <a:lnTo>
                    <a:pt x="11756" y="1646"/>
                  </a:lnTo>
                  <a:lnTo>
                    <a:pt x="13658" y="3549"/>
                  </a:lnTo>
                  <a:cubicBezTo>
                    <a:pt x="13671" y="3561"/>
                    <a:pt x="13678" y="3579"/>
                    <a:pt x="13678" y="3597"/>
                  </a:cubicBezTo>
                  <a:lnTo>
                    <a:pt x="13678" y="9598"/>
                  </a:lnTo>
                  <a:cubicBezTo>
                    <a:pt x="13678" y="9856"/>
                    <a:pt x="13828" y="10079"/>
                    <a:pt x="14046" y="10186"/>
                  </a:cubicBezTo>
                  <a:cubicBezTo>
                    <a:pt x="13349" y="10404"/>
                    <a:pt x="12755" y="10653"/>
                    <a:pt x="12291" y="10871"/>
                  </a:cubicBezTo>
                  <a:lnTo>
                    <a:pt x="10844" y="8885"/>
                  </a:lnTo>
                  <a:lnTo>
                    <a:pt x="10844" y="6816"/>
                  </a:lnTo>
                  <a:cubicBezTo>
                    <a:pt x="10844" y="6455"/>
                    <a:pt x="10551" y="6163"/>
                    <a:pt x="10190" y="6163"/>
                  </a:cubicBezTo>
                  <a:cubicBezTo>
                    <a:pt x="9828" y="6163"/>
                    <a:pt x="9535" y="6455"/>
                    <a:pt x="9535" y="6816"/>
                  </a:cubicBezTo>
                  <a:lnTo>
                    <a:pt x="9535" y="8444"/>
                  </a:lnTo>
                  <a:lnTo>
                    <a:pt x="8046" y="8444"/>
                  </a:lnTo>
                  <a:cubicBezTo>
                    <a:pt x="7685" y="8444"/>
                    <a:pt x="7391" y="8738"/>
                    <a:pt x="7391" y="9099"/>
                  </a:cubicBezTo>
                  <a:cubicBezTo>
                    <a:pt x="7391" y="9460"/>
                    <a:pt x="7685" y="9754"/>
                    <a:pt x="8046" y="9754"/>
                  </a:cubicBezTo>
                  <a:lnTo>
                    <a:pt x="9856" y="9754"/>
                  </a:lnTo>
                  <a:lnTo>
                    <a:pt x="11105" y="11467"/>
                  </a:lnTo>
                  <a:cubicBezTo>
                    <a:pt x="10758" y="11423"/>
                    <a:pt x="10414" y="11402"/>
                    <a:pt x="10074" y="11402"/>
                  </a:cubicBezTo>
                  <a:cubicBezTo>
                    <a:pt x="9228" y="11402"/>
                    <a:pt x="8407" y="11533"/>
                    <a:pt x="7626" y="11773"/>
                  </a:cubicBezTo>
                  <a:cubicBezTo>
                    <a:pt x="7624" y="11768"/>
                    <a:pt x="7623" y="11762"/>
                    <a:pt x="7621" y="11757"/>
                  </a:cubicBezTo>
                  <a:cubicBezTo>
                    <a:pt x="7534" y="11531"/>
                    <a:pt x="7318" y="11392"/>
                    <a:pt x="7090" y="11392"/>
                  </a:cubicBezTo>
                  <a:cubicBezTo>
                    <a:pt x="7023" y="11392"/>
                    <a:pt x="6955" y="11404"/>
                    <a:pt x="6889" y="11429"/>
                  </a:cubicBezTo>
                  <a:cubicBezTo>
                    <a:pt x="2914" y="12946"/>
                    <a:pt x="73" y="17177"/>
                    <a:pt x="132" y="21489"/>
                  </a:cubicBezTo>
                  <a:lnTo>
                    <a:pt x="132" y="23988"/>
                  </a:lnTo>
                  <a:cubicBezTo>
                    <a:pt x="1" y="27047"/>
                    <a:pt x="1695" y="29790"/>
                    <a:pt x="3347" y="32136"/>
                  </a:cubicBezTo>
                  <a:lnTo>
                    <a:pt x="2675" y="35267"/>
                  </a:lnTo>
                  <a:cubicBezTo>
                    <a:pt x="2564" y="35782"/>
                    <a:pt x="2717" y="36316"/>
                    <a:pt x="3092" y="36699"/>
                  </a:cubicBezTo>
                  <a:cubicBezTo>
                    <a:pt x="3395" y="37006"/>
                    <a:pt x="3816" y="37167"/>
                    <a:pt x="4247" y="37167"/>
                  </a:cubicBezTo>
                  <a:lnTo>
                    <a:pt x="6120" y="37167"/>
                  </a:lnTo>
                  <a:cubicBezTo>
                    <a:pt x="6792" y="37167"/>
                    <a:pt x="7442" y="36885"/>
                    <a:pt x="7902" y="36394"/>
                  </a:cubicBezTo>
                  <a:lnTo>
                    <a:pt x="12319" y="31677"/>
                  </a:lnTo>
                  <a:lnTo>
                    <a:pt x="25994" y="31677"/>
                  </a:lnTo>
                  <a:cubicBezTo>
                    <a:pt x="27478" y="31677"/>
                    <a:pt x="28754" y="31065"/>
                    <a:pt x="29683" y="29908"/>
                  </a:cubicBezTo>
                  <a:cubicBezTo>
                    <a:pt x="30124" y="29358"/>
                    <a:pt x="30387" y="28806"/>
                    <a:pt x="30521" y="28472"/>
                  </a:cubicBezTo>
                  <a:cubicBezTo>
                    <a:pt x="34616" y="27207"/>
                    <a:pt x="35655" y="23488"/>
                    <a:pt x="35362" y="20485"/>
                  </a:cubicBezTo>
                  <a:cubicBezTo>
                    <a:pt x="35362" y="20478"/>
                    <a:pt x="35361" y="20471"/>
                    <a:pt x="35360" y="20464"/>
                  </a:cubicBezTo>
                  <a:cubicBezTo>
                    <a:pt x="35019" y="16535"/>
                    <a:pt x="32662" y="14801"/>
                    <a:pt x="30744" y="14038"/>
                  </a:cubicBezTo>
                  <a:cubicBezTo>
                    <a:pt x="29177" y="13414"/>
                    <a:pt x="27671" y="13330"/>
                    <a:pt x="27024" y="13330"/>
                  </a:cubicBezTo>
                  <a:cubicBezTo>
                    <a:pt x="27007" y="13330"/>
                    <a:pt x="26991" y="13330"/>
                    <a:pt x="26975" y="13330"/>
                  </a:cubicBezTo>
                  <a:cubicBezTo>
                    <a:pt x="26569" y="12894"/>
                    <a:pt x="26149" y="12491"/>
                    <a:pt x="25719" y="12119"/>
                  </a:cubicBezTo>
                  <a:cubicBezTo>
                    <a:pt x="25493" y="12177"/>
                    <a:pt x="25264" y="12228"/>
                    <a:pt x="25037" y="12286"/>
                  </a:cubicBezTo>
                  <a:cubicBezTo>
                    <a:pt x="24735" y="12039"/>
                    <a:pt x="24432" y="11812"/>
                    <a:pt x="24129" y="11605"/>
                  </a:cubicBezTo>
                  <a:cubicBezTo>
                    <a:pt x="24103" y="11267"/>
                    <a:pt x="23820" y="11001"/>
                    <a:pt x="23476" y="11001"/>
                  </a:cubicBezTo>
                  <a:lnTo>
                    <a:pt x="23154" y="11001"/>
                  </a:lnTo>
                  <a:cubicBezTo>
                    <a:pt x="21569" y="10120"/>
                    <a:pt x="20003" y="9725"/>
                    <a:pt x="18554" y="9625"/>
                  </a:cubicBezTo>
                  <a:lnTo>
                    <a:pt x="19398" y="8161"/>
                  </a:lnTo>
                  <a:lnTo>
                    <a:pt x="22547" y="7471"/>
                  </a:lnTo>
                  <a:lnTo>
                    <a:pt x="24118" y="7471"/>
                  </a:lnTo>
                  <a:cubicBezTo>
                    <a:pt x="24480" y="7471"/>
                    <a:pt x="24773" y="7179"/>
                    <a:pt x="24773" y="6816"/>
                  </a:cubicBezTo>
                  <a:cubicBezTo>
                    <a:pt x="24773" y="6455"/>
                    <a:pt x="24480" y="6163"/>
                    <a:pt x="24118" y="6163"/>
                  </a:cubicBezTo>
                  <a:lnTo>
                    <a:pt x="23131" y="6163"/>
                  </a:lnTo>
                  <a:lnTo>
                    <a:pt x="23131" y="4870"/>
                  </a:lnTo>
                  <a:cubicBezTo>
                    <a:pt x="23131" y="4508"/>
                    <a:pt x="22837" y="4215"/>
                    <a:pt x="22476" y="4215"/>
                  </a:cubicBezTo>
                  <a:cubicBezTo>
                    <a:pt x="22114" y="4215"/>
                    <a:pt x="21821" y="4508"/>
                    <a:pt x="21821" y="4870"/>
                  </a:cubicBezTo>
                  <a:lnTo>
                    <a:pt x="21821" y="6290"/>
                  </a:lnTo>
                  <a:lnTo>
                    <a:pt x="19631" y="6770"/>
                  </a:lnTo>
                  <a:lnTo>
                    <a:pt x="19631" y="1692"/>
                  </a:lnTo>
                  <a:lnTo>
                    <a:pt x="20833" y="1273"/>
                  </a:lnTo>
                  <a:cubicBezTo>
                    <a:pt x="21175" y="1155"/>
                    <a:pt x="21356" y="782"/>
                    <a:pt x="21236" y="441"/>
                  </a:cubicBezTo>
                  <a:cubicBezTo>
                    <a:pt x="21143" y="170"/>
                    <a:pt x="20890" y="0"/>
                    <a:pt x="20619" y="0"/>
                  </a:cubicBezTo>
                  <a:close/>
                </a:path>
              </a:pathLst>
            </a:custGeom>
            <a:solidFill>
              <a:schemeClr val="accent2"/>
            </a:solidFill>
            <a:ln w="114300" cap="flat" cmpd="sng">
              <a:solidFill>
                <a:schemeClr val="accent2"/>
              </a:solidFill>
              <a:prstDash val="solid"/>
              <a:round/>
              <a:headEnd type="none" w="sm" len="sm"/>
              <a:tailEnd type="none" w="sm" len="sm"/>
            </a:ln>
            <a:effectLst>
              <a:outerShdw dist="5715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6"/>
            <p:cNvSpPr/>
            <p:nvPr/>
          </p:nvSpPr>
          <p:spPr>
            <a:xfrm>
              <a:off x="4140475" y="1359350"/>
              <a:ext cx="869875" cy="675100"/>
            </a:xfrm>
            <a:custGeom>
              <a:avLst/>
              <a:gdLst/>
              <a:ahLst/>
              <a:cxnLst/>
              <a:rect l="l" t="t" r="r" b="b"/>
              <a:pathLst>
                <a:path w="34795" h="27004" extrusionOk="0">
                  <a:moveTo>
                    <a:pt x="17210" y="1"/>
                  </a:moveTo>
                  <a:cubicBezTo>
                    <a:pt x="13430" y="1"/>
                    <a:pt x="10614" y="1879"/>
                    <a:pt x="10614" y="1879"/>
                  </a:cubicBezTo>
                  <a:cubicBezTo>
                    <a:pt x="10241" y="1829"/>
                    <a:pt x="9872" y="1805"/>
                    <a:pt x="9508" y="1805"/>
                  </a:cubicBezTo>
                  <a:cubicBezTo>
                    <a:pt x="4301" y="1805"/>
                    <a:pt x="60" y="6751"/>
                    <a:pt x="132" y="11888"/>
                  </a:cubicBezTo>
                  <a:lnTo>
                    <a:pt x="132" y="14404"/>
                  </a:lnTo>
                  <a:cubicBezTo>
                    <a:pt x="0" y="17372"/>
                    <a:pt x="1734" y="20087"/>
                    <a:pt x="3386" y="22414"/>
                  </a:cubicBezTo>
                  <a:lnTo>
                    <a:pt x="2663" y="25788"/>
                  </a:lnTo>
                  <a:cubicBezTo>
                    <a:pt x="2529" y="26414"/>
                    <a:pt x="3006" y="27003"/>
                    <a:pt x="3646" y="27003"/>
                  </a:cubicBezTo>
                  <a:lnTo>
                    <a:pt x="5553" y="27003"/>
                  </a:lnTo>
                  <a:cubicBezTo>
                    <a:pt x="6071" y="27003"/>
                    <a:pt x="6567" y="26789"/>
                    <a:pt x="6921" y="26411"/>
                  </a:cubicBezTo>
                  <a:lnTo>
                    <a:pt x="11507" y="21513"/>
                  </a:lnTo>
                  <a:lnTo>
                    <a:pt x="25428" y="21513"/>
                  </a:lnTo>
                  <a:cubicBezTo>
                    <a:pt x="28624" y="21513"/>
                    <a:pt x="29525" y="18400"/>
                    <a:pt x="29525" y="18400"/>
                  </a:cubicBezTo>
                  <a:cubicBezTo>
                    <a:pt x="29525" y="18400"/>
                    <a:pt x="34794" y="17420"/>
                    <a:pt x="34231" y="10919"/>
                  </a:cubicBezTo>
                  <a:cubicBezTo>
                    <a:pt x="33687" y="4649"/>
                    <a:pt x="27735" y="4301"/>
                    <a:pt x="26421" y="4301"/>
                  </a:cubicBezTo>
                  <a:cubicBezTo>
                    <a:pt x="26257" y="4301"/>
                    <a:pt x="26165" y="4306"/>
                    <a:pt x="26165" y="4306"/>
                  </a:cubicBezTo>
                  <a:cubicBezTo>
                    <a:pt x="23141" y="971"/>
                    <a:pt x="19927" y="1"/>
                    <a:pt x="17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6"/>
            <p:cNvSpPr/>
            <p:nvPr/>
          </p:nvSpPr>
          <p:spPr>
            <a:xfrm>
              <a:off x="4193600" y="1455550"/>
              <a:ext cx="340300" cy="309200"/>
            </a:xfrm>
            <a:custGeom>
              <a:avLst/>
              <a:gdLst/>
              <a:ahLst/>
              <a:cxnLst/>
              <a:rect l="l" t="t" r="r" b="b"/>
              <a:pathLst>
                <a:path w="13612" h="12368" extrusionOk="0">
                  <a:moveTo>
                    <a:pt x="8957" y="1"/>
                  </a:moveTo>
                  <a:cubicBezTo>
                    <a:pt x="8600" y="1"/>
                    <a:pt x="8231" y="38"/>
                    <a:pt x="7854" y="121"/>
                  </a:cubicBezTo>
                  <a:cubicBezTo>
                    <a:pt x="5545" y="569"/>
                    <a:pt x="4181" y="1949"/>
                    <a:pt x="3741" y="4233"/>
                  </a:cubicBezTo>
                  <a:cubicBezTo>
                    <a:pt x="3255" y="6149"/>
                    <a:pt x="4801" y="8087"/>
                    <a:pt x="2360" y="9362"/>
                  </a:cubicBezTo>
                  <a:cubicBezTo>
                    <a:pt x="2341" y="9364"/>
                    <a:pt x="2321" y="9364"/>
                    <a:pt x="2299" y="9364"/>
                  </a:cubicBezTo>
                  <a:cubicBezTo>
                    <a:pt x="1979" y="9364"/>
                    <a:pt x="1336" y="9185"/>
                    <a:pt x="824" y="9185"/>
                  </a:cubicBezTo>
                  <a:cubicBezTo>
                    <a:pt x="418" y="9185"/>
                    <a:pt x="94" y="9297"/>
                    <a:pt x="76" y="9701"/>
                  </a:cubicBezTo>
                  <a:cubicBezTo>
                    <a:pt x="1" y="10489"/>
                    <a:pt x="1256" y="10329"/>
                    <a:pt x="1724" y="10432"/>
                  </a:cubicBezTo>
                  <a:lnTo>
                    <a:pt x="1419" y="11653"/>
                  </a:lnTo>
                  <a:cubicBezTo>
                    <a:pt x="1301" y="12083"/>
                    <a:pt x="1654" y="12367"/>
                    <a:pt x="1994" y="12367"/>
                  </a:cubicBezTo>
                  <a:cubicBezTo>
                    <a:pt x="2221" y="12367"/>
                    <a:pt x="2442" y="12241"/>
                    <a:pt x="2515" y="11948"/>
                  </a:cubicBezTo>
                  <a:cubicBezTo>
                    <a:pt x="2830" y="9733"/>
                    <a:pt x="3456" y="10469"/>
                    <a:pt x="4413" y="8962"/>
                  </a:cubicBezTo>
                  <a:cubicBezTo>
                    <a:pt x="4902" y="9781"/>
                    <a:pt x="5585" y="11885"/>
                    <a:pt x="6557" y="11885"/>
                  </a:cubicBezTo>
                  <a:cubicBezTo>
                    <a:pt x="6661" y="11885"/>
                    <a:pt x="6770" y="11860"/>
                    <a:pt x="6882" y="11807"/>
                  </a:cubicBezTo>
                  <a:cubicBezTo>
                    <a:pt x="7122" y="11607"/>
                    <a:pt x="7155" y="11248"/>
                    <a:pt x="6954" y="11009"/>
                  </a:cubicBezTo>
                  <a:cubicBezTo>
                    <a:pt x="5378" y="9120"/>
                    <a:pt x="4513" y="6596"/>
                    <a:pt x="4855" y="4442"/>
                  </a:cubicBezTo>
                  <a:cubicBezTo>
                    <a:pt x="5317" y="2188"/>
                    <a:pt x="7139" y="1147"/>
                    <a:pt x="8961" y="1147"/>
                  </a:cubicBezTo>
                  <a:cubicBezTo>
                    <a:pt x="10270" y="1147"/>
                    <a:pt x="11579" y="1685"/>
                    <a:pt x="12384" y="2697"/>
                  </a:cubicBezTo>
                  <a:cubicBezTo>
                    <a:pt x="12501" y="2843"/>
                    <a:pt x="12646" y="2903"/>
                    <a:pt x="12789" y="2903"/>
                  </a:cubicBezTo>
                  <a:cubicBezTo>
                    <a:pt x="13209" y="2903"/>
                    <a:pt x="13611" y="2383"/>
                    <a:pt x="13252" y="1969"/>
                  </a:cubicBezTo>
                  <a:cubicBezTo>
                    <a:pt x="12650" y="1216"/>
                    <a:pt x="11002" y="1"/>
                    <a:pt x="8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6"/>
            <p:cNvSpPr/>
            <p:nvPr/>
          </p:nvSpPr>
          <p:spPr>
            <a:xfrm>
              <a:off x="4126300" y="1404200"/>
              <a:ext cx="891400" cy="644400"/>
            </a:xfrm>
            <a:custGeom>
              <a:avLst/>
              <a:gdLst/>
              <a:ahLst/>
              <a:cxnLst/>
              <a:rect l="l" t="t" r="r" b="b"/>
              <a:pathLst>
                <a:path w="35656" h="25776" extrusionOk="0">
                  <a:moveTo>
                    <a:pt x="7091" y="1"/>
                  </a:moveTo>
                  <a:cubicBezTo>
                    <a:pt x="7024" y="1"/>
                    <a:pt x="6956" y="13"/>
                    <a:pt x="6890" y="38"/>
                  </a:cubicBezTo>
                  <a:cubicBezTo>
                    <a:pt x="2915" y="1555"/>
                    <a:pt x="74" y="5786"/>
                    <a:pt x="133" y="10098"/>
                  </a:cubicBezTo>
                  <a:lnTo>
                    <a:pt x="133" y="12597"/>
                  </a:lnTo>
                  <a:cubicBezTo>
                    <a:pt x="1" y="15656"/>
                    <a:pt x="1695" y="18399"/>
                    <a:pt x="3347" y="20745"/>
                  </a:cubicBezTo>
                  <a:lnTo>
                    <a:pt x="2675" y="23875"/>
                  </a:lnTo>
                  <a:cubicBezTo>
                    <a:pt x="2565" y="24391"/>
                    <a:pt x="2717" y="24925"/>
                    <a:pt x="3093" y="25307"/>
                  </a:cubicBezTo>
                  <a:cubicBezTo>
                    <a:pt x="3395" y="25615"/>
                    <a:pt x="3817" y="25775"/>
                    <a:pt x="4248" y="25775"/>
                  </a:cubicBezTo>
                  <a:lnTo>
                    <a:pt x="6120" y="25775"/>
                  </a:lnTo>
                  <a:cubicBezTo>
                    <a:pt x="6792" y="25775"/>
                    <a:pt x="7442" y="25494"/>
                    <a:pt x="7902" y="25003"/>
                  </a:cubicBezTo>
                  <a:lnTo>
                    <a:pt x="12319" y="20286"/>
                  </a:lnTo>
                  <a:lnTo>
                    <a:pt x="25995" y="20286"/>
                  </a:lnTo>
                  <a:cubicBezTo>
                    <a:pt x="27479" y="20286"/>
                    <a:pt x="28755" y="19674"/>
                    <a:pt x="29683" y="18516"/>
                  </a:cubicBezTo>
                  <a:cubicBezTo>
                    <a:pt x="30124" y="17967"/>
                    <a:pt x="30387" y="17415"/>
                    <a:pt x="30522" y="17081"/>
                  </a:cubicBezTo>
                  <a:cubicBezTo>
                    <a:pt x="34617" y="15816"/>
                    <a:pt x="35656" y="12097"/>
                    <a:pt x="35363" y="9094"/>
                  </a:cubicBezTo>
                  <a:cubicBezTo>
                    <a:pt x="35363" y="9087"/>
                    <a:pt x="35362" y="9080"/>
                    <a:pt x="35361" y="9073"/>
                  </a:cubicBezTo>
                  <a:cubicBezTo>
                    <a:pt x="35020" y="5144"/>
                    <a:pt x="32663" y="3410"/>
                    <a:pt x="30745" y="2647"/>
                  </a:cubicBezTo>
                  <a:cubicBezTo>
                    <a:pt x="29178" y="2023"/>
                    <a:pt x="27672" y="1939"/>
                    <a:pt x="27025" y="1939"/>
                  </a:cubicBezTo>
                  <a:cubicBezTo>
                    <a:pt x="27008" y="1939"/>
                    <a:pt x="26992" y="1939"/>
                    <a:pt x="26976" y="1939"/>
                  </a:cubicBezTo>
                  <a:cubicBezTo>
                    <a:pt x="26570" y="1503"/>
                    <a:pt x="26150" y="1100"/>
                    <a:pt x="25720" y="728"/>
                  </a:cubicBezTo>
                  <a:cubicBezTo>
                    <a:pt x="25269" y="842"/>
                    <a:pt x="24808" y="937"/>
                    <a:pt x="24371" y="1092"/>
                  </a:cubicBezTo>
                  <a:cubicBezTo>
                    <a:pt x="24800" y="1422"/>
                    <a:pt x="25223" y="1787"/>
                    <a:pt x="25632" y="2189"/>
                  </a:cubicBezTo>
                  <a:cubicBezTo>
                    <a:pt x="25285" y="2295"/>
                    <a:pt x="24879" y="2447"/>
                    <a:pt x="24461" y="2659"/>
                  </a:cubicBezTo>
                  <a:cubicBezTo>
                    <a:pt x="22932" y="3433"/>
                    <a:pt x="21974" y="4639"/>
                    <a:pt x="21686" y="6145"/>
                  </a:cubicBezTo>
                  <a:cubicBezTo>
                    <a:pt x="21637" y="6407"/>
                    <a:pt x="21771" y="6677"/>
                    <a:pt x="22015" y="6783"/>
                  </a:cubicBezTo>
                  <a:cubicBezTo>
                    <a:pt x="22090" y="6816"/>
                    <a:pt x="22167" y="6830"/>
                    <a:pt x="22241" y="6830"/>
                  </a:cubicBezTo>
                  <a:cubicBezTo>
                    <a:pt x="22509" y="6830"/>
                    <a:pt x="22747" y="6640"/>
                    <a:pt x="22798" y="6368"/>
                  </a:cubicBezTo>
                  <a:cubicBezTo>
                    <a:pt x="23084" y="4229"/>
                    <a:pt x="25695" y="3205"/>
                    <a:pt x="26787" y="3077"/>
                  </a:cubicBezTo>
                  <a:cubicBezTo>
                    <a:pt x="26817" y="3076"/>
                    <a:pt x="26881" y="3074"/>
                    <a:pt x="26974" y="3074"/>
                  </a:cubicBezTo>
                  <a:cubicBezTo>
                    <a:pt x="27495" y="3074"/>
                    <a:pt x="28918" y="3133"/>
                    <a:pt x="30359" y="3714"/>
                  </a:cubicBezTo>
                  <a:cubicBezTo>
                    <a:pt x="32437" y="4552"/>
                    <a:pt x="33697" y="6097"/>
                    <a:pt x="34115" y="8313"/>
                  </a:cubicBezTo>
                  <a:cubicBezTo>
                    <a:pt x="33913" y="8275"/>
                    <a:pt x="33719" y="8257"/>
                    <a:pt x="33534" y="8257"/>
                  </a:cubicBezTo>
                  <a:cubicBezTo>
                    <a:pt x="32683" y="8257"/>
                    <a:pt x="32000" y="8638"/>
                    <a:pt x="31433" y="9223"/>
                  </a:cubicBezTo>
                  <a:cubicBezTo>
                    <a:pt x="31211" y="9453"/>
                    <a:pt x="31237" y="9824"/>
                    <a:pt x="31482" y="10028"/>
                  </a:cubicBezTo>
                  <a:cubicBezTo>
                    <a:pt x="31585" y="10113"/>
                    <a:pt x="31709" y="10155"/>
                    <a:pt x="31833" y="10155"/>
                  </a:cubicBezTo>
                  <a:cubicBezTo>
                    <a:pt x="31990" y="10155"/>
                    <a:pt x="32146" y="10088"/>
                    <a:pt x="32256" y="9960"/>
                  </a:cubicBezTo>
                  <a:cubicBezTo>
                    <a:pt x="32457" y="9723"/>
                    <a:pt x="32631" y="9589"/>
                    <a:pt x="32880" y="9493"/>
                  </a:cubicBezTo>
                  <a:cubicBezTo>
                    <a:pt x="33076" y="9420"/>
                    <a:pt x="33282" y="9383"/>
                    <a:pt x="33499" y="9383"/>
                  </a:cubicBezTo>
                  <a:cubicBezTo>
                    <a:pt x="33739" y="9383"/>
                    <a:pt x="33992" y="9428"/>
                    <a:pt x="34256" y="9519"/>
                  </a:cubicBezTo>
                  <a:cubicBezTo>
                    <a:pt x="34487" y="13726"/>
                    <a:pt x="32052" y="15280"/>
                    <a:pt x="30758" y="15805"/>
                  </a:cubicBezTo>
                  <a:cubicBezTo>
                    <a:pt x="30893" y="11793"/>
                    <a:pt x="28870" y="10502"/>
                    <a:pt x="25631" y="9806"/>
                  </a:cubicBezTo>
                  <a:cubicBezTo>
                    <a:pt x="26905" y="8937"/>
                    <a:pt x="27261" y="7657"/>
                    <a:pt x="27280" y="7586"/>
                  </a:cubicBezTo>
                  <a:cubicBezTo>
                    <a:pt x="27360" y="7285"/>
                    <a:pt x="27182" y="6977"/>
                    <a:pt x="26881" y="6895"/>
                  </a:cubicBezTo>
                  <a:cubicBezTo>
                    <a:pt x="26831" y="6882"/>
                    <a:pt x="26782" y="6876"/>
                    <a:pt x="26733" y="6876"/>
                  </a:cubicBezTo>
                  <a:cubicBezTo>
                    <a:pt x="26484" y="6876"/>
                    <a:pt x="26255" y="7041"/>
                    <a:pt x="26185" y="7292"/>
                  </a:cubicBezTo>
                  <a:cubicBezTo>
                    <a:pt x="26167" y="7356"/>
                    <a:pt x="25734" y="8840"/>
                    <a:pt x="24017" y="9312"/>
                  </a:cubicBezTo>
                  <a:cubicBezTo>
                    <a:pt x="21714" y="8528"/>
                    <a:pt x="20236" y="7546"/>
                    <a:pt x="19882" y="5372"/>
                  </a:cubicBezTo>
                  <a:cubicBezTo>
                    <a:pt x="19837" y="5094"/>
                    <a:pt x="19596" y="4896"/>
                    <a:pt x="19323" y="4896"/>
                  </a:cubicBezTo>
                  <a:cubicBezTo>
                    <a:pt x="19293" y="4896"/>
                    <a:pt x="19262" y="4899"/>
                    <a:pt x="19231" y="4904"/>
                  </a:cubicBezTo>
                  <a:cubicBezTo>
                    <a:pt x="18922" y="4954"/>
                    <a:pt x="18713" y="5245"/>
                    <a:pt x="18763" y="5554"/>
                  </a:cubicBezTo>
                  <a:cubicBezTo>
                    <a:pt x="19216" y="8337"/>
                    <a:pt x="21138" y="9538"/>
                    <a:pt x="23795" y="10429"/>
                  </a:cubicBezTo>
                  <a:cubicBezTo>
                    <a:pt x="29091" y="11722"/>
                    <a:pt x="29915" y="12744"/>
                    <a:pt x="29542" y="16463"/>
                  </a:cubicBezTo>
                  <a:cubicBezTo>
                    <a:pt x="29475" y="16676"/>
                    <a:pt x="28628" y="19152"/>
                    <a:pt x="25995" y="19152"/>
                  </a:cubicBezTo>
                  <a:lnTo>
                    <a:pt x="12074" y="19152"/>
                  </a:lnTo>
                  <a:cubicBezTo>
                    <a:pt x="11917" y="19152"/>
                    <a:pt x="11767" y="19217"/>
                    <a:pt x="11660" y="19331"/>
                  </a:cubicBezTo>
                  <a:lnTo>
                    <a:pt x="7074" y="24228"/>
                  </a:lnTo>
                  <a:cubicBezTo>
                    <a:pt x="6827" y="24492"/>
                    <a:pt x="6481" y="24642"/>
                    <a:pt x="6120" y="24642"/>
                  </a:cubicBezTo>
                  <a:lnTo>
                    <a:pt x="4213" y="24642"/>
                  </a:lnTo>
                  <a:cubicBezTo>
                    <a:pt x="4031" y="24642"/>
                    <a:pt x="3922" y="24540"/>
                    <a:pt x="3873" y="24479"/>
                  </a:cubicBezTo>
                  <a:cubicBezTo>
                    <a:pt x="3823" y="24419"/>
                    <a:pt x="3747" y="24291"/>
                    <a:pt x="3785" y="24113"/>
                  </a:cubicBezTo>
                  <a:lnTo>
                    <a:pt x="4421" y="21144"/>
                  </a:lnTo>
                  <a:cubicBezTo>
                    <a:pt x="5302" y="21003"/>
                    <a:pt x="7200" y="20422"/>
                    <a:pt x="8209" y="18001"/>
                  </a:cubicBezTo>
                  <a:cubicBezTo>
                    <a:pt x="8329" y="17712"/>
                    <a:pt x="8192" y="17380"/>
                    <a:pt x="7904" y="17259"/>
                  </a:cubicBezTo>
                  <a:cubicBezTo>
                    <a:pt x="7832" y="17230"/>
                    <a:pt x="7759" y="17216"/>
                    <a:pt x="7686" y="17216"/>
                  </a:cubicBezTo>
                  <a:cubicBezTo>
                    <a:pt x="7464" y="17216"/>
                    <a:pt x="7253" y="17347"/>
                    <a:pt x="7162" y="17565"/>
                  </a:cubicBezTo>
                  <a:cubicBezTo>
                    <a:pt x="6352" y="19507"/>
                    <a:pt x="4849" y="19934"/>
                    <a:pt x="4228" y="20027"/>
                  </a:cubicBezTo>
                  <a:cubicBezTo>
                    <a:pt x="2697" y="17847"/>
                    <a:pt x="1146" y="15320"/>
                    <a:pt x="1265" y="12635"/>
                  </a:cubicBezTo>
                  <a:cubicBezTo>
                    <a:pt x="1266" y="12627"/>
                    <a:pt x="1266" y="12618"/>
                    <a:pt x="1266" y="12610"/>
                  </a:cubicBezTo>
                  <a:lnTo>
                    <a:pt x="1266" y="10094"/>
                  </a:lnTo>
                  <a:lnTo>
                    <a:pt x="1266" y="10086"/>
                  </a:lnTo>
                  <a:cubicBezTo>
                    <a:pt x="1212" y="6231"/>
                    <a:pt x="3747" y="2451"/>
                    <a:pt x="7294" y="1097"/>
                  </a:cubicBezTo>
                  <a:cubicBezTo>
                    <a:pt x="7586" y="986"/>
                    <a:pt x="7733" y="658"/>
                    <a:pt x="7621" y="366"/>
                  </a:cubicBezTo>
                  <a:cubicBezTo>
                    <a:pt x="7535" y="140"/>
                    <a:pt x="7319" y="1"/>
                    <a:pt x="7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6"/>
            <p:cNvSpPr/>
            <p:nvPr/>
          </p:nvSpPr>
          <p:spPr>
            <a:xfrm>
              <a:off x="4666275" y="1779350"/>
              <a:ext cx="86375" cy="32600"/>
            </a:xfrm>
            <a:custGeom>
              <a:avLst/>
              <a:gdLst/>
              <a:ahLst/>
              <a:cxnLst/>
              <a:rect l="l" t="t" r="r" b="b"/>
              <a:pathLst>
                <a:path w="3455" h="1304" extrusionOk="0">
                  <a:moveTo>
                    <a:pt x="610" y="1"/>
                  </a:moveTo>
                  <a:cubicBezTo>
                    <a:pt x="334" y="1"/>
                    <a:pt x="92" y="202"/>
                    <a:pt x="49" y="482"/>
                  </a:cubicBezTo>
                  <a:cubicBezTo>
                    <a:pt x="1" y="792"/>
                    <a:pt x="214" y="1081"/>
                    <a:pt x="523" y="1128"/>
                  </a:cubicBezTo>
                  <a:cubicBezTo>
                    <a:pt x="1280" y="1244"/>
                    <a:pt x="2075" y="1303"/>
                    <a:pt x="2888" y="1303"/>
                  </a:cubicBezTo>
                  <a:cubicBezTo>
                    <a:pt x="3201" y="1303"/>
                    <a:pt x="3455" y="1050"/>
                    <a:pt x="3455" y="736"/>
                  </a:cubicBezTo>
                  <a:cubicBezTo>
                    <a:pt x="3455" y="423"/>
                    <a:pt x="3200" y="170"/>
                    <a:pt x="2888" y="170"/>
                  </a:cubicBezTo>
                  <a:cubicBezTo>
                    <a:pt x="2133" y="170"/>
                    <a:pt x="1395" y="115"/>
                    <a:pt x="696" y="7"/>
                  </a:cubicBezTo>
                  <a:cubicBezTo>
                    <a:pt x="667" y="3"/>
                    <a:pt x="638"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6"/>
            <p:cNvSpPr/>
            <p:nvPr/>
          </p:nvSpPr>
          <p:spPr>
            <a:xfrm>
              <a:off x="4419375" y="1566350"/>
              <a:ext cx="214150" cy="252450"/>
            </a:xfrm>
            <a:custGeom>
              <a:avLst/>
              <a:gdLst/>
              <a:ahLst/>
              <a:cxnLst/>
              <a:rect l="l" t="t" r="r" b="b"/>
              <a:pathLst>
                <a:path w="8566" h="10098" extrusionOk="0">
                  <a:moveTo>
                    <a:pt x="630" y="1"/>
                  </a:moveTo>
                  <a:cubicBezTo>
                    <a:pt x="581" y="1"/>
                    <a:pt x="531" y="7"/>
                    <a:pt x="481" y="21"/>
                  </a:cubicBezTo>
                  <a:cubicBezTo>
                    <a:pt x="179" y="102"/>
                    <a:pt x="0" y="414"/>
                    <a:pt x="82" y="716"/>
                  </a:cubicBezTo>
                  <a:cubicBezTo>
                    <a:pt x="99" y="777"/>
                    <a:pt x="503" y="2243"/>
                    <a:pt x="1643" y="3989"/>
                  </a:cubicBezTo>
                  <a:cubicBezTo>
                    <a:pt x="2249" y="4918"/>
                    <a:pt x="3141" y="6032"/>
                    <a:pt x="4381" y="7034"/>
                  </a:cubicBezTo>
                  <a:cubicBezTo>
                    <a:pt x="3860" y="7474"/>
                    <a:pt x="3203" y="8233"/>
                    <a:pt x="2932" y="9403"/>
                  </a:cubicBezTo>
                  <a:cubicBezTo>
                    <a:pt x="2862" y="9708"/>
                    <a:pt x="3053" y="10013"/>
                    <a:pt x="3358" y="10083"/>
                  </a:cubicBezTo>
                  <a:cubicBezTo>
                    <a:pt x="3401" y="10092"/>
                    <a:pt x="3444" y="10098"/>
                    <a:pt x="3486" y="10098"/>
                  </a:cubicBezTo>
                  <a:cubicBezTo>
                    <a:pt x="3743" y="10098"/>
                    <a:pt x="3977" y="9921"/>
                    <a:pt x="4038" y="9658"/>
                  </a:cubicBezTo>
                  <a:cubicBezTo>
                    <a:pt x="4283" y="8592"/>
                    <a:pt x="4955" y="7992"/>
                    <a:pt x="5331" y="7730"/>
                  </a:cubicBezTo>
                  <a:cubicBezTo>
                    <a:pt x="6035" y="8195"/>
                    <a:pt x="6829" y="8615"/>
                    <a:pt x="7724" y="8953"/>
                  </a:cubicBezTo>
                  <a:cubicBezTo>
                    <a:pt x="7790" y="8978"/>
                    <a:pt x="7858" y="8989"/>
                    <a:pt x="7924" y="8989"/>
                  </a:cubicBezTo>
                  <a:cubicBezTo>
                    <a:pt x="8154" y="8989"/>
                    <a:pt x="8369" y="8850"/>
                    <a:pt x="8455" y="8623"/>
                  </a:cubicBezTo>
                  <a:cubicBezTo>
                    <a:pt x="8565" y="8330"/>
                    <a:pt x="8418" y="8002"/>
                    <a:pt x="8125" y="7892"/>
                  </a:cubicBezTo>
                  <a:cubicBezTo>
                    <a:pt x="5893" y="7052"/>
                    <a:pt x="3985" y="5501"/>
                    <a:pt x="2614" y="3403"/>
                  </a:cubicBezTo>
                  <a:cubicBezTo>
                    <a:pt x="1562" y="1803"/>
                    <a:pt x="1181" y="433"/>
                    <a:pt x="1177" y="419"/>
                  </a:cubicBezTo>
                  <a:cubicBezTo>
                    <a:pt x="1108" y="167"/>
                    <a:pt x="880"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6"/>
            <p:cNvSpPr/>
            <p:nvPr/>
          </p:nvSpPr>
          <p:spPr>
            <a:xfrm>
              <a:off x="4311100" y="1273475"/>
              <a:ext cx="140300" cy="160850"/>
            </a:xfrm>
            <a:custGeom>
              <a:avLst/>
              <a:gdLst/>
              <a:ahLst/>
              <a:cxnLst/>
              <a:rect l="l" t="t" r="r" b="b"/>
              <a:pathLst>
                <a:path w="5612" h="6434" extrusionOk="0">
                  <a:moveTo>
                    <a:pt x="2799" y="1"/>
                  </a:moveTo>
                  <a:cubicBezTo>
                    <a:pt x="2436" y="1"/>
                    <a:pt x="2144" y="293"/>
                    <a:pt x="2144" y="655"/>
                  </a:cubicBezTo>
                  <a:lnTo>
                    <a:pt x="2144" y="2282"/>
                  </a:lnTo>
                  <a:lnTo>
                    <a:pt x="655" y="2282"/>
                  </a:lnTo>
                  <a:cubicBezTo>
                    <a:pt x="294" y="2282"/>
                    <a:pt x="0" y="2576"/>
                    <a:pt x="0" y="2937"/>
                  </a:cubicBezTo>
                  <a:cubicBezTo>
                    <a:pt x="0" y="3298"/>
                    <a:pt x="294" y="3592"/>
                    <a:pt x="655" y="3592"/>
                  </a:cubicBezTo>
                  <a:lnTo>
                    <a:pt x="2465" y="3592"/>
                  </a:lnTo>
                  <a:lnTo>
                    <a:pt x="4341" y="6166"/>
                  </a:lnTo>
                  <a:cubicBezTo>
                    <a:pt x="4468" y="6341"/>
                    <a:pt x="4669" y="6434"/>
                    <a:pt x="4871" y="6434"/>
                  </a:cubicBezTo>
                  <a:cubicBezTo>
                    <a:pt x="5004" y="6434"/>
                    <a:pt x="5139" y="6393"/>
                    <a:pt x="5255" y="6309"/>
                  </a:cubicBezTo>
                  <a:cubicBezTo>
                    <a:pt x="5547" y="6095"/>
                    <a:pt x="5611" y="5686"/>
                    <a:pt x="5399" y="5395"/>
                  </a:cubicBezTo>
                  <a:lnTo>
                    <a:pt x="3453" y="2724"/>
                  </a:lnTo>
                  <a:lnTo>
                    <a:pt x="3453" y="655"/>
                  </a:lnTo>
                  <a:cubicBezTo>
                    <a:pt x="3453" y="293"/>
                    <a:pt x="3160" y="1"/>
                    <a:pt x="2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6"/>
            <p:cNvSpPr/>
            <p:nvPr/>
          </p:nvSpPr>
          <p:spPr>
            <a:xfrm>
              <a:off x="4381350" y="1127825"/>
              <a:ext cx="119650" cy="247925"/>
            </a:xfrm>
            <a:custGeom>
              <a:avLst/>
              <a:gdLst/>
              <a:ahLst/>
              <a:cxnLst/>
              <a:rect l="l" t="t" r="r" b="b"/>
              <a:pathLst>
                <a:path w="4786" h="9917" extrusionOk="0">
                  <a:moveTo>
                    <a:pt x="655" y="1"/>
                  </a:moveTo>
                  <a:cubicBezTo>
                    <a:pt x="292" y="1"/>
                    <a:pt x="0" y="294"/>
                    <a:pt x="0" y="656"/>
                  </a:cubicBezTo>
                  <a:cubicBezTo>
                    <a:pt x="0" y="1017"/>
                    <a:pt x="293" y="1310"/>
                    <a:pt x="655" y="1310"/>
                  </a:cubicBezTo>
                  <a:lnTo>
                    <a:pt x="1554" y="1310"/>
                  </a:lnTo>
                  <a:lnTo>
                    <a:pt x="3457" y="3213"/>
                  </a:lnTo>
                  <a:cubicBezTo>
                    <a:pt x="3470" y="3225"/>
                    <a:pt x="3477" y="3243"/>
                    <a:pt x="3477" y="3261"/>
                  </a:cubicBezTo>
                  <a:lnTo>
                    <a:pt x="3477" y="9262"/>
                  </a:lnTo>
                  <a:cubicBezTo>
                    <a:pt x="3476" y="9624"/>
                    <a:pt x="3769" y="9916"/>
                    <a:pt x="4131" y="9916"/>
                  </a:cubicBezTo>
                  <a:cubicBezTo>
                    <a:pt x="4493" y="9916"/>
                    <a:pt x="4786" y="9624"/>
                    <a:pt x="4786" y="9263"/>
                  </a:cubicBezTo>
                  <a:lnTo>
                    <a:pt x="4786" y="3261"/>
                  </a:lnTo>
                  <a:cubicBezTo>
                    <a:pt x="4786" y="2893"/>
                    <a:pt x="4643" y="2548"/>
                    <a:pt x="4382" y="2288"/>
                  </a:cubicBezTo>
                  <a:lnTo>
                    <a:pt x="2448" y="353"/>
                  </a:lnTo>
                  <a:cubicBezTo>
                    <a:pt x="2221" y="127"/>
                    <a:pt x="1920" y="1"/>
                    <a:pt x="1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6"/>
            <p:cNvSpPr/>
            <p:nvPr/>
          </p:nvSpPr>
          <p:spPr>
            <a:xfrm>
              <a:off x="4596750" y="1394450"/>
              <a:ext cx="132850" cy="87625"/>
            </a:xfrm>
            <a:custGeom>
              <a:avLst/>
              <a:gdLst/>
              <a:ahLst/>
              <a:cxnLst/>
              <a:rect l="l" t="t" r="r" b="b"/>
              <a:pathLst>
                <a:path w="5314" h="3505" extrusionOk="0">
                  <a:moveTo>
                    <a:pt x="3094" y="0"/>
                  </a:moveTo>
                  <a:cubicBezTo>
                    <a:pt x="2652" y="0"/>
                    <a:pt x="2230" y="189"/>
                    <a:pt x="1935" y="519"/>
                  </a:cubicBezTo>
                  <a:lnTo>
                    <a:pt x="242" y="2413"/>
                  </a:lnTo>
                  <a:cubicBezTo>
                    <a:pt x="1" y="2682"/>
                    <a:pt x="25" y="3097"/>
                    <a:pt x="294" y="3338"/>
                  </a:cubicBezTo>
                  <a:cubicBezTo>
                    <a:pt x="419" y="3449"/>
                    <a:pt x="575" y="3505"/>
                    <a:pt x="730" y="3505"/>
                  </a:cubicBezTo>
                  <a:cubicBezTo>
                    <a:pt x="910" y="3505"/>
                    <a:pt x="1089" y="3430"/>
                    <a:pt x="1218" y="3286"/>
                  </a:cubicBezTo>
                  <a:lnTo>
                    <a:pt x="2912" y="1392"/>
                  </a:lnTo>
                  <a:cubicBezTo>
                    <a:pt x="2958" y="1339"/>
                    <a:pt x="3025" y="1310"/>
                    <a:pt x="3095" y="1310"/>
                  </a:cubicBezTo>
                  <a:lnTo>
                    <a:pt x="4659" y="1310"/>
                  </a:lnTo>
                  <a:cubicBezTo>
                    <a:pt x="5021" y="1310"/>
                    <a:pt x="5314" y="1017"/>
                    <a:pt x="5314" y="655"/>
                  </a:cubicBezTo>
                  <a:cubicBezTo>
                    <a:pt x="5314" y="294"/>
                    <a:pt x="5021" y="0"/>
                    <a:pt x="4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6"/>
            <p:cNvSpPr/>
            <p:nvPr/>
          </p:nvSpPr>
          <p:spPr>
            <a:xfrm>
              <a:off x="4528425" y="1119425"/>
              <a:ext cx="217250" cy="298850"/>
            </a:xfrm>
            <a:custGeom>
              <a:avLst/>
              <a:gdLst/>
              <a:ahLst/>
              <a:cxnLst/>
              <a:rect l="l" t="t" r="r" b="b"/>
              <a:pathLst>
                <a:path w="8690" h="11954" extrusionOk="0">
                  <a:moveTo>
                    <a:pt x="4535" y="0"/>
                  </a:moveTo>
                  <a:cubicBezTo>
                    <a:pt x="4464" y="0"/>
                    <a:pt x="4391" y="12"/>
                    <a:pt x="4320" y="37"/>
                  </a:cubicBezTo>
                  <a:lnTo>
                    <a:pt x="3078" y="469"/>
                  </a:lnTo>
                  <a:cubicBezTo>
                    <a:pt x="2574" y="644"/>
                    <a:pt x="2237" y="1118"/>
                    <a:pt x="2237" y="1652"/>
                  </a:cubicBezTo>
                  <a:lnTo>
                    <a:pt x="2237" y="7409"/>
                  </a:lnTo>
                  <a:lnTo>
                    <a:pt x="182" y="10971"/>
                  </a:lnTo>
                  <a:cubicBezTo>
                    <a:pt x="0" y="11284"/>
                    <a:pt x="108" y="11685"/>
                    <a:pt x="422" y="11866"/>
                  </a:cubicBezTo>
                  <a:cubicBezTo>
                    <a:pt x="524" y="11925"/>
                    <a:pt x="637" y="11954"/>
                    <a:pt x="748" y="11954"/>
                  </a:cubicBezTo>
                  <a:cubicBezTo>
                    <a:pt x="975" y="11954"/>
                    <a:pt x="1195" y="11836"/>
                    <a:pt x="1316" y="11626"/>
                  </a:cubicBezTo>
                  <a:lnTo>
                    <a:pt x="3314" y="8161"/>
                  </a:lnTo>
                  <a:lnTo>
                    <a:pt x="6463" y="7471"/>
                  </a:lnTo>
                  <a:lnTo>
                    <a:pt x="8034" y="7471"/>
                  </a:lnTo>
                  <a:cubicBezTo>
                    <a:pt x="8396" y="7471"/>
                    <a:pt x="8689" y="7179"/>
                    <a:pt x="8689" y="6816"/>
                  </a:cubicBezTo>
                  <a:cubicBezTo>
                    <a:pt x="8689" y="6455"/>
                    <a:pt x="8396" y="6163"/>
                    <a:pt x="8034" y="6163"/>
                  </a:cubicBezTo>
                  <a:lnTo>
                    <a:pt x="7047" y="6163"/>
                  </a:lnTo>
                  <a:lnTo>
                    <a:pt x="7047" y="4870"/>
                  </a:lnTo>
                  <a:cubicBezTo>
                    <a:pt x="7047" y="4508"/>
                    <a:pt x="6753" y="4215"/>
                    <a:pt x="6392" y="4215"/>
                  </a:cubicBezTo>
                  <a:cubicBezTo>
                    <a:pt x="6030" y="4215"/>
                    <a:pt x="5737" y="4508"/>
                    <a:pt x="5737" y="4870"/>
                  </a:cubicBezTo>
                  <a:lnTo>
                    <a:pt x="5737" y="6290"/>
                  </a:lnTo>
                  <a:lnTo>
                    <a:pt x="3547" y="6770"/>
                  </a:lnTo>
                  <a:lnTo>
                    <a:pt x="3547" y="1691"/>
                  </a:lnTo>
                  <a:lnTo>
                    <a:pt x="4749" y="1273"/>
                  </a:lnTo>
                  <a:cubicBezTo>
                    <a:pt x="5091" y="1155"/>
                    <a:pt x="5272" y="782"/>
                    <a:pt x="5152" y="441"/>
                  </a:cubicBezTo>
                  <a:cubicBezTo>
                    <a:pt x="5059" y="170"/>
                    <a:pt x="4806" y="0"/>
                    <a:pt x="4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6"/>
            <p:cNvSpPr/>
            <p:nvPr/>
          </p:nvSpPr>
          <p:spPr>
            <a:xfrm>
              <a:off x="4497275" y="1081050"/>
              <a:ext cx="46050" cy="69200"/>
            </a:xfrm>
            <a:custGeom>
              <a:avLst/>
              <a:gdLst/>
              <a:ahLst/>
              <a:cxnLst/>
              <a:rect l="l" t="t" r="r" b="b"/>
              <a:pathLst>
                <a:path w="1842" h="2768" extrusionOk="0">
                  <a:moveTo>
                    <a:pt x="1114" y="0"/>
                  </a:moveTo>
                  <a:cubicBezTo>
                    <a:pt x="825" y="0"/>
                    <a:pt x="561" y="194"/>
                    <a:pt x="483" y="486"/>
                  </a:cubicBezTo>
                  <a:lnTo>
                    <a:pt x="94" y="1944"/>
                  </a:lnTo>
                  <a:cubicBezTo>
                    <a:pt x="1" y="2294"/>
                    <a:pt x="208" y="2652"/>
                    <a:pt x="558" y="2746"/>
                  </a:cubicBezTo>
                  <a:cubicBezTo>
                    <a:pt x="615" y="2760"/>
                    <a:pt x="671" y="2768"/>
                    <a:pt x="727" y="2768"/>
                  </a:cubicBezTo>
                  <a:cubicBezTo>
                    <a:pt x="1016" y="2768"/>
                    <a:pt x="1281" y="2575"/>
                    <a:pt x="1360" y="2281"/>
                  </a:cubicBezTo>
                  <a:lnTo>
                    <a:pt x="1748" y="823"/>
                  </a:lnTo>
                  <a:cubicBezTo>
                    <a:pt x="1841" y="474"/>
                    <a:pt x="1633" y="116"/>
                    <a:pt x="1284" y="23"/>
                  </a:cubicBezTo>
                  <a:cubicBezTo>
                    <a:pt x="1227" y="7"/>
                    <a:pt x="1170" y="0"/>
                    <a:pt x="1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6"/>
            <p:cNvSpPr/>
            <p:nvPr/>
          </p:nvSpPr>
          <p:spPr>
            <a:xfrm>
              <a:off x="4497275" y="1081050"/>
              <a:ext cx="46050" cy="69200"/>
            </a:xfrm>
            <a:custGeom>
              <a:avLst/>
              <a:gdLst/>
              <a:ahLst/>
              <a:cxnLst/>
              <a:rect l="l" t="t" r="r" b="b"/>
              <a:pathLst>
                <a:path w="1842" h="2768" extrusionOk="0">
                  <a:moveTo>
                    <a:pt x="1115" y="1"/>
                  </a:moveTo>
                  <a:cubicBezTo>
                    <a:pt x="825" y="1"/>
                    <a:pt x="561" y="194"/>
                    <a:pt x="483" y="486"/>
                  </a:cubicBezTo>
                  <a:lnTo>
                    <a:pt x="94" y="1944"/>
                  </a:lnTo>
                  <a:cubicBezTo>
                    <a:pt x="1" y="2294"/>
                    <a:pt x="208" y="2652"/>
                    <a:pt x="558" y="2746"/>
                  </a:cubicBezTo>
                  <a:cubicBezTo>
                    <a:pt x="615" y="2760"/>
                    <a:pt x="671" y="2768"/>
                    <a:pt x="727" y="2768"/>
                  </a:cubicBezTo>
                  <a:cubicBezTo>
                    <a:pt x="1016" y="2768"/>
                    <a:pt x="1281" y="2575"/>
                    <a:pt x="1360" y="2281"/>
                  </a:cubicBezTo>
                  <a:lnTo>
                    <a:pt x="1748" y="824"/>
                  </a:lnTo>
                  <a:cubicBezTo>
                    <a:pt x="1841" y="474"/>
                    <a:pt x="1633" y="116"/>
                    <a:pt x="1284" y="23"/>
                  </a:cubicBezTo>
                  <a:cubicBezTo>
                    <a:pt x="1227" y="8"/>
                    <a:pt x="1171" y="1"/>
                    <a:pt x="1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167BDB5-C1F1-45F0-96A1-450F2AB613A4}"/>
              </a:ext>
            </a:extLst>
          </p:cNvPr>
          <p:cNvSpPr txBox="1"/>
          <p:nvPr/>
        </p:nvSpPr>
        <p:spPr>
          <a:xfrm>
            <a:off x="471943" y="453509"/>
            <a:ext cx="8001001" cy="1928157"/>
          </a:xfrm>
          <a:prstGeom prst="rect">
            <a:avLst/>
          </a:prstGeom>
          <a:noFill/>
        </p:spPr>
        <p:txBody>
          <a:bodyPr wrap="square">
            <a:spAutoFit/>
          </a:bodyPr>
          <a:lstStyle/>
          <a:p>
            <a:pPr algn="ctr">
              <a:lnSpc>
                <a:spcPct val="150000"/>
              </a:lnSpc>
            </a:pPr>
            <a:r>
              <a:rPr lang="vi-VN" sz="2200" b="1" i="0" dirty="0">
                <a:solidFill>
                  <a:srgbClr val="000000"/>
                </a:solidFill>
                <a:effectLst/>
                <a:latin typeface="+mn-lt"/>
              </a:rPr>
              <a:t>Trả lời </a:t>
            </a:r>
          </a:p>
          <a:p>
            <a:pPr marL="342900" indent="-342900" algn="just">
              <a:lnSpc>
                <a:spcPct val="150000"/>
              </a:lnSpc>
              <a:buFont typeface="Wingdings" panose="05000000000000000000" pitchFamily="2" charset="2"/>
              <a:buChar char="§"/>
            </a:pPr>
            <a:r>
              <a:rPr lang="vi-VN" sz="2000" b="0" i="0" dirty="0">
                <a:solidFill>
                  <a:srgbClr val="000000"/>
                </a:solidFill>
                <a:effectLst/>
                <a:latin typeface="+mn-lt"/>
              </a:rPr>
              <a:t>Tuyên truyền đến mọi người tác hại của chất gây nghiện</a:t>
            </a:r>
            <a:endParaRPr lang="vi-VN" sz="2000" dirty="0">
              <a:latin typeface="+mn-lt"/>
            </a:endParaRPr>
          </a:p>
          <a:p>
            <a:pPr marL="342900" indent="-342900" algn="just">
              <a:lnSpc>
                <a:spcPct val="150000"/>
              </a:lnSpc>
              <a:buFont typeface="Wingdings" panose="05000000000000000000" pitchFamily="2" charset="2"/>
              <a:buChar char="§"/>
            </a:pPr>
            <a:r>
              <a:rPr lang="vi-VN" sz="2000" b="0" i="0" dirty="0">
                <a:solidFill>
                  <a:srgbClr val="000000"/>
                </a:solidFill>
                <a:effectLst/>
                <a:latin typeface="+mn-lt"/>
              </a:rPr>
              <a:t>Cần đề cao cảnh giác, kiên quyết để không bị các đối tượng xấu rủ rê, lôi kéo sử dụng chất gây nghiện.</a:t>
            </a:r>
          </a:p>
        </p:txBody>
      </p:sp>
      <p:pic>
        <p:nvPicPr>
          <p:cNvPr id="6146" name="Picture 2" descr="Về các chất gây nghiện">
            <a:extLst>
              <a:ext uri="{FF2B5EF4-FFF2-40B4-BE49-F238E27FC236}">
                <a16:creationId xmlns:a16="http://schemas.microsoft.com/office/drawing/2014/main" id="{63BDFC8B-BAF8-4457-8A1F-FB2B0278ACF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1669" y="1843549"/>
            <a:ext cx="4105450" cy="30790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3A8FCA9-2743-4A33-8FA7-8032E3FFA704}"/>
              </a:ext>
            </a:extLst>
          </p:cNvPr>
          <p:cNvSpPr txBox="1"/>
          <p:nvPr/>
        </p:nvSpPr>
        <p:spPr>
          <a:xfrm>
            <a:off x="471943" y="2346336"/>
            <a:ext cx="4100057" cy="234365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Khi phát hiện các đối tượng tàng trữ, sử dụng các chất gây nghiện trái với quy định của pháp luật, cần báo cáo với các cơ quan có thẩm quyền.</a:t>
            </a:r>
          </a:p>
        </p:txBody>
      </p:sp>
    </p:spTree>
    <p:extLst>
      <p:ext uri="{BB962C8B-B14F-4D97-AF65-F5344CB8AC3E}">
        <p14:creationId xmlns:p14="http://schemas.microsoft.com/office/powerpoint/2010/main" val="78103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6146"/>
                                        </p:tgtEl>
                                        <p:attrNameLst>
                                          <p:attrName>style.visibility</p:attrName>
                                        </p:attrNameLst>
                                      </p:cBhvr>
                                      <p:to>
                                        <p:strVal val="visible"/>
                                      </p:to>
                                    </p:set>
                                    <p:animEffect transition="in" filter="randombar(horizontal)">
                                      <p:cBhvr>
                                        <p:cTn id="2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35" name="Google Shape;1235;p47"/>
          <p:cNvSpPr/>
          <p:nvPr/>
        </p:nvSpPr>
        <p:spPr>
          <a:xfrm rot="-10288848">
            <a:off x="843141" y="131150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7"/>
          <p:cNvSpPr/>
          <p:nvPr/>
        </p:nvSpPr>
        <p:spPr>
          <a:xfrm rot="-8100000">
            <a:off x="3897487" y="3611517"/>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7"/>
          <p:cNvSpPr/>
          <p:nvPr/>
        </p:nvSpPr>
        <p:spPr>
          <a:xfrm rot="-5839392">
            <a:off x="8045340" y="14387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7"/>
          <p:cNvSpPr/>
          <p:nvPr/>
        </p:nvSpPr>
        <p:spPr>
          <a:xfrm rot="511152">
            <a:off x="4463900" y="430190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7"/>
          <p:cNvSpPr/>
          <p:nvPr/>
        </p:nvSpPr>
        <p:spPr>
          <a:xfrm rot="1411443">
            <a:off x="7972132" y="4473355"/>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7"/>
          <p:cNvSpPr/>
          <p:nvPr/>
        </p:nvSpPr>
        <p:spPr>
          <a:xfrm rot="3599873">
            <a:off x="5620619" y="3952817"/>
            <a:ext cx="100452" cy="100446"/>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7"/>
          <p:cNvSpPr/>
          <p:nvPr/>
        </p:nvSpPr>
        <p:spPr>
          <a:xfrm rot="5860623">
            <a:off x="1048289" y="2486358"/>
            <a:ext cx="112799"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7"/>
          <p:cNvSpPr/>
          <p:nvPr/>
        </p:nvSpPr>
        <p:spPr>
          <a:xfrm rot="-9388557">
            <a:off x="5248733" y="647732"/>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TextBox 26">
            <a:extLst>
              <a:ext uri="{FF2B5EF4-FFF2-40B4-BE49-F238E27FC236}">
                <a16:creationId xmlns:a16="http://schemas.microsoft.com/office/drawing/2014/main" id="{F057F5CD-1903-43EB-89DF-81CB8902CA7B}"/>
              </a:ext>
            </a:extLst>
          </p:cNvPr>
          <p:cNvSpPr txBox="1"/>
          <p:nvPr/>
        </p:nvSpPr>
        <p:spPr>
          <a:xfrm>
            <a:off x="707578" y="517026"/>
            <a:ext cx="7864641" cy="984308"/>
          </a:xfrm>
          <a:prstGeom prst="rect">
            <a:avLst/>
          </a:prstGeom>
          <a:noFill/>
        </p:spPr>
        <p:txBody>
          <a:bodyPr wrap="square">
            <a:spAutoFit/>
          </a:bodyPr>
          <a:lstStyle/>
          <a:p>
            <a:pPr algn="ctr">
              <a:lnSpc>
                <a:spcPct val="150000"/>
              </a:lnSpc>
              <a:spcBef>
                <a:spcPts val="100"/>
              </a:spcBef>
              <a:spcAft>
                <a:spcPts val="100"/>
              </a:spcAft>
            </a:pPr>
            <a:r>
              <a:rPr lang="vi-VN" sz="2000" b="1" dirty="0">
                <a:effectLst/>
                <a:latin typeface="+mn-lt"/>
                <a:ea typeface="Times New Roman" panose="02020603050405020304" pitchFamily="18" charset="0"/>
              </a:rPr>
              <a:t>KẾT LUẬN</a:t>
            </a:r>
            <a:endParaRPr lang="en-US" sz="2000" dirty="0">
              <a:effectLst/>
              <a:latin typeface="+mn-lt"/>
              <a:ea typeface="Calibri" panose="020F0502020204030204" pitchFamily="34" charset="0"/>
            </a:endParaRPr>
          </a:p>
          <a:p>
            <a:pPr algn="just">
              <a:lnSpc>
                <a:spcPct val="150000"/>
              </a:lnSpc>
              <a:spcBef>
                <a:spcPts val="100"/>
              </a:spcBef>
              <a:spcAft>
                <a:spcPts val="100"/>
              </a:spcAft>
            </a:pPr>
            <a:r>
              <a:rPr lang="vi-VN" sz="2000" dirty="0">
                <a:effectLst/>
                <a:latin typeface="+mn-lt"/>
                <a:ea typeface="Times New Roman" panose="02020603050405020304" pitchFamily="18" charset="0"/>
              </a:rPr>
              <a:t>Một số bệnh về hệ thần kinh như Parkinson, alzheimer, động kinh </a:t>
            </a:r>
            <a:endParaRPr lang="en-US" sz="2000" dirty="0">
              <a:effectLst/>
              <a:latin typeface="+mn-lt"/>
              <a:ea typeface="Calibri" panose="020F0502020204030204" pitchFamily="34" charset="0"/>
            </a:endParaRPr>
          </a:p>
        </p:txBody>
      </p:sp>
      <p:sp>
        <p:nvSpPr>
          <p:cNvPr id="31" name="TextBox 30">
            <a:extLst>
              <a:ext uri="{FF2B5EF4-FFF2-40B4-BE49-F238E27FC236}">
                <a16:creationId xmlns:a16="http://schemas.microsoft.com/office/drawing/2014/main" id="{8AF6A4CE-3DFC-43EE-A40D-58AF273A1EA7}"/>
              </a:ext>
            </a:extLst>
          </p:cNvPr>
          <p:cNvSpPr txBox="1"/>
          <p:nvPr/>
        </p:nvSpPr>
        <p:spPr>
          <a:xfrm>
            <a:off x="1271958" y="1608183"/>
            <a:ext cx="2127739" cy="400110"/>
          </a:xfrm>
          <a:prstGeom prst="rect">
            <a:avLst/>
          </a:prstGeom>
          <a:noFill/>
        </p:spPr>
        <p:txBody>
          <a:bodyPr wrap="square">
            <a:spAutoFit/>
          </a:bodyPr>
          <a:lstStyle/>
          <a:p>
            <a:r>
              <a:rPr kumimoji="0" lang="vi-VN"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Nguyên nhân </a:t>
            </a:r>
            <a:endParaRPr lang="en-US" dirty="0"/>
          </a:p>
        </p:txBody>
      </p:sp>
      <p:sp>
        <p:nvSpPr>
          <p:cNvPr id="33" name="TextBox 32">
            <a:extLst>
              <a:ext uri="{FF2B5EF4-FFF2-40B4-BE49-F238E27FC236}">
                <a16:creationId xmlns:a16="http://schemas.microsoft.com/office/drawing/2014/main" id="{AFB97E4E-3F0D-4C68-A2D2-3D61C745FC79}"/>
              </a:ext>
            </a:extLst>
          </p:cNvPr>
          <p:cNvSpPr txBox="1"/>
          <p:nvPr/>
        </p:nvSpPr>
        <p:spPr>
          <a:xfrm>
            <a:off x="5901474" y="1490776"/>
            <a:ext cx="1619738" cy="400110"/>
          </a:xfrm>
          <a:prstGeom prst="rect">
            <a:avLst/>
          </a:prstGeom>
          <a:noFill/>
        </p:spPr>
        <p:txBody>
          <a:bodyPr wrap="square">
            <a:spAutoFit/>
          </a:bodyPr>
          <a:lstStyle/>
          <a:p>
            <a:r>
              <a:rPr kumimoji="0" lang="vi-VN"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Biện pháp </a:t>
            </a:r>
            <a:endParaRPr lang="en-US" dirty="0"/>
          </a:p>
        </p:txBody>
      </p:sp>
      <p:grpSp>
        <p:nvGrpSpPr>
          <p:cNvPr id="9" name="Group 8">
            <a:extLst>
              <a:ext uri="{FF2B5EF4-FFF2-40B4-BE49-F238E27FC236}">
                <a16:creationId xmlns:a16="http://schemas.microsoft.com/office/drawing/2014/main" id="{86A92501-40C3-4066-A6E0-03BF482D100C}"/>
              </a:ext>
            </a:extLst>
          </p:cNvPr>
          <p:cNvGrpSpPr/>
          <p:nvPr/>
        </p:nvGrpSpPr>
        <p:grpSpPr>
          <a:xfrm>
            <a:off x="460376" y="2104135"/>
            <a:ext cx="1130068" cy="1500406"/>
            <a:chOff x="475029" y="2008804"/>
            <a:chExt cx="1130068" cy="1500406"/>
          </a:xfrm>
        </p:grpSpPr>
        <p:sp>
          <p:nvSpPr>
            <p:cNvPr id="34" name="Freeform 2">
              <a:extLst>
                <a:ext uri="{FF2B5EF4-FFF2-40B4-BE49-F238E27FC236}">
                  <a16:creationId xmlns:a16="http://schemas.microsoft.com/office/drawing/2014/main" id="{E6A2C53E-CC69-403C-A733-0A317420F181}"/>
                </a:ext>
              </a:extLst>
            </p:cNvPr>
            <p:cNvSpPr/>
            <p:nvPr/>
          </p:nvSpPr>
          <p:spPr>
            <a:xfrm>
              <a:off x="475654" y="2008804"/>
              <a:ext cx="976050" cy="1114141"/>
            </a:xfrm>
            <a:custGeom>
              <a:avLst/>
              <a:gdLst/>
              <a:ahLst/>
              <a:cxnLst/>
              <a:rect l="l" t="t" r="r" b="b"/>
              <a:pathLst>
                <a:path w="2456695" h="2852476">
                  <a:moveTo>
                    <a:pt x="0" y="0"/>
                  </a:moveTo>
                  <a:lnTo>
                    <a:pt x="2456695" y="0"/>
                  </a:lnTo>
                  <a:lnTo>
                    <a:pt x="2456695" y="2852476"/>
                  </a:lnTo>
                  <a:lnTo>
                    <a:pt x="0" y="2852476"/>
                  </a:lnTo>
                  <a:lnTo>
                    <a:pt x="0" y="0"/>
                  </a:lnTo>
                  <a:close/>
                </a:path>
              </a:pathLst>
            </a:custGeom>
            <a:blipFill>
              <a:blip r:embed="rId3"/>
              <a:stretch>
                <a:fillRect/>
              </a:stretch>
            </a:blipFill>
          </p:spPr>
        </p:sp>
        <p:sp>
          <p:nvSpPr>
            <p:cNvPr id="8" name="TextBox 7">
              <a:extLst>
                <a:ext uri="{FF2B5EF4-FFF2-40B4-BE49-F238E27FC236}">
                  <a16:creationId xmlns:a16="http://schemas.microsoft.com/office/drawing/2014/main" id="{A3815BFB-6329-4997-8684-95F3E3591971}"/>
                </a:ext>
              </a:extLst>
            </p:cNvPr>
            <p:cNvSpPr txBox="1"/>
            <p:nvPr/>
          </p:nvSpPr>
          <p:spPr>
            <a:xfrm>
              <a:off x="475029" y="3139878"/>
              <a:ext cx="1130068" cy="369332"/>
            </a:xfrm>
            <a:prstGeom prst="rect">
              <a:avLst/>
            </a:prstGeom>
            <a:noFill/>
          </p:spPr>
          <p:txBody>
            <a:bodyPr wrap="square" rtlCol="0">
              <a:spAutoFit/>
            </a:bodyPr>
            <a:lstStyle/>
            <a:p>
              <a:r>
                <a:rPr lang="en-US" sz="1800" dirty="0" err="1"/>
                <a:t>Tuổi</a:t>
              </a:r>
              <a:r>
                <a:rPr lang="en-US" sz="1800" dirty="0"/>
                <a:t> </a:t>
              </a:r>
              <a:r>
                <a:rPr lang="en-US" sz="1800" dirty="0" err="1"/>
                <a:t>tác</a:t>
              </a:r>
              <a:endParaRPr lang="en-US" sz="1800" dirty="0"/>
            </a:p>
          </p:txBody>
        </p:sp>
      </p:grpSp>
      <p:grpSp>
        <p:nvGrpSpPr>
          <p:cNvPr id="10" name="Group 9">
            <a:extLst>
              <a:ext uri="{FF2B5EF4-FFF2-40B4-BE49-F238E27FC236}">
                <a16:creationId xmlns:a16="http://schemas.microsoft.com/office/drawing/2014/main" id="{89EAD820-4F6E-4FF6-914B-D9DCCF2ED3F4}"/>
              </a:ext>
            </a:extLst>
          </p:cNvPr>
          <p:cNvGrpSpPr/>
          <p:nvPr/>
        </p:nvGrpSpPr>
        <p:grpSpPr>
          <a:xfrm>
            <a:off x="1238028" y="3377578"/>
            <a:ext cx="2201751" cy="1250923"/>
            <a:chOff x="909055" y="3389274"/>
            <a:chExt cx="2201751" cy="1250923"/>
          </a:xfrm>
        </p:grpSpPr>
        <p:sp>
          <p:nvSpPr>
            <p:cNvPr id="36" name="Freeform 4">
              <a:extLst>
                <a:ext uri="{FF2B5EF4-FFF2-40B4-BE49-F238E27FC236}">
                  <a16:creationId xmlns:a16="http://schemas.microsoft.com/office/drawing/2014/main" id="{55617928-7183-4DAF-AE62-AFAAFC2FCCB7}"/>
                </a:ext>
              </a:extLst>
            </p:cNvPr>
            <p:cNvSpPr/>
            <p:nvPr/>
          </p:nvSpPr>
          <p:spPr>
            <a:xfrm>
              <a:off x="909055" y="3389274"/>
              <a:ext cx="1389086" cy="1246150"/>
            </a:xfrm>
            <a:custGeom>
              <a:avLst/>
              <a:gdLst/>
              <a:ahLst/>
              <a:cxnLst/>
              <a:rect l="l" t="t" r="r" b="b"/>
              <a:pathLst>
                <a:path w="2968817" h="2809243">
                  <a:moveTo>
                    <a:pt x="0" y="0"/>
                  </a:moveTo>
                  <a:lnTo>
                    <a:pt x="2968817" y="0"/>
                  </a:lnTo>
                  <a:lnTo>
                    <a:pt x="2968817" y="2809243"/>
                  </a:lnTo>
                  <a:lnTo>
                    <a:pt x="0" y="2809243"/>
                  </a:lnTo>
                  <a:lnTo>
                    <a:pt x="0" y="0"/>
                  </a:lnTo>
                  <a:close/>
                </a:path>
              </a:pathLst>
            </a:custGeom>
            <a:blipFill>
              <a:blip r:embed="rId4"/>
              <a:stretch>
                <a:fillRect/>
              </a:stretch>
            </a:blipFill>
          </p:spPr>
        </p:sp>
        <p:sp>
          <p:nvSpPr>
            <p:cNvPr id="39" name="TextBox 38">
              <a:extLst>
                <a:ext uri="{FF2B5EF4-FFF2-40B4-BE49-F238E27FC236}">
                  <a16:creationId xmlns:a16="http://schemas.microsoft.com/office/drawing/2014/main" id="{EDF4A40C-D05F-417F-A43C-93E2D29BE2E9}"/>
                </a:ext>
              </a:extLst>
            </p:cNvPr>
            <p:cNvSpPr txBox="1"/>
            <p:nvPr/>
          </p:nvSpPr>
          <p:spPr>
            <a:xfrm>
              <a:off x="2112131" y="4270865"/>
              <a:ext cx="998675" cy="369332"/>
            </a:xfrm>
            <a:prstGeom prst="rect">
              <a:avLst/>
            </a:prstGeom>
            <a:noFill/>
          </p:spPr>
          <p:txBody>
            <a:bodyPr wrap="square" rtlCol="0">
              <a:spAutoFit/>
            </a:bodyPr>
            <a:lstStyle/>
            <a:p>
              <a:r>
                <a:rPr lang="en-US" sz="1800" dirty="0"/>
                <a:t>Tai </a:t>
              </a:r>
              <a:r>
                <a:rPr lang="en-US" sz="1800" dirty="0" err="1"/>
                <a:t>nạn</a:t>
              </a:r>
              <a:endParaRPr lang="en-US" sz="1800" dirty="0"/>
            </a:p>
          </p:txBody>
        </p:sp>
      </p:grpSp>
      <p:grpSp>
        <p:nvGrpSpPr>
          <p:cNvPr id="11" name="Group 10">
            <a:extLst>
              <a:ext uri="{FF2B5EF4-FFF2-40B4-BE49-F238E27FC236}">
                <a16:creationId xmlns:a16="http://schemas.microsoft.com/office/drawing/2014/main" id="{C94D38D4-D9EF-4D41-81F8-3A2231C35E8D}"/>
              </a:ext>
            </a:extLst>
          </p:cNvPr>
          <p:cNvGrpSpPr/>
          <p:nvPr/>
        </p:nvGrpSpPr>
        <p:grpSpPr>
          <a:xfrm>
            <a:off x="2214703" y="2100160"/>
            <a:ext cx="1966785" cy="1392181"/>
            <a:chOff x="2283371" y="2315906"/>
            <a:chExt cx="1966785" cy="1392181"/>
          </a:xfrm>
        </p:grpSpPr>
        <p:sp>
          <p:nvSpPr>
            <p:cNvPr id="35" name="Freeform 3">
              <a:extLst>
                <a:ext uri="{FF2B5EF4-FFF2-40B4-BE49-F238E27FC236}">
                  <a16:creationId xmlns:a16="http://schemas.microsoft.com/office/drawing/2014/main" id="{FA80B1AF-2FE5-484C-AF05-C36831280B7B}"/>
                </a:ext>
              </a:extLst>
            </p:cNvPr>
            <p:cNvSpPr/>
            <p:nvPr/>
          </p:nvSpPr>
          <p:spPr>
            <a:xfrm>
              <a:off x="2283371" y="2357102"/>
              <a:ext cx="1130068" cy="1350985"/>
            </a:xfrm>
            <a:custGeom>
              <a:avLst/>
              <a:gdLst/>
              <a:ahLst/>
              <a:cxnLst/>
              <a:rect l="l" t="t" r="r" b="b"/>
              <a:pathLst>
                <a:path w="2189094" h="2322647">
                  <a:moveTo>
                    <a:pt x="0" y="0"/>
                  </a:moveTo>
                  <a:lnTo>
                    <a:pt x="2189095" y="0"/>
                  </a:lnTo>
                  <a:lnTo>
                    <a:pt x="2189095" y="2322647"/>
                  </a:lnTo>
                  <a:lnTo>
                    <a:pt x="0" y="23226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1" name="TextBox 40">
              <a:extLst>
                <a:ext uri="{FF2B5EF4-FFF2-40B4-BE49-F238E27FC236}">
                  <a16:creationId xmlns:a16="http://schemas.microsoft.com/office/drawing/2014/main" id="{377BC252-65F5-4CDC-BB3B-648DD08F812F}"/>
                </a:ext>
              </a:extLst>
            </p:cNvPr>
            <p:cNvSpPr txBox="1"/>
            <p:nvPr/>
          </p:nvSpPr>
          <p:spPr>
            <a:xfrm>
              <a:off x="3120088" y="2315906"/>
              <a:ext cx="1130068" cy="369332"/>
            </a:xfrm>
            <a:prstGeom prst="rect">
              <a:avLst/>
            </a:prstGeom>
            <a:noFill/>
          </p:spPr>
          <p:txBody>
            <a:bodyPr wrap="square" rtlCol="0">
              <a:spAutoFit/>
            </a:bodyPr>
            <a:lstStyle/>
            <a:p>
              <a:r>
                <a:rPr lang="en-US" sz="1800" dirty="0"/>
                <a:t>Di </a:t>
              </a:r>
              <a:r>
                <a:rPr lang="en-US" sz="1800" dirty="0" err="1"/>
                <a:t>truyền</a:t>
              </a:r>
              <a:endParaRPr lang="en-US" sz="1800" dirty="0"/>
            </a:p>
          </p:txBody>
        </p:sp>
      </p:grpSp>
      <p:grpSp>
        <p:nvGrpSpPr>
          <p:cNvPr id="13" name="Group 12">
            <a:extLst>
              <a:ext uri="{FF2B5EF4-FFF2-40B4-BE49-F238E27FC236}">
                <a16:creationId xmlns:a16="http://schemas.microsoft.com/office/drawing/2014/main" id="{73FAD8D1-43D2-4ADD-A3A2-0256D50F5B2E}"/>
              </a:ext>
            </a:extLst>
          </p:cNvPr>
          <p:cNvGrpSpPr/>
          <p:nvPr/>
        </p:nvGrpSpPr>
        <p:grpSpPr>
          <a:xfrm>
            <a:off x="4776605" y="1752904"/>
            <a:ext cx="1441883" cy="1471988"/>
            <a:chOff x="4928834" y="1894751"/>
            <a:chExt cx="1789723" cy="1471988"/>
          </a:xfrm>
        </p:grpSpPr>
        <p:sp>
          <p:nvSpPr>
            <p:cNvPr id="44" name="TextBox 43">
              <a:extLst>
                <a:ext uri="{FF2B5EF4-FFF2-40B4-BE49-F238E27FC236}">
                  <a16:creationId xmlns:a16="http://schemas.microsoft.com/office/drawing/2014/main" id="{FF11867C-6A75-418D-9526-4C34F7F64534}"/>
                </a:ext>
              </a:extLst>
            </p:cNvPr>
            <p:cNvSpPr txBox="1"/>
            <p:nvPr/>
          </p:nvSpPr>
          <p:spPr>
            <a:xfrm>
              <a:off x="4928834" y="2997407"/>
              <a:ext cx="1789723" cy="369332"/>
            </a:xfrm>
            <a:prstGeom prst="rect">
              <a:avLst/>
            </a:prstGeom>
            <a:noFill/>
          </p:spPr>
          <p:txBody>
            <a:bodyPr wrap="square">
              <a:spAutoFit/>
            </a:bodyPr>
            <a:lstStyle/>
            <a:p>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Tập thể dục</a:t>
              </a:r>
              <a:endParaRPr lang="en-US" sz="1200" dirty="0"/>
            </a:p>
          </p:txBody>
        </p:sp>
        <p:sp>
          <p:nvSpPr>
            <p:cNvPr id="47" name="Freeform 10">
              <a:extLst>
                <a:ext uri="{FF2B5EF4-FFF2-40B4-BE49-F238E27FC236}">
                  <a16:creationId xmlns:a16="http://schemas.microsoft.com/office/drawing/2014/main" id="{CA4740A7-EA7B-45B9-BE05-32C319ACEEE4}"/>
                </a:ext>
              </a:extLst>
            </p:cNvPr>
            <p:cNvSpPr/>
            <p:nvPr/>
          </p:nvSpPr>
          <p:spPr>
            <a:xfrm>
              <a:off x="5421617" y="1894751"/>
              <a:ext cx="854609" cy="1114140"/>
            </a:xfrm>
            <a:custGeom>
              <a:avLst/>
              <a:gdLst/>
              <a:ahLst/>
              <a:cxnLst/>
              <a:rect l="l" t="t" r="r" b="b"/>
              <a:pathLst>
                <a:path w="2657260" h="2711490">
                  <a:moveTo>
                    <a:pt x="0" y="0"/>
                  </a:moveTo>
                  <a:lnTo>
                    <a:pt x="2657260" y="0"/>
                  </a:lnTo>
                  <a:lnTo>
                    <a:pt x="2657260" y="2711490"/>
                  </a:lnTo>
                  <a:lnTo>
                    <a:pt x="0" y="2711490"/>
                  </a:lnTo>
                  <a:lnTo>
                    <a:pt x="0" y="0"/>
                  </a:lnTo>
                  <a:close/>
                </a:path>
              </a:pathLst>
            </a:custGeom>
            <a:blipFill>
              <a:blip r:embed="rId7"/>
              <a:stretch>
                <a:fillRect/>
              </a:stretch>
            </a:blipFill>
          </p:spPr>
          <p:txBody>
            <a:bodyPr/>
            <a:lstStyle/>
            <a:p>
              <a:endParaRPr lang="en-US" dirty="0"/>
            </a:p>
          </p:txBody>
        </p:sp>
      </p:grpSp>
      <p:grpSp>
        <p:nvGrpSpPr>
          <p:cNvPr id="17" name="Group 16">
            <a:extLst>
              <a:ext uri="{FF2B5EF4-FFF2-40B4-BE49-F238E27FC236}">
                <a16:creationId xmlns:a16="http://schemas.microsoft.com/office/drawing/2014/main" id="{E9BBAFD2-E19D-45F8-AF3E-06415FAF5560}"/>
              </a:ext>
            </a:extLst>
          </p:cNvPr>
          <p:cNvGrpSpPr/>
          <p:nvPr/>
        </p:nvGrpSpPr>
        <p:grpSpPr>
          <a:xfrm>
            <a:off x="4065632" y="3376096"/>
            <a:ext cx="2178995" cy="1435020"/>
            <a:chOff x="4810369" y="3313482"/>
            <a:chExt cx="2178995" cy="1435020"/>
          </a:xfrm>
        </p:grpSpPr>
        <p:sp>
          <p:nvSpPr>
            <p:cNvPr id="45" name="Freeform 6">
              <a:extLst>
                <a:ext uri="{FF2B5EF4-FFF2-40B4-BE49-F238E27FC236}">
                  <a16:creationId xmlns:a16="http://schemas.microsoft.com/office/drawing/2014/main" id="{DA7ADA10-BC3F-4896-A1B6-CC06F1F3091F}"/>
                </a:ext>
              </a:extLst>
            </p:cNvPr>
            <p:cNvSpPr/>
            <p:nvPr/>
          </p:nvSpPr>
          <p:spPr>
            <a:xfrm>
              <a:off x="5212867" y="3313482"/>
              <a:ext cx="1192671" cy="1042662"/>
            </a:xfrm>
            <a:custGeom>
              <a:avLst/>
              <a:gdLst/>
              <a:ahLst/>
              <a:cxnLst/>
              <a:rect l="l" t="t" r="r" b="b"/>
              <a:pathLst>
                <a:path w="2005026" h="1869686">
                  <a:moveTo>
                    <a:pt x="0" y="0"/>
                  </a:moveTo>
                  <a:lnTo>
                    <a:pt x="2005026" y="0"/>
                  </a:lnTo>
                  <a:lnTo>
                    <a:pt x="2005026" y="1869686"/>
                  </a:lnTo>
                  <a:lnTo>
                    <a:pt x="0" y="1869686"/>
                  </a:lnTo>
                  <a:lnTo>
                    <a:pt x="0" y="0"/>
                  </a:lnTo>
                  <a:close/>
                </a:path>
              </a:pathLst>
            </a:custGeom>
            <a:blipFill>
              <a:blip r:embed="rId8"/>
              <a:stretch>
                <a:fillRect/>
              </a:stretch>
            </a:blipFill>
          </p:spPr>
        </p:sp>
        <p:sp>
          <p:nvSpPr>
            <p:cNvPr id="53" name="TextBox 52">
              <a:extLst>
                <a:ext uri="{FF2B5EF4-FFF2-40B4-BE49-F238E27FC236}">
                  <a16:creationId xmlns:a16="http://schemas.microsoft.com/office/drawing/2014/main" id="{021E97A4-B05C-410F-8401-89FB4B2EB9EB}"/>
                </a:ext>
              </a:extLst>
            </p:cNvPr>
            <p:cNvSpPr txBox="1"/>
            <p:nvPr/>
          </p:nvSpPr>
          <p:spPr>
            <a:xfrm>
              <a:off x="4810369" y="4379170"/>
              <a:ext cx="2178995" cy="369332"/>
            </a:xfrm>
            <a:prstGeom prst="rect">
              <a:avLst/>
            </a:prstGeom>
            <a:noFill/>
          </p:spPr>
          <p:txBody>
            <a:bodyPr wrap="square">
              <a:spAutoFit/>
            </a:bodyPr>
            <a:lstStyle/>
            <a:p>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Giữ tinh thần vui vẻ</a:t>
              </a:r>
              <a:endParaRPr lang="en-US" sz="1200" dirty="0"/>
            </a:p>
          </p:txBody>
        </p:sp>
      </p:grpSp>
      <p:grpSp>
        <p:nvGrpSpPr>
          <p:cNvPr id="19" name="Group 18">
            <a:extLst>
              <a:ext uri="{FF2B5EF4-FFF2-40B4-BE49-F238E27FC236}">
                <a16:creationId xmlns:a16="http://schemas.microsoft.com/office/drawing/2014/main" id="{B76BE16E-D8D9-4DFD-AFB0-DDA56E6F747A}"/>
              </a:ext>
            </a:extLst>
          </p:cNvPr>
          <p:cNvGrpSpPr/>
          <p:nvPr/>
        </p:nvGrpSpPr>
        <p:grpSpPr>
          <a:xfrm>
            <a:off x="6496171" y="3272574"/>
            <a:ext cx="2373948" cy="1683864"/>
            <a:chOff x="6489644" y="3380532"/>
            <a:chExt cx="2373948" cy="1683864"/>
          </a:xfrm>
        </p:grpSpPr>
        <p:sp>
          <p:nvSpPr>
            <p:cNvPr id="56" name="TextBox 55">
              <a:extLst>
                <a:ext uri="{FF2B5EF4-FFF2-40B4-BE49-F238E27FC236}">
                  <a16:creationId xmlns:a16="http://schemas.microsoft.com/office/drawing/2014/main" id="{51C2362E-29B8-4491-ABBA-9FE8894E80F4}"/>
                </a:ext>
              </a:extLst>
            </p:cNvPr>
            <p:cNvSpPr txBox="1"/>
            <p:nvPr/>
          </p:nvSpPr>
          <p:spPr>
            <a:xfrm>
              <a:off x="7566007" y="3380532"/>
              <a:ext cx="1297585" cy="646331"/>
            </a:xfrm>
            <a:prstGeom prst="rect">
              <a:avLst/>
            </a:prstGeom>
            <a:noFill/>
          </p:spPr>
          <p:txBody>
            <a:bodyPr wrap="square">
              <a:spAutoFit/>
            </a:bodyPr>
            <a:lstStyle/>
            <a:p>
              <a:pPr algn="ct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Rèn luyện trí não </a:t>
              </a:r>
              <a:endParaRPr lang="en-US" sz="1200" dirty="0"/>
            </a:p>
          </p:txBody>
        </p:sp>
        <p:sp>
          <p:nvSpPr>
            <p:cNvPr id="57" name="Freeform 9">
              <a:extLst>
                <a:ext uri="{FF2B5EF4-FFF2-40B4-BE49-F238E27FC236}">
                  <a16:creationId xmlns:a16="http://schemas.microsoft.com/office/drawing/2014/main" id="{FB828689-307B-4082-BEB8-0F1619BB358A}"/>
                </a:ext>
              </a:extLst>
            </p:cNvPr>
            <p:cNvSpPr/>
            <p:nvPr/>
          </p:nvSpPr>
          <p:spPr>
            <a:xfrm>
              <a:off x="6489644" y="3560627"/>
              <a:ext cx="1798358" cy="1503769"/>
            </a:xfrm>
            <a:custGeom>
              <a:avLst/>
              <a:gdLst/>
              <a:ahLst/>
              <a:cxnLst/>
              <a:rect l="l" t="t" r="r" b="b"/>
              <a:pathLst>
                <a:path w="2413372" h="2057400">
                  <a:moveTo>
                    <a:pt x="0" y="0"/>
                  </a:moveTo>
                  <a:lnTo>
                    <a:pt x="2413372" y="0"/>
                  </a:lnTo>
                  <a:lnTo>
                    <a:pt x="241337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20" name="Group 19">
            <a:extLst>
              <a:ext uri="{FF2B5EF4-FFF2-40B4-BE49-F238E27FC236}">
                <a16:creationId xmlns:a16="http://schemas.microsoft.com/office/drawing/2014/main" id="{8FFA06DB-3D86-4704-A6A3-07CAEB6C5580}"/>
              </a:ext>
            </a:extLst>
          </p:cNvPr>
          <p:cNvGrpSpPr/>
          <p:nvPr/>
        </p:nvGrpSpPr>
        <p:grpSpPr>
          <a:xfrm>
            <a:off x="6623433" y="1911281"/>
            <a:ext cx="1898201" cy="1262971"/>
            <a:chOff x="6645562" y="1837257"/>
            <a:chExt cx="1898201" cy="1262971"/>
          </a:xfrm>
        </p:grpSpPr>
        <p:sp>
          <p:nvSpPr>
            <p:cNvPr id="50" name="TextBox 49">
              <a:extLst>
                <a:ext uri="{FF2B5EF4-FFF2-40B4-BE49-F238E27FC236}">
                  <a16:creationId xmlns:a16="http://schemas.microsoft.com/office/drawing/2014/main" id="{36BDD4C4-655A-456B-B9C2-50F270CB9E97}"/>
                </a:ext>
              </a:extLst>
            </p:cNvPr>
            <p:cNvSpPr txBox="1"/>
            <p:nvPr/>
          </p:nvSpPr>
          <p:spPr>
            <a:xfrm>
              <a:off x="6682887" y="1837257"/>
              <a:ext cx="1675266" cy="369332"/>
            </a:xfrm>
            <a:prstGeom prst="rect">
              <a:avLst/>
            </a:prstGeom>
            <a:noFill/>
          </p:spPr>
          <p:txBody>
            <a:bodyPr wrap="square">
              <a:spAutoFit/>
            </a:bodyPr>
            <a:lstStyle/>
            <a:p>
              <a:pPr algn="ct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Ăn đủ chất</a:t>
              </a:r>
              <a:endParaRPr lang="en-US" sz="1200" dirty="0"/>
            </a:p>
          </p:txBody>
        </p:sp>
        <p:sp>
          <p:nvSpPr>
            <p:cNvPr id="59" name="Freeform 5">
              <a:extLst>
                <a:ext uri="{FF2B5EF4-FFF2-40B4-BE49-F238E27FC236}">
                  <a16:creationId xmlns:a16="http://schemas.microsoft.com/office/drawing/2014/main" id="{393C7B84-5D1E-4563-BD54-C4C86DE2361D}"/>
                </a:ext>
              </a:extLst>
            </p:cNvPr>
            <p:cNvSpPr/>
            <p:nvPr/>
          </p:nvSpPr>
          <p:spPr>
            <a:xfrm>
              <a:off x="6645562" y="2131405"/>
              <a:ext cx="1898201" cy="968823"/>
            </a:xfrm>
            <a:custGeom>
              <a:avLst/>
              <a:gdLst/>
              <a:ahLst/>
              <a:cxnLst/>
              <a:rect l="l" t="t" r="r" b="b"/>
              <a:pathLst>
                <a:path w="7187424" h="4114800">
                  <a:moveTo>
                    <a:pt x="0" y="0"/>
                  </a:moveTo>
                  <a:lnTo>
                    <a:pt x="7187424" y="0"/>
                  </a:lnTo>
                  <a:lnTo>
                    <a:pt x="718742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wipe(left)">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ircle(ou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4"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heel(4)">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inVertic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31"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18" name="Google Shape;1018;p44"/>
          <p:cNvSpPr/>
          <p:nvPr/>
        </p:nvSpPr>
        <p:spPr>
          <a:xfrm rot="-5839392">
            <a:off x="818090" y="1397650"/>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4"/>
          <p:cNvSpPr/>
          <p:nvPr/>
        </p:nvSpPr>
        <p:spPr>
          <a:xfrm rot="511152">
            <a:off x="8085850" y="88357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 name="Google Shape;1045;p44"/>
          <p:cNvGrpSpPr/>
          <p:nvPr/>
        </p:nvGrpSpPr>
        <p:grpSpPr>
          <a:xfrm>
            <a:off x="68557" y="75293"/>
            <a:ext cx="1014251" cy="1028634"/>
            <a:chOff x="2680822" y="1892025"/>
            <a:chExt cx="1475488" cy="1496413"/>
          </a:xfrm>
        </p:grpSpPr>
        <p:sp>
          <p:nvSpPr>
            <p:cNvPr id="1046" name="Google Shape;1046;p44"/>
            <p:cNvSpPr/>
            <p:nvPr/>
          </p:nvSpPr>
          <p:spPr>
            <a:xfrm>
              <a:off x="2680822" y="1892025"/>
              <a:ext cx="1475472" cy="1496411"/>
            </a:xfrm>
            <a:custGeom>
              <a:avLst/>
              <a:gdLst/>
              <a:ahLst/>
              <a:cxnLst/>
              <a:rect l="l" t="t" r="r" b="b"/>
              <a:pathLst>
                <a:path w="30723" h="31159" extrusionOk="0">
                  <a:moveTo>
                    <a:pt x="20851" y="0"/>
                  </a:moveTo>
                  <a:cubicBezTo>
                    <a:pt x="20481" y="0"/>
                    <a:pt x="20153" y="267"/>
                    <a:pt x="20089" y="644"/>
                  </a:cubicBezTo>
                  <a:lnTo>
                    <a:pt x="19784" y="2442"/>
                  </a:lnTo>
                  <a:lnTo>
                    <a:pt x="19118" y="3108"/>
                  </a:lnTo>
                  <a:lnTo>
                    <a:pt x="18706" y="2022"/>
                  </a:lnTo>
                  <a:cubicBezTo>
                    <a:pt x="18589" y="1712"/>
                    <a:pt x="18294" y="1522"/>
                    <a:pt x="17982" y="1522"/>
                  </a:cubicBezTo>
                  <a:cubicBezTo>
                    <a:pt x="17890" y="1522"/>
                    <a:pt x="17797" y="1538"/>
                    <a:pt x="17707" y="1572"/>
                  </a:cubicBezTo>
                  <a:cubicBezTo>
                    <a:pt x="17308" y="1724"/>
                    <a:pt x="17106" y="2170"/>
                    <a:pt x="17258" y="2571"/>
                  </a:cubicBezTo>
                  <a:lnTo>
                    <a:pt x="17971" y="4452"/>
                  </a:lnTo>
                  <a:lnTo>
                    <a:pt x="17023" y="6277"/>
                  </a:lnTo>
                  <a:lnTo>
                    <a:pt x="14881" y="6851"/>
                  </a:lnTo>
                  <a:cubicBezTo>
                    <a:pt x="14468" y="6961"/>
                    <a:pt x="14223" y="7386"/>
                    <a:pt x="14334" y="7799"/>
                  </a:cubicBezTo>
                  <a:lnTo>
                    <a:pt x="12571" y="8271"/>
                  </a:lnTo>
                  <a:cubicBezTo>
                    <a:pt x="12478" y="7926"/>
                    <a:pt x="12165" y="7697"/>
                    <a:pt x="11823" y="7697"/>
                  </a:cubicBezTo>
                  <a:cubicBezTo>
                    <a:pt x="11757" y="7697"/>
                    <a:pt x="11690" y="7706"/>
                    <a:pt x="11623" y="7724"/>
                  </a:cubicBezTo>
                  <a:lnTo>
                    <a:pt x="9838" y="8203"/>
                  </a:lnTo>
                  <a:lnTo>
                    <a:pt x="7601" y="5966"/>
                  </a:lnTo>
                  <a:lnTo>
                    <a:pt x="8150" y="4998"/>
                  </a:lnTo>
                  <a:cubicBezTo>
                    <a:pt x="8216" y="4882"/>
                    <a:pt x="8251" y="4751"/>
                    <a:pt x="8251" y="4617"/>
                  </a:cubicBezTo>
                  <a:lnTo>
                    <a:pt x="8251" y="2955"/>
                  </a:lnTo>
                  <a:cubicBezTo>
                    <a:pt x="8251" y="2528"/>
                    <a:pt x="7904" y="2181"/>
                    <a:pt x="7476" y="2181"/>
                  </a:cubicBezTo>
                  <a:cubicBezTo>
                    <a:pt x="7465" y="2181"/>
                    <a:pt x="7453" y="2181"/>
                    <a:pt x="7441" y="2182"/>
                  </a:cubicBezTo>
                  <a:cubicBezTo>
                    <a:pt x="7026" y="2201"/>
                    <a:pt x="6703" y="2551"/>
                    <a:pt x="6703" y="2967"/>
                  </a:cubicBezTo>
                  <a:lnTo>
                    <a:pt x="6703" y="4412"/>
                  </a:lnTo>
                  <a:lnTo>
                    <a:pt x="6256" y="5200"/>
                  </a:lnTo>
                  <a:lnTo>
                    <a:pt x="4590" y="4774"/>
                  </a:lnTo>
                  <a:cubicBezTo>
                    <a:pt x="4525" y="4757"/>
                    <a:pt x="4460" y="4749"/>
                    <a:pt x="4396" y="4749"/>
                  </a:cubicBezTo>
                  <a:cubicBezTo>
                    <a:pt x="4050" y="4749"/>
                    <a:pt x="3737" y="4982"/>
                    <a:pt x="3648" y="5331"/>
                  </a:cubicBezTo>
                  <a:cubicBezTo>
                    <a:pt x="3542" y="5746"/>
                    <a:pt x="3792" y="6167"/>
                    <a:pt x="4206" y="6273"/>
                  </a:cubicBezTo>
                  <a:lnTo>
                    <a:pt x="6240" y="6795"/>
                  </a:lnTo>
                  <a:lnTo>
                    <a:pt x="8744" y="9297"/>
                  </a:lnTo>
                  <a:lnTo>
                    <a:pt x="6862" y="16319"/>
                  </a:lnTo>
                  <a:lnTo>
                    <a:pt x="3905" y="16745"/>
                  </a:lnTo>
                  <a:lnTo>
                    <a:pt x="3240" y="15679"/>
                  </a:lnTo>
                  <a:cubicBezTo>
                    <a:pt x="3098" y="15451"/>
                    <a:pt x="2846" y="15314"/>
                    <a:pt x="2581" y="15314"/>
                  </a:cubicBezTo>
                  <a:cubicBezTo>
                    <a:pt x="2557" y="15314"/>
                    <a:pt x="2533" y="15316"/>
                    <a:pt x="2509" y="15318"/>
                  </a:cubicBezTo>
                  <a:lnTo>
                    <a:pt x="738" y="15492"/>
                  </a:lnTo>
                  <a:cubicBezTo>
                    <a:pt x="313" y="15534"/>
                    <a:pt x="1" y="15912"/>
                    <a:pt x="44" y="16337"/>
                  </a:cubicBezTo>
                  <a:cubicBezTo>
                    <a:pt x="82" y="16737"/>
                    <a:pt x="419" y="17035"/>
                    <a:pt x="812" y="17035"/>
                  </a:cubicBezTo>
                  <a:cubicBezTo>
                    <a:pt x="838" y="17035"/>
                    <a:pt x="863" y="17034"/>
                    <a:pt x="889" y="17032"/>
                  </a:cubicBezTo>
                  <a:lnTo>
                    <a:pt x="2181" y="16906"/>
                  </a:lnTo>
                  <a:lnTo>
                    <a:pt x="2533" y="17471"/>
                  </a:lnTo>
                  <a:lnTo>
                    <a:pt x="1619" y="18383"/>
                  </a:lnTo>
                  <a:cubicBezTo>
                    <a:pt x="1316" y="18686"/>
                    <a:pt x="1316" y="19176"/>
                    <a:pt x="1619" y="19478"/>
                  </a:cubicBezTo>
                  <a:cubicBezTo>
                    <a:pt x="1770" y="19629"/>
                    <a:pt x="1968" y="19705"/>
                    <a:pt x="2166" y="19705"/>
                  </a:cubicBezTo>
                  <a:cubicBezTo>
                    <a:pt x="2365" y="19705"/>
                    <a:pt x="2563" y="19630"/>
                    <a:pt x="2714" y="19478"/>
                  </a:cubicBezTo>
                  <a:lnTo>
                    <a:pt x="3881" y="18312"/>
                  </a:lnTo>
                  <a:lnTo>
                    <a:pt x="7204" y="17833"/>
                  </a:lnTo>
                  <a:lnTo>
                    <a:pt x="12407" y="23038"/>
                  </a:lnTo>
                  <a:lnTo>
                    <a:pt x="10945" y="27364"/>
                  </a:lnTo>
                  <a:lnTo>
                    <a:pt x="8495" y="28323"/>
                  </a:lnTo>
                  <a:cubicBezTo>
                    <a:pt x="8095" y="28479"/>
                    <a:pt x="7900" y="28927"/>
                    <a:pt x="8056" y="29326"/>
                  </a:cubicBezTo>
                  <a:cubicBezTo>
                    <a:pt x="8175" y="29631"/>
                    <a:pt x="8467" y="29819"/>
                    <a:pt x="8776" y="29819"/>
                  </a:cubicBezTo>
                  <a:cubicBezTo>
                    <a:pt x="8870" y="29819"/>
                    <a:pt x="8965" y="29802"/>
                    <a:pt x="9058" y="29765"/>
                  </a:cubicBezTo>
                  <a:lnTo>
                    <a:pt x="11056" y="28983"/>
                  </a:lnTo>
                  <a:lnTo>
                    <a:pt x="11528" y="30601"/>
                  </a:lnTo>
                  <a:cubicBezTo>
                    <a:pt x="11628" y="30940"/>
                    <a:pt x="11936" y="31159"/>
                    <a:pt x="12271" y="31159"/>
                  </a:cubicBezTo>
                  <a:cubicBezTo>
                    <a:pt x="12343" y="31159"/>
                    <a:pt x="12417" y="31148"/>
                    <a:pt x="12489" y="31127"/>
                  </a:cubicBezTo>
                  <a:cubicBezTo>
                    <a:pt x="12899" y="31007"/>
                    <a:pt x="13134" y="30577"/>
                    <a:pt x="13015" y="30166"/>
                  </a:cubicBezTo>
                  <a:lnTo>
                    <a:pt x="12374" y="27971"/>
                  </a:lnTo>
                  <a:lnTo>
                    <a:pt x="13895" y="23470"/>
                  </a:lnTo>
                  <a:lnTo>
                    <a:pt x="19310" y="22030"/>
                  </a:lnTo>
                  <a:cubicBezTo>
                    <a:pt x="19646" y="21910"/>
                    <a:pt x="19940" y="21839"/>
                    <a:pt x="20160" y="21513"/>
                  </a:cubicBezTo>
                  <a:cubicBezTo>
                    <a:pt x="20244" y="21385"/>
                    <a:pt x="20287" y="21143"/>
                    <a:pt x="20250" y="20965"/>
                  </a:cubicBezTo>
                  <a:lnTo>
                    <a:pt x="21241" y="20700"/>
                  </a:lnTo>
                  <a:lnTo>
                    <a:pt x="21725" y="18893"/>
                  </a:lnTo>
                  <a:cubicBezTo>
                    <a:pt x="21765" y="18899"/>
                    <a:pt x="21806" y="18902"/>
                    <a:pt x="21846" y="18902"/>
                  </a:cubicBezTo>
                  <a:cubicBezTo>
                    <a:pt x="22070" y="18902"/>
                    <a:pt x="22290" y="18814"/>
                    <a:pt x="22451" y="18648"/>
                  </a:cubicBezTo>
                  <a:cubicBezTo>
                    <a:pt x="22570" y="18526"/>
                    <a:pt x="22663" y="18385"/>
                    <a:pt x="22698" y="18254"/>
                  </a:cubicBezTo>
                  <a:lnTo>
                    <a:pt x="24004" y="13378"/>
                  </a:lnTo>
                  <a:lnTo>
                    <a:pt x="25750" y="12881"/>
                  </a:lnTo>
                  <a:lnTo>
                    <a:pt x="28317" y="15092"/>
                  </a:lnTo>
                  <a:cubicBezTo>
                    <a:pt x="28464" y="15218"/>
                    <a:pt x="28643" y="15279"/>
                    <a:pt x="28822" y="15279"/>
                  </a:cubicBezTo>
                  <a:cubicBezTo>
                    <a:pt x="29040" y="15279"/>
                    <a:pt x="29256" y="15188"/>
                    <a:pt x="29409" y="15010"/>
                  </a:cubicBezTo>
                  <a:cubicBezTo>
                    <a:pt x="29687" y="14686"/>
                    <a:pt x="29652" y="14197"/>
                    <a:pt x="29328" y="13918"/>
                  </a:cubicBezTo>
                  <a:lnTo>
                    <a:pt x="27021" y="11933"/>
                  </a:lnTo>
                  <a:lnTo>
                    <a:pt x="27915" y="10860"/>
                  </a:lnTo>
                  <a:lnTo>
                    <a:pt x="29642" y="11363"/>
                  </a:lnTo>
                  <a:cubicBezTo>
                    <a:pt x="29715" y="11384"/>
                    <a:pt x="29788" y="11394"/>
                    <a:pt x="29859" y="11394"/>
                  </a:cubicBezTo>
                  <a:cubicBezTo>
                    <a:pt x="30195" y="11394"/>
                    <a:pt x="30504" y="11175"/>
                    <a:pt x="30602" y="10836"/>
                  </a:cubicBezTo>
                  <a:cubicBezTo>
                    <a:pt x="30723" y="10427"/>
                    <a:pt x="30487" y="9997"/>
                    <a:pt x="30076" y="9877"/>
                  </a:cubicBezTo>
                  <a:lnTo>
                    <a:pt x="27862" y="9231"/>
                  </a:lnTo>
                  <a:cubicBezTo>
                    <a:pt x="27790" y="9211"/>
                    <a:pt x="27718" y="9200"/>
                    <a:pt x="27646" y="9200"/>
                  </a:cubicBezTo>
                  <a:cubicBezTo>
                    <a:pt x="27420" y="9200"/>
                    <a:pt x="27200" y="9300"/>
                    <a:pt x="27051" y="9480"/>
                  </a:cubicBezTo>
                  <a:lnTo>
                    <a:pt x="25497" y="11343"/>
                  </a:lnTo>
                  <a:lnTo>
                    <a:pt x="23597" y="11885"/>
                  </a:lnTo>
                  <a:lnTo>
                    <a:pt x="22290" y="10578"/>
                  </a:lnTo>
                  <a:cubicBezTo>
                    <a:pt x="22139" y="10427"/>
                    <a:pt x="21941" y="10351"/>
                    <a:pt x="21743" y="10351"/>
                  </a:cubicBezTo>
                  <a:cubicBezTo>
                    <a:pt x="21545" y="10351"/>
                    <a:pt x="21347" y="10427"/>
                    <a:pt x="21196" y="10578"/>
                  </a:cubicBezTo>
                  <a:lnTo>
                    <a:pt x="19905" y="9289"/>
                  </a:lnTo>
                  <a:cubicBezTo>
                    <a:pt x="20208" y="8986"/>
                    <a:pt x="20208" y="8497"/>
                    <a:pt x="19905" y="8194"/>
                  </a:cubicBezTo>
                  <a:lnTo>
                    <a:pt x="18501" y="6790"/>
                  </a:lnTo>
                  <a:lnTo>
                    <a:pt x="19450" y="4965"/>
                  </a:lnTo>
                  <a:lnTo>
                    <a:pt x="21052" y="3363"/>
                  </a:lnTo>
                  <a:cubicBezTo>
                    <a:pt x="21166" y="3249"/>
                    <a:pt x="21241" y="3104"/>
                    <a:pt x="21268" y="2946"/>
                  </a:cubicBezTo>
                  <a:lnTo>
                    <a:pt x="21616" y="904"/>
                  </a:lnTo>
                  <a:cubicBezTo>
                    <a:pt x="21688" y="482"/>
                    <a:pt x="21404" y="83"/>
                    <a:pt x="20983" y="11"/>
                  </a:cubicBezTo>
                  <a:cubicBezTo>
                    <a:pt x="20939" y="4"/>
                    <a:pt x="20895" y="0"/>
                    <a:pt x="20851" y="0"/>
                  </a:cubicBezTo>
                  <a:close/>
                </a:path>
              </a:pathLst>
            </a:custGeom>
            <a:solidFill>
              <a:schemeClr val="accent2"/>
            </a:solidFill>
            <a:ln w="114300" cap="flat" cmpd="sng">
              <a:solidFill>
                <a:schemeClr val="accent2"/>
              </a:solidFill>
              <a:prstDash val="solid"/>
              <a:round/>
              <a:headEnd type="none" w="sm" len="sm"/>
              <a:tailEnd type="none" w="sm" len="sm"/>
            </a:ln>
            <a:effectLst>
              <a:outerShdw dist="5715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47" name="Google Shape;1047;p44"/>
            <p:cNvSpPr/>
            <p:nvPr/>
          </p:nvSpPr>
          <p:spPr>
            <a:xfrm>
              <a:off x="3039862" y="2225084"/>
              <a:ext cx="763357" cy="763357"/>
            </a:xfrm>
            <a:custGeom>
              <a:avLst/>
              <a:gdLst/>
              <a:ahLst/>
              <a:cxnLst/>
              <a:rect l="l" t="t" r="r" b="b"/>
              <a:pathLst>
                <a:path w="15895" h="15895" extrusionOk="0">
                  <a:moveTo>
                    <a:pt x="10076" y="1"/>
                  </a:moveTo>
                  <a:lnTo>
                    <a:pt x="2130" y="2131"/>
                  </a:lnTo>
                  <a:lnTo>
                    <a:pt x="0" y="10078"/>
                  </a:lnTo>
                  <a:lnTo>
                    <a:pt x="5818" y="15894"/>
                  </a:lnTo>
                  <a:lnTo>
                    <a:pt x="13765" y="13765"/>
                  </a:lnTo>
                  <a:lnTo>
                    <a:pt x="15894" y="5818"/>
                  </a:lnTo>
                  <a:lnTo>
                    <a:pt x="100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3126789" y="2314940"/>
              <a:ext cx="589507" cy="583744"/>
            </a:xfrm>
            <a:custGeom>
              <a:avLst/>
              <a:gdLst/>
              <a:ahLst/>
              <a:cxnLst/>
              <a:rect l="l" t="t" r="r" b="b"/>
              <a:pathLst>
                <a:path w="12275" h="12155" extrusionOk="0">
                  <a:moveTo>
                    <a:pt x="7489" y="1"/>
                  </a:moveTo>
                  <a:cubicBezTo>
                    <a:pt x="7400" y="1"/>
                    <a:pt x="7310" y="13"/>
                    <a:pt x="7222" y="37"/>
                  </a:cubicBezTo>
                  <a:lnTo>
                    <a:pt x="2176" y="1388"/>
                  </a:lnTo>
                  <a:cubicBezTo>
                    <a:pt x="1820" y="1483"/>
                    <a:pt x="1543" y="1762"/>
                    <a:pt x="1447" y="2118"/>
                  </a:cubicBezTo>
                  <a:lnTo>
                    <a:pt x="96" y="7162"/>
                  </a:lnTo>
                  <a:cubicBezTo>
                    <a:pt x="1" y="7517"/>
                    <a:pt x="102" y="7898"/>
                    <a:pt x="363" y="8159"/>
                  </a:cubicBezTo>
                  <a:lnTo>
                    <a:pt x="4056" y="11852"/>
                  </a:lnTo>
                  <a:cubicBezTo>
                    <a:pt x="4252" y="12049"/>
                    <a:pt x="4516" y="12155"/>
                    <a:pt x="4786" y="12155"/>
                  </a:cubicBezTo>
                  <a:cubicBezTo>
                    <a:pt x="4875" y="12155"/>
                    <a:pt x="4965" y="12143"/>
                    <a:pt x="5053" y="12120"/>
                  </a:cubicBezTo>
                  <a:lnTo>
                    <a:pt x="10098" y="10768"/>
                  </a:lnTo>
                  <a:cubicBezTo>
                    <a:pt x="10455" y="10672"/>
                    <a:pt x="10732" y="10394"/>
                    <a:pt x="10828" y="10038"/>
                  </a:cubicBezTo>
                  <a:lnTo>
                    <a:pt x="12179" y="4994"/>
                  </a:lnTo>
                  <a:cubicBezTo>
                    <a:pt x="12274" y="4637"/>
                    <a:pt x="12173" y="4257"/>
                    <a:pt x="11912" y="3997"/>
                  </a:cubicBezTo>
                  <a:lnTo>
                    <a:pt x="8219" y="304"/>
                  </a:lnTo>
                  <a:cubicBezTo>
                    <a:pt x="8023" y="108"/>
                    <a:pt x="7759" y="1"/>
                    <a:pt x="7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3274084" y="2470351"/>
              <a:ext cx="294922" cy="272878"/>
            </a:xfrm>
            <a:custGeom>
              <a:avLst/>
              <a:gdLst/>
              <a:ahLst/>
              <a:cxnLst/>
              <a:rect l="l" t="t" r="r" b="b"/>
              <a:pathLst>
                <a:path w="6141" h="5682" extrusionOk="0">
                  <a:moveTo>
                    <a:pt x="2582" y="0"/>
                  </a:moveTo>
                  <a:cubicBezTo>
                    <a:pt x="1980" y="0"/>
                    <a:pt x="1378" y="230"/>
                    <a:pt x="919" y="689"/>
                  </a:cubicBezTo>
                  <a:cubicBezTo>
                    <a:pt x="1" y="1607"/>
                    <a:pt x="1" y="3097"/>
                    <a:pt x="919" y="4014"/>
                  </a:cubicBezTo>
                  <a:lnTo>
                    <a:pt x="1897" y="4993"/>
                  </a:lnTo>
                  <a:cubicBezTo>
                    <a:pt x="2356" y="5452"/>
                    <a:pt x="2958" y="5682"/>
                    <a:pt x="3559" y="5682"/>
                  </a:cubicBezTo>
                  <a:cubicBezTo>
                    <a:pt x="4161" y="5682"/>
                    <a:pt x="4763" y="5452"/>
                    <a:pt x="5222" y="4993"/>
                  </a:cubicBezTo>
                  <a:cubicBezTo>
                    <a:pt x="6141" y="4075"/>
                    <a:pt x="6141" y="2585"/>
                    <a:pt x="5222" y="1667"/>
                  </a:cubicBezTo>
                  <a:lnTo>
                    <a:pt x="4245" y="689"/>
                  </a:lnTo>
                  <a:cubicBezTo>
                    <a:pt x="3785" y="230"/>
                    <a:pt x="3184" y="0"/>
                    <a:pt x="2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3363844" y="1892025"/>
              <a:ext cx="358603" cy="457054"/>
            </a:xfrm>
            <a:custGeom>
              <a:avLst/>
              <a:gdLst/>
              <a:ahLst/>
              <a:cxnLst/>
              <a:rect l="l" t="t" r="r" b="b"/>
              <a:pathLst>
                <a:path w="7467" h="9517" extrusionOk="0">
                  <a:moveTo>
                    <a:pt x="6630" y="0"/>
                  </a:moveTo>
                  <a:cubicBezTo>
                    <a:pt x="6259" y="0"/>
                    <a:pt x="5931" y="267"/>
                    <a:pt x="5867" y="644"/>
                  </a:cubicBezTo>
                  <a:lnTo>
                    <a:pt x="5562" y="2443"/>
                  </a:lnTo>
                  <a:lnTo>
                    <a:pt x="4896" y="3108"/>
                  </a:lnTo>
                  <a:lnTo>
                    <a:pt x="4484" y="2022"/>
                  </a:lnTo>
                  <a:cubicBezTo>
                    <a:pt x="4367" y="1713"/>
                    <a:pt x="4072" y="1522"/>
                    <a:pt x="3759" y="1522"/>
                  </a:cubicBezTo>
                  <a:cubicBezTo>
                    <a:pt x="3668" y="1522"/>
                    <a:pt x="3575" y="1538"/>
                    <a:pt x="3485" y="1572"/>
                  </a:cubicBezTo>
                  <a:cubicBezTo>
                    <a:pt x="3086" y="1724"/>
                    <a:pt x="2884" y="2171"/>
                    <a:pt x="3036" y="2571"/>
                  </a:cubicBezTo>
                  <a:lnTo>
                    <a:pt x="3749" y="4452"/>
                  </a:lnTo>
                  <a:lnTo>
                    <a:pt x="2801" y="6277"/>
                  </a:lnTo>
                  <a:lnTo>
                    <a:pt x="659" y="6851"/>
                  </a:lnTo>
                  <a:cubicBezTo>
                    <a:pt x="246" y="6961"/>
                    <a:pt x="1" y="7386"/>
                    <a:pt x="112" y="7799"/>
                  </a:cubicBezTo>
                  <a:cubicBezTo>
                    <a:pt x="205" y="8145"/>
                    <a:pt x="518" y="8373"/>
                    <a:pt x="860" y="8373"/>
                  </a:cubicBezTo>
                  <a:cubicBezTo>
                    <a:pt x="926" y="8373"/>
                    <a:pt x="993" y="8365"/>
                    <a:pt x="1060" y="8347"/>
                  </a:cubicBezTo>
                  <a:lnTo>
                    <a:pt x="3100" y="7800"/>
                  </a:lnTo>
                  <a:lnTo>
                    <a:pt x="4588" y="9290"/>
                  </a:lnTo>
                  <a:cubicBezTo>
                    <a:pt x="4739" y="9441"/>
                    <a:pt x="4937" y="9516"/>
                    <a:pt x="5136" y="9516"/>
                  </a:cubicBezTo>
                  <a:cubicBezTo>
                    <a:pt x="5334" y="9516"/>
                    <a:pt x="5532" y="9441"/>
                    <a:pt x="5683" y="9290"/>
                  </a:cubicBezTo>
                  <a:cubicBezTo>
                    <a:pt x="5986" y="8987"/>
                    <a:pt x="5986" y="8497"/>
                    <a:pt x="5683" y="8194"/>
                  </a:cubicBezTo>
                  <a:lnTo>
                    <a:pt x="4279" y="6790"/>
                  </a:lnTo>
                  <a:lnTo>
                    <a:pt x="5228" y="4965"/>
                  </a:lnTo>
                  <a:lnTo>
                    <a:pt x="6830" y="3363"/>
                  </a:lnTo>
                  <a:cubicBezTo>
                    <a:pt x="6944" y="3249"/>
                    <a:pt x="7019" y="3104"/>
                    <a:pt x="7046" y="2946"/>
                  </a:cubicBezTo>
                  <a:lnTo>
                    <a:pt x="7394" y="904"/>
                  </a:lnTo>
                  <a:cubicBezTo>
                    <a:pt x="7466" y="483"/>
                    <a:pt x="7182" y="83"/>
                    <a:pt x="6761" y="11"/>
                  </a:cubicBezTo>
                  <a:cubicBezTo>
                    <a:pt x="6717" y="4"/>
                    <a:pt x="6674" y="0"/>
                    <a:pt x="6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3233358" y="2433227"/>
              <a:ext cx="376420" cy="347173"/>
            </a:xfrm>
            <a:custGeom>
              <a:avLst/>
              <a:gdLst/>
              <a:ahLst/>
              <a:cxnLst/>
              <a:rect l="l" t="t" r="r" b="b"/>
              <a:pathLst>
                <a:path w="7838" h="7229" extrusionOk="0">
                  <a:moveTo>
                    <a:pt x="3429" y="1548"/>
                  </a:moveTo>
                  <a:cubicBezTo>
                    <a:pt x="3834" y="1548"/>
                    <a:pt x="4238" y="1702"/>
                    <a:pt x="4546" y="2009"/>
                  </a:cubicBezTo>
                  <a:lnTo>
                    <a:pt x="5523" y="2988"/>
                  </a:lnTo>
                  <a:cubicBezTo>
                    <a:pt x="5822" y="3286"/>
                    <a:pt x="5985" y="3682"/>
                    <a:pt x="5985" y="4103"/>
                  </a:cubicBezTo>
                  <a:cubicBezTo>
                    <a:pt x="5985" y="4525"/>
                    <a:pt x="5822" y="4920"/>
                    <a:pt x="5523" y="5219"/>
                  </a:cubicBezTo>
                  <a:cubicBezTo>
                    <a:pt x="5216" y="5526"/>
                    <a:pt x="4812" y="5680"/>
                    <a:pt x="4408" y="5680"/>
                  </a:cubicBezTo>
                  <a:cubicBezTo>
                    <a:pt x="4004" y="5680"/>
                    <a:pt x="3600" y="5526"/>
                    <a:pt x="3293" y="5219"/>
                  </a:cubicBezTo>
                  <a:lnTo>
                    <a:pt x="2315" y="4241"/>
                  </a:lnTo>
                  <a:cubicBezTo>
                    <a:pt x="1699" y="3626"/>
                    <a:pt x="1699" y="2625"/>
                    <a:pt x="2315" y="2009"/>
                  </a:cubicBezTo>
                  <a:cubicBezTo>
                    <a:pt x="2621" y="1702"/>
                    <a:pt x="3026" y="1548"/>
                    <a:pt x="3429" y="1548"/>
                  </a:cubicBezTo>
                  <a:close/>
                  <a:moveTo>
                    <a:pt x="3430" y="1"/>
                  </a:moveTo>
                  <a:cubicBezTo>
                    <a:pt x="2629" y="1"/>
                    <a:pt x="1828" y="306"/>
                    <a:pt x="1219" y="915"/>
                  </a:cubicBezTo>
                  <a:cubicBezTo>
                    <a:pt x="0" y="2134"/>
                    <a:pt x="0" y="4117"/>
                    <a:pt x="1219" y="5336"/>
                  </a:cubicBezTo>
                  <a:lnTo>
                    <a:pt x="2197" y="6314"/>
                  </a:lnTo>
                  <a:cubicBezTo>
                    <a:pt x="2807" y="6923"/>
                    <a:pt x="3607" y="7228"/>
                    <a:pt x="4408" y="7228"/>
                  </a:cubicBezTo>
                  <a:cubicBezTo>
                    <a:pt x="5208" y="7228"/>
                    <a:pt x="6009" y="6923"/>
                    <a:pt x="6618" y="6314"/>
                  </a:cubicBezTo>
                  <a:cubicBezTo>
                    <a:pt x="7837" y="5095"/>
                    <a:pt x="7837" y="3111"/>
                    <a:pt x="6618" y="1893"/>
                  </a:cubicBezTo>
                  <a:lnTo>
                    <a:pt x="5640" y="915"/>
                  </a:lnTo>
                  <a:cubicBezTo>
                    <a:pt x="5030" y="306"/>
                    <a:pt x="4230" y="1"/>
                    <a:pt x="3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2680822" y="1996769"/>
              <a:ext cx="975292" cy="1391668"/>
            </a:xfrm>
            <a:custGeom>
              <a:avLst/>
              <a:gdLst/>
              <a:ahLst/>
              <a:cxnLst/>
              <a:rect l="l" t="t" r="r" b="b"/>
              <a:pathLst>
                <a:path w="20308" h="28978" extrusionOk="0">
                  <a:moveTo>
                    <a:pt x="7476" y="0"/>
                  </a:moveTo>
                  <a:cubicBezTo>
                    <a:pt x="7465" y="0"/>
                    <a:pt x="7453" y="0"/>
                    <a:pt x="7441" y="1"/>
                  </a:cubicBezTo>
                  <a:cubicBezTo>
                    <a:pt x="7026" y="20"/>
                    <a:pt x="6703" y="370"/>
                    <a:pt x="6703" y="786"/>
                  </a:cubicBezTo>
                  <a:lnTo>
                    <a:pt x="6703" y="2231"/>
                  </a:lnTo>
                  <a:lnTo>
                    <a:pt x="6257" y="3019"/>
                  </a:lnTo>
                  <a:lnTo>
                    <a:pt x="4590" y="2593"/>
                  </a:lnTo>
                  <a:cubicBezTo>
                    <a:pt x="4525" y="2576"/>
                    <a:pt x="4460" y="2568"/>
                    <a:pt x="4396" y="2568"/>
                  </a:cubicBezTo>
                  <a:cubicBezTo>
                    <a:pt x="4051" y="2568"/>
                    <a:pt x="3737" y="2801"/>
                    <a:pt x="3648" y="3151"/>
                  </a:cubicBezTo>
                  <a:cubicBezTo>
                    <a:pt x="3542" y="3565"/>
                    <a:pt x="3792" y="3987"/>
                    <a:pt x="4206" y="4093"/>
                  </a:cubicBezTo>
                  <a:lnTo>
                    <a:pt x="6240" y="4614"/>
                  </a:lnTo>
                  <a:lnTo>
                    <a:pt x="8744" y="7116"/>
                  </a:lnTo>
                  <a:lnTo>
                    <a:pt x="6862" y="14138"/>
                  </a:lnTo>
                  <a:lnTo>
                    <a:pt x="3905" y="14564"/>
                  </a:lnTo>
                  <a:lnTo>
                    <a:pt x="3241" y="13498"/>
                  </a:lnTo>
                  <a:cubicBezTo>
                    <a:pt x="3098" y="13270"/>
                    <a:pt x="2846" y="13133"/>
                    <a:pt x="2581" y="13133"/>
                  </a:cubicBezTo>
                  <a:cubicBezTo>
                    <a:pt x="2557" y="13133"/>
                    <a:pt x="2533" y="13135"/>
                    <a:pt x="2509" y="13137"/>
                  </a:cubicBezTo>
                  <a:lnTo>
                    <a:pt x="738" y="13311"/>
                  </a:lnTo>
                  <a:cubicBezTo>
                    <a:pt x="313" y="13353"/>
                    <a:pt x="1" y="13731"/>
                    <a:pt x="44" y="14156"/>
                  </a:cubicBezTo>
                  <a:cubicBezTo>
                    <a:pt x="82" y="14556"/>
                    <a:pt x="420" y="14855"/>
                    <a:pt x="814" y="14855"/>
                  </a:cubicBezTo>
                  <a:cubicBezTo>
                    <a:pt x="839" y="14855"/>
                    <a:pt x="864" y="14854"/>
                    <a:pt x="889" y="14852"/>
                  </a:cubicBezTo>
                  <a:lnTo>
                    <a:pt x="2181" y="14725"/>
                  </a:lnTo>
                  <a:lnTo>
                    <a:pt x="2533" y="15290"/>
                  </a:lnTo>
                  <a:lnTo>
                    <a:pt x="1619" y="16203"/>
                  </a:lnTo>
                  <a:cubicBezTo>
                    <a:pt x="1316" y="16505"/>
                    <a:pt x="1316" y="16995"/>
                    <a:pt x="1619" y="17297"/>
                  </a:cubicBezTo>
                  <a:cubicBezTo>
                    <a:pt x="1770" y="17449"/>
                    <a:pt x="1968" y="17524"/>
                    <a:pt x="2167" y="17524"/>
                  </a:cubicBezTo>
                  <a:cubicBezTo>
                    <a:pt x="2365" y="17524"/>
                    <a:pt x="2563" y="17449"/>
                    <a:pt x="2714" y="17297"/>
                  </a:cubicBezTo>
                  <a:lnTo>
                    <a:pt x="3881" y="16131"/>
                  </a:lnTo>
                  <a:lnTo>
                    <a:pt x="7204" y="15652"/>
                  </a:lnTo>
                  <a:lnTo>
                    <a:pt x="12407" y="20857"/>
                  </a:lnTo>
                  <a:lnTo>
                    <a:pt x="10945" y="25183"/>
                  </a:lnTo>
                  <a:lnTo>
                    <a:pt x="8495" y="26142"/>
                  </a:lnTo>
                  <a:cubicBezTo>
                    <a:pt x="8095" y="26298"/>
                    <a:pt x="7900" y="26747"/>
                    <a:pt x="8056" y="27145"/>
                  </a:cubicBezTo>
                  <a:cubicBezTo>
                    <a:pt x="8175" y="27450"/>
                    <a:pt x="8467" y="27638"/>
                    <a:pt x="8776" y="27638"/>
                  </a:cubicBezTo>
                  <a:cubicBezTo>
                    <a:pt x="8870" y="27638"/>
                    <a:pt x="8965" y="27621"/>
                    <a:pt x="9058" y="27584"/>
                  </a:cubicBezTo>
                  <a:lnTo>
                    <a:pt x="11056" y="26803"/>
                  </a:lnTo>
                  <a:lnTo>
                    <a:pt x="11528" y="28420"/>
                  </a:lnTo>
                  <a:cubicBezTo>
                    <a:pt x="11628" y="28759"/>
                    <a:pt x="11936" y="28978"/>
                    <a:pt x="12271" y="28978"/>
                  </a:cubicBezTo>
                  <a:cubicBezTo>
                    <a:pt x="12343" y="28978"/>
                    <a:pt x="12417" y="28967"/>
                    <a:pt x="12489" y="28946"/>
                  </a:cubicBezTo>
                  <a:cubicBezTo>
                    <a:pt x="12899" y="28827"/>
                    <a:pt x="13134" y="28396"/>
                    <a:pt x="13015" y="27987"/>
                  </a:cubicBezTo>
                  <a:lnTo>
                    <a:pt x="12374" y="25790"/>
                  </a:lnTo>
                  <a:lnTo>
                    <a:pt x="13895" y="21289"/>
                  </a:lnTo>
                  <a:lnTo>
                    <a:pt x="19311" y="19849"/>
                  </a:lnTo>
                  <a:cubicBezTo>
                    <a:pt x="19646" y="19729"/>
                    <a:pt x="19940" y="19658"/>
                    <a:pt x="20160" y="19332"/>
                  </a:cubicBezTo>
                  <a:cubicBezTo>
                    <a:pt x="20269" y="19170"/>
                    <a:pt x="20307" y="18818"/>
                    <a:pt x="20199" y="18654"/>
                  </a:cubicBezTo>
                  <a:lnTo>
                    <a:pt x="20008" y="18467"/>
                  </a:lnTo>
                  <a:cubicBezTo>
                    <a:pt x="19795" y="18346"/>
                    <a:pt x="19557" y="18284"/>
                    <a:pt x="19317" y="18284"/>
                  </a:cubicBezTo>
                  <a:cubicBezTo>
                    <a:pt x="19195" y="18284"/>
                    <a:pt x="19073" y="18300"/>
                    <a:pt x="18954" y="18332"/>
                  </a:cubicBezTo>
                  <a:lnTo>
                    <a:pt x="13526" y="19786"/>
                  </a:lnTo>
                  <a:lnTo>
                    <a:pt x="8341" y="14600"/>
                  </a:lnTo>
                  <a:lnTo>
                    <a:pt x="10239" y="7517"/>
                  </a:lnTo>
                  <a:lnTo>
                    <a:pt x="12025" y="7039"/>
                  </a:lnTo>
                  <a:cubicBezTo>
                    <a:pt x="12438" y="6929"/>
                    <a:pt x="12683" y="6503"/>
                    <a:pt x="12572" y="6091"/>
                  </a:cubicBezTo>
                  <a:cubicBezTo>
                    <a:pt x="12479" y="5745"/>
                    <a:pt x="12166" y="5516"/>
                    <a:pt x="11824" y="5516"/>
                  </a:cubicBezTo>
                  <a:cubicBezTo>
                    <a:pt x="11758" y="5516"/>
                    <a:pt x="11691" y="5525"/>
                    <a:pt x="11624" y="5543"/>
                  </a:cubicBezTo>
                  <a:lnTo>
                    <a:pt x="9838" y="6022"/>
                  </a:lnTo>
                  <a:lnTo>
                    <a:pt x="7601" y="3785"/>
                  </a:lnTo>
                  <a:lnTo>
                    <a:pt x="8150" y="2817"/>
                  </a:lnTo>
                  <a:cubicBezTo>
                    <a:pt x="8216" y="2701"/>
                    <a:pt x="8251" y="2570"/>
                    <a:pt x="8251" y="2436"/>
                  </a:cubicBezTo>
                  <a:lnTo>
                    <a:pt x="8251" y="774"/>
                  </a:lnTo>
                  <a:cubicBezTo>
                    <a:pt x="8251" y="347"/>
                    <a:pt x="7904" y="0"/>
                    <a:pt x="7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3382574" y="2569765"/>
              <a:ext cx="77945" cy="74535"/>
            </a:xfrm>
            <a:custGeom>
              <a:avLst/>
              <a:gdLst/>
              <a:ahLst/>
              <a:cxnLst/>
              <a:rect l="l" t="t" r="r" b="b"/>
              <a:pathLst>
                <a:path w="1623" h="1552" extrusionOk="0">
                  <a:moveTo>
                    <a:pt x="810" y="1"/>
                  </a:moveTo>
                  <a:cubicBezTo>
                    <a:pt x="414" y="1"/>
                    <a:pt x="77" y="306"/>
                    <a:pt x="40" y="707"/>
                  </a:cubicBezTo>
                  <a:cubicBezTo>
                    <a:pt x="1" y="1132"/>
                    <a:pt x="315" y="1510"/>
                    <a:pt x="740" y="1548"/>
                  </a:cubicBezTo>
                  <a:cubicBezTo>
                    <a:pt x="764" y="1550"/>
                    <a:pt x="788" y="1552"/>
                    <a:pt x="811" y="1552"/>
                  </a:cubicBezTo>
                  <a:cubicBezTo>
                    <a:pt x="1207" y="1552"/>
                    <a:pt x="1546" y="1250"/>
                    <a:pt x="1582" y="849"/>
                  </a:cubicBezTo>
                  <a:lnTo>
                    <a:pt x="1583" y="842"/>
                  </a:lnTo>
                  <a:cubicBezTo>
                    <a:pt x="1622" y="416"/>
                    <a:pt x="1308" y="43"/>
                    <a:pt x="883" y="4"/>
                  </a:cubicBezTo>
                  <a:cubicBezTo>
                    <a:pt x="858" y="2"/>
                    <a:pt x="834"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3684176" y="2333862"/>
              <a:ext cx="472134" cy="465987"/>
            </a:xfrm>
            <a:custGeom>
              <a:avLst/>
              <a:gdLst/>
              <a:ahLst/>
              <a:cxnLst/>
              <a:rect l="l" t="t" r="r" b="b"/>
              <a:pathLst>
                <a:path w="9831" h="9703" extrusionOk="0">
                  <a:moveTo>
                    <a:pt x="6754" y="0"/>
                  </a:moveTo>
                  <a:cubicBezTo>
                    <a:pt x="6528" y="0"/>
                    <a:pt x="6308" y="100"/>
                    <a:pt x="6159" y="280"/>
                  </a:cubicBezTo>
                  <a:lnTo>
                    <a:pt x="4605" y="2143"/>
                  </a:lnTo>
                  <a:lnTo>
                    <a:pt x="2705" y="2685"/>
                  </a:lnTo>
                  <a:lnTo>
                    <a:pt x="1398" y="1378"/>
                  </a:lnTo>
                  <a:cubicBezTo>
                    <a:pt x="1247" y="1227"/>
                    <a:pt x="1049" y="1151"/>
                    <a:pt x="851" y="1151"/>
                  </a:cubicBezTo>
                  <a:cubicBezTo>
                    <a:pt x="653" y="1151"/>
                    <a:pt x="455" y="1227"/>
                    <a:pt x="304" y="1378"/>
                  </a:cubicBezTo>
                  <a:cubicBezTo>
                    <a:pt x="1" y="1681"/>
                    <a:pt x="1" y="2170"/>
                    <a:pt x="304" y="2473"/>
                  </a:cubicBezTo>
                  <a:lnTo>
                    <a:pt x="1615" y="3786"/>
                  </a:lnTo>
                  <a:lnTo>
                    <a:pt x="253" y="8872"/>
                  </a:lnTo>
                  <a:cubicBezTo>
                    <a:pt x="146" y="9271"/>
                    <a:pt x="505" y="9632"/>
                    <a:pt x="604" y="9632"/>
                  </a:cubicBezTo>
                  <a:cubicBezTo>
                    <a:pt x="606" y="9632"/>
                    <a:pt x="607" y="9632"/>
                    <a:pt x="609" y="9631"/>
                  </a:cubicBezTo>
                  <a:lnTo>
                    <a:pt x="666" y="9652"/>
                  </a:lnTo>
                  <a:cubicBezTo>
                    <a:pt x="760" y="9686"/>
                    <a:pt x="858" y="9702"/>
                    <a:pt x="955" y="9702"/>
                  </a:cubicBezTo>
                  <a:cubicBezTo>
                    <a:pt x="1179" y="9702"/>
                    <a:pt x="1398" y="9615"/>
                    <a:pt x="1560" y="9449"/>
                  </a:cubicBezTo>
                  <a:cubicBezTo>
                    <a:pt x="1678" y="9326"/>
                    <a:pt x="1771" y="9185"/>
                    <a:pt x="1807" y="9054"/>
                  </a:cubicBezTo>
                  <a:lnTo>
                    <a:pt x="3113" y="4179"/>
                  </a:lnTo>
                  <a:lnTo>
                    <a:pt x="4858" y="3681"/>
                  </a:lnTo>
                  <a:lnTo>
                    <a:pt x="7425" y="5893"/>
                  </a:lnTo>
                  <a:cubicBezTo>
                    <a:pt x="7572" y="6018"/>
                    <a:pt x="7752" y="6080"/>
                    <a:pt x="7930" y="6080"/>
                  </a:cubicBezTo>
                  <a:cubicBezTo>
                    <a:pt x="8148" y="6080"/>
                    <a:pt x="8364" y="5988"/>
                    <a:pt x="8517" y="5811"/>
                  </a:cubicBezTo>
                  <a:cubicBezTo>
                    <a:pt x="8797" y="5487"/>
                    <a:pt x="8760" y="4997"/>
                    <a:pt x="8436" y="4719"/>
                  </a:cubicBezTo>
                  <a:lnTo>
                    <a:pt x="6129" y="2733"/>
                  </a:lnTo>
                  <a:lnTo>
                    <a:pt x="7023" y="1660"/>
                  </a:lnTo>
                  <a:lnTo>
                    <a:pt x="8750" y="2163"/>
                  </a:lnTo>
                  <a:cubicBezTo>
                    <a:pt x="8823" y="2184"/>
                    <a:pt x="8896" y="2195"/>
                    <a:pt x="8969" y="2195"/>
                  </a:cubicBezTo>
                  <a:cubicBezTo>
                    <a:pt x="9304" y="2195"/>
                    <a:pt x="9612" y="1975"/>
                    <a:pt x="9710" y="1637"/>
                  </a:cubicBezTo>
                  <a:cubicBezTo>
                    <a:pt x="9831" y="1227"/>
                    <a:pt x="9595" y="797"/>
                    <a:pt x="9184" y="677"/>
                  </a:cubicBezTo>
                  <a:lnTo>
                    <a:pt x="6970" y="31"/>
                  </a:lnTo>
                  <a:cubicBezTo>
                    <a:pt x="6898" y="11"/>
                    <a:pt x="6826" y="0"/>
                    <a:pt x="67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3484350" y="1517212"/>
            <a:ext cx="59523" cy="59523"/>
          </a:xfrm>
          <a:custGeom>
            <a:avLst/>
            <a:gdLst/>
            <a:ahLst/>
            <a:cxnLst/>
            <a:rect l="l" t="t" r="r" b="b"/>
            <a:pathLst>
              <a:path w="2764" h="2764" extrusionOk="0">
                <a:moveTo>
                  <a:pt x="1383" y="1"/>
                </a:moveTo>
                <a:cubicBezTo>
                  <a:pt x="620" y="1"/>
                  <a:pt x="1" y="620"/>
                  <a:pt x="1" y="1382"/>
                </a:cubicBezTo>
                <a:cubicBezTo>
                  <a:pt x="1" y="2145"/>
                  <a:pt x="620" y="2763"/>
                  <a:pt x="1383" y="2763"/>
                </a:cubicBezTo>
                <a:cubicBezTo>
                  <a:pt x="2145" y="2763"/>
                  <a:pt x="2763" y="2145"/>
                  <a:pt x="2763" y="1382"/>
                </a:cubicBezTo>
                <a:cubicBezTo>
                  <a:pt x="2763" y="619"/>
                  <a:pt x="2145" y="1"/>
                  <a:pt x="1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TextBox 92">
            <a:extLst>
              <a:ext uri="{FF2B5EF4-FFF2-40B4-BE49-F238E27FC236}">
                <a16:creationId xmlns:a16="http://schemas.microsoft.com/office/drawing/2014/main" id="{B51B82D9-B274-4929-B227-F139ADF3C816}"/>
              </a:ext>
            </a:extLst>
          </p:cNvPr>
          <p:cNvSpPr txBox="1"/>
          <p:nvPr/>
        </p:nvSpPr>
        <p:spPr>
          <a:xfrm>
            <a:off x="2294456" y="671643"/>
            <a:ext cx="4572000"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KẾT LUẬN</a:t>
            </a:r>
            <a:endParaRPr kumimoji="0" lang="en-US" sz="2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95" name="TextBox 94">
            <a:extLst>
              <a:ext uri="{FF2B5EF4-FFF2-40B4-BE49-F238E27FC236}">
                <a16:creationId xmlns:a16="http://schemas.microsoft.com/office/drawing/2014/main" id="{DFDDFA75-08DF-4428-BD55-56E6A1D954CC}"/>
              </a:ext>
            </a:extLst>
          </p:cNvPr>
          <p:cNvSpPr txBox="1"/>
          <p:nvPr/>
        </p:nvSpPr>
        <p:spPr>
          <a:xfrm>
            <a:off x="661319" y="1407645"/>
            <a:ext cx="3908774" cy="2343655"/>
          </a:xfrm>
          <a:prstGeom prst="rect">
            <a:avLst/>
          </a:prstGeom>
          <a:noFill/>
        </p:spPr>
        <p:txBody>
          <a:bodyPr wrap="square">
            <a:spAutoFit/>
          </a:bodyPr>
          <a:lstStyle/>
          <a:p>
            <a:pPr algn="just">
              <a:lnSpc>
                <a:spcPct val="150000"/>
              </a:lnSpc>
              <a:spcBef>
                <a:spcPts val="100"/>
              </a:spcBef>
              <a:spcAft>
                <a:spcPts val="100"/>
              </a:spcAft>
            </a:pPr>
            <a:r>
              <a:rPr lang="vi-VN" sz="2000" dirty="0">
                <a:effectLst/>
                <a:latin typeface="+mn-lt"/>
                <a:ea typeface="Times New Roman" panose="02020603050405020304" pitchFamily="18" charset="0"/>
              </a:rPr>
              <a:t>Các chất kích thích thần kinh làm thay đổi chức năng bình thường của cơ thể như ma túy, nicotin, </a:t>
            </a:r>
            <a:r>
              <a:rPr lang="vi-VN" sz="2000" dirty="0" err="1">
                <a:effectLst/>
                <a:latin typeface="+mn-lt"/>
                <a:ea typeface="Times New Roman" panose="02020603050405020304" pitchFamily="18" charset="0"/>
              </a:rPr>
              <a:t>et</a:t>
            </a:r>
            <a:r>
              <a:rPr lang="en-US" sz="2000" dirty="0">
                <a:effectLst/>
                <a:latin typeface="+mn-lt"/>
                <a:ea typeface="Times New Roman" panose="02020603050405020304" pitchFamily="18" charset="0"/>
              </a:rPr>
              <a:t>h</a:t>
            </a:r>
            <a:r>
              <a:rPr lang="vi-VN" sz="2000" dirty="0" err="1">
                <a:effectLst/>
                <a:latin typeface="+mn-lt"/>
                <a:ea typeface="Times New Roman" panose="02020603050405020304" pitchFamily="18" charset="0"/>
              </a:rPr>
              <a:t>anol</a:t>
            </a:r>
            <a:r>
              <a:rPr lang="vi-VN" sz="2000" dirty="0">
                <a:effectLst/>
                <a:latin typeface="+mn-lt"/>
                <a:ea typeface="Times New Roman" panose="02020603050405020304" pitchFamily="18" charset="0"/>
              </a:rPr>
              <a:t>,... là những chất gây nghiện hệ thần kinh.</a:t>
            </a:r>
            <a:endParaRPr lang="en-US" sz="1800" dirty="0">
              <a:effectLst/>
              <a:latin typeface="+mn-lt"/>
              <a:ea typeface="Calibri" panose="020F0502020204030204" pitchFamily="34" charset="0"/>
            </a:endParaRPr>
          </a:p>
        </p:txBody>
      </p:sp>
      <p:sp>
        <p:nvSpPr>
          <p:cNvPr id="96" name="Freeform 3">
            <a:extLst>
              <a:ext uri="{FF2B5EF4-FFF2-40B4-BE49-F238E27FC236}">
                <a16:creationId xmlns:a16="http://schemas.microsoft.com/office/drawing/2014/main" id="{3E8F2A4D-0A1D-4ABC-9EEB-A325B2CB84EC}"/>
              </a:ext>
            </a:extLst>
          </p:cNvPr>
          <p:cNvSpPr/>
          <p:nvPr/>
        </p:nvSpPr>
        <p:spPr>
          <a:xfrm>
            <a:off x="4720125" y="1494853"/>
            <a:ext cx="3797924" cy="2440524"/>
          </a:xfrm>
          <a:prstGeom prst="roundRect">
            <a:avLst/>
          </a:prstGeom>
          <a:blipFill>
            <a:blip r:embed="rId3"/>
            <a:stretch>
              <a:fillRect/>
            </a:stretch>
          </a:blipFill>
        </p:spPr>
        <p:txBody>
          <a:bodyPr/>
          <a:lstStyle/>
          <a:p>
            <a:endParaRPr lang="en-US" dirty="0"/>
          </a:p>
        </p:txBody>
      </p:sp>
      <p:sp>
        <p:nvSpPr>
          <p:cNvPr id="98" name="Freeform 3">
            <a:extLst>
              <a:ext uri="{FF2B5EF4-FFF2-40B4-BE49-F238E27FC236}">
                <a16:creationId xmlns:a16="http://schemas.microsoft.com/office/drawing/2014/main" id="{920EB4A9-3656-4FC4-92CF-20EF814BFB94}"/>
              </a:ext>
            </a:extLst>
          </p:cNvPr>
          <p:cNvSpPr/>
          <p:nvPr/>
        </p:nvSpPr>
        <p:spPr>
          <a:xfrm>
            <a:off x="3580849" y="3566766"/>
            <a:ext cx="1686054" cy="1398220"/>
          </a:xfrm>
          <a:custGeom>
            <a:avLst/>
            <a:gdLst/>
            <a:ahLst/>
            <a:cxnLst/>
            <a:rect l="l" t="t" r="r" b="b"/>
            <a:pathLst>
              <a:path w="2730289" h="2143277">
                <a:moveTo>
                  <a:pt x="0" y="0"/>
                </a:moveTo>
                <a:lnTo>
                  <a:pt x="2730289" y="0"/>
                </a:lnTo>
                <a:lnTo>
                  <a:pt x="2730289" y="2143277"/>
                </a:lnTo>
                <a:lnTo>
                  <a:pt x="0" y="21432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2071426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12" name="Google Shape;812;p37"/>
          <p:cNvSpPr/>
          <p:nvPr/>
        </p:nvSpPr>
        <p:spPr>
          <a:xfrm rot="-7588906">
            <a:off x="4443267" y="4232366"/>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3" name="Google Shape;813;p37"/>
          <p:cNvGrpSpPr/>
          <p:nvPr/>
        </p:nvGrpSpPr>
        <p:grpSpPr>
          <a:xfrm>
            <a:off x="7735905" y="-55430"/>
            <a:ext cx="1678205" cy="1390624"/>
            <a:chOff x="7735905" y="-55430"/>
            <a:chExt cx="1678205" cy="1390624"/>
          </a:xfrm>
        </p:grpSpPr>
        <p:sp>
          <p:nvSpPr>
            <p:cNvPr id="814" name="Google Shape;814;p37"/>
            <p:cNvSpPr/>
            <p:nvPr/>
          </p:nvSpPr>
          <p:spPr>
            <a:xfrm rot="-900044">
              <a:off x="7846904" y="115146"/>
              <a:ext cx="1456206" cy="1049472"/>
            </a:xfrm>
            <a:custGeom>
              <a:avLst/>
              <a:gdLst/>
              <a:ahLst/>
              <a:cxnLst/>
              <a:rect l="l" t="t" r="r" b="b"/>
              <a:pathLst>
                <a:path w="5607" h="4041" extrusionOk="0">
                  <a:moveTo>
                    <a:pt x="2065" y="1"/>
                  </a:moveTo>
                  <a:cubicBezTo>
                    <a:pt x="1725" y="1"/>
                    <a:pt x="1390" y="87"/>
                    <a:pt x="1093" y="249"/>
                  </a:cubicBezTo>
                  <a:cubicBezTo>
                    <a:pt x="1053" y="271"/>
                    <a:pt x="1039" y="321"/>
                    <a:pt x="1061" y="361"/>
                  </a:cubicBezTo>
                  <a:cubicBezTo>
                    <a:pt x="1061" y="361"/>
                    <a:pt x="1062" y="362"/>
                    <a:pt x="1062" y="362"/>
                  </a:cubicBezTo>
                  <a:cubicBezTo>
                    <a:pt x="1008" y="395"/>
                    <a:pt x="957" y="429"/>
                    <a:pt x="908" y="466"/>
                  </a:cubicBezTo>
                  <a:cubicBezTo>
                    <a:pt x="907" y="466"/>
                    <a:pt x="907" y="466"/>
                    <a:pt x="907" y="465"/>
                  </a:cubicBezTo>
                  <a:cubicBezTo>
                    <a:pt x="890" y="445"/>
                    <a:pt x="867" y="434"/>
                    <a:pt x="843" y="434"/>
                  </a:cubicBezTo>
                  <a:cubicBezTo>
                    <a:pt x="824" y="434"/>
                    <a:pt x="806" y="441"/>
                    <a:pt x="790" y="453"/>
                  </a:cubicBezTo>
                  <a:cubicBezTo>
                    <a:pt x="498" y="691"/>
                    <a:pt x="279" y="1003"/>
                    <a:pt x="157" y="1357"/>
                  </a:cubicBezTo>
                  <a:cubicBezTo>
                    <a:pt x="59" y="1529"/>
                    <a:pt x="0" y="1761"/>
                    <a:pt x="0" y="2021"/>
                  </a:cubicBezTo>
                  <a:cubicBezTo>
                    <a:pt x="0" y="2279"/>
                    <a:pt x="59" y="2511"/>
                    <a:pt x="157" y="2683"/>
                  </a:cubicBezTo>
                  <a:cubicBezTo>
                    <a:pt x="438" y="3496"/>
                    <a:pt x="1204" y="4040"/>
                    <a:pt x="2065" y="4040"/>
                  </a:cubicBezTo>
                  <a:cubicBezTo>
                    <a:pt x="2463" y="4040"/>
                    <a:pt x="2849" y="3924"/>
                    <a:pt x="3180" y="3705"/>
                  </a:cubicBezTo>
                  <a:cubicBezTo>
                    <a:pt x="3219" y="3680"/>
                    <a:pt x="3228" y="3629"/>
                    <a:pt x="3203" y="3591"/>
                  </a:cubicBezTo>
                  <a:lnTo>
                    <a:pt x="3202" y="3590"/>
                  </a:lnTo>
                  <a:cubicBezTo>
                    <a:pt x="3253" y="3552"/>
                    <a:pt x="3303" y="3513"/>
                    <a:pt x="3349" y="3471"/>
                  </a:cubicBezTo>
                  <a:cubicBezTo>
                    <a:pt x="3350" y="3472"/>
                    <a:pt x="3350" y="3472"/>
                    <a:pt x="3350" y="3474"/>
                  </a:cubicBezTo>
                  <a:cubicBezTo>
                    <a:pt x="3366" y="3490"/>
                    <a:pt x="3387" y="3499"/>
                    <a:pt x="3409" y="3499"/>
                  </a:cubicBezTo>
                  <a:cubicBezTo>
                    <a:pt x="3430" y="3499"/>
                    <a:pt x="3450" y="3491"/>
                    <a:pt x="3466" y="3476"/>
                  </a:cubicBezTo>
                  <a:cubicBezTo>
                    <a:pt x="3505" y="3439"/>
                    <a:pt x="3541" y="3400"/>
                    <a:pt x="3576" y="3361"/>
                  </a:cubicBezTo>
                  <a:cubicBezTo>
                    <a:pt x="3590" y="3363"/>
                    <a:pt x="3604" y="3364"/>
                    <a:pt x="3617" y="3364"/>
                  </a:cubicBezTo>
                  <a:cubicBezTo>
                    <a:pt x="4037" y="3364"/>
                    <a:pt x="4076" y="2611"/>
                    <a:pt x="4861" y="2611"/>
                  </a:cubicBezTo>
                  <a:cubicBezTo>
                    <a:pt x="5311" y="2611"/>
                    <a:pt x="5463" y="2697"/>
                    <a:pt x="5475" y="2705"/>
                  </a:cubicBezTo>
                  <a:cubicBezTo>
                    <a:pt x="5490" y="2716"/>
                    <a:pt x="5507" y="2722"/>
                    <a:pt x="5525" y="2722"/>
                  </a:cubicBezTo>
                  <a:cubicBezTo>
                    <a:pt x="5537" y="2722"/>
                    <a:pt x="5549" y="2720"/>
                    <a:pt x="5560" y="2714"/>
                  </a:cubicBezTo>
                  <a:cubicBezTo>
                    <a:pt x="5589" y="2700"/>
                    <a:pt x="5606" y="2670"/>
                    <a:pt x="5606" y="2639"/>
                  </a:cubicBezTo>
                  <a:lnTo>
                    <a:pt x="5606" y="2021"/>
                  </a:lnTo>
                  <a:cubicBezTo>
                    <a:pt x="5606" y="1975"/>
                    <a:pt x="5570" y="1939"/>
                    <a:pt x="5523" y="1939"/>
                  </a:cubicBezTo>
                  <a:lnTo>
                    <a:pt x="5523" y="1752"/>
                  </a:lnTo>
                  <a:cubicBezTo>
                    <a:pt x="5568" y="1752"/>
                    <a:pt x="5606" y="1716"/>
                    <a:pt x="5606" y="1670"/>
                  </a:cubicBezTo>
                  <a:lnTo>
                    <a:pt x="5606" y="1402"/>
                  </a:lnTo>
                  <a:cubicBezTo>
                    <a:pt x="5606" y="1371"/>
                    <a:pt x="5589" y="1341"/>
                    <a:pt x="5560" y="1327"/>
                  </a:cubicBezTo>
                  <a:cubicBezTo>
                    <a:pt x="5548" y="1322"/>
                    <a:pt x="5536" y="1319"/>
                    <a:pt x="5524" y="1319"/>
                  </a:cubicBezTo>
                  <a:cubicBezTo>
                    <a:pt x="5507" y="1319"/>
                    <a:pt x="5490" y="1325"/>
                    <a:pt x="5475" y="1336"/>
                  </a:cubicBezTo>
                  <a:cubicBezTo>
                    <a:pt x="5463" y="1344"/>
                    <a:pt x="5312" y="1430"/>
                    <a:pt x="4861" y="1430"/>
                  </a:cubicBezTo>
                  <a:cubicBezTo>
                    <a:pt x="4078" y="1430"/>
                    <a:pt x="4034" y="677"/>
                    <a:pt x="3618" y="677"/>
                  </a:cubicBezTo>
                  <a:cubicBezTo>
                    <a:pt x="3604" y="677"/>
                    <a:pt x="3590" y="678"/>
                    <a:pt x="3575" y="680"/>
                  </a:cubicBezTo>
                  <a:cubicBezTo>
                    <a:pt x="3204" y="264"/>
                    <a:pt x="2665" y="1"/>
                    <a:pt x="2065"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15" name="Google Shape;815;p37"/>
            <p:cNvSpPr/>
            <p:nvPr/>
          </p:nvSpPr>
          <p:spPr>
            <a:xfrm rot="-900044">
              <a:off x="8731560" y="198885"/>
              <a:ext cx="535007" cy="654719"/>
            </a:xfrm>
            <a:custGeom>
              <a:avLst/>
              <a:gdLst/>
              <a:ahLst/>
              <a:cxnLst/>
              <a:rect l="l" t="t" r="r" b="b"/>
              <a:pathLst>
                <a:path w="2060" h="2521" extrusionOk="0">
                  <a:moveTo>
                    <a:pt x="146" y="0"/>
                  </a:moveTo>
                  <a:cubicBezTo>
                    <a:pt x="56" y="0"/>
                    <a:pt x="1" y="52"/>
                    <a:pt x="1" y="52"/>
                  </a:cubicBezTo>
                  <a:lnTo>
                    <a:pt x="1" y="2469"/>
                  </a:lnTo>
                  <a:cubicBezTo>
                    <a:pt x="1" y="2469"/>
                    <a:pt x="56" y="2521"/>
                    <a:pt x="146" y="2521"/>
                  </a:cubicBezTo>
                  <a:cubicBezTo>
                    <a:pt x="222" y="2521"/>
                    <a:pt x="322" y="2484"/>
                    <a:pt x="434" y="2347"/>
                  </a:cubicBezTo>
                  <a:cubicBezTo>
                    <a:pt x="676" y="2049"/>
                    <a:pt x="882" y="1770"/>
                    <a:pt x="1397" y="1770"/>
                  </a:cubicBezTo>
                  <a:cubicBezTo>
                    <a:pt x="1913" y="1770"/>
                    <a:pt x="2059" y="1879"/>
                    <a:pt x="2059" y="1879"/>
                  </a:cubicBezTo>
                  <a:lnTo>
                    <a:pt x="2059" y="643"/>
                  </a:lnTo>
                  <a:cubicBezTo>
                    <a:pt x="2059" y="643"/>
                    <a:pt x="1913" y="751"/>
                    <a:pt x="1397" y="751"/>
                  </a:cubicBezTo>
                  <a:cubicBezTo>
                    <a:pt x="882" y="751"/>
                    <a:pt x="676" y="473"/>
                    <a:pt x="434" y="174"/>
                  </a:cubicBezTo>
                  <a:cubicBezTo>
                    <a:pt x="322" y="37"/>
                    <a:pt x="222" y="0"/>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7"/>
            <p:cNvSpPr/>
            <p:nvPr/>
          </p:nvSpPr>
          <p:spPr>
            <a:xfrm rot="-900044">
              <a:off x="7886422" y="186085"/>
              <a:ext cx="1006644" cy="1006880"/>
            </a:xfrm>
            <a:custGeom>
              <a:avLst/>
              <a:gdLst/>
              <a:ahLst/>
              <a:cxnLst/>
              <a:rect l="l" t="t" r="r" b="b"/>
              <a:pathLst>
                <a:path w="3876" h="3877" extrusionOk="0">
                  <a:moveTo>
                    <a:pt x="1938" y="0"/>
                  </a:moveTo>
                  <a:cubicBezTo>
                    <a:pt x="868" y="0"/>
                    <a:pt x="0" y="868"/>
                    <a:pt x="0" y="1939"/>
                  </a:cubicBezTo>
                  <a:cubicBezTo>
                    <a:pt x="0" y="3009"/>
                    <a:pt x="868" y="3877"/>
                    <a:pt x="1938" y="3877"/>
                  </a:cubicBezTo>
                  <a:cubicBezTo>
                    <a:pt x="3008" y="3877"/>
                    <a:pt x="3875" y="3009"/>
                    <a:pt x="3875" y="1939"/>
                  </a:cubicBezTo>
                  <a:cubicBezTo>
                    <a:pt x="3875" y="868"/>
                    <a:pt x="3008" y="0"/>
                    <a:pt x="19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7"/>
            <p:cNvSpPr/>
            <p:nvPr/>
          </p:nvSpPr>
          <p:spPr>
            <a:xfrm rot="-900044">
              <a:off x="7887841" y="559622"/>
              <a:ext cx="260751" cy="458900"/>
            </a:xfrm>
            <a:custGeom>
              <a:avLst/>
              <a:gdLst/>
              <a:ahLst/>
              <a:cxnLst/>
              <a:rect l="l" t="t" r="r" b="b"/>
              <a:pathLst>
                <a:path w="1004" h="1767" extrusionOk="0">
                  <a:moveTo>
                    <a:pt x="502" y="0"/>
                  </a:moveTo>
                  <a:cubicBezTo>
                    <a:pt x="225" y="0"/>
                    <a:pt x="0" y="396"/>
                    <a:pt x="0" y="884"/>
                  </a:cubicBezTo>
                  <a:cubicBezTo>
                    <a:pt x="0" y="1371"/>
                    <a:pt x="225" y="1767"/>
                    <a:pt x="502" y="1767"/>
                  </a:cubicBezTo>
                  <a:cubicBezTo>
                    <a:pt x="780" y="1767"/>
                    <a:pt x="1004" y="1371"/>
                    <a:pt x="1004" y="884"/>
                  </a:cubicBezTo>
                  <a:cubicBezTo>
                    <a:pt x="1004" y="396"/>
                    <a:pt x="780" y="0"/>
                    <a:pt x="5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7"/>
            <p:cNvSpPr/>
            <p:nvPr/>
          </p:nvSpPr>
          <p:spPr>
            <a:xfrm rot="-900044">
              <a:off x="7928890" y="690999"/>
              <a:ext cx="120766" cy="211920"/>
            </a:xfrm>
            <a:custGeom>
              <a:avLst/>
              <a:gdLst/>
              <a:ahLst/>
              <a:cxnLst/>
              <a:rect l="l" t="t" r="r" b="b"/>
              <a:pathLst>
                <a:path w="465" h="816" extrusionOk="0">
                  <a:moveTo>
                    <a:pt x="233" y="0"/>
                  </a:moveTo>
                  <a:cubicBezTo>
                    <a:pt x="104" y="0"/>
                    <a:pt x="0" y="182"/>
                    <a:pt x="0" y="408"/>
                  </a:cubicBezTo>
                  <a:cubicBezTo>
                    <a:pt x="0" y="633"/>
                    <a:pt x="104" y="815"/>
                    <a:pt x="233" y="815"/>
                  </a:cubicBezTo>
                  <a:cubicBezTo>
                    <a:pt x="361" y="815"/>
                    <a:pt x="464" y="633"/>
                    <a:pt x="464" y="408"/>
                  </a:cubicBezTo>
                  <a:cubicBezTo>
                    <a:pt x="464" y="182"/>
                    <a:pt x="361"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7"/>
            <p:cNvSpPr/>
            <p:nvPr/>
          </p:nvSpPr>
          <p:spPr>
            <a:xfrm rot="-900044">
              <a:off x="8093635" y="82662"/>
              <a:ext cx="1186625" cy="908451"/>
            </a:xfrm>
            <a:custGeom>
              <a:avLst/>
              <a:gdLst/>
              <a:ahLst/>
              <a:cxnLst/>
              <a:rect l="l" t="t" r="r" b="b"/>
              <a:pathLst>
                <a:path w="4569" h="3498" extrusionOk="0">
                  <a:moveTo>
                    <a:pt x="1027" y="1"/>
                  </a:moveTo>
                  <a:cubicBezTo>
                    <a:pt x="687" y="1"/>
                    <a:pt x="352" y="87"/>
                    <a:pt x="55" y="249"/>
                  </a:cubicBezTo>
                  <a:cubicBezTo>
                    <a:pt x="15" y="271"/>
                    <a:pt x="1" y="321"/>
                    <a:pt x="23" y="361"/>
                  </a:cubicBezTo>
                  <a:cubicBezTo>
                    <a:pt x="38" y="388"/>
                    <a:pt x="66" y="403"/>
                    <a:pt x="95" y="403"/>
                  </a:cubicBezTo>
                  <a:cubicBezTo>
                    <a:pt x="109" y="403"/>
                    <a:pt x="122" y="400"/>
                    <a:pt x="135" y="394"/>
                  </a:cubicBezTo>
                  <a:cubicBezTo>
                    <a:pt x="406" y="244"/>
                    <a:pt x="715" y="165"/>
                    <a:pt x="1027" y="165"/>
                  </a:cubicBezTo>
                  <a:cubicBezTo>
                    <a:pt x="1825" y="165"/>
                    <a:pt x="2507" y="670"/>
                    <a:pt x="2768" y="1378"/>
                  </a:cubicBezTo>
                  <a:cubicBezTo>
                    <a:pt x="2630" y="1288"/>
                    <a:pt x="2547" y="1276"/>
                    <a:pt x="2504" y="1230"/>
                  </a:cubicBezTo>
                  <a:cubicBezTo>
                    <a:pt x="2470" y="1193"/>
                    <a:pt x="2415" y="1051"/>
                    <a:pt x="2320" y="950"/>
                  </a:cubicBezTo>
                  <a:cubicBezTo>
                    <a:pt x="2189" y="812"/>
                    <a:pt x="2009" y="758"/>
                    <a:pt x="1839" y="710"/>
                  </a:cubicBezTo>
                  <a:cubicBezTo>
                    <a:pt x="1811" y="702"/>
                    <a:pt x="1784" y="694"/>
                    <a:pt x="1756" y="686"/>
                  </a:cubicBezTo>
                  <a:cubicBezTo>
                    <a:pt x="1710" y="671"/>
                    <a:pt x="1706" y="668"/>
                    <a:pt x="1675" y="637"/>
                  </a:cubicBezTo>
                  <a:cubicBezTo>
                    <a:pt x="1650" y="613"/>
                    <a:pt x="1619" y="582"/>
                    <a:pt x="1574" y="566"/>
                  </a:cubicBezTo>
                  <a:cubicBezTo>
                    <a:pt x="1565" y="563"/>
                    <a:pt x="1556" y="562"/>
                    <a:pt x="1547" y="562"/>
                  </a:cubicBezTo>
                  <a:cubicBezTo>
                    <a:pt x="1513" y="562"/>
                    <a:pt x="1482" y="583"/>
                    <a:pt x="1469" y="617"/>
                  </a:cubicBezTo>
                  <a:cubicBezTo>
                    <a:pt x="1455" y="659"/>
                    <a:pt x="1477" y="706"/>
                    <a:pt x="1520" y="721"/>
                  </a:cubicBezTo>
                  <a:cubicBezTo>
                    <a:pt x="1530" y="725"/>
                    <a:pt x="1544" y="739"/>
                    <a:pt x="1559" y="754"/>
                  </a:cubicBezTo>
                  <a:cubicBezTo>
                    <a:pt x="1629" y="822"/>
                    <a:pt x="1652" y="827"/>
                    <a:pt x="1794" y="867"/>
                  </a:cubicBezTo>
                  <a:cubicBezTo>
                    <a:pt x="1860" y="886"/>
                    <a:pt x="1923" y="904"/>
                    <a:pt x="1984" y="928"/>
                  </a:cubicBezTo>
                  <a:cubicBezTo>
                    <a:pt x="2079" y="965"/>
                    <a:pt x="2149" y="1009"/>
                    <a:pt x="2201" y="1063"/>
                  </a:cubicBezTo>
                  <a:cubicBezTo>
                    <a:pt x="2282" y="1150"/>
                    <a:pt x="2326" y="1279"/>
                    <a:pt x="2384" y="1342"/>
                  </a:cubicBezTo>
                  <a:cubicBezTo>
                    <a:pt x="2486" y="1451"/>
                    <a:pt x="2694" y="1460"/>
                    <a:pt x="2850" y="1675"/>
                  </a:cubicBezTo>
                  <a:cubicBezTo>
                    <a:pt x="2855" y="1700"/>
                    <a:pt x="2860" y="1725"/>
                    <a:pt x="2864" y="1751"/>
                  </a:cubicBezTo>
                  <a:cubicBezTo>
                    <a:pt x="2729" y="1687"/>
                    <a:pt x="2526" y="1595"/>
                    <a:pt x="2424" y="1568"/>
                  </a:cubicBezTo>
                  <a:cubicBezTo>
                    <a:pt x="2379" y="1556"/>
                    <a:pt x="2331" y="1509"/>
                    <a:pt x="2279" y="1459"/>
                  </a:cubicBezTo>
                  <a:cubicBezTo>
                    <a:pt x="2200" y="1381"/>
                    <a:pt x="2101" y="1285"/>
                    <a:pt x="1958" y="1273"/>
                  </a:cubicBezTo>
                  <a:cubicBezTo>
                    <a:pt x="1767" y="1257"/>
                    <a:pt x="1462" y="1164"/>
                    <a:pt x="1459" y="1163"/>
                  </a:cubicBezTo>
                  <a:cubicBezTo>
                    <a:pt x="1451" y="1160"/>
                    <a:pt x="1443" y="1159"/>
                    <a:pt x="1434" y="1159"/>
                  </a:cubicBezTo>
                  <a:cubicBezTo>
                    <a:pt x="1400" y="1159"/>
                    <a:pt x="1367" y="1181"/>
                    <a:pt x="1356" y="1217"/>
                  </a:cubicBezTo>
                  <a:cubicBezTo>
                    <a:pt x="1343" y="1260"/>
                    <a:pt x="1368" y="1306"/>
                    <a:pt x="1411" y="1320"/>
                  </a:cubicBezTo>
                  <a:cubicBezTo>
                    <a:pt x="1423" y="1324"/>
                    <a:pt x="1735" y="1419"/>
                    <a:pt x="1944" y="1437"/>
                  </a:cubicBezTo>
                  <a:cubicBezTo>
                    <a:pt x="2029" y="1443"/>
                    <a:pt x="2095" y="1508"/>
                    <a:pt x="2165" y="1576"/>
                  </a:cubicBezTo>
                  <a:cubicBezTo>
                    <a:pt x="2229" y="1639"/>
                    <a:pt x="2295" y="1703"/>
                    <a:pt x="2382" y="1727"/>
                  </a:cubicBezTo>
                  <a:cubicBezTo>
                    <a:pt x="2487" y="1754"/>
                    <a:pt x="2747" y="1877"/>
                    <a:pt x="2882" y="1942"/>
                  </a:cubicBezTo>
                  <a:cubicBezTo>
                    <a:pt x="2882" y="1948"/>
                    <a:pt x="2882" y="1953"/>
                    <a:pt x="2882" y="1960"/>
                  </a:cubicBezTo>
                  <a:cubicBezTo>
                    <a:pt x="2802" y="1974"/>
                    <a:pt x="2669" y="2003"/>
                    <a:pt x="2574" y="2054"/>
                  </a:cubicBezTo>
                  <a:cubicBezTo>
                    <a:pt x="2446" y="2122"/>
                    <a:pt x="2283" y="2201"/>
                    <a:pt x="2158" y="2203"/>
                  </a:cubicBezTo>
                  <a:cubicBezTo>
                    <a:pt x="1990" y="2205"/>
                    <a:pt x="1894" y="2287"/>
                    <a:pt x="1741" y="2335"/>
                  </a:cubicBezTo>
                  <a:cubicBezTo>
                    <a:pt x="1638" y="2366"/>
                    <a:pt x="1545" y="2368"/>
                    <a:pt x="1500" y="2368"/>
                  </a:cubicBezTo>
                  <a:cubicBezTo>
                    <a:pt x="1469" y="2369"/>
                    <a:pt x="1426" y="2370"/>
                    <a:pt x="1402" y="2414"/>
                  </a:cubicBezTo>
                  <a:cubicBezTo>
                    <a:pt x="1389" y="2441"/>
                    <a:pt x="1391" y="2474"/>
                    <a:pt x="1408" y="2498"/>
                  </a:cubicBezTo>
                  <a:cubicBezTo>
                    <a:pt x="1428" y="2529"/>
                    <a:pt x="1457" y="2535"/>
                    <a:pt x="1477" y="2535"/>
                  </a:cubicBezTo>
                  <a:cubicBezTo>
                    <a:pt x="1490" y="2535"/>
                    <a:pt x="1499" y="2533"/>
                    <a:pt x="1503" y="2533"/>
                  </a:cubicBezTo>
                  <a:cubicBezTo>
                    <a:pt x="1551" y="2532"/>
                    <a:pt x="1664" y="2531"/>
                    <a:pt x="1790" y="2491"/>
                  </a:cubicBezTo>
                  <a:cubicBezTo>
                    <a:pt x="1951" y="2441"/>
                    <a:pt x="2035" y="2368"/>
                    <a:pt x="2161" y="2367"/>
                  </a:cubicBezTo>
                  <a:cubicBezTo>
                    <a:pt x="2320" y="2364"/>
                    <a:pt x="2498" y="2280"/>
                    <a:pt x="2651" y="2199"/>
                  </a:cubicBezTo>
                  <a:cubicBezTo>
                    <a:pt x="2716" y="2164"/>
                    <a:pt x="2810" y="2141"/>
                    <a:pt x="2879" y="2127"/>
                  </a:cubicBezTo>
                  <a:lnTo>
                    <a:pt x="2879" y="2127"/>
                  </a:lnTo>
                  <a:cubicBezTo>
                    <a:pt x="2878" y="2149"/>
                    <a:pt x="2877" y="2170"/>
                    <a:pt x="2875" y="2192"/>
                  </a:cubicBezTo>
                  <a:cubicBezTo>
                    <a:pt x="2833" y="2264"/>
                    <a:pt x="2807" y="2305"/>
                    <a:pt x="2749" y="2356"/>
                  </a:cubicBezTo>
                  <a:cubicBezTo>
                    <a:pt x="2687" y="2410"/>
                    <a:pt x="2603" y="2444"/>
                    <a:pt x="2520" y="2489"/>
                  </a:cubicBezTo>
                  <a:cubicBezTo>
                    <a:pt x="2369" y="2571"/>
                    <a:pt x="2274" y="2654"/>
                    <a:pt x="2206" y="2715"/>
                  </a:cubicBezTo>
                  <a:cubicBezTo>
                    <a:pt x="2106" y="2802"/>
                    <a:pt x="2082" y="2823"/>
                    <a:pt x="1883" y="2871"/>
                  </a:cubicBezTo>
                  <a:cubicBezTo>
                    <a:pt x="1833" y="2884"/>
                    <a:pt x="1782" y="2896"/>
                    <a:pt x="1730" y="2914"/>
                  </a:cubicBezTo>
                  <a:cubicBezTo>
                    <a:pt x="1655" y="2940"/>
                    <a:pt x="1629" y="2984"/>
                    <a:pt x="1610" y="3017"/>
                  </a:cubicBezTo>
                  <a:cubicBezTo>
                    <a:pt x="1596" y="3041"/>
                    <a:pt x="1586" y="3058"/>
                    <a:pt x="1542" y="3081"/>
                  </a:cubicBezTo>
                  <a:cubicBezTo>
                    <a:pt x="1502" y="3101"/>
                    <a:pt x="1485" y="3151"/>
                    <a:pt x="1506" y="3191"/>
                  </a:cubicBezTo>
                  <a:cubicBezTo>
                    <a:pt x="1521" y="3219"/>
                    <a:pt x="1549" y="3236"/>
                    <a:pt x="1579" y="3236"/>
                  </a:cubicBezTo>
                  <a:cubicBezTo>
                    <a:pt x="1592" y="3236"/>
                    <a:pt x="1605" y="3233"/>
                    <a:pt x="1617" y="3226"/>
                  </a:cubicBezTo>
                  <a:cubicBezTo>
                    <a:pt x="1703" y="3182"/>
                    <a:pt x="1732" y="3132"/>
                    <a:pt x="1751" y="3100"/>
                  </a:cubicBezTo>
                  <a:cubicBezTo>
                    <a:pt x="1765" y="3078"/>
                    <a:pt x="1766" y="3075"/>
                    <a:pt x="1785" y="3068"/>
                  </a:cubicBezTo>
                  <a:cubicBezTo>
                    <a:pt x="1828" y="3053"/>
                    <a:pt x="1874" y="3043"/>
                    <a:pt x="1922" y="3030"/>
                  </a:cubicBezTo>
                  <a:cubicBezTo>
                    <a:pt x="2149" y="2976"/>
                    <a:pt x="2195" y="2942"/>
                    <a:pt x="2314" y="2838"/>
                  </a:cubicBezTo>
                  <a:cubicBezTo>
                    <a:pt x="2581" y="2603"/>
                    <a:pt x="2666" y="2620"/>
                    <a:pt x="2819" y="2510"/>
                  </a:cubicBezTo>
                  <a:lnTo>
                    <a:pt x="2819" y="2510"/>
                  </a:lnTo>
                  <a:cubicBezTo>
                    <a:pt x="2731" y="2835"/>
                    <a:pt x="2556" y="3125"/>
                    <a:pt x="2315" y="3356"/>
                  </a:cubicBezTo>
                  <a:cubicBezTo>
                    <a:pt x="2282" y="3388"/>
                    <a:pt x="2281" y="3440"/>
                    <a:pt x="2313" y="3472"/>
                  </a:cubicBezTo>
                  <a:cubicBezTo>
                    <a:pt x="2329" y="3489"/>
                    <a:pt x="2350" y="3498"/>
                    <a:pt x="2372" y="3498"/>
                  </a:cubicBezTo>
                  <a:cubicBezTo>
                    <a:pt x="2393" y="3498"/>
                    <a:pt x="2413" y="3490"/>
                    <a:pt x="2429" y="3475"/>
                  </a:cubicBezTo>
                  <a:cubicBezTo>
                    <a:pt x="2467" y="3438"/>
                    <a:pt x="2503" y="3400"/>
                    <a:pt x="2539" y="3360"/>
                  </a:cubicBezTo>
                  <a:cubicBezTo>
                    <a:pt x="2553" y="3362"/>
                    <a:pt x="2567" y="3363"/>
                    <a:pt x="2580" y="3363"/>
                  </a:cubicBezTo>
                  <a:cubicBezTo>
                    <a:pt x="2999" y="3363"/>
                    <a:pt x="3039" y="2611"/>
                    <a:pt x="3824" y="2611"/>
                  </a:cubicBezTo>
                  <a:cubicBezTo>
                    <a:pt x="4274" y="2611"/>
                    <a:pt x="4426" y="2696"/>
                    <a:pt x="4438" y="2705"/>
                  </a:cubicBezTo>
                  <a:cubicBezTo>
                    <a:pt x="4452" y="2716"/>
                    <a:pt x="4469" y="2722"/>
                    <a:pt x="4486" y="2722"/>
                  </a:cubicBezTo>
                  <a:cubicBezTo>
                    <a:pt x="4499" y="2722"/>
                    <a:pt x="4511" y="2719"/>
                    <a:pt x="4523" y="2713"/>
                  </a:cubicBezTo>
                  <a:cubicBezTo>
                    <a:pt x="4551" y="2699"/>
                    <a:pt x="4568" y="2670"/>
                    <a:pt x="4568" y="2638"/>
                  </a:cubicBezTo>
                  <a:lnTo>
                    <a:pt x="4568" y="2021"/>
                  </a:lnTo>
                  <a:cubicBezTo>
                    <a:pt x="4568" y="1974"/>
                    <a:pt x="4532" y="1938"/>
                    <a:pt x="4486" y="1938"/>
                  </a:cubicBezTo>
                  <a:cubicBezTo>
                    <a:pt x="4441" y="1938"/>
                    <a:pt x="4404" y="1974"/>
                    <a:pt x="4404" y="2021"/>
                  </a:cubicBezTo>
                  <a:lnTo>
                    <a:pt x="4404" y="2514"/>
                  </a:lnTo>
                  <a:cubicBezTo>
                    <a:pt x="4298" y="2481"/>
                    <a:pt x="4117" y="2447"/>
                    <a:pt x="3824" y="2447"/>
                  </a:cubicBezTo>
                  <a:cubicBezTo>
                    <a:pt x="3109" y="2447"/>
                    <a:pt x="2917" y="2981"/>
                    <a:pt x="2707" y="3144"/>
                  </a:cubicBezTo>
                  <a:cubicBezTo>
                    <a:pt x="2929" y="2815"/>
                    <a:pt x="3047" y="2427"/>
                    <a:pt x="3047" y="2019"/>
                  </a:cubicBezTo>
                  <a:cubicBezTo>
                    <a:pt x="3047" y="1617"/>
                    <a:pt x="2929" y="1227"/>
                    <a:pt x="2703" y="893"/>
                  </a:cubicBezTo>
                  <a:lnTo>
                    <a:pt x="2703" y="893"/>
                  </a:lnTo>
                  <a:cubicBezTo>
                    <a:pt x="2916" y="1055"/>
                    <a:pt x="3105" y="1593"/>
                    <a:pt x="3824" y="1593"/>
                  </a:cubicBezTo>
                  <a:cubicBezTo>
                    <a:pt x="4117" y="1593"/>
                    <a:pt x="4298" y="1559"/>
                    <a:pt x="4404" y="1526"/>
                  </a:cubicBezTo>
                  <a:lnTo>
                    <a:pt x="4404" y="1670"/>
                  </a:lnTo>
                  <a:cubicBezTo>
                    <a:pt x="4404" y="1716"/>
                    <a:pt x="4440" y="1752"/>
                    <a:pt x="4485" y="1752"/>
                  </a:cubicBezTo>
                  <a:cubicBezTo>
                    <a:pt x="4530" y="1752"/>
                    <a:pt x="4568" y="1716"/>
                    <a:pt x="4568" y="1670"/>
                  </a:cubicBezTo>
                  <a:lnTo>
                    <a:pt x="4568" y="1402"/>
                  </a:lnTo>
                  <a:cubicBezTo>
                    <a:pt x="4568" y="1371"/>
                    <a:pt x="4551" y="1341"/>
                    <a:pt x="4522" y="1327"/>
                  </a:cubicBezTo>
                  <a:cubicBezTo>
                    <a:pt x="4510" y="1322"/>
                    <a:pt x="4498" y="1319"/>
                    <a:pt x="4486" y="1319"/>
                  </a:cubicBezTo>
                  <a:cubicBezTo>
                    <a:pt x="4469" y="1319"/>
                    <a:pt x="4452" y="1325"/>
                    <a:pt x="4437" y="1336"/>
                  </a:cubicBezTo>
                  <a:cubicBezTo>
                    <a:pt x="4425" y="1344"/>
                    <a:pt x="4274" y="1430"/>
                    <a:pt x="3823" y="1430"/>
                  </a:cubicBezTo>
                  <a:cubicBezTo>
                    <a:pt x="3040" y="1430"/>
                    <a:pt x="2996" y="677"/>
                    <a:pt x="2580" y="677"/>
                  </a:cubicBezTo>
                  <a:cubicBezTo>
                    <a:pt x="2566" y="677"/>
                    <a:pt x="2552" y="678"/>
                    <a:pt x="2537" y="680"/>
                  </a:cubicBezTo>
                  <a:cubicBezTo>
                    <a:pt x="2166" y="264"/>
                    <a:pt x="1627" y="1"/>
                    <a:pt x="1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7"/>
            <p:cNvSpPr/>
            <p:nvPr/>
          </p:nvSpPr>
          <p:spPr>
            <a:xfrm rot="-900044">
              <a:off x="7872012" y="305861"/>
              <a:ext cx="838611" cy="936759"/>
            </a:xfrm>
            <a:custGeom>
              <a:avLst/>
              <a:gdLst/>
              <a:ahLst/>
              <a:cxnLst/>
              <a:rect l="l" t="t" r="r" b="b"/>
              <a:pathLst>
                <a:path w="3229" h="3607" extrusionOk="0">
                  <a:moveTo>
                    <a:pt x="469" y="1261"/>
                  </a:moveTo>
                  <a:cubicBezTo>
                    <a:pt x="499" y="1261"/>
                    <a:pt x="534" y="1290"/>
                    <a:pt x="561" y="1338"/>
                  </a:cubicBezTo>
                  <a:cubicBezTo>
                    <a:pt x="598" y="1402"/>
                    <a:pt x="619" y="1493"/>
                    <a:pt x="619" y="1587"/>
                  </a:cubicBezTo>
                  <a:cubicBezTo>
                    <a:pt x="619" y="1680"/>
                    <a:pt x="598" y="1771"/>
                    <a:pt x="561" y="1835"/>
                  </a:cubicBezTo>
                  <a:cubicBezTo>
                    <a:pt x="534" y="1883"/>
                    <a:pt x="499" y="1912"/>
                    <a:pt x="469" y="1912"/>
                  </a:cubicBezTo>
                  <a:cubicBezTo>
                    <a:pt x="438" y="1912"/>
                    <a:pt x="404" y="1883"/>
                    <a:pt x="376" y="1835"/>
                  </a:cubicBezTo>
                  <a:cubicBezTo>
                    <a:pt x="340" y="1771"/>
                    <a:pt x="319" y="1680"/>
                    <a:pt x="319" y="1587"/>
                  </a:cubicBezTo>
                  <a:cubicBezTo>
                    <a:pt x="319" y="1493"/>
                    <a:pt x="340" y="1402"/>
                    <a:pt x="376" y="1338"/>
                  </a:cubicBezTo>
                  <a:cubicBezTo>
                    <a:pt x="404" y="1290"/>
                    <a:pt x="438" y="1261"/>
                    <a:pt x="469" y="1261"/>
                  </a:cubicBezTo>
                  <a:close/>
                  <a:moveTo>
                    <a:pt x="585" y="786"/>
                  </a:moveTo>
                  <a:cubicBezTo>
                    <a:pt x="812" y="786"/>
                    <a:pt x="1004" y="1153"/>
                    <a:pt x="1004" y="1587"/>
                  </a:cubicBezTo>
                  <a:cubicBezTo>
                    <a:pt x="1004" y="2020"/>
                    <a:pt x="812" y="2387"/>
                    <a:pt x="584" y="2387"/>
                  </a:cubicBezTo>
                  <a:cubicBezTo>
                    <a:pt x="478" y="2387"/>
                    <a:pt x="381" y="2308"/>
                    <a:pt x="305" y="2179"/>
                  </a:cubicBezTo>
                  <a:cubicBezTo>
                    <a:pt x="303" y="2174"/>
                    <a:pt x="301" y="2170"/>
                    <a:pt x="298" y="2166"/>
                  </a:cubicBezTo>
                  <a:cubicBezTo>
                    <a:pt x="239" y="2060"/>
                    <a:pt x="195" y="1922"/>
                    <a:pt x="176" y="1769"/>
                  </a:cubicBezTo>
                  <a:lnTo>
                    <a:pt x="176" y="1769"/>
                  </a:lnTo>
                  <a:cubicBezTo>
                    <a:pt x="222" y="1951"/>
                    <a:pt x="334" y="2077"/>
                    <a:pt x="469" y="2077"/>
                  </a:cubicBezTo>
                  <a:cubicBezTo>
                    <a:pt x="645" y="2077"/>
                    <a:pt x="783" y="1861"/>
                    <a:pt x="783" y="1587"/>
                  </a:cubicBezTo>
                  <a:cubicBezTo>
                    <a:pt x="783" y="1312"/>
                    <a:pt x="645" y="1096"/>
                    <a:pt x="469" y="1096"/>
                  </a:cubicBezTo>
                  <a:cubicBezTo>
                    <a:pt x="334" y="1096"/>
                    <a:pt x="222" y="1223"/>
                    <a:pt x="176" y="1404"/>
                  </a:cubicBezTo>
                  <a:cubicBezTo>
                    <a:pt x="196" y="1250"/>
                    <a:pt x="239" y="1112"/>
                    <a:pt x="299" y="1005"/>
                  </a:cubicBezTo>
                  <a:cubicBezTo>
                    <a:pt x="301" y="1002"/>
                    <a:pt x="303" y="999"/>
                    <a:pt x="305" y="996"/>
                  </a:cubicBezTo>
                  <a:cubicBezTo>
                    <a:pt x="380" y="866"/>
                    <a:pt x="478" y="786"/>
                    <a:pt x="585" y="786"/>
                  </a:cubicBezTo>
                  <a:close/>
                  <a:moveTo>
                    <a:pt x="843" y="0"/>
                  </a:moveTo>
                  <a:cubicBezTo>
                    <a:pt x="824" y="0"/>
                    <a:pt x="806" y="7"/>
                    <a:pt x="790" y="19"/>
                  </a:cubicBezTo>
                  <a:cubicBezTo>
                    <a:pt x="498" y="257"/>
                    <a:pt x="279" y="569"/>
                    <a:pt x="157" y="923"/>
                  </a:cubicBezTo>
                  <a:cubicBezTo>
                    <a:pt x="59" y="1095"/>
                    <a:pt x="0" y="1328"/>
                    <a:pt x="0" y="1587"/>
                  </a:cubicBezTo>
                  <a:cubicBezTo>
                    <a:pt x="0" y="1845"/>
                    <a:pt x="59" y="2077"/>
                    <a:pt x="157" y="2249"/>
                  </a:cubicBezTo>
                  <a:cubicBezTo>
                    <a:pt x="438" y="3062"/>
                    <a:pt x="1204" y="3606"/>
                    <a:pt x="2065" y="3606"/>
                  </a:cubicBezTo>
                  <a:cubicBezTo>
                    <a:pt x="2463" y="3606"/>
                    <a:pt x="2850" y="3490"/>
                    <a:pt x="3181" y="3271"/>
                  </a:cubicBezTo>
                  <a:cubicBezTo>
                    <a:pt x="3219" y="3246"/>
                    <a:pt x="3228" y="3195"/>
                    <a:pt x="3204" y="3157"/>
                  </a:cubicBezTo>
                  <a:cubicBezTo>
                    <a:pt x="3188" y="3133"/>
                    <a:pt x="3162" y="3120"/>
                    <a:pt x="3135" y="3120"/>
                  </a:cubicBezTo>
                  <a:cubicBezTo>
                    <a:pt x="3120" y="3120"/>
                    <a:pt x="3104" y="3125"/>
                    <a:pt x="3090" y="3134"/>
                  </a:cubicBezTo>
                  <a:cubicBezTo>
                    <a:pt x="2786" y="3336"/>
                    <a:pt x="2431" y="3442"/>
                    <a:pt x="2065" y="3442"/>
                  </a:cubicBezTo>
                  <a:cubicBezTo>
                    <a:pt x="1400" y="3442"/>
                    <a:pt x="798" y="3089"/>
                    <a:pt x="468" y="2533"/>
                  </a:cubicBezTo>
                  <a:lnTo>
                    <a:pt x="468" y="2533"/>
                  </a:lnTo>
                  <a:cubicBezTo>
                    <a:pt x="505" y="2545"/>
                    <a:pt x="544" y="2551"/>
                    <a:pt x="584" y="2551"/>
                  </a:cubicBezTo>
                  <a:cubicBezTo>
                    <a:pt x="912" y="2551"/>
                    <a:pt x="1169" y="2127"/>
                    <a:pt x="1169" y="1587"/>
                  </a:cubicBezTo>
                  <a:cubicBezTo>
                    <a:pt x="1169" y="1045"/>
                    <a:pt x="912" y="622"/>
                    <a:pt x="584" y="622"/>
                  </a:cubicBezTo>
                  <a:cubicBezTo>
                    <a:pt x="544" y="622"/>
                    <a:pt x="505" y="628"/>
                    <a:pt x="469" y="639"/>
                  </a:cubicBezTo>
                  <a:cubicBezTo>
                    <a:pt x="580" y="453"/>
                    <a:pt x="723" y="285"/>
                    <a:pt x="894" y="146"/>
                  </a:cubicBezTo>
                  <a:cubicBezTo>
                    <a:pt x="930" y="118"/>
                    <a:pt x="935" y="66"/>
                    <a:pt x="907" y="31"/>
                  </a:cubicBezTo>
                  <a:cubicBezTo>
                    <a:pt x="890" y="11"/>
                    <a:pt x="867"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a16="http://schemas.microsoft.com/office/drawing/2014/main" id="{5E0C2C1D-F56C-4596-AA6C-2439238E9642}"/>
              </a:ext>
            </a:extLst>
          </p:cNvPr>
          <p:cNvSpPr txBox="1"/>
          <p:nvPr/>
        </p:nvSpPr>
        <p:spPr>
          <a:xfrm>
            <a:off x="3743569" y="780015"/>
            <a:ext cx="2250831" cy="461665"/>
          </a:xfrm>
          <a:prstGeom prst="rect">
            <a:avLst/>
          </a:prstGeom>
          <a:noFill/>
        </p:spPr>
        <p:txBody>
          <a:bodyPr wrap="square" rtlCol="0">
            <a:spAutoFit/>
          </a:bodyPr>
          <a:lstStyle/>
          <a:p>
            <a:r>
              <a:rPr lang="en-US" sz="2400" b="1" dirty="0">
                <a:solidFill>
                  <a:srgbClr val="333333"/>
                </a:solidFill>
              </a:rPr>
              <a:t>KHỞI ĐỘNG </a:t>
            </a:r>
          </a:p>
        </p:txBody>
      </p:sp>
      <p:sp>
        <p:nvSpPr>
          <p:cNvPr id="27" name="TextBox 26">
            <a:extLst>
              <a:ext uri="{FF2B5EF4-FFF2-40B4-BE49-F238E27FC236}">
                <a16:creationId xmlns:a16="http://schemas.microsoft.com/office/drawing/2014/main" id="{31423948-0D17-47C7-9223-FE5333101918}"/>
              </a:ext>
            </a:extLst>
          </p:cNvPr>
          <p:cNvSpPr txBox="1"/>
          <p:nvPr/>
        </p:nvSpPr>
        <p:spPr>
          <a:xfrm>
            <a:off x="893515" y="1495257"/>
            <a:ext cx="3350239" cy="2343655"/>
          </a:xfrm>
          <a:prstGeom prst="rect">
            <a:avLst/>
          </a:prstGeom>
          <a:noFill/>
        </p:spPr>
        <p:txBody>
          <a:bodyPr wrap="square">
            <a:spAutoFit/>
          </a:bodyPr>
          <a:lstStyle/>
          <a:p>
            <a:pPr algn="just">
              <a:lnSpc>
                <a:spcPct val="150000"/>
              </a:lnSpc>
            </a:pPr>
            <a:r>
              <a:rPr lang="en-US" sz="2000" dirty="0" err="1">
                <a:effectLst/>
                <a:latin typeface="+mj-lt"/>
                <a:ea typeface="Times New Roman" panose="02020603050405020304" pitchFamily="18" charset="0"/>
              </a:rPr>
              <a:t>Tại</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sao</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chúng</a:t>
            </a:r>
            <a:r>
              <a:rPr lang="en-US" sz="2000" dirty="0">
                <a:effectLst/>
                <a:latin typeface="+mj-lt"/>
                <a:ea typeface="Times New Roman" panose="02020603050405020304" pitchFamily="18" charset="0"/>
              </a:rPr>
              <a:t> ta </a:t>
            </a:r>
            <a:r>
              <a:rPr lang="en-US" sz="2000" dirty="0" err="1">
                <a:effectLst/>
                <a:latin typeface="+mj-lt"/>
                <a:ea typeface="Times New Roman" panose="02020603050405020304" pitchFamily="18" charset="0"/>
              </a:rPr>
              <a:t>có</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thể</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nghe</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được</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âm</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thanh</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và</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nhìn</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được</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hình</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dạng</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màu</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sắc</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của</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các</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sự</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vật</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hiện</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tượng</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xung</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quanh</a:t>
            </a:r>
            <a:r>
              <a:rPr lang="en-US" sz="2000" dirty="0">
                <a:effectLst/>
                <a:latin typeface="+mj-lt"/>
                <a:ea typeface="Times New Roman" panose="02020603050405020304" pitchFamily="18" charset="0"/>
              </a:rPr>
              <a:t>?</a:t>
            </a:r>
            <a:endParaRPr lang="en-US" sz="2000" dirty="0">
              <a:latin typeface="+mj-lt"/>
            </a:endParaRPr>
          </a:p>
        </p:txBody>
      </p:sp>
      <p:sp>
        <p:nvSpPr>
          <p:cNvPr id="28" name="Freeform 2">
            <a:extLst>
              <a:ext uri="{FF2B5EF4-FFF2-40B4-BE49-F238E27FC236}">
                <a16:creationId xmlns:a16="http://schemas.microsoft.com/office/drawing/2014/main" id="{CC069A0A-0C04-45FF-8192-52CAEEC35EFD}"/>
              </a:ext>
            </a:extLst>
          </p:cNvPr>
          <p:cNvSpPr/>
          <p:nvPr/>
        </p:nvSpPr>
        <p:spPr>
          <a:xfrm>
            <a:off x="4420775" y="775825"/>
            <a:ext cx="4054758" cy="3998221"/>
          </a:xfrm>
          <a:custGeom>
            <a:avLst/>
            <a:gdLst/>
            <a:ahLst/>
            <a:cxnLst/>
            <a:rect l="l" t="t" r="r" b="b"/>
            <a:pathLst>
              <a:path w="6150319" h="6220297">
                <a:moveTo>
                  <a:pt x="0" y="0"/>
                </a:moveTo>
                <a:lnTo>
                  <a:pt x="6150319" y="0"/>
                </a:lnTo>
                <a:lnTo>
                  <a:pt x="6150319" y="6220297"/>
                </a:lnTo>
                <a:lnTo>
                  <a:pt x="0" y="6220297"/>
                </a:lnTo>
                <a:lnTo>
                  <a:pt x="0" y="0"/>
                </a:lnTo>
                <a:close/>
              </a:path>
            </a:pathLst>
          </a:custGeom>
          <a:blipFill>
            <a:blip r:embed="rId3"/>
            <a:stretch>
              <a:fillRect/>
            </a:stretch>
          </a:blipFill>
        </p:spPr>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par>
                                <p:cTn id="16" presetID="14" presetClass="entr" presetSubtype="10" fill="hold" nodeType="withEffect">
                                  <p:stCondLst>
                                    <p:cond delay="0"/>
                                  </p:stCondLst>
                                  <p:childTnLst>
                                    <p:set>
                                      <p:cBhvr>
                                        <p:cTn id="17" dur="1" fill="hold">
                                          <p:stCondLst>
                                            <p:cond delay="0"/>
                                          </p:stCondLst>
                                        </p:cTn>
                                        <p:tgtEl>
                                          <p:spTgt spid="813"/>
                                        </p:tgtEl>
                                        <p:attrNameLst>
                                          <p:attrName>style.visibility</p:attrName>
                                        </p:attrNameLst>
                                      </p:cBhvr>
                                      <p:to>
                                        <p:strVal val="visible"/>
                                      </p:to>
                                    </p:set>
                                    <p:animEffect transition="in" filter="randombar(horizontal)">
                                      <p:cBhvr>
                                        <p:cTn id="18" dur="500"/>
                                        <p:tgtEl>
                                          <p:spTgt spid="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4" name="Google Shape;884;p40"/>
          <p:cNvSpPr txBox="1">
            <a:spLocks noGrp="1"/>
          </p:cNvSpPr>
          <p:nvPr>
            <p:ph type="title" idx="2"/>
          </p:nvPr>
        </p:nvSpPr>
        <p:spPr>
          <a:xfrm rot="1028">
            <a:off x="4070437" y="1513818"/>
            <a:ext cx="1002900" cy="58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latin typeface="+mj-lt"/>
              </a:rPr>
              <a:t>II.</a:t>
            </a:r>
            <a:endParaRPr sz="4800" b="1" dirty="0">
              <a:latin typeface="+mj-lt"/>
            </a:endParaRPr>
          </a:p>
        </p:txBody>
      </p:sp>
      <p:sp>
        <p:nvSpPr>
          <p:cNvPr id="913" name="Google Shape;913;p40"/>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rot="5400000">
            <a:off x="2925046" y="436431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rot="7660645">
            <a:off x="1067144" y="1040434"/>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rot="-7588906">
            <a:off x="5920255" y="1980866"/>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Box 39">
            <a:extLst>
              <a:ext uri="{FF2B5EF4-FFF2-40B4-BE49-F238E27FC236}">
                <a16:creationId xmlns:a16="http://schemas.microsoft.com/office/drawing/2014/main" id="{BC94C594-532A-40F9-942E-5FD66C1EF275}"/>
              </a:ext>
            </a:extLst>
          </p:cNvPr>
          <p:cNvSpPr txBox="1"/>
          <p:nvPr/>
        </p:nvSpPr>
        <p:spPr>
          <a:xfrm>
            <a:off x="2779250" y="2794303"/>
            <a:ext cx="4370580" cy="646331"/>
          </a:xfrm>
          <a:prstGeom prst="rect">
            <a:avLst/>
          </a:prstGeom>
          <a:noFill/>
        </p:spPr>
        <p:txBody>
          <a:bodyPr wrap="square" rtlCol="0">
            <a:spAutoFit/>
          </a:bodyPr>
          <a:lstStyle/>
          <a:p>
            <a:r>
              <a:rPr lang="en-US" sz="3600" b="1" dirty="0">
                <a:solidFill>
                  <a:srgbClr val="333333"/>
                </a:solidFill>
              </a:rPr>
              <a:t>CÁC GIÁC QUAN</a:t>
            </a:r>
          </a:p>
        </p:txBody>
      </p:sp>
      <p:sp>
        <p:nvSpPr>
          <p:cNvPr id="31" name="Freeform 10">
            <a:extLst>
              <a:ext uri="{FF2B5EF4-FFF2-40B4-BE49-F238E27FC236}">
                <a16:creationId xmlns:a16="http://schemas.microsoft.com/office/drawing/2014/main" id="{7E8A65D6-EA4D-4EC6-8350-44CCF415EE09}"/>
              </a:ext>
            </a:extLst>
          </p:cNvPr>
          <p:cNvSpPr/>
          <p:nvPr/>
        </p:nvSpPr>
        <p:spPr>
          <a:xfrm>
            <a:off x="6298389" y="615671"/>
            <a:ext cx="2244047" cy="1733526"/>
          </a:xfrm>
          <a:custGeom>
            <a:avLst/>
            <a:gdLst/>
            <a:ahLst/>
            <a:cxnLst/>
            <a:rect l="l" t="t" r="r" b="b"/>
            <a:pathLst>
              <a:path w="2244047" h="1733526">
                <a:moveTo>
                  <a:pt x="0" y="0"/>
                </a:moveTo>
                <a:lnTo>
                  <a:pt x="2244046" y="0"/>
                </a:lnTo>
                <a:lnTo>
                  <a:pt x="2244046" y="1733526"/>
                </a:lnTo>
                <a:lnTo>
                  <a:pt x="0" y="1733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Freeform 2">
            <a:extLst>
              <a:ext uri="{FF2B5EF4-FFF2-40B4-BE49-F238E27FC236}">
                <a16:creationId xmlns:a16="http://schemas.microsoft.com/office/drawing/2014/main" id="{661C175F-8A9F-4908-8334-A00E6AADE804}"/>
              </a:ext>
            </a:extLst>
          </p:cNvPr>
          <p:cNvSpPr/>
          <p:nvPr/>
        </p:nvSpPr>
        <p:spPr>
          <a:xfrm>
            <a:off x="697388" y="842230"/>
            <a:ext cx="2099695" cy="3624539"/>
          </a:xfrm>
          <a:custGeom>
            <a:avLst/>
            <a:gdLst/>
            <a:ahLst/>
            <a:cxnLst/>
            <a:rect l="l" t="t" r="r" b="b"/>
            <a:pathLst>
              <a:path w="2551176" h="4114800">
                <a:moveTo>
                  <a:pt x="0" y="0"/>
                </a:moveTo>
                <a:lnTo>
                  <a:pt x="2551176" y="0"/>
                </a:lnTo>
                <a:lnTo>
                  <a:pt x="255117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4">
            <a:extLst>
              <a:ext uri="{FF2B5EF4-FFF2-40B4-BE49-F238E27FC236}">
                <a16:creationId xmlns:a16="http://schemas.microsoft.com/office/drawing/2014/main" id="{1E187CF6-8875-4DB4-8856-00A76C318EAC}"/>
              </a:ext>
            </a:extLst>
          </p:cNvPr>
          <p:cNvSpPr/>
          <p:nvPr/>
        </p:nvSpPr>
        <p:spPr>
          <a:xfrm>
            <a:off x="7306980" y="3117468"/>
            <a:ext cx="1417763" cy="1665505"/>
          </a:xfrm>
          <a:custGeom>
            <a:avLst/>
            <a:gdLst/>
            <a:ahLst/>
            <a:cxnLst/>
            <a:rect l="l" t="t" r="r" b="b"/>
            <a:pathLst>
              <a:path w="3078513" h="2755269">
                <a:moveTo>
                  <a:pt x="0" y="0"/>
                </a:moveTo>
                <a:lnTo>
                  <a:pt x="3078513" y="0"/>
                </a:lnTo>
                <a:lnTo>
                  <a:pt x="3078513" y="2755269"/>
                </a:lnTo>
                <a:lnTo>
                  <a:pt x="0" y="27552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166520957"/>
      </p:ext>
    </p:extLst>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grpSp>
        <p:nvGrpSpPr>
          <p:cNvPr id="1249" name="Google Shape;1249;p48"/>
          <p:cNvGrpSpPr/>
          <p:nvPr/>
        </p:nvGrpSpPr>
        <p:grpSpPr>
          <a:xfrm rot="-973440">
            <a:off x="216116" y="3930050"/>
            <a:ext cx="850686" cy="1009022"/>
            <a:chOff x="1717450" y="2571425"/>
            <a:chExt cx="1262025" cy="1522100"/>
          </a:xfrm>
        </p:grpSpPr>
        <p:sp>
          <p:nvSpPr>
            <p:cNvPr id="1250" name="Google Shape;1250;p48"/>
            <p:cNvSpPr/>
            <p:nvPr/>
          </p:nvSpPr>
          <p:spPr>
            <a:xfrm>
              <a:off x="1717450" y="2571425"/>
              <a:ext cx="1262025" cy="1522100"/>
            </a:xfrm>
            <a:custGeom>
              <a:avLst/>
              <a:gdLst/>
              <a:ahLst/>
              <a:cxnLst/>
              <a:rect l="l" t="t" r="r" b="b"/>
              <a:pathLst>
                <a:path w="50481" h="60884" extrusionOk="0">
                  <a:moveTo>
                    <a:pt x="25254" y="0"/>
                  </a:moveTo>
                  <a:cubicBezTo>
                    <a:pt x="19400" y="0"/>
                    <a:pt x="13695" y="2089"/>
                    <a:pt x="9161" y="5894"/>
                  </a:cubicBezTo>
                  <a:cubicBezTo>
                    <a:pt x="8784" y="6209"/>
                    <a:pt x="8735" y="6772"/>
                    <a:pt x="9052" y="7150"/>
                  </a:cubicBezTo>
                  <a:cubicBezTo>
                    <a:pt x="9056" y="7155"/>
                    <a:pt x="9060" y="7159"/>
                    <a:pt x="9064" y="7165"/>
                  </a:cubicBezTo>
                  <a:cubicBezTo>
                    <a:pt x="8539" y="7639"/>
                    <a:pt x="8034" y="8136"/>
                    <a:pt x="7550" y="8654"/>
                  </a:cubicBezTo>
                  <a:cubicBezTo>
                    <a:pt x="7545" y="8649"/>
                    <a:pt x="7541" y="8645"/>
                    <a:pt x="7536" y="8640"/>
                  </a:cubicBezTo>
                  <a:cubicBezTo>
                    <a:pt x="7367" y="8493"/>
                    <a:pt x="7159" y="8421"/>
                    <a:pt x="6951" y="8421"/>
                  </a:cubicBezTo>
                  <a:cubicBezTo>
                    <a:pt x="6702" y="8421"/>
                    <a:pt x="6454" y="8525"/>
                    <a:pt x="6278" y="8728"/>
                  </a:cubicBezTo>
                  <a:cubicBezTo>
                    <a:pt x="2230" y="13386"/>
                    <a:pt x="0" y="19327"/>
                    <a:pt x="0" y="25459"/>
                  </a:cubicBezTo>
                  <a:lnTo>
                    <a:pt x="0" y="39178"/>
                  </a:lnTo>
                  <a:cubicBezTo>
                    <a:pt x="0" y="44862"/>
                    <a:pt x="3584" y="49997"/>
                    <a:pt x="8920" y="51956"/>
                  </a:cubicBezTo>
                  <a:cubicBezTo>
                    <a:pt x="9059" y="52006"/>
                    <a:pt x="9152" y="52139"/>
                    <a:pt x="9152" y="52286"/>
                  </a:cubicBezTo>
                  <a:lnTo>
                    <a:pt x="9152" y="56193"/>
                  </a:lnTo>
                  <a:cubicBezTo>
                    <a:pt x="9152" y="58780"/>
                    <a:pt x="11256" y="60883"/>
                    <a:pt x="13844" y="60883"/>
                  </a:cubicBezTo>
                  <a:cubicBezTo>
                    <a:pt x="15404" y="60883"/>
                    <a:pt x="16789" y="60118"/>
                    <a:pt x="17642" y="58941"/>
                  </a:cubicBezTo>
                  <a:cubicBezTo>
                    <a:pt x="18496" y="60118"/>
                    <a:pt x="19880" y="60883"/>
                    <a:pt x="21443" y="60883"/>
                  </a:cubicBezTo>
                  <a:cubicBezTo>
                    <a:pt x="23002" y="60883"/>
                    <a:pt x="24387" y="60118"/>
                    <a:pt x="25240" y="58941"/>
                  </a:cubicBezTo>
                  <a:cubicBezTo>
                    <a:pt x="26094" y="60118"/>
                    <a:pt x="27480" y="60883"/>
                    <a:pt x="29041" y="60883"/>
                  </a:cubicBezTo>
                  <a:cubicBezTo>
                    <a:pt x="30601" y="60883"/>
                    <a:pt x="31986" y="60118"/>
                    <a:pt x="32838" y="58941"/>
                  </a:cubicBezTo>
                  <a:cubicBezTo>
                    <a:pt x="33692" y="60118"/>
                    <a:pt x="35078" y="60883"/>
                    <a:pt x="36639" y="60883"/>
                  </a:cubicBezTo>
                  <a:cubicBezTo>
                    <a:pt x="39226" y="60883"/>
                    <a:pt x="41329" y="58780"/>
                    <a:pt x="41329" y="56193"/>
                  </a:cubicBezTo>
                  <a:lnTo>
                    <a:pt x="41329" y="52286"/>
                  </a:lnTo>
                  <a:cubicBezTo>
                    <a:pt x="41329" y="52140"/>
                    <a:pt x="41422" y="52007"/>
                    <a:pt x="41561" y="51956"/>
                  </a:cubicBezTo>
                  <a:cubicBezTo>
                    <a:pt x="46895" y="49998"/>
                    <a:pt x="50480" y="44863"/>
                    <a:pt x="50480" y="39178"/>
                  </a:cubicBezTo>
                  <a:lnTo>
                    <a:pt x="50480" y="39138"/>
                  </a:lnTo>
                  <a:cubicBezTo>
                    <a:pt x="50481" y="38645"/>
                    <a:pt x="50083" y="38247"/>
                    <a:pt x="49589" y="38247"/>
                  </a:cubicBezTo>
                  <a:cubicBezTo>
                    <a:pt x="49549" y="38247"/>
                    <a:pt x="49510" y="38249"/>
                    <a:pt x="49470" y="38254"/>
                  </a:cubicBezTo>
                  <a:lnTo>
                    <a:pt x="49470" y="36131"/>
                  </a:lnTo>
                  <a:cubicBezTo>
                    <a:pt x="49509" y="36136"/>
                    <a:pt x="49549" y="36139"/>
                    <a:pt x="49589" y="36139"/>
                  </a:cubicBezTo>
                  <a:cubicBezTo>
                    <a:pt x="50082" y="36139"/>
                    <a:pt x="50481" y="35740"/>
                    <a:pt x="50481" y="35248"/>
                  </a:cubicBezTo>
                  <a:lnTo>
                    <a:pt x="50481" y="25238"/>
                  </a:lnTo>
                  <a:cubicBezTo>
                    <a:pt x="50481" y="18500"/>
                    <a:pt x="47856" y="12160"/>
                    <a:pt x="43088" y="7394"/>
                  </a:cubicBezTo>
                  <a:cubicBezTo>
                    <a:pt x="38371" y="2677"/>
                    <a:pt x="32100" y="51"/>
                    <a:pt x="25433" y="1"/>
                  </a:cubicBezTo>
                  <a:cubicBezTo>
                    <a:pt x="25373" y="1"/>
                    <a:pt x="25314" y="0"/>
                    <a:pt x="25254" y="0"/>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8"/>
            <p:cNvSpPr/>
            <p:nvPr/>
          </p:nvSpPr>
          <p:spPr>
            <a:xfrm>
              <a:off x="1739900" y="2595025"/>
              <a:ext cx="1214300" cy="1476175"/>
            </a:xfrm>
            <a:custGeom>
              <a:avLst/>
              <a:gdLst/>
              <a:ahLst/>
              <a:cxnLst/>
              <a:rect l="l" t="t" r="r" b="b"/>
              <a:pathLst>
                <a:path w="48572" h="59047" extrusionOk="0">
                  <a:moveTo>
                    <a:pt x="22974" y="1"/>
                  </a:moveTo>
                  <a:cubicBezTo>
                    <a:pt x="22855" y="1"/>
                    <a:pt x="22737" y="4"/>
                    <a:pt x="22619" y="13"/>
                  </a:cubicBezTo>
                  <a:cubicBezTo>
                    <a:pt x="10011" y="922"/>
                    <a:pt x="0" y="11666"/>
                    <a:pt x="0" y="24515"/>
                  </a:cubicBezTo>
                  <a:lnTo>
                    <a:pt x="0" y="38234"/>
                  </a:lnTo>
                  <a:cubicBezTo>
                    <a:pt x="0" y="43716"/>
                    <a:pt x="3471" y="48388"/>
                    <a:pt x="8334" y="50174"/>
                  </a:cubicBezTo>
                  <a:cubicBezTo>
                    <a:pt x="8824" y="50353"/>
                    <a:pt x="9151" y="50819"/>
                    <a:pt x="9151" y="51341"/>
                  </a:cubicBezTo>
                  <a:lnTo>
                    <a:pt x="9151" y="55248"/>
                  </a:lnTo>
                  <a:cubicBezTo>
                    <a:pt x="9151" y="57347"/>
                    <a:pt x="10851" y="59047"/>
                    <a:pt x="12950" y="59047"/>
                  </a:cubicBezTo>
                  <a:lnTo>
                    <a:pt x="12951" y="59047"/>
                  </a:lnTo>
                  <a:cubicBezTo>
                    <a:pt x="15048" y="59047"/>
                    <a:pt x="16748" y="57345"/>
                    <a:pt x="16748" y="55248"/>
                  </a:cubicBezTo>
                  <a:cubicBezTo>
                    <a:pt x="16748" y="57347"/>
                    <a:pt x="18448" y="59047"/>
                    <a:pt x="20547" y="59047"/>
                  </a:cubicBezTo>
                  <a:lnTo>
                    <a:pt x="20548" y="59047"/>
                  </a:lnTo>
                  <a:cubicBezTo>
                    <a:pt x="22645" y="59047"/>
                    <a:pt x="24345" y="57345"/>
                    <a:pt x="24345" y="55248"/>
                  </a:cubicBezTo>
                  <a:cubicBezTo>
                    <a:pt x="24345" y="57347"/>
                    <a:pt x="26047" y="59047"/>
                    <a:pt x="28144" y="59047"/>
                  </a:cubicBezTo>
                  <a:lnTo>
                    <a:pt x="28145" y="59047"/>
                  </a:lnTo>
                  <a:cubicBezTo>
                    <a:pt x="30242" y="59047"/>
                    <a:pt x="31942" y="57345"/>
                    <a:pt x="31942" y="55248"/>
                  </a:cubicBezTo>
                  <a:cubicBezTo>
                    <a:pt x="31942" y="56700"/>
                    <a:pt x="32759" y="57962"/>
                    <a:pt x="33956" y="58602"/>
                  </a:cubicBezTo>
                  <a:cubicBezTo>
                    <a:pt x="34487" y="58885"/>
                    <a:pt x="35096" y="58927"/>
                    <a:pt x="35741" y="58927"/>
                  </a:cubicBezTo>
                  <a:lnTo>
                    <a:pt x="35742" y="58927"/>
                  </a:lnTo>
                  <a:cubicBezTo>
                    <a:pt x="37839" y="58927"/>
                    <a:pt x="39421" y="57345"/>
                    <a:pt x="39421" y="55248"/>
                  </a:cubicBezTo>
                  <a:lnTo>
                    <a:pt x="39421" y="51341"/>
                  </a:lnTo>
                  <a:cubicBezTo>
                    <a:pt x="39421" y="50819"/>
                    <a:pt x="39868" y="50233"/>
                    <a:pt x="40357" y="50054"/>
                  </a:cubicBezTo>
                  <a:cubicBezTo>
                    <a:pt x="45221" y="48269"/>
                    <a:pt x="48572" y="43716"/>
                    <a:pt x="48572" y="38234"/>
                  </a:cubicBezTo>
                  <a:lnTo>
                    <a:pt x="48572" y="24297"/>
                  </a:lnTo>
                  <a:cubicBezTo>
                    <a:pt x="48572" y="17572"/>
                    <a:pt x="45847" y="11486"/>
                    <a:pt x="41446" y="7082"/>
                  </a:cubicBezTo>
                  <a:cubicBezTo>
                    <a:pt x="37080" y="2715"/>
                    <a:pt x="31183" y="118"/>
                    <a:pt x="24532" y="69"/>
                  </a:cubicBezTo>
                  <a:cubicBezTo>
                    <a:pt x="24009" y="66"/>
                    <a:pt x="23489" y="1"/>
                    <a:pt x="22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8"/>
            <p:cNvSpPr/>
            <p:nvPr/>
          </p:nvSpPr>
          <p:spPr>
            <a:xfrm>
              <a:off x="1915475" y="3197750"/>
              <a:ext cx="363150" cy="360475"/>
            </a:xfrm>
            <a:custGeom>
              <a:avLst/>
              <a:gdLst/>
              <a:ahLst/>
              <a:cxnLst/>
              <a:rect l="l" t="t" r="r" b="b"/>
              <a:pathLst>
                <a:path w="14526" h="14419" extrusionOk="0">
                  <a:moveTo>
                    <a:pt x="6603" y="0"/>
                  </a:moveTo>
                  <a:cubicBezTo>
                    <a:pt x="6253" y="0"/>
                    <a:pt x="5911" y="17"/>
                    <a:pt x="5578" y="98"/>
                  </a:cubicBezTo>
                  <a:cubicBezTo>
                    <a:pt x="2376" y="880"/>
                    <a:pt x="0" y="3768"/>
                    <a:pt x="0" y="7210"/>
                  </a:cubicBezTo>
                  <a:cubicBezTo>
                    <a:pt x="0" y="10638"/>
                    <a:pt x="2356" y="13515"/>
                    <a:pt x="5539" y="14313"/>
                  </a:cubicBezTo>
                  <a:cubicBezTo>
                    <a:pt x="5895" y="14402"/>
                    <a:pt x="6262" y="14418"/>
                    <a:pt x="6636" y="14418"/>
                  </a:cubicBezTo>
                  <a:cubicBezTo>
                    <a:pt x="6862" y="14418"/>
                    <a:pt x="7091" y="14412"/>
                    <a:pt x="7322" y="14412"/>
                  </a:cubicBezTo>
                  <a:cubicBezTo>
                    <a:pt x="11366" y="14412"/>
                    <a:pt x="14525" y="11253"/>
                    <a:pt x="14525" y="7210"/>
                  </a:cubicBezTo>
                  <a:cubicBezTo>
                    <a:pt x="14525" y="3167"/>
                    <a:pt x="11366" y="8"/>
                    <a:pt x="7322" y="8"/>
                  </a:cubicBezTo>
                  <a:cubicBezTo>
                    <a:pt x="7079" y="8"/>
                    <a:pt x="6839" y="0"/>
                    <a:pt x="6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8"/>
            <p:cNvSpPr/>
            <p:nvPr/>
          </p:nvSpPr>
          <p:spPr>
            <a:xfrm>
              <a:off x="2415400" y="3197750"/>
              <a:ext cx="363125" cy="360475"/>
            </a:xfrm>
            <a:custGeom>
              <a:avLst/>
              <a:gdLst/>
              <a:ahLst/>
              <a:cxnLst/>
              <a:rect l="l" t="t" r="r" b="b"/>
              <a:pathLst>
                <a:path w="14525" h="14419" extrusionOk="0">
                  <a:moveTo>
                    <a:pt x="6613" y="1"/>
                  </a:moveTo>
                  <a:cubicBezTo>
                    <a:pt x="6254" y="1"/>
                    <a:pt x="5903" y="17"/>
                    <a:pt x="5561" y="101"/>
                  </a:cubicBezTo>
                  <a:cubicBezTo>
                    <a:pt x="2368" y="891"/>
                    <a:pt x="1" y="3774"/>
                    <a:pt x="1" y="7210"/>
                  </a:cubicBezTo>
                  <a:cubicBezTo>
                    <a:pt x="1" y="10638"/>
                    <a:pt x="2358" y="13515"/>
                    <a:pt x="5538" y="14313"/>
                  </a:cubicBezTo>
                  <a:cubicBezTo>
                    <a:pt x="5895" y="14402"/>
                    <a:pt x="6261" y="14418"/>
                    <a:pt x="6636" y="14418"/>
                  </a:cubicBezTo>
                  <a:cubicBezTo>
                    <a:pt x="6862" y="14418"/>
                    <a:pt x="7091" y="14412"/>
                    <a:pt x="7322" y="14412"/>
                  </a:cubicBezTo>
                  <a:cubicBezTo>
                    <a:pt x="11365" y="14412"/>
                    <a:pt x="14525" y="11253"/>
                    <a:pt x="14525" y="7210"/>
                  </a:cubicBezTo>
                  <a:cubicBezTo>
                    <a:pt x="14525" y="3167"/>
                    <a:pt x="11365" y="8"/>
                    <a:pt x="7322" y="8"/>
                  </a:cubicBezTo>
                  <a:cubicBezTo>
                    <a:pt x="7083" y="8"/>
                    <a:pt x="6847" y="1"/>
                    <a:pt x="66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8"/>
            <p:cNvSpPr/>
            <p:nvPr/>
          </p:nvSpPr>
          <p:spPr>
            <a:xfrm>
              <a:off x="2274800" y="3576100"/>
              <a:ext cx="144450" cy="195975"/>
            </a:xfrm>
            <a:custGeom>
              <a:avLst/>
              <a:gdLst/>
              <a:ahLst/>
              <a:cxnLst/>
              <a:rect l="l" t="t" r="r" b="b"/>
              <a:pathLst>
                <a:path w="5778" h="7839" extrusionOk="0">
                  <a:moveTo>
                    <a:pt x="2634" y="0"/>
                  </a:moveTo>
                  <a:cubicBezTo>
                    <a:pt x="2318" y="0"/>
                    <a:pt x="2017" y="16"/>
                    <a:pt x="1739" y="141"/>
                  </a:cubicBezTo>
                  <a:cubicBezTo>
                    <a:pt x="714" y="603"/>
                    <a:pt x="0" y="1633"/>
                    <a:pt x="0" y="2831"/>
                  </a:cubicBezTo>
                  <a:lnTo>
                    <a:pt x="0" y="5007"/>
                  </a:lnTo>
                  <a:cubicBezTo>
                    <a:pt x="0" y="6212"/>
                    <a:pt x="722" y="7248"/>
                    <a:pt x="1758" y="7705"/>
                  </a:cubicBezTo>
                  <a:cubicBezTo>
                    <a:pt x="2024" y="7822"/>
                    <a:pt x="2311" y="7838"/>
                    <a:pt x="2612" y="7838"/>
                  </a:cubicBezTo>
                  <a:cubicBezTo>
                    <a:pt x="2722" y="7838"/>
                    <a:pt x="2834" y="7836"/>
                    <a:pt x="2947" y="7836"/>
                  </a:cubicBezTo>
                  <a:cubicBezTo>
                    <a:pt x="4575" y="7836"/>
                    <a:pt x="5777" y="6635"/>
                    <a:pt x="5778" y="5009"/>
                  </a:cubicBezTo>
                  <a:lnTo>
                    <a:pt x="5778" y="2832"/>
                  </a:lnTo>
                  <a:cubicBezTo>
                    <a:pt x="5778" y="1204"/>
                    <a:pt x="4576" y="2"/>
                    <a:pt x="2948" y="2"/>
                  </a:cubicBezTo>
                  <a:cubicBezTo>
                    <a:pt x="2842" y="2"/>
                    <a:pt x="2737" y="0"/>
                    <a:pt x="2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8"/>
            <p:cNvSpPr/>
            <p:nvPr/>
          </p:nvSpPr>
          <p:spPr>
            <a:xfrm>
              <a:off x="1935825" y="2571425"/>
              <a:ext cx="1043650" cy="903500"/>
            </a:xfrm>
            <a:custGeom>
              <a:avLst/>
              <a:gdLst/>
              <a:ahLst/>
              <a:cxnLst/>
              <a:rect l="l" t="t" r="r" b="b"/>
              <a:pathLst>
                <a:path w="41746" h="36140" extrusionOk="0">
                  <a:moveTo>
                    <a:pt x="16519" y="0"/>
                  </a:moveTo>
                  <a:cubicBezTo>
                    <a:pt x="10665" y="0"/>
                    <a:pt x="4960" y="2089"/>
                    <a:pt x="427" y="5894"/>
                  </a:cubicBezTo>
                  <a:cubicBezTo>
                    <a:pt x="49" y="6209"/>
                    <a:pt x="0" y="6772"/>
                    <a:pt x="317" y="7150"/>
                  </a:cubicBezTo>
                  <a:cubicBezTo>
                    <a:pt x="493" y="7360"/>
                    <a:pt x="746" y="7468"/>
                    <a:pt x="1000" y="7468"/>
                  </a:cubicBezTo>
                  <a:cubicBezTo>
                    <a:pt x="1203" y="7468"/>
                    <a:pt x="1406" y="7400"/>
                    <a:pt x="1574" y="7260"/>
                  </a:cubicBezTo>
                  <a:cubicBezTo>
                    <a:pt x="2540" y="6448"/>
                    <a:pt x="3564" y="5723"/>
                    <a:pt x="4634" y="5083"/>
                  </a:cubicBezTo>
                  <a:lnTo>
                    <a:pt x="7427" y="8942"/>
                  </a:lnTo>
                  <a:cubicBezTo>
                    <a:pt x="8300" y="10150"/>
                    <a:pt x="9714" y="10871"/>
                    <a:pt x="11204" y="10871"/>
                  </a:cubicBezTo>
                  <a:lnTo>
                    <a:pt x="12136" y="10871"/>
                  </a:lnTo>
                  <a:lnTo>
                    <a:pt x="19394" y="18130"/>
                  </a:lnTo>
                  <a:cubicBezTo>
                    <a:pt x="19568" y="18304"/>
                    <a:pt x="19797" y="18392"/>
                    <a:pt x="20025" y="18392"/>
                  </a:cubicBezTo>
                  <a:cubicBezTo>
                    <a:pt x="20252" y="18392"/>
                    <a:pt x="20481" y="18305"/>
                    <a:pt x="20655" y="18130"/>
                  </a:cubicBezTo>
                  <a:cubicBezTo>
                    <a:pt x="21004" y="17782"/>
                    <a:pt x="21004" y="17216"/>
                    <a:pt x="20655" y="16868"/>
                  </a:cubicBezTo>
                  <a:lnTo>
                    <a:pt x="14656" y="10869"/>
                  </a:lnTo>
                  <a:lnTo>
                    <a:pt x="19454" y="10869"/>
                  </a:lnTo>
                  <a:cubicBezTo>
                    <a:pt x="19946" y="10869"/>
                    <a:pt x="20346" y="10470"/>
                    <a:pt x="20346" y="9977"/>
                  </a:cubicBezTo>
                  <a:cubicBezTo>
                    <a:pt x="20346" y="9485"/>
                    <a:pt x="19946" y="9086"/>
                    <a:pt x="19454" y="9086"/>
                  </a:cubicBezTo>
                  <a:lnTo>
                    <a:pt x="11203" y="9086"/>
                  </a:lnTo>
                  <a:cubicBezTo>
                    <a:pt x="10282" y="9086"/>
                    <a:pt x="9410" y="8640"/>
                    <a:pt x="8870" y="7895"/>
                  </a:cubicBezTo>
                  <a:lnTo>
                    <a:pt x="6208" y="4218"/>
                  </a:lnTo>
                  <a:cubicBezTo>
                    <a:pt x="9403" y="2626"/>
                    <a:pt x="12931" y="1781"/>
                    <a:pt x="16515" y="1781"/>
                  </a:cubicBezTo>
                  <a:lnTo>
                    <a:pt x="16683" y="1781"/>
                  </a:lnTo>
                  <a:cubicBezTo>
                    <a:pt x="22880" y="1828"/>
                    <a:pt x="28708" y="4268"/>
                    <a:pt x="33092" y="8652"/>
                  </a:cubicBezTo>
                  <a:cubicBezTo>
                    <a:pt x="37522" y="13081"/>
                    <a:pt x="39962" y="18971"/>
                    <a:pt x="39962" y="25238"/>
                  </a:cubicBezTo>
                  <a:lnTo>
                    <a:pt x="39962" y="35248"/>
                  </a:lnTo>
                  <a:cubicBezTo>
                    <a:pt x="39962" y="35740"/>
                    <a:pt x="40362" y="36139"/>
                    <a:pt x="40853" y="36139"/>
                  </a:cubicBezTo>
                  <a:cubicBezTo>
                    <a:pt x="41346" y="36139"/>
                    <a:pt x="41746" y="35740"/>
                    <a:pt x="41746" y="35248"/>
                  </a:cubicBezTo>
                  <a:lnTo>
                    <a:pt x="41746" y="25238"/>
                  </a:lnTo>
                  <a:cubicBezTo>
                    <a:pt x="41746" y="18500"/>
                    <a:pt x="39121" y="12160"/>
                    <a:pt x="34353" y="7394"/>
                  </a:cubicBezTo>
                  <a:cubicBezTo>
                    <a:pt x="29637" y="2677"/>
                    <a:pt x="23365" y="51"/>
                    <a:pt x="16698" y="1"/>
                  </a:cubicBezTo>
                  <a:cubicBezTo>
                    <a:pt x="16638" y="1"/>
                    <a:pt x="16579" y="0"/>
                    <a:pt x="16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8"/>
            <p:cNvSpPr/>
            <p:nvPr/>
          </p:nvSpPr>
          <p:spPr>
            <a:xfrm>
              <a:off x="1717450" y="2781950"/>
              <a:ext cx="1262025" cy="1311575"/>
            </a:xfrm>
            <a:custGeom>
              <a:avLst/>
              <a:gdLst/>
              <a:ahLst/>
              <a:cxnLst/>
              <a:rect l="l" t="t" r="r" b="b"/>
              <a:pathLst>
                <a:path w="50481" h="52463" extrusionOk="0">
                  <a:moveTo>
                    <a:pt x="6951" y="0"/>
                  </a:moveTo>
                  <a:cubicBezTo>
                    <a:pt x="6702" y="0"/>
                    <a:pt x="6454" y="104"/>
                    <a:pt x="6278" y="308"/>
                  </a:cubicBezTo>
                  <a:cubicBezTo>
                    <a:pt x="2231" y="4965"/>
                    <a:pt x="0" y="10907"/>
                    <a:pt x="0" y="17038"/>
                  </a:cubicBezTo>
                  <a:lnTo>
                    <a:pt x="0" y="30757"/>
                  </a:lnTo>
                  <a:cubicBezTo>
                    <a:pt x="0" y="36441"/>
                    <a:pt x="3584" y="41576"/>
                    <a:pt x="8921" y="43535"/>
                  </a:cubicBezTo>
                  <a:cubicBezTo>
                    <a:pt x="9059" y="43585"/>
                    <a:pt x="9152" y="43719"/>
                    <a:pt x="9152" y="43865"/>
                  </a:cubicBezTo>
                  <a:lnTo>
                    <a:pt x="9152" y="47772"/>
                  </a:lnTo>
                  <a:cubicBezTo>
                    <a:pt x="9152" y="50359"/>
                    <a:pt x="11256" y="52462"/>
                    <a:pt x="13844" y="52462"/>
                  </a:cubicBezTo>
                  <a:cubicBezTo>
                    <a:pt x="15404" y="52462"/>
                    <a:pt x="16789" y="51697"/>
                    <a:pt x="17642" y="50520"/>
                  </a:cubicBezTo>
                  <a:cubicBezTo>
                    <a:pt x="18496" y="51697"/>
                    <a:pt x="19881" y="52462"/>
                    <a:pt x="21443" y="52462"/>
                  </a:cubicBezTo>
                  <a:cubicBezTo>
                    <a:pt x="23002" y="52462"/>
                    <a:pt x="24388" y="51697"/>
                    <a:pt x="25241" y="50520"/>
                  </a:cubicBezTo>
                  <a:cubicBezTo>
                    <a:pt x="26095" y="51697"/>
                    <a:pt x="27480" y="52462"/>
                    <a:pt x="29041" y="52462"/>
                  </a:cubicBezTo>
                  <a:cubicBezTo>
                    <a:pt x="30601" y="52462"/>
                    <a:pt x="31987" y="51697"/>
                    <a:pt x="32839" y="50520"/>
                  </a:cubicBezTo>
                  <a:cubicBezTo>
                    <a:pt x="33693" y="51697"/>
                    <a:pt x="35078" y="52462"/>
                    <a:pt x="36639" y="52462"/>
                  </a:cubicBezTo>
                  <a:cubicBezTo>
                    <a:pt x="39226" y="52462"/>
                    <a:pt x="41329" y="50359"/>
                    <a:pt x="41329" y="47772"/>
                  </a:cubicBezTo>
                  <a:lnTo>
                    <a:pt x="41329" y="43865"/>
                  </a:lnTo>
                  <a:cubicBezTo>
                    <a:pt x="41329" y="43719"/>
                    <a:pt x="41423" y="43586"/>
                    <a:pt x="41561" y="43535"/>
                  </a:cubicBezTo>
                  <a:cubicBezTo>
                    <a:pt x="46895" y="41577"/>
                    <a:pt x="50481" y="36442"/>
                    <a:pt x="50481" y="30757"/>
                  </a:cubicBezTo>
                  <a:lnTo>
                    <a:pt x="50481" y="30717"/>
                  </a:lnTo>
                  <a:cubicBezTo>
                    <a:pt x="50481" y="30224"/>
                    <a:pt x="50083" y="29826"/>
                    <a:pt x="49589" y="29826"/>
                  </a:cubicBezTo>
                  <a:cubicBezTo>
                    <a:pt x="49097" y="29826"/>
                    <a:pt x="48698" y="30225"/>
                    <a:pt x="48698" y="30717"/>
                  </a:cubicBezTo>
                  <a:lnTo>
                    <a:pt x="48698" y="30757"/>
                  </a:lnTo>
                  <a:cubicBezTo>
                    <a:pt x="48698" y="35698"/>
                    <a:pt x="45583" y="40158"/>
                    <a:pt x="40948" y="41859"/>
                  </a:cubicBezTo>
                  <a:cubicBezTo>
                    <a:pt x="40110" y="42167"/>
                    <a:pt x="39546" y="42972"/>
                    <a:pt x="39546" y="43864"/>
                  </a:cubicBezTo>
                  <a:lnTo>
                    <a:pt x="39546" y="47771"/>
                  </a:lnTo>
                  <a:cubicBezTo>
                    <a:pt x="39546" y="49374"/>
                    <a:pt x="38243" y="50677"/>
                    <a:pt x="36638" y="50677"/>
                  </a:cubicBezTo>
                  <a:cubicBezTo>
                    <a:pt x="35035" y="50677"/>
                    <a:pt x="33732" y="49374"/>
                    <a:pt x="33732" y="47771"/>
                  </a:cubicBezTo>
                  <a:cubicBezTo>
                    <a:pt x="33732" y="47279"/>
                    <a:pt x="33332" y="46880"/>
                    <a:pt x="32839" y="46880"/>
                  </a:cubicBezTo>
                  <a:cubicBezTo>
                    <a:pt x="32347" y="46880"/>
                    <a:pt x="31948" y="47279"/>
                    <a:pt x="31948" y="47771"/>
                  </a:cubicBezTo>
                  <a:cubicBezTo>
                    <a:pt x="31948" y="49374"/>
                    <a:pt x="30645" y="50677"/>
                    <a:pt x="29040" y="50677"/>
                  </a:cubicBezTo>
                  <a:cubicBezTo>
                    <a:pt x="27437" y="50677"/>
                    <a:pt x="26134" y="49374"/>
                    <a:pt x="26134" y="47771"/>
                  </a:cubicBezTo>
                  <a:cubicBezTo>
                    <a:pt x="26134" y="47279"/>
                    <a:pt x="25734" y="46880"/>
                    <a:pt x="25241" y="46880"/>
                  </a:cubicBezTo>
                  <a:cubicBezTo>
                    <a:pt x="24749" y="46880"/>
                    <a:pt x="24350" y="47279"/>
                    <a:pt x="24350" y="47771"/>
                  </a:cubicBezTo>
                  <a:cubicBezTo>
                    <a:pt x="24350" y="49374"/>
                    <a:pt x="23046" y="50677"/>
                    <a:pt x="21442" y="50677"/>
                  </a:cubicBezTo>
                  <a:cubicBezTo>
                    <a:pt x="19839" y="50677"/>
                    <a:pt x="18536" y="49374"/>
                    <a:pt x="18536" y="47771"/>
                  </a:cubicBezTo>
                  <a:cubicBezTo>
                    <a:pt x="18536" y="47279"/>
                    <a:pt x="18135" y="46880"/>
                    <a:pt x="17643" y="46880"/>
                  </a:cubicBezTo>
                  <a:cubicBezTo>
                    <a:pt x="17151" y="46880"/>
                    <a:pt x="16751" y="47279"/>
                    <a:pt x="16751" y="47771"/>
                  </a:cubicBezTo>
                  <a:cubicBezTo>
                    <a:pt x="16751" y="49374"/>
                    <a:pt x="15447" y="50677"/>
                    <a:pt x="13843" y="50677"/>
                  </a:cubicBezTo>
                  <a:cubicBezTo>
                    <a:pt x="12241" y="50677"/>
                    <a:pt x="10937" y="49374"/>
                    <a:pt x="10937" y="47771"/>
                  </a:cubicBezTo>
                  <a:lnTo>
                    <a:pt x="10937" y="43864"/>
                  </a:lnTo>
                  <a:cubicBezTo>
                    <a:pt x="10937" y="42972"/>
                    <a:pt x="10374" y="42165"/>
                    <a:pt x="9535" y="41859"/>
                  </a:cubicBezTo>
                  <a:cubicBezTo>
                    <a:pt x="4900" y="40157"/>
                    <a:pt x="1784" y="35696"/>
                    <a:pt x="1784" y="30757"/>
                  </a:cubicBezTo>
                  <a:lnTo>
                    <a:pt x="1784" y="17038"/>
                  </a:lnTo>
                  <a:cubicBezTo>
                    <a:pt x="1784" y="11338"/>
                    <a:pt x="3859" y="5812"/>
                    <a:pt x="7624" y="1478"/>
                  </a:cubicBezTo>
                  <a:cubicBezTo>
                    <a:pt x="7947" y="1105"/>
                    <a:pt x="7907" y="542"/>
                    <a:pt x="7536" y="220"/>
                  </a:cubicBezTo>
                  <a:cubicBezTo>
                    <a:pt x="7367" y="72"/>
                    <a:pt x="7159" y="0"/>
                    <a:pt x="6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8"/>
            <p:cNvSpPr/>
            <p:nvPr/>
          </p:nvSpPr>
          <p:spPr>
            <a:xfrm>
              <a:off x="1893200" y="3172650"/>
              <a:ext cx="410725" cy="410675"/>
            </a:xfrm>
            <a:custGeom>
              <a:avLst/>
              <a:gdLst/>
              <a:ahLst/>
              <a:cxnLst/>
              <a:rect l="l" t="t" r="r" b="b"/>
              <a:pathLst>
                <a:path w="16429" h="16427" extrusionOk="0">
                  <a:moveTo>
                    <a:pt x="8214" y="1"/>
                  </a:moveTo>
                  <a:cubicBezTo>
                    <a:pt x="3684" y="1"/>
                    <a:pt x="1" y="3684"/>
                    <a:pt x="1" y="8214"/>
                  </a:cubicBezTo>
                  <a:cubicBezTo>
                    <a:pt x="1" y="10153"/>
                    <a:pt x="689" y="12036"/>
                    <a:pt x="1940" y="13514"/>
                  </a:cubicBezTo>
                  <a:cubicBezTo>
                    <a:pt x="2117" y="13722"/>
                    <a:pt x="2368" y="13830"/>
                    <a:pt x="2621" y="13830"/>
                  </a:cubicBezTo>
                  <a:cubicBezTo>
                    <a:pt x="2825" y="13830"/>
                    <a:pt x="3029" y="13760"/>
                    <a:pt x="3197" y="13618"/>
                  </a:cubicBezTo>
                  <a:cubicBezTo>
                    <a:pt x="3572" y="13301"/>
                    <a:pt x="3620" y="12737"/>
                    <a:pt x="3303" y="12361"/>
                  </a:cubicBezTo>
                  <a:cubicBezTo>
                    <a:pt x="2323" y="11204"/>
                    <a:pt x="1785" y="9731"/>
                    <a:pt x="1785" y="8213"/>
                  </a:cubicBezTo>
                  <a:cubicBezTo>
                    <a:pt x="1785" y="4668"/>
                    <a:pt x="4670" y="1783"/>
                    <a:pt x="8215" y="1783"/>
                  </a:cubicBezTo>
                  <a:cubicBezTo>
                    <a:pt x="11759" y="1783"/>
                    <a:pt x="14644" y="4668"/>
                    <a:pt x="14644" y="8213"/>
                  </a:cubicBezTo>
                  <a:cubicBezTo>
                    <a:pt x="14644" y="11757"/>
                    <a:pt x="11759" y="14642"/>
                    <a:pt x="8215" y="14642"/>
                  </a:cubicBezTo>
                  <a:cubicBezTo>
                    <a:pt x="7512" y="14642"/>
                    <a:pt x="6821" y="14529"/>
                    <a:pt x="6163" y="14308"/>
                  </a:cubicBezTo>
                  <a:cubicBezTo>
                    <a:pt x="6068" y="14276"/>
                    <a:pt x="5972" y="14261"/>
                    <a:pt x="5878" y="14261"/>
                  </a:cubicBezTo>
                  <a:cubicBezTo>
                    <a:pt x="5505" y="14261"/>
                    <a:pt x="5158" y="14496"/>
                    <a:pt x="5032" y="14868"/>
                  </a:cubicBezTo>
                  <a:cubicBezTo>
                    <a:pt x="4875" y="15334"/>
                    <a:pt x="5127" y="15840"/>
                    <a:pt x="5593" y="15998"/>
                  </a:cubicBezTo>
                  <a:cubicBezTo>
                    <a:pt x="6436" y="16281"/>
                    <a:pt x="7318" y="16426"/>
                    <a:pt x="8215" y="16426"/>
                  </a:cubicBezTo>
                  <a:cubicBezTo>
                    <a:pt x="12744" y="16426"/>
                    <a:pt x="16428" y="12742"/>
                    <a:pt x="16428" y="8213"/>
                  </a:cubicBezTo>
                  <a:cubicBezTo>
                    <a:pt x="16428" y="3684"/>
                    <a:pt x="12742" y="1"/>
                    <a:pt x="8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8"/>
            <p:cNvSpPr/>
            <p:nvPr/>
          </p:nvSpPr>
          <p:spPr>
            <a:xfrm>
              <a:off x="2393125" y="3172650"/>
              <a:ext cx="410675" cy="410700"/>
            </a:xfrm>
            <a:custGeom>
              <a:avLst/>
              <a:gdLst/>
              <a:ahLst/>
              <a:cxnLst/>
              <a:rect l="l" t="t" r="r" b="b"/>
              <a:pathLst>
                <a:path w="16427" h="16428" extrusionOk="0">
                  <a:moveTo>
                    <a:pt x="8213" y="1785"/>
                  </a:moveTo>
                  <a:cubicBezTo>
                    <a:pt x="11760" y="1785"/>
                    <a:pt x="14643" y="4669"/>
                    <a:pt x="14643" y="8214"/>
                  </a:cubicBezTo>
                  <a:cubicBezTo>
                    <a:pt x="14643" y="11758"/>
                    <a:pt x="11759" y="14643"/>
                    <a:pt x="8213" y="14643"/>
                  </a:cubicBezTo>
                  <a:cubicBezTo>
                    <a:pt x="4668" y="14643"/>
                    <a:pt x="1784" y="11759"/>
                    <a:pt x="1784" y="8214"/>
                  </a:cubicBezTo>
                  <a:cubicBezTo>
                    <a:pt x="1784" y="4669"/>
                    <a:pt x="4668" y="1785"/>
                    <a:pt x="8213" y="1785"/>
                  </a:cubicBezTo>
                  <a:close/>
                  <a:moveTo>
                    <a:pt x="8213" y="1"/>
                  </a:moveTo>
                  <a:cubicBezTo>
                    <a:pt x="3685" y="1"/>
                    <a:pt x="0" y="3685"/>
                    <a:pt x="0" y="8214"/>
                  </a:cubicBezTo>
                  <a:cubicBezTo>
                    <a:pt x="0" y="12743"/>
                    <a:pt x="3684" y="16427"/>
                    <a:pt x="8213" y="16427"/>
                  </a:cubicBezTo>
                  <a:cubicBezTo>
                    <a:pt x="12742" y="16427"/>
                    <a:pt x="16427" y="12742"/>
                    <a:pt x="16427" y="8214"/>
                  </a:cubicBezTo>
                  <a:cubicBezTo>
                    <a:pt x="16427" y="3686"/>
                    <a:pt x="12742" y="1"/>
                    <a:pt x="8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8"/>
            <p:cNvSpPr/>
            <p:nvPr/>
          </p:nvSpPr>
          <p:spPr>
            <a:xfrm>
              <a:off x="2252500" y="3550850"/>
              <a:ext cx="192025" cy="246425"/>
            </a:xfrm>
            <a:custGeom>
              <a:avLst/>
              <a:gdLst/>
              <a:ahLst/>
              <a:cxnLst/>
              <a:rect l="l" t="t" r="r" b="b"/>
              <a:pathLst>
                <a:path w="7681" h="9857" extrusionOk="0">
                  <a:moveTo>
                    <a:pt x="3839" y="1784"/>
                  </a:moveTo>
                  <a:cubicBezTo>
                    <a:pt x="4974" y="1784"/>
                    <a:pt x="5896" y="2707"/>
                    <a:pt x="5896" y="3840"/>
                  </a:cubicBezTo>
                  <a:lnTo>
                    <a:pt x="5896" y="6017"/>
                  </a:lnTo>
                  <a:cubicBezTo>
                    <a:pt x="5896" y="7150"/>
                    <a:pt x="4974" y="8073"/>
                    <a:pt x="3839" y="8073"/>
                  </a:cubicBezTo>
                  <a:cubicBezTo>
                    <a:pt x="2705" y="8073"/>
                    <a:pt x="1784" y="7151"/>
                    <a:pt x="1784" y="6017"/>
                  </a:cubicBezTo>
                  <a:lnTo>
                    <a:pt x="1784" y="3840"/>
                  </a:lnTo>
                  <a:cubicBezTo>
                    <a:pt x="1784" y="2707"/>
                    <a:pt x="2705" y="1784"/>
                    <a:pt x="3839" y="1784"/>
                  </a:cubicBezTo>
                  <a:close/>
                  <a:moveTo>
                    <a:pt x="3840" y="0"/>
                  </a:moveTo>
                  <a:cubicBezTo>
                    <a:pt x="1723" y="0"/>
                    <a:pt x="1" y="1723"/>
                    <a:pt x="1" y="3840"/>
                  </a:cubicBezTo>
                  <a:lnTo>
                    <a:pt x="1" y="6017"/>
                  </a:lnTo>
                  <a:cubicBezTo>
                    <a:pt x="1" y="8134"/>
                    <a:pt x="1723" y="9857"/>
                    <a:pt x="3840" y="9857"/>
                  </a:cubicBezTo>
                  <a:cubicBezTo>
                    <a:pt x="5958" y="9857"/>
                    <a:pt x="7681" y="8135"/>
                    <a:pt x="7681" y="6017"/>
                  </a:cubicBezTo>
                  <a:lnTo>
                    <a:pt x="7681" y="3840"/>
                  </a:lnTo>
                  <a:cubicBezTo>
                    <a:pt x="7681" y="1723"/>
                    <a:pt x="5958" y="0"/>
                    <a:pt x="3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TextBox 19">
            <a:extLst>
              <a:ext uri="{FF2B5EF4-FFF2-40B4-BE49-F238E27FC236}">
                <a16:creationId xmlns:a16="http://schemas.microsoft.com/office/drawing/2014/main" id="{806970EB-96EA-458D-9716-4D01E98D77B7}"/>
              </a:ext>
            </a:extLst>
          </p:cNvPr>
          <p:cNvSpPr txBox="1"/>
          <p:nvPr/>
        </p:nvSpPr>
        <p:spPr>
          <a:xfrm>
            <a:off x="522748" y="488107"/>
            <a:ext cx="4572000" cy="1157496"/>
          </a:xfrm>
          <a:prstGeom prst="rect">
            <a:avLst/>
          </a:prstGeom>
          <a:noFill/>
        </p:spPr>
        <p:txBody>
          <a:bodyPr wrap="square">
            <a:spAutoFit/>
          </a:bodyPr>
          <a:lstStyle/>
          <a:p>
            <a:pPr algn="just">
              <a:lnSpc>
                <a:spcPct val="150000"/>
              </a:lnSpc>
            </a:pPr>
            <a:r>
              <a:rPr lang="vi-VN" sz="2400" b="1" dirty="0">
                <a:effectLst/>
                <a:latin typeface="+mn-lt"/>
                <a:ea typeface="Times New Roman" panose="02020603050405020304" pitchFamily="18" charset="0"/>
              </a:rPr>
              <a:t>1. Thị giác</a:t>
            </a:r>
            <a:endParaRPr lang="en-US" sz="2400" dirty="0">
              <a:effectLst/>
              <a:latin typeface="+mn-lt"/>
              <a:ea typeface="Calibri" panose="020F0502020204030204" pitchFamily="34" charset="0"/>
            </a:endParaRPr>
          </a:p>
          <a:p>
            <a:pPr algn="just">
              <a:lnSpc>
                <a:spcPct val="150000"/>
              </a:lnSpc>
            </a:pPr>
            <a:r>
              <a:rPr lang="vi-VN" sz="2400" b="1" dirty="0">
                <a:effectLst/>
                <a:latin typeface="+mn-lt"/>
                <a:ea typeface="Times New Roman" panose="02020603050405020304" pitchFamily="18" charset="0"/>
              </a:rPr>
              <a:t>a) Cấu tạo và chức năng</a:t>
            </a:r>
            <a:endParaRPr lang="en-US" sz="2400" dirty="0">
              <a:effectLst/>
              <a:latin typeface="+mn-lt"/>
              <a:ea typeface="Calibri" panose="020F0502020204030204" pitchFamily="34" charset="0"/>
            </a:endParaRPr>
          </a:p>
        </p:txBody>
      </p:sp>
      <p:pic>
        <p:nvPicPr>
          <p:cNvPr id="8" name="Picture 7" descr="A diagram of a human eye&#10;&#10;Description automatically generated">
            <a:extLst>
              <a:ext uri="{FF2B5EF4-FFF2-40B4-BE49-F238E27FC236}">
                <a16:creationId xmlns:a16="http://schemas.microsoft.com/office/drawing/2014/main" id="{03B0C598-C7CF-479F-861E-8AC02A40620B}"/>
              </a:ext>
            </a:extLst>
          </p:cNvPr>
          <p:cNvPicPr>
            <a:picLocks noChangeAspect="1"/>
          </p:cNvPicPr>
          <p:nvPr/>
        </p:nvPicPr>
        <p:blipFill>
          <a:blip r:embed="rId3"/>
          <a:stretch>
            <a:fillRect/>
          </a:stretch>
        </p:blipFill>
        <p:spPr>
          <a:xfrm>
            <a:off x="3556152" y="825960"/>
            <a:ext cx="5318835" cy="3820580"/>
          </a:xfrm>
          <a:prstGeom prst="rect">
            <a:avLst/>
          </a:prstGeom>
        </p:spPr>
      </p:pic>
      <p:sp>
        <p:nvSpPr>
          <p:cNvPr id="24" name="TextBox 23">
            <a:extLst>
              <a:ext uri="{FF2B5EF4-FFF2-40B4-BE49-F238E27FC236}">
                <a16:creationId xmlns:a16="http://schemas.microsoft.com/office/drawing/2014/main" id="{8C2B29D6-A470-4426-B7B3-D59A04F343ED}"/>
              </a:ext>
            </a:extLst>
          </p:cNvPr>
          <p:cNvSpPr txBox="1"/>
          <p:nvPr/>
        </p:nvSpPr>
        <p:spPr>
          <a:xfrm>
            <a:off x="690419" y="1771572"/>
            <a:ext cx="2816773" cy="2082202"/>
          </a:xfrm>
          <a:prstGeom prst="roundRect">
            <a:avLst/>
          </a:prstGeom>
          <a:solidFill>
            <a:schemeClr val="accent2"/>
          </a:solidFill>
          <a:ln w="19050">
            <a:solidFill>
              <a:schemeClr val="accent5"/>
            </a:solidFill>
            <a:prstDash val="lgDash"/>
          </a:ln>
        </p:spPr>
        <p:txBody>
          <a:bodyPr wrap="square">
            <a:spAutoFit/>
          </a:bodyPr>
          <a:lstStyle/>
          <a:p>
            <a:pPr algn="just">
              <a:lnSpc>
                <a:spcPct val="150000"/>
              </a:lnSpc>
              <a:spcBef>
                <a:spcPts val="100"/>
              </a:spcBef>
              <a:spcAft>
                <a:spcPts val="100"/>
              </a:spcAft>
            </a:pPr>
            <a:r>
              <a:rPr lang="vi-VN" sz="2000" dirty="0">
                <a:effectLst/>
                <a:latin typeface="+mn-lt"/>
                <a:ea typeface="Times New Roman" panose="02020603050405020304" pitchFamily="18" charset="0"/>
              </a:rPr>
              <a:t>Đọc thông tin trên và quan sát hình 37.3, kể tên các bộ phận của mắt.</a:t>
            </a:r>
            <a:endParaRPr lang="en-US" sz="2000" dirty="0">
              <a:effectLst/>
              <a:latin typeface="+mn-lt"/>
              <a:ea typeface="Calibri" panose="020F0502020204030204" pitchFamily="34" charset="0"/>
            </a:endParaRPr>
          </a:p>
        </p:txBody>
      </p:sp>
      <p:sp>
        <p:nvSpPr>
          <p:cNvPr id="25" name="Freeform 6">
            <a:extLst>
              <a:ext uri="{FF2B5EF4-FFF2-40B4-BE49-F238E27FC236}">
                <a16:creationId xmlns:a16="http://schemas.microsoft.com/office/drawing/2014/main" id="{4343F366-BF3F-4F14-879E-08B0E433F854}"/>
              </a:ext>
            </a:extLst>
          </p:cNvPr>
          <p:cNvSpPr/>
          <p:nvPr/>
        </p:nvSpPr>
        <p:spPr>
          <a:xfrm>
            <a:off x="7471278" y="2940214"/>
            <a:ext cx="1672722" cy="1686432"/>
          </a:xfrm>
          <a:custGeom>
            <a:avLst/>
            <a:gdLst/>
            <a:ahLst/>
            <a:cxnLst/>
            <a:rect l="l" t="t" r="r" b="b"/>
            <a:pathLst>
              <a:path w="2034694" h="2229802">
                <a:moveTo>
                  <a:pt x="0" y="0"/>
                </a:moveTo>
                <a:lnTo>
                  <a:pt x="2034694" y="0"/>
                </a:lnTo>
                <a:lnTo>
                  <a:pt x="2034694" y="2229802"/>
                </a:lnTo>
                <a:lnTo>
                  <a:pt x="0" y="2229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strVal val="#ppt_w+.3"/>
                                          </p:val>
                                        </p:tav>
                                        <p:tav tm="100000">
                                          <p:val>
                                            <p:strVal val="#ppt_w"/>
                                          </p:val>
                                        </p:tav>
                                      </p:tavLst>
                                    </p:anim>
                                    <p:anim calcmode="lin" valueType="num">
                                      <p:cBhvr>
                                        <p:cTn id="18" dur="500" fill="hold"/>
                                        <p:tgtEl>
                                          <p:spTgt spid="24"/>
                                        </p:tgtEl>
                                        <p:attrNameLst>
                                          <p:attrName>ppt_h</p:attrName>
                                        </p:attrNameLst>
                                      </p:cBhvr>
                                      <p:tavLst>
                                        <p:tav tm="0">
                                          <p:val>
                                            <p:strVal val="#ppt_h"/>
                                          </p:val>
                                        </p:tav>
                                        <p:tav tm="100000">
                                          <p:val>
                                            <p:strVal val="#ppt_h"/>
                                          </p:val>
                                        </p:tav>
                                      </p:tavLst>
                                    </p:anim>
                                    <p:animEffect transition="in" filter="fade">
                                      <p:cBhvr>
                                        <p:cTn id="19" dur="500"/>
                                        <p:tgtEl>
                                          <p:spTgt spid="2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strVal val="#ppt_w+.3"/>
                                          </p:val>
                                        </p:tav>
                                        <p:tav tm="100000">
                                          <p:val>
                                            <p:strVal val="#ppt_w"/>
                                          </p:val>
                                        </p:tav>
                                      </p:tavLst>
                                    </p:anim>
                                    <p:anim calcmode="lin" valueType="num">
                                      <p:cBhvr>
                                        <p:cTn id="23" dur="500" fill="hold"/>
                                        <p:tgtEl>
                                          <p:spTgt spid="8"/>
                                        </p:tgtEl>
                                        <p:attrNameLst>
                                          <p:attrName>ppt_h</p:attrName>
                                        </p:attrNameLst>
                                      </p:cBhvr>
                                      <p:tavLst>
                                        <p:tav tm="0">
                                          <p:val>
                                            <p:strVal val="#ppt_h"/>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17482-5D21-BC37-1004-F7A079F448D1}"/>
              </a:ext>
            </a:extLst>
          </p:cNvPr>
          <p:cNvSpPr>
            <a:spLocks noGrp="1"/>
          </p:cNvSpPr>
          <p:nvPr>
            <p:ph type="title"/>
          </p:nvPr>
        </p:nvSpPr>
        <p:spPr>
          <a:xfrm>
            <a:off x="714750" y="686270"/>
            <a:ext cx="7714500" cy="631990"/>
          </a:xfrm>
        </p:spPr>
        <p:txBody>
          <a:bodyPr/>
          <a:lstStyle/>
          <a:p>
            <a:r>
              <a:rPr lang="en-US" sz="3000" dirty="0" err="1">
                <a:latin typeface="#9Slide03 Cabin SemiBold" panose="00000700000000000000" pitchFamily="2" charset="0"/>
              </a:rPr>
              <a:t>Kết</a:t>
            </a:r>
            <a:r>
              <a:rPr lang="en-US" sz="3000" dirty="0">
                <a:latin typeface="#9Slide03 Cabin SemiBold" panose="00000700000000000000" pitchFamily="2" charset="0"/>
              </a:rPr>
              <a:t> </a:t>
            </a:r>
            <a:r>
              <a:rPr lang="en-US" sz="3000" dirty="0" err="1">
                <a:latin typeface="#9Slide03 Cabin SemiBold" panose="00000700000000000000" pitchFamily="2" charset="0"/>
              </a:rPr>
              <a:t>luận</a:t>
            </a:r>
            <a:endParaRPr lang="en-US" sz="3000" dirty="0">
              <a:latin typeface="#9Slide03 Cabin SemiBold" panose="00000700000000000000" pitchFamily="2" charset="0"/>
            </a:endParaRPr>
          </a:p>
        </p:txBody>
      </p:sp>
      <p:sp>
        <p:nvSpPr>
          <p:cNvPr id="4" name="Title 1">
            <a:extLst>
              <a:ext uri="{FF2B5EF4-FFF2-40B4-BE49-F238E27FC236}">
                <a16:creationId xmlns:a16="http://schemas.microsoft.com/office/drawing/2014/main" id="{070730C8-9D4F-E868-D62D-94A8A2958AD0}"/>
              </a:ext>
            </a:extLst>
          </p:cNvPr>
          <p:cNvSpPr txBox="1">
            <a:spLocks/>
          </p:cNvSpPr>
          <p:nvPr/>
        </p:nvSpPr>
        <p:spPr>
          <a:xfrm>
            <a:off x="373380" y="2377910"/>
            <a:ext cx="8397240" cy="6319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Fredoka One"/>
              <a:buNone/>
              <a:defRPr sz="10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just">
              <a:lnSpc>
                <a:spcPct val="150000"/>
              </a:lnSpc>
            </a:pPr>
            <a:r>
              <a:rPr lang="vi-VN" sz="2700" dirty="0">
                <a:latin typeface="#9Slide03 Cabin SemiBold" panose="00000700000000000000" pitchFamily="2" charset="0"/>
              </a:rPr>
              <a:t>Cấu tạo: mắt, dây thần kinh thị giác, vùng thị giác ở não.</a:t>
            </a:r>
            <a:endParaRPr lang="en-US" sz="2700" dirty="0">
              <a:latin typeface="#9Slide03 Cabin SemiBold" panose="00000700000000000000" pitchFamily="2" charset="0"/>
            </a:endParaRPr>
          </a:p>
          <a:p>
            <a:pPr algn="just">
              <a:lnSpc>
                <a:spcPct val="150000"/>
              </a:lnSpc>
            </a:pPr>
            <a:endParaRPr lang="en-US" sz="2700" dirty="0">
              <a:latin typeface="#9Slide03 Cabin SemiBold" panose="00000700000000000000" pitchFamily="2" charset="0"/>
            </a:endParaRPr>
          </a:p>
          <a:p>
            <a:pPr algn="just">
              <a:lnSpc>
                <a:spcPct val="150000"/>
              </a:lnSpc>
            </a:pPr>
            <a:r>
              <a:rPr lang="vi-VN" sz="2700" dirty="0">
                <a:latin typeface="#9Slide03 Cabin SemiBold" panose="00000700000000000000" pitchFamily="2" charset="0"/>
              </a:rPr>
              <a:t>Chức năng: quan sát, thu nhận hình ảnh, màu sắc của sự vật và hiện tượng, giúp não nhận biết và xử lí thông tin.</a:t>
            </a:r>
            <a:endParaRPr lang="en-US" sz="2700" dirty="0">
              <a:latin typeface="#9Slide03 Cabin SemiBold" panose="00000700000000000000" pitchFamily="2" charset="0"/>
            </a:endParaRPr>
          </a:p>
        </p:txBody>
      </p:sp>
    </p:spTree>
    <p:extLst>
      <p:ext uri="{BB962C8B-B14F-4D97-AF65-F5344CB8AC3E}">
        <p14:creationId xmlns:p14="http://schemas.microsoft.com/office/powerpoint/2010/main" val="2301690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2" name="Google Shape;1272;p50"/>
          <p:cNvSpPr txBox="1">
            <a:spLocks noGrp="1"/>
          </p:cNvSpPr>
          <p:nvPr>
            <p:ph type="subTitle" idx="1"/>
          </p:nvPr>
        </p:nvSpPr>
        <p:spPr>
          <a:xfrm>
            <a:off x="616809" y="827160"/>
            <a:ext cx="3390140" cy="2159232"/>
          </a:xfrm>
          <a:prstGeom prst="rect">
            <a:avLst/>
          </a:prstGeom>
        </p:spPr>
        <p:txBody>
          <a:bodyPr spcFirstLastPara="1" wrap="square" lIns="91425" tIns="91425" rIns="91425" bIns="91425" anchor="ctr" anchorCtr="0">
            <a:noAutofit/>
          </a:bodyPr>
          <a:lstStyle/>
          <a:p>
            <a:pPr marL="0" indent="0" algn="just">
              <a:lnSpc>
                <a:spcPct val="150000"/>
              </a:lnSpc>
              <a:spcBef>
                <a:spcPts val="100"/>
              </a:spcBef>
              <a:spcAft>
                <a:spcPts val="100"/>
              </a:spcAft>
            </a:pPr>
            <a:r>
              <a:rPr lang="vi-VN" sz="2000" dirty="0">
                <a:effectLst/>
                <a:latin typeface="+mn-lt"/>
                <a:ea typeface="Times New Roman" panose="02020603050405020304" pitchFamily="18" charset="0"/>
              </a:rPr>
              <a:t>Liên hệ kiến thức truyền ánh sáng, giải thích quá trình thu nhận ánh sáng trong hình 37.4.</a:t>
            </a:r>
            <a:endParaRPr lang="en-US" sz="2000" dirty="0">
              <a:effectLst/>
              <a:latin typeface="+mn-lt"/>
              <a:ea typeface="Calibri" panose="020F0502020204030204" pitchFamily="34" charset="0"/>
            </a:endParaRPr>
          </a:p>
        </p:txBody>
      </p:sp>
      <p:sp>
        <p:nvSpPr>
          <p:cNvPr id="1284" name="Google Shape;1284;p50"/>
          <p:cNvSpPr/>
          <p:nvPr/>
        </p:nvSpPr>
        <p:spPr>
          <a:xfrm rot="511152">
            <a:off x="2306467" y="133145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0"/>
          <p:cNvSpPr/>
          <p:nvPr/>
        </p:nvSpPr>
        <p:spPr>
          <a:xfrm rot="2700000">
            <a:off x="5636831" y="4301204"/>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0"/>
          <p:cNvSpPr/>
          <p:nvPr/>
        </p:nvSpPr>
        <p:spPr>
          <a:xfrm rot="4960608">
            <a:off x="842145" y="4066311"/>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309123B4-0BCC-4BE2-B307-22D0D6CA3C2C}"/>
              </a:ext>
            </a:extLst>
          </p:cNvPr>
          <p:cNvGrpSpPr/>
          <p:nvPr/>
        </p:nvGrpSpPr>
        <p:grpSpPr>
          <a:xfrm>
            <a:off x="4433685" y="1147112"/>
            <a:ext cx="3969870" cy="3068840"/>
            <a:chOff x="4307225" y="1117012"/>
            <a:chExt cx="3969870" cy="3068840"/>
          </a:xfrm>
        </p:grpSpPr>
        <p:sp>
          <p:nvSpPr>
            <p:cNvPr id="6" name="Rectangle 5">
              <a:extLst>
                <a:ext uri="{FF2B5EF4-FFF2-40B4-BE49-F238E27FC236}">
                  <a16:creationId xmlns:a16="http://schemas.microsoft.com/office/drawing/2014/main" id="{7AD24E2F-83CA-49A8-B8B0-7298FE0DC6BB}"/>
                </a:ext>
              </a:extLst>
            </p:cNvPr>
            <p:cNvSpPr/>
            <p:nvPr/>
          </p:nvSpPr>
          <p:spPr>
            <a:xfrm>
              <a:off x="4375317" y="1198553"/>
              <a:ext cx="3901778" cy="2987299"/>
            </a:xfrm>
            <a:prstGeom prst="rect">
              <a:avLst/>
            </a:prstGeom>
            <a:solidFill>
              <a:srgbClr val="F6A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7" name="Google Shape;1287;p50"/>
            <p:cNvSpPr/>
            <p:nvPr/>
          </p:nvSpPr>
          <p:spPr>
            <a:xfrm rot="511152">
              <a:off x="5898567" y="133145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Diagram of a human eye&#10;&#10;Description automatically generated">
              <a:extLst>
                <a:ext uri="{FF2B5EF4-FFF2-40B4-BE49-F238E27FC236}">
                  <a16:creationId xmlns:a16="http://schemas.microsoft.com/office/drawing/2014/main" id="{FE0602C4-0130-48B6-A606-8ED1A608F64C}"/>
                </a:ext>
              </a:extLst>
            </p:cNvPr>
            <p:cNvPicPr>
              <a:picLocks noChangeAspect="1"/>
            </p:cNvPicPr>
            <p:nvPr/>
          </p:nvPicPr>
          <p:blipFill>
            <a:blip r:embed="rId3"/>
            <a:stretch>
              <a:fillRect/>
            </a:stretch>
          </p:blipFill>
          <p:spPr>
            <a:xfrm>
              <a:off x="4307225" y="1117012"/>
              <a:ext cx="3901778" cy="2987299"/>
            </a:xfrm>
            <a:prstGeom prst="rect">
              <a:avLst/>
            </a:prstGeom>
          </p:spPr>
        </p:pic>
      </p:grpSp>
      <p:pic>
        <p:nvPicPr>
          <p:cNvPr id="25" name="Picture 8">
            <a:extLst>
              <a:ext uri="{FF2B5EF4-FFF2-40B4-BE49-F238E27FC236}">
                <a16:creationId xmlns:a16="http://schemas.microsoft.com/office/drawing/2014/main" id="{9D20B31B-20A3-4DEC-BD5A-ABE157A21A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26006" y="3212990"/>
            <a:ext cx="2507679" cy="1417979"/>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72">
                                            <p:bg/>
                                          </p:spTgt>
                                        </p:tgtEl>
                                        <p:attrNameLst>
                                          <p:attrName>style.visibility</p:attrName>
                                        </p:attrNameLst>
                                      </p:cBhvr>
                                      <p:to>
                                        <p:strVal val="visible"/>
                                      </p:to>
                                    </p:set>
                                    <p:animEffect transition="in" filter="fade">
                                      <p:cBhvr>
                                        <p:cTn id="7" dur="500"/>
                                        <p:tgtEl>
                                          <p:spTgt spid="1272">
                                            <p:bg/>
                                          </p:spTgt>
                                        </p:tgtEl>
                                      </p:cBhvr>
                                    </p:animEffect>
                                    <p:anim calcmode="lin" valueType="num">
                                      <p:cBhvr>
                                        <p:cTn id="8" dur="500" fill="hold"/>
                                        <p:tgtEl>
                                          <p:spTgt spid="1272">
                                            <p:bg/>
                                          </p:spTgt>
                                        </p:tgtEl>
                                        <p:attrNameLst>
                                          <p:attrName>ppt_x</p:attrName>
                                        </p:attrNameLst>
                                      </p:cBhvr>
                                      <p:tavLst>
                                        <p:tav tm="0">
                                          <p:val>
                                            <p:strVal val="#ppt_x"/>
                                          </p:val>
                                        </p:tav>
                                        <p:tav tm="100000">
                                          <p:val>
                                            <p:strVal val="#ppt_x"/>
                                          </p:val>
                                        </p:tav>
                                      </p:tavLst>
                                    </p:anim>
                                    <p:anim calcmode="lin" valueType="num">
                                      <p:cBhvr>
                                        <p:cTn id="9" dur="500" fill="hold"/>
                                        <p:tgtEl>
                                          <p:spTgt spid="1272">
                                            <p:bg/>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272">
                                            <p:txEl>
                                              <p:pRg st="0" end="0"/>
                                            </p:txEl>
                                          </p:spTgt>
                                        </p:tgtEl>
                                        <p:attrNameLst>
                                          <p:attrName>style.visibility</p:attrName>
                                        </p:attrNameLst>
                                      </p:cBhvr>
                                      <p:to>
                                        <p:strVal val="visible"/>
                                      </p:to>
                                    </p:set>
                                    <p:animEffect transition="in" filter="fade">
                                      <p:cBhvr>
                                        <p:cTn id="13" dur="500"/>
                                        <p:tgtEl>
                                          <p:spTgt spid="1272">
                                            <p:txEl>
                                              <p:pRg st="0" end="0"/>
                                            </p:txEl>
                                          </p:spTgt>
                                        </p:tgtEl>
                                      </p:cBhvr>
                                    </p:animEffect>
                                    <p:anim calcmode="lin" valueType="num">
                                      <p:cBhvr>
                                        <p:cTn id="14" dur="500" fill="hold"/>
                                        <p:tgtEl>
                                          <p:spTgt spid="1272">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272">
                                            <p:txEl>
                                              <p:pRg st="0" end="0"/>
                                            </p:txEl>
                                          </p:spTgt>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2"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84" name="Google Shape;1284;p50"/>
          <p:cNvSpPr/>
          <p:nvPr/>
        </p:nvSpPr>
        <p:spPr>
          <a:xfrm rot="511152">
            <a:off x="2306467" y="133145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0"/>
          <p:cNvSpPr/>
          <p:nvPr/>
        </p:nvSpPr>
        <p:spPr>
          <a:xfrm rot="2700000">
            <a:off x="5636831" y="4301204"/>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0"/>
          <p:cNvSpPr/>
          <p:nvPr/>
        </p:nvSpPr>
        <p:spPr>
          <a:xfrm rot="4960608">
            <a:off x="842145" y="4066311"/>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309123B4-0BCC-4BE2-B307-22D0D6CA3C2C}"/>
              </a:ext>
            </a:extLst>
          </p:cNvPr>
          <p:cNvGrpSpPr/>
          <p:nvPr/>
        </p:nvGrpSpPr>
        <p:grpSpPr>
          <a:xfrm>
            <a:off x="513438" y="763612"/>
            <a:ext cx="3825098" cy="3422240"/>
            <a:chOff x="4307225" y="1117012"/>
            <a:chExt cx="3969870" cy="3068840"/>
          </a:xfrm>
        </p:grpSpPr>
        <p:sp>
          <p:nvSpPr>
            <p:cNvPr id="6" name="Rectangle 5">
              <a:extLst>
                <a:ext uri="{FF2B5EF4-FFF2-40B4-BE49-F238E27FC236}">
                  <a16:creationId xmlns:a16="http://schemas.microsoft.com/office/drawing/2014/main" id="{7AD24E2F-83CA-49A8-B8B0-7298FE0DC6BB}"/>
                </a:ext>
              </a:extLst>
            </p:cNvPr>
            <p:cNvSpPr/>
            <p:nvPr/>
          </p:nvSpPr>
          <p:spPr>
            <a:xfrm>
              <a:off x="4375317" y="1198553"/>
              <a:ext cx="3901778" cy="2987299"/>
            </a:xfrm>
            <a:prstGeom prst="rect">
              <a:avLst/>
            </a:prstGeom>
            <a:solidFill>
              <a:srgbClr val="F6A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7" name="Google Shape;1287;p50"/>
            <p:cNvSpPr/>
            <p:nvPr/>
          </p:nvSpPr>
          <p:spPr>
            <a:xfrm rot="511152">
              <a:off x="5898567" y="133145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Diagram of a human eye&#10;&#10;Description automatically generated">
              <a:extLst>
                <a:ext uri="{FF2B5EF4-FFF2-40B4-BE49-F238E27FC236}">
                  <a16:creationId xmlns:a16="http://schemas.microsoft.com/office/drawing/2014/main" id="{FE0602C4-0130-48B6-A606-8ED1A608F64C}"/>
                </a:ext>
              </a:extLst>
            </p:cNvPr>
            <p:cNvPicPr>
              <a:picLocks noChangeAspect="1"/>
            </p:cNvPicPr>
            <p:nvPr/>
          </p:nvPicPr>
          <p:blipFill>
            <a:blip r:embed="rId3"/>
            <a:stretch>
              <a:fillRect/>
            </a:stretch>
          </p:blipFill>
          <p:spPr>
            <a:xfrm>
              <a:off x="4307225" y="1117012"/>
              <a:ext cx="3901778" cy="2987299"/>
            </a:xfrm>
            <a:prstGeom prst="rect">
              <a:avLst/>
            </a:prstGeom>
          </p:spPr>
        </p:pic>
      </p:grpSp>
      <p:sp>
        <p:nvSpPr>
          <p:cNvPr id="14" name="TextBox 13">
            <a:extLst>
              <a:ext uri="{FF2B5EF4-FFF2-40B4-BE49-F238E27FC236}">
                <a16:creationId xmlns:a16="http://schemas.microsoft.com/office/drawing/2014/main" id="{0990EF8C-2665-4B4A-99E1-D5051F26BBD2}"/>
              </a:ext>
            </a:extLst>
          </p:cNvPr>
          <p:cNvSpPr txBox="1"/>
          <p:nvPr/>
        </p:nvSpPr>
        <p:spPr>
          <a:xfrm>
            <a:off x="4422800" y="463769"/>
            <a:ext cx="4341912" cy="4215962"/>
          </a:xfrm>
          <a:prstGeom prst="rect">
            <a:avLst/>
          </a:prstGeom>
          <a:noFill/>
        </p:spPr>
        <p:txBody>
          <a:bodyPr wrap="square">
            <a:spAutoFit/>
          </a:bodyPr>
          <a:lstStyle/>
          <a:p>
            <a:pPr algn="ctr">
              <a:lnSpc>
                <a:spcPct val="150000"/>
              </a:lnSpc>
            </a:pPr>
            <a:r>
              <a:rPr lang="vi-VN" sz="2200" b="1" dirty="0">
                <a:effectLst/>
                <a:latin typeface="+mn-lt"/>
                <a:ea typeface="Times New Roman" panose="02020603050405020304" pitchFamily="18" charset="0"/>
              </a:rPr>
              <a:t>Trả lời</a:t>
            </a:r>
            <a:endParaRPr lang="en-US" sz="2200" b="1" dirty="0">
              <a:effectLst/>
              <a:latin typeface="+mn-lt"/>
              <a:ea typeface="Calibri" panose="020F0502020204030204" pitchFamily="34" charset="0"/>
            </a:endParaRPr>
          </a:p>
          <a:p>
            <a:pPr algn="just">
              <a:lnSpc>
                <a:spcPct val="150000"/>
              </a:lnSpc>
            </a:pPr>
            <a:r>
              <a:rPr lang="vi-VN" sz="2000" dirty="0">
                <a:effectLst/>
                <a:latin typeface="+mn-lt"/>
                <a:ea typeface="Times New Roman" panose="02020603050405020304" pitchFamily="18" charset="0"/>
              </a:rPr>
              <a:t>Do ánh sáng phản chiếu từ cây xanh khúc xạ qua giác mạc và thể thuỷ tinh tới màng lưới, tác động lên tế bào thụ cảm thị giác gây hưng phấn các tế bào này và truyền theo dây thần kinh thị giác tới não cho ta cảm nhận về hình ảnh ngược chiều của cây xanh.</a:t>
            </a:r>
            <a:endParaRPr lang="en-US" sz="2000" dirty="0">
              <a:effectLst/>
              <a:latin typeface="+mn-lt"/>
              <a:ea typeface="Calibri" panose="020F0502020204030204" pitchFamily="34" charset="0"/>
            </a:endParaRPr>
          </a:p>
        </p:txBody>
      </p:sp>
    </p:spTree>
    <p:extLst>
      <p:ext uri="{BB962C8B-B14F-4D97-AF65-F5344CB8AC3E}">
        <p14:creationId xmlns:p14="http://schemas.microsoft.com/office/powerpoint/2010/main" val="38836196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8A190-94EA-375F-1D83-7548B1FE0BDD}"/>
              </a:ext>
            </a:extLst>
          </p:cNvPr>
          <p:cNvSpPr>
            <a:spLocks noGrp="1"/>
          </p:cNvSpPr>
          <p:nvPr>
            <p:ph type="title"/>
          </p:nvPr>
        </p:nvSpPr>
        <p:spPr>
          <a:xfrm>
            <a:off x="630955" y="610070"/>
            <a:ext cx="7714500" cy="692950"/>
          </a:xfrm>
        </p:spPr>
        <p:txBody>
          <a:bodyPr/>
          <a:lstStyle/>
          <a:p>
            <a:r>
              <a:rPr lang="en-US" sz="2800" dirty="0">
                <a:latin typeface="#9Slide03 Cabin SemiBold" panose="00000700000000000000" pitchFamily="2" charset="0"/>
              </a:rPr>
              <a:t>b. </a:t>
            </a:r>
            <a:r>
              <a:rPr lang="en-US" sz="2800" dirty="0" err="1">
                <a:latin typeface="#9Slide03 Cabin SemiBold" panose="00000700000000000000" pitchFamily="2" charset="0"/>
              </a:rPr>
              <a:t>Quá</a:t>
            </a:r>
            <a:r>
              <a:rPr lang="en-US" sz="2800" dirty="0">
                <a:latin typeface="#9Slide03 Cabin SemiBold" panose="00000700000000000000" pitchFamily="2" charset="0"/>
              </a:rPr>
              <a:t> </a:t>
            </a:r>
            <a:r>
              <a:rPr lang="en-US" sz="2800" dirty="0" err="1">
                <a:latin typeface="#9Slide03 Cabin SemiBold" panose="00000700000000000000" pitchFamily="2" charset="0"/>
              </a:rPr>
              <a:t>trình</a:t>
            </a:r>
            <a:r>
              <a:rPr lang="en-US" sz="2800" dirty="0">
                <a:latin typeface="#9Slide03 Cabin SemiBold" panose="00000700000000000000" pitchFamily="2" charset="0"/>
              </a:rPr>
              <a:t> </a:t>
            </a:r>
            <a:r>
              <a:rPr lang="en-US" sz="2800" dirty="0" err="1">
                <a:latin typeface="#9Slide03 Cabin SemiBold" panose="00000700000000000000" pitchFamily="2" charset="0"/>
              </a:rPr>
              <a:t>thu</a:t>
            </a:r>
            <a:r>
              <a:rPr lang="en-US" sz="2800" dirty="0">
                <a:latin typeface="#9Slide03 Cabin SemiBold" panose="00000700000000000000" pitchFamily="2" charset="0"/>
              </a:rPr>
              <a:t> </a:t>
            </a:r>
            <a:r>
              <a:rPr lang="en-US" sz="2800" dirty="0" err="1">
                <a:latin typeface="#9Slide03 Cabin SemiBold" panose="00000700000000000000" pitchFamily="2" charset="0"/>
              </a:rPr>
              <a:t>nhận</a:t>
            </a:r>
            <a:r>
              <a:rPr lang="en-US" sz="2800" dirty="0">
                <a:latin typeface="#9Slide03 Cabin SemiBold" panose="00000700000000000000" pitchFamily="2" charset="0"/>
              </a:rPr>
              <a:t> </a:t>
            </a:r>
            <a:r>
              <a:rPr lang="en-US" sz="2800" dirty="0" err="1">
                <a:latin typeface="#9Slide03 Cabin SemiBold" panose="00000700000000000000" pitchFamily="2" charset="0"/>
              </a:rPr>
              <a:t>ánh</a:t>
            </a:r>
            <a:r>
              <a:rPr lang="en-US" sz="2800" dirty="0">
                <a:latin typeface="#9Slide03 Cabin SemiBold" panose="00000700000000000000" pitchFamily="2" charset="0"/>
              </a:rPr>
              <a:t> </a:t>
            </a:r>
            <a:r>
              <a:rPr lang="en-US" sz="2800" dirty="0" err="1">
                <a:latin typeface="#9Slide03 Cabin SemiBold" panose="00000700000000000000" pitchFamily="2" charset="0"/>
              </a:rPr>
              <a:t>sáng</a:t>
            </a:r>
            <a:r>
              <a:rPr lang="en-US" sz="2800" dirty="0">
                <a:latin typeface="#9Slide03 Cabin SemiBold" panose="00000700000000000000" pitchFamily="2" charset="0"/>
              </a:rPr>
              <a:t> ở </a:t>
            </a:r>
            <a:r>
              <a:rPr lang="en-US" sz="2800" dirty="0" err="1">
                <a:latin typeface="#9Slide03 Cabin SemiBold" panose="00000700000000000000" pitchFamily="2" charset="0"/>
              </a:rPr>
              <a:t>mắt</a:t>
            </a:r>
            <a:endParaRPr lang="en-US" sz="2800" dirty="0">
              <a:latin typeface="#9Slide03 Cabin SemiBold" panose="00000700000000000000" pitchFamily="2" charset="0"/>
            </a:endParaRPr>
          </a:p>
        </p:txBody>
      </p:sp>
      <p:sp>
        <p:nvSpPr>
          <p:cNvPr id="4" name="Title 1">
            <a:extLst>
              <a:ext uri="{FF2B5EF4-FFF2-40B4-BE49-F238E27FC236}">
                <a16:creationId xmlns:a16="http://schemas.microsoft.com/office/drawing/2014/main" id="{61DF5BA9-DDD9-60EB-74DC-965140309FC0}"/>
              </a:ext>
            </a:extLst>
          </p:cNvPr>
          <p:cNvSpPr txBox="1">
            <a:spLocks/>
          </p:cNvSpPr>
          <p:nvPr/>
        </p:nvSpPr>
        <p:spPr>
          <a:xfrm>
            <a:off x="419100" y="2571750"/>
            <a:ext cx="8313420" cy="6929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Fredoka One"/>
              <a:buNone/>
              <a:defRPr sz="10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algn="just">
              <a:lnSpc>
                <a:spcPct val="150000"/>
              </a:lnSpc>
            </a:pPr>
            <a:r>
              <a:rPr lang="vi-VN" sz="2600" dirty="0">
                <a:latin typeface="#9Slide03 Cabin SemiBold" panose="00000700000000000000" pitchFamily="2" charset="0"/>
              </a:rPr>
              <a:t>Ánh sáng phản chiếu từ vật khúc xạ qua giác mạc và thể thủy tinh → màng lưới, tác động lên tế bào thụ cảm thị giác gây hưng phấn → truyền theo dây thần kinh thị giác tới não → cho cảm nhận về hình ảnh của vật.</a:t>
            </a:r>
            <a:endParaRPr lang="en-US" sz="2600" dirty="0">
              <a:latin typeface="#9Slide03 Cabin SemiBold" panose="00000700000000000000" pitchFamily="2" charset="0"/>
            </a:endParaRPr>
          </a:p>
        </p:txBody>
      </p:sp>
    </p:spTree>
    <p:extLst>
      <p:ext uri="{BB962C8B-B14F-4D97-AF65-F5344CB8AC3E}">
        <p14:creationId xmlns:p14="http://schemas.microsoft.com/office/powerpoint/2010/main" val="1501553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305" name="Google Shape;1305;p51"/>
          <p:cNvSpPr/>
          <p:nvPr/>
        </p:nvSpPr>
        <p:spPr>
          <a:xfrm rot="511152">
            <a:off x="6630217" y="102841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1"/>
          <p:cNvSpPr/>
          <p:nvPr/>
        </p:nvSpPr>
        <p:spPr>
          <a:xfrm rot="511152">
            <a:off x="8041817" y="398060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1"/>
          <p:cNvSpPr/>
          <p:nvPr/>
        </p:nvSpPr>
        <p:spPr>
          <a:xfrm rot="2700000">
            <a:off x="5636831" y="4301204"/>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1"/>
          <p:cNvSpPr/>
          <p:nvPr/>
        </p:nvSpPr>
        <p:spPr>
          <a:xfrm rot="511152">
            <a:off x="5898567" y="133145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TextBox 32">
            <a:extLst>
              <a:ext uri="{FF2B5EF4-FFF2-40B4-BE49-F238E27FC236}">
                <a16:creationId xmlns:a16="http://schemas.microsoft.com/office/drawing/2014/main" id="{FD50200C-B6CA-412C-A7DD-47B7A5EEDB9C}"/>
              </a:ext>
            </a:extLst>
          </p:cNvPr>
          <p:cNvSpPr txBox="1"/>
          <p:nvPr/>
        </p:nvSpPr>
        <p:spPr>
          <a:xfrm>
            <a:off x="505838" y="582806"/>
            <a:ext cx="4572000" cy="496996"/>
          </a:xfrm>
          <a:prstGeom prst="rect">
            <a:avLst/>
          </a:prstGeom>
          <a:noFill/>
        </p:spPr>
        <p:txBody>
          <a:bodyPr wrap="square">
            <a:spAutoFit/>
          </a:bodyPr>
          <a:lstStyle/>
          <a:p>
            <a:pPr algn="just">
              <a:lnSpc>
                <a:spcPct val="150000"/>
              </a:lnSpc>
              <a:spcBef>
                <a:spcPts val="100"/>
              </a:spcBef>
              <a:spcAft>
                <a:spcPts val="100"/>
              </a:spcAft>
            </a:pPr>
            <a:r>
              <a:rPr lang="vi-VN" sz="2000" b="1" dirty="0">
                <a:effectLst/>
                <a:latin typeface="+mn-lt"/>
                <a:ea typeface="Times New Roman" panose="02020603050405020304" pitchFamily="18" charset="0"/>
              </a:rPr>
              <a:t>c) Một số bệnh, tật về thị giác</a:t>
            </a:r>
            <a:endParaRPr lang="en-US" sz="2000" dirty="0">
              <a:effectLst/>
              <a:latin typeface="+mn-lt"/>
              <a:ea typeface="Calibri" panose="020F0502020204030204" pitchFamily="34" charset="0"/>
            </a:endParaRPr>
          </a:p>
        </p:txBody>
      </p:sp>
      <p:sp>
        <p:nvSpPr>
          <p:cNvPr id="35" name="TextBox 34">
            <a:extLst>
              <a:ext uri="{FF2B5EF4-FFF2-40B4-BE49-F238E27FC236}">
                <a16:creationId xmlns:a16="http://schemas.microsoft.com/office/drawing/2014/main" id="{35D3B704-F784-4501-BD71-01FF1320F334}"/>
              </a:ext>
            </a:extLst>
          </p:cNvPr>
          <p:cNvSpPr txBox="1"/>
          <p:nvPr/>
        </p:nvSpPr>
        <p:spPr>
          <a:xfrm>
            <a:off x="489325" y="1148967"/>
            <a:ext cx="3571817" cy="1420325"/>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Quan sát hình 37.5, xác định mắt bình thường và mắt mắc các tật trong hình</a:t>
            </a:r>
            <a:endParaRPr lang="en-US" sz="2000" dirty="0">
              <a:latin typeface="+mn-lt"/>
            </a:endParaRPr>
          </a:p>
        </p:txBody>
      </p:sp>
      <p:pic>
        <p:nvPicPr>
          <p:cNvPr id="17" name="Picture 16" descr="A diagram of a human eye&#10;&#10;Description automatically generated">
            <a:extLst>
              <a:ext uri="{FF2B5EF4-FFF2-40B4-BE49-F238E27FC236}">
                <a16:creationId xmlns:a16="http://schemas.microsoft.com/office/drawing/2014/main" id="{2DFC7DAF-8D14-46F7-9D90-FF398766235E}"/>
              </a:ext>
            </a:extLst>
          </p:cNvPr>
          <p:cNvPicPr>
            <a:picLocks noChangeAspect="1"/>
          </p:cNvPicPr>
          <p:nvPr/>
        </p:nvPicPr>
        <p:blipFill>
          <a:blip r:embed="rId3"/>
          <a:stretch>
            <a:fillRect/>
          </a:stretch>
        </p:blipFill>
        <p:spPr>
          <a:xfrm>
            <a:off x="4337433" y="1148967"/>
            <a:ext cx="4185763" cy="3131431"/>
          </a:xfrm>
          <a:prstGeom prst="roundRect">
            <a:avLst>
              <a:gd name="adj" fmla="val 11005"/>
            </a:avLst>
          </a:prstGeom>
          <a:effectLst>
            <a:outerShdw blurRad="50800" dist="38100" dir="5400000" algn="t" rotWithShape="0">
              <a:prstClr val="black">
                <a:alpha val="40000"/>
              </a:prstClr>
            </a:outerShdw>
          </a:effectLst>
        </p:spPr>
      </p:pic>
      <p:sp>
        <p:nvSpPr>
          <p:cNvPr id="39" name="TextBox 38">
            <a:extLst>
              <a:ext uri="{FF2B5EF4-FFF2-40B4-BE49-F238E27FC236}">
                <a16:creationId xmlns:a16="http://schemas.microsoft.com/office/drawing/2014/main" id="{2DA097D7-4393-47C3-9FDB-54A5CBF0E1C0}"/>
              </a:ext>
            </a:extLst>
          </p:cNvPr>
          <p:cNvSpPr txBox="1"/>
          <p:nvPr/>
        </p:nvSpPr>
        <p:spPr>
          <a:xfrm>
            <a:off x="489325" y="2508857"/>
            <a:ext cx="3831595" cy="1466492"/>
          </a:xfrm>
          <a:prstGeom prst="rect">
            <a:avLst/>
          </a:prstGeom>
          <a:noFill/>
        </p:spPr>
        <p:txBody>
          <a:bodyPr wrap="square">
            <a:spAutoFit/>
          </a:bodyPr>
          <a:lstStyle/>
          <a:p>
            <a:pPr algn="ctr">
              <a:lnSpc>
                <a:spcPct val="150000"/>
              </a:lnSpc>
            </a:pPr>
            <a:r>
              <a:rPr lang="vi-VN" sz="2200" b="1" dirty="0">
                <a:effectLst/>
                <a:latin typeface="+mn-lt"/>
                <a:ea typeface="Times New Roman" panose="02020603050405020304" pitchFamily="18" charset="0"/>
              </a:rPr>
              <a:t>Trả lời </a:t>
            </a:r>
            <a:endParaRPr lang="en-US" sz="2200" b="1" dirty="0">
              <a:effectLst/>
              <a:latin typeface="+mn-lt"/>
              <a:ea typeface="Times New Roman" panose="02020603050405020304" pitchFamily="18" charset="0"/>
            </a:endParaRPr>
          </a:p>
          <a:p>
            <a:pPr algn="just">
              <a:lnSpc>
                <a:spcPct val="150000"/>
              </a:lnSpc>
            </a:pPr>
            <a:r>
              <a:rPr lang="vi-VN" sz="2000" dirty="0">
                <a:effectLst/>
                <a:latin typeface="+mn-lt"/>
                <a:ea typeface="Times New Roman" panose="02020603050405020304" pitchFamily="18" charset="0"/>
              </a:rPr>
              <a:t>a) mắt thường</a:t>
            </a:r>
            <a:r>
              <a:rPr lang="en-US" sz="2000" dirty="0">
                <a:latin typeface="+mn-lt"/>
                <a:ea typeface="Times New Roman" panose="02020603050405020304" pitchFamily="18" charset="0"/>
              </a:rPr>
              <a:t>	</a:t>
            </a:r>
            <a:r>
              <a:rPr lang="vi-VN" sz="2000" dirty="0">
                <a:effectLst/>
                <a:latin typeface="+mn-lt"/>
                <a:ea typeface="Times New Roman" panose="02020603050405020304" pitchFamily="18" charset="0"/>
              </a:rPr>
              <a:t>b) mắt cận thị</a:t>
            </a:r>
            <a:endParaRPr lang="en-US" sz="2000" dirty="0">
              <a:effectLst/>
              <a:latin typeface="+mn-lt"/>
              <a:ea typeface="Calibri" panose="020F0502020204030204" pitchFamily="34" charset="0"/>
            </a:endParaRPr>
          </a:p>
          <a:p>
            <a:pPr algn="just">
              <a:lnSpc>
                <a:spcPct val="150000"/>
              </a:lnSpc>
            </a:pPr>
            <a:r>
              <a:rPr lang="vi-VN" sz="2000" dirty="0">
                <a:effectLst/>
                <a:latin typeface="+mn-lt"/>
                <a:ea typeface="Times New Roman" panose="02020603050405020304" pitchFamily="18" charset="0"/>
              </a:rPr>
              <a:t>c) mắt viễn thị</a:t>
            </a:r>
            <a:r>
              <a:rPr lang="en-US" sz="2000" dirty="0">
                <a:latin typeface="+mn-lt"/>
                <a:ea typeface="Times New Roman" panose="02020603050405020304" pitchFamily="18" charset="0"/>
              </a:rPr>
              <a:t>	</a:t>
            </a:r>
            <a:r>
              <a:rPr lang="vi-VN" sz="2000" dirty="0">
                <a:effectLst/>
                <a:latin typeface="+mn-lt"/>
                <a:ea typeface="Times New Roman" panose="02020603050405020304" pitchFamily="18" charset="0"/>
              </a:rPr>
              <a:t>d) mắt loạn thị</a:t>
            </a:r>
            <a:endParaRPr lang="en-US" sz="2000" dirty="0">
              <a:effectLst/>
              <a:latin typeface="+mn-lt"/>
              <a:ea typeface="Calibri" panose="020F0502020204030204" pitchFamily="34" charset="0"/>
            </a:endParaRPr>
          </a:p>
        </p:txBody>
      </p:sp>
      <p:sp>
        <p:nvSpPr>
          <p:cNvPr id="40" name="Freeform 4">
            <a:extLst>
              <a:ext uri="{FF2B5EF4-FFF2-40B4-BE49-F238E27FC236}">
                <a16:creationId xmlns:a16="http://schemas.microsoft.com/office/drawing/2014/main" id="{F1FFF65A-29EA-41BD-B73C-97261B831D26}"/>
              </a:ext>
            </a:extLst>
          </p:cNvPr>
          <p:cNvSpPr/>
          <p:nvPr/>
        </p:nvSpPr>
        <p:spPr>
          <a:xfrm>
            <a:off x="2936727" y="3929182"/>
            <a:ext cx="1564613" cy="1296690"/>
          </a:xfrm>
          <a:custGeom>
            <a:avLst/>
            <a:gdLst/>
            <a:ahLst/>
            <a:cxnLst/>
            <a:rect l="l" t="t" r="r" b="b"/>
            <a:pathLst>
              <a:path w="1856804" h="2057400">
                <a:moveTo>
                  <a:pt x="0" y="0"/>
                </a:moveTo>
                <a:lnTo>
                  <a:pt x="1856803" y="0"/>
                </a:lnTo>
                <a:lnTo>
                  <a:pt x="1856803"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1" name="Freeform 10">
            <a:extLst>
              <a:ext uri="{FF2B5EF4-FFF2-40B4-BE49-F238E27FC236}">
                <a16:creationId xmlns:a16="http://schemas.microsoft.com/office/drawing/2014/main" id="{BB097801-9960-41F5-9F48-C251985F7478}"/>
              </a:ext>
            </a:extLst>
          </p:cNvPr>
          <p:cNvSpPr/>
          <p:nvPr/>
        </p:nvSpPr>
        <p:spPr>
          <a:xfrm flipH="1" flipV="1">
            <a:off x="0" y="4185680"/>
            <a:ext cx="1242260" cy="829861"/>
          </a:xfrm>
          <a:custGeom>
            <a:avLst/>
            <a:gdLst/>
            <a:ahLst/>
            <a:cxnLst/>
            <a:rect l="l" t="t" r="r" b="b"/>
            <a:pathLst>
              <a:path w="2244047" h="1733526">
                <a:moveTo>
                  <a:pt x="0" y="0"/>
                </a:moveTo>
                <a:lnTo>
                  <a:pt x="2244046" y="0"/>
                </a:lnTo>
                <a:lnTo>
                  <a:pt x="2244046" y="1733526"/>
                </a:lnTo>
                <a:lnTo>
                  <a:pt x="0" y="1733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par>
                                <p:cTn id="15" presetID="14" presetClass="entr" presetSubtype="1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wheel(4)">
                                      <p:cBhvr>
                                        <p:cTn id="22" dur="500"/>
                                        <p:tgtEl>
                                          <p:spTgt spid="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39">
                                            <p:txEl>
                                              <p:pRg st="1" end="1"/>
                                            </p:txEl>
                                          </p:spTgt>
                                        </p:tgtEl>
                                        <p:attrNameLst>
                                          <p:attrName>style.visibility</p:attrName>
                                        </p:attrNameLst>
                                      </p:cBhvr>
                                      <p:to>
                                        <p:strVal val="visible"/>
                                      </p:to>
                                    </p:set>
                                    <p:animEffect transition="in" filter="wheel(4)">
                                      <p:cBhvr>
                                        <p:cTn id="27" dur="500"/>
                                        <p:tgtEl>
                                          <p:spTgt spid="3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39">
                                            <p:txEl>
                                              <p:pRg st="2" end="2"/>
                                            </p:txEl>
                                          </p:spTgt>
                                        </p:tgtEl>
                                        <p:attrNameLst>
                                          <p:attrName>style.visibility</p:attrName>
                                        </p:attrNameLst>
                                      </p:cBhvr>
                                      <p:to>
                                        <p:strVal val="visible"/>
                                      </p:to>
                                    </p:set>
                                    <p:animEffect transition="in" filter="wheel(4)">
                                      <p:cBhvr>
                                        <p:cTn id="32" dur="500"/>
                                        <p:tgtEl>
                                          <p:spTgt spid="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1D49CDF4-2EE4-CE7D-CC8F-0E9A04AE1300}"/>
              </a:ext>
            </a:extLst>
          </p:cNvPr>
          <p:cNvGraphicFramePr>
            <a:graphicFrameLocks noGrp="1"/>
          </p:cNvGraphicFramePr>
          <p:nvPr>
            <p:extLst>
              <p:ext uri="{D42A27DB-BD31-4B8C-83A1-F6EECF244321}">
                <p14:modId xmlns:p14="http://schemas.microsoft.com/office/powerpoint/2010/main" val="4282477098"/>
              </p:ext>
            </p:extLst>
          </p:nvPr>
        </p:nvGraphicFramePr>
        <p:xfrm>
          <a:off x="397041" y="169068"/>
          <a:ext cx="8746959" cy="4805364"/>
        </p:xfrm>
        <a:graphic>
          <a:graphicData uri="http://schemas.openxmlformats.org/drawingml/2006/table">
            <a:tbl>
              <a:tblPr>
                <a:tableStyleId>{A2BC7BDA-E0A0-46C3-BACD-2A0F588C49E9}</a:tableStyleId>
              </a:tblPr>
              <a:tblGrid>
                <a:gridCol w="1385962">
                  <a:extLst>
                    <a:ext uri="{9D8B030D-6E8A-4147-A177-3AD203B41FA5}">
                      <a16:colId xmlns:a16="http://schemas.microsoft.com/office/drawing/2014/main" val="315769445"/>
                    </a:ext>
                  </a:extLst>
                </a:gridCol>
                <a:gridCol w="2127023">
                  <a:extLst>
                    <a:ext uri="{9D8B030D-6E8A-4147-A177-3AD203B41FA5}">
                      <a16:colId xmlns:a16="http://schemas.microsoft.com/office/drawing/2014/main" val="1237630576"/>
                    </a:ext>
                  </a:extLst>
                </a:gridCol>
                <a:gridCol w="2155256">
                  <a:extLst>
                    <a:ext uri="{9D8B030D-6E8A-4147-A177-3AD203B41FA5}">
                      <a16:colId xmlns:a16="http://schemas.microsoft.com/office/drawing/2014/main" val="3882600950"/>
                    </a:ext>
                  </a:extLst>
                </a:gridCol>
                <a:gridCol w="3078718">
                  <a:extLst>
                    <a:ext uri="{9D8B030D-6E8A-4147-A177-3AD203B41FA5}">
                      <a16:colId xmlns:a16="http://schemas.microsoft.com/office/drawing/2014/main" val="2899051537"/>
                    </a:ext>
                  </a:extLst>
                </a:gridCol>
              </a:tblGrid>
              <a:tr h="766973">
                <a:tc>
                  <a:txBody>
                    <a:bodyPr/>
                    <a:lstStyle/>
                    <a:p>
                      <a:pPr algn="ctr">
                        <a:lnSpc>
                          <a:spcPct val="150000"/>
                        </a:lnSpc>
                        <a:spcBef>
                          <a:spcPts val="100"/>
                        </a:spcBef>
                        <a:spcAft>
                          <a:spcPts val="100"/>
                        </a:spcAft>
                      </a:pPr>
                      <a:r>
                        <a:rPr lang="vi-VN" sz="2000" b="1" dirty="0">
                          <a:effectLst/>
                        </a:rPr>
                        <a:t>Tên bệnh</a:t>
                      </a:r>
                      <a:r>
                        <a:rPr lang="en-US" sz="2000" b="1" dirty="0">
                          <a:effectLst/>
                        </a:rPr>
                        <a:t>/ </a:t>
                      </a:r>
                      <a:r>
                        <a:rPr lang="en-US" sz="2000" b="1" dirty="0" err="1">
                          <a:effectLst/>
                        </a:rPr>
                        <a:t>tật</a:t>
                      </a:r>
                      <a:endParaRPr lang="en-US" sz="20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en-US" sz="2000" b="1" dirty="0">
                          <a:effectLst/>
                        </a:rPr>
                        <a:t>Nguyên </a:t>
                      </a:r>
                      <a:r>
                        <a:rPr lang="en-US" sz="2000" b="1" dirty="0" err="1">
                          <a:effectLst/>
                        </a:rPr>
                        <a:t>nhân</a:t>
                      </a:r>
                      <a:endParaRPr lang="en-US" sz="20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en-US" sz="2000" b="1" dirty="0">
                          <a:effectLst/>
                        </a:rPr>
                        <a:t>Triệu </a:t>
                      </a:r>
                      <a:r>
                        <a:rPr lang="en-US" sz="2000" b="1" dirty="0" err="1">
                          <a:effectLst/>
                        </a:rPr>
                        <a:t>chứng</a:t>
                      </a:r>
                      <a:endParaRPr lang="en-US" sz="20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vi-VN" sz="2000" b="1" dirty="0">
                          <a:effectLst/>
                        </a:rPr>
                        <a:t>Biện pháp phòng chống</a:t>
                      </a:r>
                      <a:endParaRPr lang="en-US" sz="20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extLst>
                  <a:ext uri="{0D108BD9-81ED-4DB2-BD59-A6C34878D82A}">
                    <a16:rowId xmlns:a16="http://schemas.microsoft.com/office/drawing/2014/main" val="1039684401"/>
                  </a:ext>
                </a:extLst>
              </a:tr>
              <a:tr h="418496">
                <a:tc>
                  <a:txBody>
                    <a:bodyPr/>
                    <a:lstStyle/>
                    <a:p>
                      <a:pPr algn="just">
                        <a:lnSpc>
                          <a:spcPct val="150000"/>
                        </a:lnSpc>
                        <a:spcBef>
                          <a:spcPts val="100"/>
                        </a:spcBef>
                        <a:spcAft>
                          <a:spcPts val="100"/>
                        </a:spcAft>
                      </a:pPr>
                      <a:r>
                        <a:rPr lang="vi-VN" sz="2000" dirty="0">
                          <a:effectLst/>
                        </a:rPr>
                        <a:t> </a:t>
                      </a:r>
                      <a:r>
                        <a:rPr lang="en-US" sz="2000" dirty="0" err="1">
                          <a:effectLst/>
                        </a:rPr>
                        <a:t>Bệnh</a:t>
                      </a:r>
                      <a:r>
                        <a:rPr lang="en-US" sz="2000" dirty="0">
                          <a:effectLst/>
                        </a:rPr>
                        <a:t> </a:t>
                      </a:r>
                      <a:r>
                        <a:rPr lang="en-US" sz="2000" dirty="0" err="1">
                          <a:effectLst/>
                        </a:rPr>
                        <a:t>đau</a:t>
                      </a:r>
                      <a:r>
                        <a:rPr lang="en-US" sz="2000" dirty="0">
                          <a:effectLst/>
                        </a:rPr>
                        <a:t> </a:t>
                      </a:r>
                      <a:r>
                        <a:rPr lang="en-US" sz="2000" dirty="0" err="1">
                          <a:effectLst/>
                        </a:rPr>
                        <a:t>mắt</a:t>
                      </a:r>
                      <a:r>
                        <a:rPr lang="en-US" sz="2000" dirty="0">
                          <a:effectLst/>
                        </a:rPr>
                        <a:t> </a:t>
                      </a:r>
                      <a:r>
                        <a:rPr lang="en-US" sz="2000" dirty="0" err="1">
                          <a:effectLst/>
                        </a:rPr>
                        <a:t>đỏ</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2000" dirty="0">
                          <a:effectLst/>
                        </a:rPr>
                        <a:t> </a:t>
                      </a:r>
                      <a:r>
                        <a:rPr lang="en-US" sz="2000" b="0" i="0" u="none" strike="noStrike" cap="none" dirty="0">
                          <a:solidFill>
                            <a:srgbClr val="000000"/>
                          </a:solidFill>
                          <a:effectLst/>
                          <a:latin typeface="Arial"/>
                          <a:ea typeface="Arial"/>
                          <a:cs typeface="Arial"/>
                          <a:sym typeface="Arial"/>
                        </a:rPr>
                        <a:t>virus Adeno, vi </a:t>
                      </a:r>
                      <a:r>
                        <a:rPr lang="en-US" sz="2000" b="0" i="0" u="none" strike="noStrike" cap="none" dirty="0" err="1">
                          <a:solidFill>
                            <a:srgbClr val="000000"/>
                          </a:solidFill>
                          <a:effectLst/>
                          <a:latin typeface="Arial"/>
                          <a:ea typeface="Arial"/>
                          <a:cs typeface="Arial"/>
                          <a:sym typeface="Arial"/>
                        </a:rPr>
                        <a:t>khuẩn</a:t>
                      </a:r>
                      <a:r>
                        <a:rPr lang="en-US" sz="2000" b="0" i="0" u="none" strike="noStrike" cap="none" dirty="0">
                          <a:solidFill>
                            <a:srgbClr val="000000"/>
                          </a:solidFill>
                          <a:effectLst/>
                          <a:latin typeface="Arial"/>
                          <a:ea typeface="Arial"/>
                          <a:cs typeface="Arial"/>
                          <a:sym typeface="Arial"/>
                        </a:rPr>
                        <a:t> Staphylococcus</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2000" dirty="0">
                          <a:effectLst/>
                        </a:rPr>
                        <a:t> </a:t>
                      </a:r>
                      <a:r>
                        <a:rPr lang="vi-VN" sz="2000" b="0" i="0" u="none" strike="noStrike" cap="none" dirty="0">
                          <a:solidFill>
                            <a:srgbClr val="000000"/>
                          </a:solidFill>
                          <a:effectLst/>
                          <a:latin typeface="Arial"/>
                          <a:ea typeface="Arial"/>
                          <a:cs typeface="Arial"/>
                          <a:sym typeface="Arial"/>
                        </a:rPr>
                        <a:t>đỏ mắt, chảy nước mắt, có nhiều ghèn (dù) mắt, cộm mắt.</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2000" dirty="0">
                          <a:effectLst/>
                        </a:rPr>
                        <a:t> </a:t>
                      </a:r>
                      <a:r>
                        <a:rPr lang="en-US" sz="2000" dirty="0" err="1">
                          <a:effectLst/>
                        </a:rPr>
                        <a:t>Rửa</a:t>
                      </a:r>
                      <a:r>
                        <a:rPr lang="en-US" sz="2000" dirty="0">
                          <a:effectLst/>
                        </a:rPr>
                        <a:t> </a:t>
                      </a:r>
                      <a:r>
                        <a:rPr lang="en-US" sz="2000" dirty="0" err="1">
                          <a:effectLst/>
                        </a:rPr>
                        <a:t>tay</a:t>
                      </a:r>
                      <a:r>
                        <a:rPr lang="en-US" sz="2000" dirty="0">
                          <a:effectLst/>
                        </a:rPr>
                        <a:t> </a:t>
                      </a:r>
                      <a:r>
                        <a:rPr lang="en-US" sz="2000" dirty="0" err="1">
                          <a:effectLst/>
                        </a:rPr>
                        <a:t>thường</a:t>
                      </a:r>
                      <a:r>
                        <a:rPr lang="en-US" sz="2000" dirty="0">
                          <a:effectLst/>
                        </a:rPr>
                        <a:t> </a:t>
                      </a:r>
                      <a:r>
                        <a:rPr lang="en-US" sz="2000" dirty="0" err="1">
                          <a:effectLst/>
                        </a:rPr>
                        <a:t>xuyên</a:t>
                      </a:r>
                      <a:r>
                        <a:rPr lang="en-US" sz="2000" dirty="0">
                          <a:effectLst/>
                        </a:rPr>
                        <a:t>, </a:t>
                      </a:r>
                      <a:r>
                        <a:rPr lang="en-US" sz="2000" dirty="0" err="1">
                          <a:effectLst/>
                        </a:rPr>
                        <a:t>đeo</a:t>
                      </a:r>
                      <a:r>
                        <a:rPr lang="en-US" sz="2000" dirty="0">
                          <a:effectLst/>
                        </a:rPr>
                        <a:t> </a:t>
                      </a:r>
                      <a:r>
                        <a:rPr lang="en-US" sz="2000" dirty="0" err="1">
                          <a:effectLst/>
                        </a:rPr>
                        <a:t>kính</a:t>
                      </a:r>
                      <a:r>
                        <a:rPr lang="en-US" sz="2000" dirty="0">
                          <a:effectLst/>
                        </a:rPr>
                        <a:t> </a:t>
                      </a:r>
                      <a:r>
                        <a:rPr lang="en-US" sz="2000" dirty="0" err="1">
                          <a:effectLst/>
                        </a:rPr>
                        <a:t>bảo</a:t>
                      </a:r>
                      <a:r>
                        <a:rPr lang="en-US" sz="2000" dirty="0">
                          <a:effectLst/>
                        </a:rPr>
                        <a:t> </a:t>
                      </a:r>
                      <a:r>
                        <a:rPr lang="en-US" sz="2000" dirty="0" err="1">
                          <a:effectLst/>
                        </a:rPr>
                        <a:t>vệ</a:t>
                      </a:r>
                      <a:r>
                        <a:rPr lang="en-US" sz="2000" dirty="0">
                          <a:effectLst/>
                        </a:rPr>
                        <a:t> </a:t>
                      </a:r>
                      <a:r>
                        <a:rPr lang="en-US" sz="2000" dirty="0" err="1">
                          <a:effectLst/>
                        </a:rPr>
                        <a:t>mắt</a:t>
                      </a:r>
                      <a:r>
                        <a:rPr lang="en-US" sz="2000" dirty="0">
                          <a:effectLst/>
                        </a:rPr>
                        <a:t>, </a:t>
                      </a:r>
                      <a:r>
                        <a:rPr lang="en-US" sz="2000" dirty="0" err="1">
                          <a:effectLst/>
                        </a:rPr>
                        <a:t>hại</a:t>
                      </a:r>
                      <a:r>
                        <a:rPr lang="en-US" sz="2000" dirty="0">
                          <a:effectLst/>
                        </a:rPr>
                        <a:t> </a:t>
                      </a:r>
                      <a:r>
                        <a:rPr lang="en-US" sz="2000" dirty="0" err="1">
                          <a:effectLst/>
                        </a:rPr>
                        <a:t>chế</a:t>
                      </a:r>
                      <a:r>
                        <a:rPr lang="en-US" sz="2000" dirty="0">
                          <a:effectLst/>
                        </a:rPr>
                        <a:t> </a:t>
                      </a:r>
                      <a:r>
                        <a:rPr lang="en-US" sz="2000" dirty="0" err="1">
                          <a:effectLst/>
                        </a:rPr>
                        <a:t>dụi</a:t>
                      </a:r>
                      <a:r>
                        <a:rPr lang="en-US" sz="2000" dirty="0">
                          <a:effectLst/>
                        </a:rPr>
                        <a:t> </a:t>
                      </a:r>
                      <a:r>
                        <a:rPr lang="en-US" sz="2000" dirty="0" err="1">
                          <a:effectLst/>
                        </a:rPr>
                        <a:t>mắt</a:t>
                      </a:r>
                      <a:r>
                        <a:rPr lang="en-US" sz="2000" dirty="0">
                          <a:effectLst/>
                        </a:rPr>
                        <a:t>, </a:t>
                      </a:r>
                      <a:r>
                        <a:rPr lang="en-US" sz="2000" dirty="0" err="1">
                          <a:effectLst/>
                        </a:rPr>
                        <a:t>bổ</a:t>
                      </a:r>
                      <a:r>
                        <a:rPr lang="en-US" sz="2000" dirty="0">
                          <a:effectLst/>
                        </a:rPr>
                        <a:t> sung </a:t>
                      </a:r>
                      <a:r>
                        <a:rPr lang="en-US" sz="2000" dirty="0" err="1">
                          <a:effectLst/>
                        </a:rPr>
                        <a:t>thực</a:t>
                      </a:r>
                      <a:r>
                        <a:rPr lang="en-US" sz="2000" dirty="0">
                          <a:effectLst/>
                        </a:rPr>
                        <a:t> </a:t>
                      </a:r>
                      <a:r>
                        <a:rPr lang="en-US" sz="2000" dirty="0" err="1">
                          <a:effectLst/>
                        </a:rPr>
                        <a:t>phẩm</a:t>
                      </a:r>
                      <a:r>
                        <a:rPr lang="en-US" sz="2000" dirty="0">
                          <a:effectLst/>
                        </a:rPr>
                        <a:t> </a:t>
                      </a:r>
                      <a:r>
                        <a:rPr lang="en-US" sz="2000" dirty="0" err="1">
                          <a:effectLst/>
                        </a:rPr>
                        <a:t>có</a:t>
                      </a:r>
                      <a:r>
                        <a:rPr lang="en-US" sz="2000" dirty="0">
                          <a:effectLst/>
                        </a:rPr>
                        <a:t> </a:t>
                      </a:r>
                      <a:r>
                        <a:rPr lang="en-US" sz="2000" dirty="0" err="1">
                          <a:effectLst/>
                        </a:rPr>
                        <a:t>lợi</a:t>
                      </a:r>
                      <a:r>
                        <a:rPr lang="en-US" sz="2000" dirty="0">
                          <a:effectLst/>
                        </a:rPr>
                        <a:t> </a:t>
                      </a:r>
                      <a:r>
                        <a:rPr lang="en-US" sz="2000" dirty="0" err="1">
                          <a:effectLst/>
                        </a:rPr>
                        <a:t>cho</a:t>
                      </a:r>
                      <a:r>
                        <a:rPr lang="en-US" sz="2000" dirty="0">
                          <a:effectLst/>
                        </a:rPr>
                        <a:t> </a:t>
                      </a:r>
                      <a:r>
                        <a:rPr lang="en-US" sz="2000" dirty="0" err="1">
                          <a:effectLst/>
                        </a:rPr>
                        <a:t>mắt</a:t>
                      </a:r>
                      <a:r>
                        <a:rPr lang="en-US" sz="2000" dirty="0">
                          <a:effectLst/>
                        </a:rPr>
                        <a:t>, </a:t>
                      </a:r>
                      <a:r>
                        <a:rPr lang="en-US" sz="2000" dirty="0" err="1">
                          <a:effectLst/>
                        </a:rPr>
                        <a:t>không</a:t>
                      </a:r>
                      <a:r>
                        <a:rPr lang="en-US" sz="2000" dirty="0">
                          <a:effectLst/>
                        </a:rPr>
                        <a:t> </a:t>
                      </a:r>
                      <a:r>
                        <a:rPr lang="en-US" sz="2000" dirty="0" err="1">
                          <a:effectLst/>
                        </a:rPr>
                        <a:t>nên</a:t>
                      </a:r>
                      <a:r>
                        <a:rPr lang="en-US" sz="2000" dirty="0">
                          <a:effectLst/>
                        </a:rPr>
                        <a:t> </a:t>
                      </a:r>
                      <a:r>
                        <a:rPr lang="en-US" sz="2000" dirty="0" err="1">
                          <a:effectLst/>
                        </a:rPr>
                        <a:t>tiếp</a:t>
                      </a:r>
                      <a:r>
                        <a:rPr lang="en-US" sz="2000" dirty="0">
                          <a:effectLst/>
                        </a:rPr>
                        <a:t> </a:t>
                      </a:r>
                      <a:r>
                        <a:rPr lang="en-US" sz="2000" dirty="0" err="1">
                          <a:effectLst/>
                        </a:rPr>
                        <a:t>xúc</a:t>
                      </a:r>
                      <a:r>
                        <a:rPr lang="en-US" sz="2000" dirty="0">
                          <a:effectLst/>
                        </a:rPr>
                        <a:t> </a:t>
                      </a:r>
                      <a:r>
                        <a:rPr lang="en-US" sz="2000" dirty="0" err="1">
                          <a:effectLst/>
                        </a:rPr>
                        <a:t>hoặc</a:t>
                      </a:r>
                      <a:r>
                        <a:rPr lang="en-US" sz="2000" dirty="0">
                          <a:effectLst/>
                        </a:rPr>
                        <a:t> </a:t>
                      </a:r>
                      <a:r>
                        <a:rPr lang="en-US" sz="2000" dirty="0" err="1">
                          <a:effectLst/>
                        </a:rPr>
                        <a:t>dùng</a:t>
                      </a:r>
                      <a:r>
                        <a:rPr lang="en-US" sz="2000" dirty="0">
                          <a:effectLst/>
                        </a:rPr>
                        <a:t> </a:t>
                      </a:r>
                      <a:r>
                        <a:rPr lang="en-US" sz="2000" dirty="0" err="1">
                          <a:effectLst/>
                        </a:rPr>
                        <a:t>chung</a:t>
                      </a:r>
                      <a:r>
                        <a:rPr lang="en-US" sz="2000" dirty="0">
                          <a:effectLst/>
                        </a:rPr>
                        <a:t> </a:t>
                      </a:r>
                      <a:r>
                        <a:rPr lang="en-US" sz="2000" dirty="0" err="1">
                          <a:effectLst/>
                        </a:rPr>
                        <a:t>với</a:t>
                      </a:r>
                      <a:r>
                        <a:rPr lang="en-US" sz="2000" dirty="0">
                          <a:effectLst/>
                        </a:rPr>
                        <a:t> </a:t>
                      </a:r>
                      <a:r>
                        <a:rPr lang="en-US" sz="2000" dirty="0" err="1">
                          <a:effectLst/>
                        </a:rPr>
                        <a:t>người</a:t>
                      </a:r>
                      <a:r>
                        <a:rPr lang="en-US" sz="2000" dirty="0">
                          <a:effectLst/>
                        </a:rPr>
                        <a:t> </a:t>
                      </a:r>
                      <a:r>
                        <a:rPr lang="en-US" sz="2000" dirty="0" err="1">
                          <a:effectLst/>
                        </a:rPr>
                        <a:t>bị</a:t>
                      </a:r>
                      <a:r>
                        <a:rPr lang="en-US" sz="2000" dirty="0">
                          <a:effectLst/>
                        </a:rPr>
                        <a:t> </a:t>
                      </a:r>
                      <a:r>
                        <a:rPr lang="en-US" sz="2000" dirty="0" err="1">
                          <a:effectLst/>
                        </a:rPr>
                        <a:t>bệnh</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extLst>
                  <a:ext uri="{0D108BD9-81ED-4DB2-BD59-A6C34878D82A}">
                    <a16:rowId xmlns:a16="http://schemas.microsoft.com/office/drawing/2014/main" val="758912821"/>
                  </a:ext>
                </a:extLst>
              </a:tr>
              <a:tr h="418496">
                <a:tc>
                  <a:txBody>
                    <a:bodyPr/>
                    <a:lstStyle/>
                    <a:p>
                      <a:pPr algn="just">
                        <a:lnSpc>
                          <a:spcPct val="150000"/>
                        </a:lnSpc>
                        <a:spcBef>
                          <a:spcPts val="100"/>
                        </a:spcBef>
                        <a:spcAft>
                          <a:spcPts val="100"/>
                        </a:spcAft>
                      </a:pPr>
                      <a:r>
                        <a:rPr lang="vi-VN"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2000" dirty="0">
                          <a:effectLst/>
                        </a:rPr>
                        <a:t> </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2000" dirty="0">
                          <a:effectLst/>
                        </a:rPr>
                        <a:t> </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2000" dirty="0">
                          <a:effectLst/>
                        </a:rPr>
                        <a:t> </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extLst>
                  <a:ext uri="{0D108BD9-81ED-4DB2-BD59-A6C34878D82A}">
                    <a16:rowId xmlns:a16="http://schemas.microsoft.com/office/drawing/2014/main" val="2085684119"/>
                  </a:ext>
                </a:extLst>
              </a:tr>
            </a:tbl>
          </a:graphicData>
        </a:graphic>
      </p:graphicFrame>
    </p:spTree>
    <p:extLst>
      <p:ext uri="{BB962C8B-B14F-4D97-AF65-F5344CB8AC3E}">
        <p14:creationId xmlns:p14="http://schemas.microsoft.com/office/powerpoint/2010/main" val="7320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53754-8093-1C18-AF60-90266EE43249}"/>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8761D8A3-77D5-5173-4037-7EA414C73219}"/>
              </a:ext>
            </a:extLst>
          </p:cNvPr>
          <p:cNvGraphicFramePr>
            <a:graphicFrameLocks noGrp="1"/>
          </p:cNvGraphicFramePr>
          <p:nvPr>
            <p:extLst>
              <p:ext uri="{D42A27DB-BD31-4B8C-83A1-F6EECF244321}">
                <p14:modId xmlns:p14="http://schemas.microsoft.com/office/powerpoint/2010/main" val="1625341859"/>
              </p:ext>
            </p:extLst>
          </p:nvPr>
        </p:nvGraphicFramePr>
        <p:xfrm>
          <a:off x="397041" y="169068"/>
          <a:ext cx="8746959" cy="3890964"/>
        </p:xfrm>
        <a:graphic>
          <a:graphicData uri="http://schemas.openxmlformats.org/drawingml/2006/table">
            <a:tbl>
              <a:tblPr>
                <a:tableStyleId>{A2BC7BDA-E0A0-46C3-BACD-2A0F588C49E9}</a:tableStyleId>
              </a:tblPr>
              <a:tblGrid>
                <a:gridCol w="1385962">
                  <a:extLst>
                    <a:ext uri="{9D8B030D-6E8A-4147-A177-3AD203B41FA5}">
                      <a16:colId xmlns:a16="http://schemas.microsoft.com/office/drawing/2014/main" val="315769445"/>
                    </a:ext>
                  </a:extLst>
                </a:gridCol>
                <a:gridCol w="2740871">
                  <a:extLst>
                    <a:ext uri="{9D8B030D-6E8A-4147-A177-3AD203B41FA5}">
                      <a16:colId xmlns:a16="http://schemas.microsoft.com/office/drawing/2014/main" val="1237630576"/>
                    </a:ext>
                  </a:extLst>
                </a:gridCol>
                <a:gridCol w="2177715">
                  <a:extLst>
                    <a:ext uri="{9D8B030D-6E8A-4147-A177-3AD203B41FA5}">
                      <a16:colId xmlns:a16="http://schemas.microsoft.com/office/drawing/2014/main" val="3882600950"/>
                    </a:ext>
                  </a:extLst>
                </a:gridCol>
                <a:gridCol w="2442411">
                  <a:extLst>
                    <a:ext uri="{9D8B030D-6E8A-4147-A177-3AD203B41FA5}">
                      <a16:colId xmlns:a16="http://schemas.microsoft.com/office/drawing/2014/main" val="2899051537"/>
                    </a:ext>
                  </a:extLst>
                </a:gridCol>
              </a:tblGrid>
              <a:tr h="766973">
                <a:tc>
                  <a:txBody>
                    <a:bodyPr/>
                    <a:lstStyle/>
                    <a:p>
                      <a:pPr algn="ctr">
                        <a:lnSpc>
                          <a:spcPct val="150000"/>
                        </a:lnSpc>
                        <a:spcBef>
                          <a:spcPts val="100"/>
                        </a:spcBef>
                        <a:spcAft>
                          <a:spcPts val="100"/>
                        </a:spcAft>
                      </a:pPr>
                      <a:r>
                        <a:rPr lang="vi-VN" sz="2000" b="1" dirty="0">
                          <a:effectLst/>
                        </a:rPr>
                        <a:t>Tên bệnh</a:t>
                      </a:r>
                      <a:r>
                        <a:rPr lang="en-US" sz="2000" b="1" dirty="0">
                          <a:effectLst/>
                        </a:rPr>
                        <a:t>/ </a:t>
                      </a:r>
                      <a:r>
                        <a:rPr lang="en-US" sz="2000" b="1" dirty="0" err="1">
                          <a:effectLst/>
                        </a:rPr>
                        <a:t>tật</a:t>
                      </a:r>
                      <a:endParaRPr lang="en-US" sz="20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en-US" sz="2000" b="1" dirty="0">
                          <a:effectLst/>
                        </a:rPr>
                        <a:t>Nguyên </a:t>
                      </a:r>
                      <a:r>
                        <a:rPr lang="en-US" sz="2000" b="1" dirty="0" err="1">
                          <a:effectLst/>
                        </a:rPr>
                        <a:t>nhân</a:t>
                      </a:r>
                      <a:endParaRPr lang="en-US" sz="20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en-US" sz="2000" b="1" dirty="0">
                          <a:effectLst/>
                        </a:rPr>
                        <a:t>Triệu </a:t>
                      </a:r>
                      <a:r>
                        <a:rPr lang="en-US" sz="2000" b="1" dirty="0" err="1">
                          <a:effectLst/>
                        </a:rPr>
                        <a:t>chứng</a:t>
                      </a:r>
                      <a:endParaRPr lang="en-US" sz="20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vi-VN" sz="2000" b="1" dirty="0">
                          <a:effectLst/>
                        </a:rPr>
                        <a:t>Biện pháp phòng chống</a:t>
                      </a:r>
                      <a:endParaRPr lang="en-US" sz="20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extLst>
                  <a:ext uri="{0D108BD9-81ED-4DB2-BD59-A6C34878D82A}">
                    <a16:rowId xmlns:a16="http://schemas.microsoft.com/office/drawing/2014/main" val="1039684401"/>
                  </a:ext>
                </a:extLst>
              </a:tr>
              <a:tr h="418496">
                <a:tc>
                  <a:txBody>
                    <a:bodyPr/>
                    <a:lstStyle/>
                    <a:p>
                      <a:pPr algn="just">
                        <a:lnSpc>
                          <a:spcPct val="150000"/>
                        </a:lnSpc>
                        <a:spcBef>
                          <a:spcPts val="100"/>
                        </a:spcBef>
                        <a:spcAft>
                          <a:spcPts val="100"/>
                        </a:spcAft>
                      </a:pPr>
                      <a:r>
                        <a:rPr lang="vi-VN" sz="2000" dirty="0">
                          <a:effectLst/>
                        </a:rPr>
                        <a:t> </a:t>
                      </a:r>
                      <a:r>
                        <a:rPr lang="en-US" sz="2000" dirty="0" err="1">
                          <a:effectLst/>
                        </a:rPr>
                        <a:t>Cận</a:t>
                      </a:r>
                      <a:r>
                        <a:rPr lang="en-US" sz="2000" dirty="0">
                          <a:effectLst/>
                        </a:rPr>
                        <a:t> </a:t>
                      </a:r>
                      <a:r>
                        <a:rPr lang="en-US" sz="2000" dirty="0" err="1">
                          <a:effectLst/>
                        </a:rPr>
                        <a:t>thị</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2000" dirty="0">
                          <a:effectLst/>
                        </a:rPr>
                        <a:t> </a:t>
                      </a:r>
                      <a:r>
                        <a:rPr lang="en-US" sz="2000" b="0" i="0" u="none" strike="noStrike" cap="none" dirty="0" err="1">
                          <a:solidFill>
                            <a:srgbClr val="000000"/>
                          </a:solidFill>
                          <a:effectLst/>
                          <a:latin typeface="Arial"/>
                          <a:ea typeface="Arial"/>
                          <a:cs typeface="Arial"/>
                          <a:sym typeface="Arial"/>
                        </a:rPr>
                        <a:t>bẩm</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sinh</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cầu</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mắt</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dài</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hoặc</a:t>
                      </a:r>
                      <a:r>
                        <a:rPr lang="en-US" sz="2000" b="0" i="0" u="none" strike="noStrike" cap="none" dirty="0">
                          <a:solidFill>
                            <a:srgbClr val="000000"/>
                          </a:solidFill>
                          <a:effectLst/>
                          <a:latin typeface="Arial"/>
                          <a:ea typeface="Arial"/>
                          <a:cs typeface="Arial"/>
                          <a:sym typeface="Arial"/>
                        </a:rPr>
                        <a:t> do </a:t>
                      </a:r>
                      <a:r>
                        <a:rPr lang="en-US" sz="2000" b="0" i="0" u="none" strike="noStrike" cap="none" dirty="0" err="1">
                          <a:solidFill>
                            <a:srgbClr val="000000"/>
                          </a:solidFill>
                          <a:effectLst/>
                          <a:latin typeface="Arial"/>
                          <a:ea typeface="Arial"/>
                          <a:cs typeface="Arial"/>
                          <a:sym typeface="Arial"/>
                        </a:rPr>
                        <a:t>nhìn</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gần</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trong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thời</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gian</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dài</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làm</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thể</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thủy</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tinh</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phồng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lên</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mất</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khả</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năng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đàn</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hồi</a:t>
                      </a:r>
                      <a:r>
                        <a:rPr lang="en-US" sz="2000" b="0" i="0" u="none" strike="noStrike" cap="none" dirty="0">
                          <a:solidFill>
                            <a:srgbClr val="000000"/>
                          </a:solidFill>
                          <a:effectLst/>
                          <a:latin typeface="Arial"/>
                          <a:ea typeface="Arial"/>
                          <a:cs typeface="Arial"/>
                          <a:sym typeface="Arial"/>
                        </a:rPr>
                        <a:t>)</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2000" dirty="0">
                          <a:effectLst/>
                        </a:rPr>
                        <a:t> </a:t>
                      </a:r>
                      <a:r>
                        <a:rPr lang="en-US" sz="2000" b="0" i="0" u="none" strike="noStrike" cap="none" dirty="0" err="1">
                          <a:solidFill>
                            <a:srgbClr val="000000"/>
                          </a:solidFill>
                          <a:effectLst/>
                          <a:latin typeface="Arial"/>
                          <a:ea typeface="Arial"/>
                          <a:cs typeface="Arial"/>
                          <a:sym typeface="Arial"/>
                        </a:rPr>
                        <a:t>nhìn</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rõ</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vật</a:t>
                      </a:r>
                      <a:r>
                        <a:rPr lang="en-US" sz="2000" b="0" i="0" u="none" strike="noStrike" cap="none" dirty="0">
                          <a:solidFill>
                            <a:srgbClr val="000000"/>
                          </a:solidFill>
                          <a:effectLst/>
                          <a:latin typeface="Arial"/>
                          <a:ea typeface="Arial"/>
                          <a:cs typeface="Arial"/>
                          <a:sym typeface="Arial"/>
                        </a:rPr>
                        <a:t> ở </a:t>
                      </a:r>
                      <a:r>
                        <a:rPr lang="en-US" sz="2000" b="0" i="0" u="none" strike="noStrike" cap="none" dirty="0" err="1">
                          <a:solidFill>
                            <a:srgbClr val="000000"/>
                          </a:solidFill>
                          <a:effectLst/>
                          <a:latin typeface="Arial"/>
                          <a:ea typeface="Arial"/>
                          <a:cs typeface="Arial"/>
                          <a:sym typeface="Arial"/>
                        </a:rPr>
                        <a:t>gần</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không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nhìn</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rõ</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vật</a:t>
                      </a:r>
                      <a:r>
                        <a:rPr lang="en-US" sz="2000" b="0" i="0" u="none" strike="noStrike" cap="none" dirty="0">
                          <a:solidFill>
                            <a:srgbClr val="000000"/>
                          </a:solidFill>
                          <a:effectLst/>
                          <a:latin typeface="Arial"/>
                          <a:ea typeface="Arial"/>
                          <a:cs typeface="Arial"/>
                          <a:sym typeface="Arial"/>
                        </a:rPr>
                        <a:t> ở xa, </a:t>
                      </a:r>
                      <a:r>
                        <a:rPr lang="en-US" sz="2000" b="0" i="0" u="none" strike="noStrike" cap="none" dirty="0" err="1">
                          <a:solidFill>
                            <a:srgbClr val="000000"/>
                          </a:solidFill>
                          <a:effectLst/>
                          <a:latin typeface="Arial"/>
                          <a:ea typeface="Arial"/>
                          <a:cs typeface="Arial"/>
                          <a:sym typeface="Arial"/>
                        </a:rPr>
                        <a:t>ảnh</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của</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vật</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phía</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trước</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màng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lưới</a:t>
                      </a:r>
                      <a:r>
                        <a:rPr lang="en-US" sz="2000" b="0" i="0" u="none" strike="noStrike" cap="none" dirty="0">
                          <a:solidFill>
                            <a:srgbClr val="000000"/>
                          </a:solidFill>
                          <a:effectLst/>
                          <a:latin typeface="Arial"/>
                          <a:ea typeface="Arial"/>
                          <a:cs typeface="Arial"/>
                          <a:sym typeface="Arial"/>
                        </a:rPr>
                        <a:t>.</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2000" dirty="0">
                          <a:effectLst/>
                        </a:rPr>
                        <a:t> </a:t>
                      </a:r>
                      <a:r>
                        <a:rPr lang="en-US" sz="2000" dirty="0" err="1">
                          <a:effectLst/>
                        </a:rPr>
                        <a:t>đeo</a:t>
                      </a:r>
                      <a:r>
                        <a:rPr lang="en-US" sz="2000" dirty="0">
                          <a:effectLst/>
                        </a:rPr>
                        <a:t> </a:t>
                      </a:r>
                      <a:r>
                        <a:rPr lang="en-US" sz="2000" dirty="0" err="1">
                          <a:effectLst/>
                        </a:rPr>
                        <a:t>kính</a:t>
                      </a:r>
                      <a:r>
                        <a:rPr lang="en-US" sz="2000" dirty="0">
                          <a:effectLst/>
                        </a:rPr>
                        <a:t> </a:t>
                      </a:r>
                      <a:r>
                        <a:rPr lang="en-US" sz="2000" dirty="0" err="1">
                          <a:effectLst/>
                        </a:rPr>
                        <a:t>cận</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extLst>
                  <a:ext uri="{0D108BD9-81ED-4DB2-BD59-A6C34878D82A}">
                    <a16:rowId xmlns:a16="http://schemas.microsoft.com/office/drawing/2014/main" val="758912821"/>
                  </a:ext>
                </a:extLst>
              </a:tr>
              <a:tr h="418496">
                <a:tc>
                  <a:txBody>
                    <a:bodyPr/>
                    <a:lstStyle/>
                    <a:p>
                      <a:pPr algn="just">
                        <a:lnSpc>
                          <a:spcPct val="150000"/>
                        </a:lnSpc>
                        <a:spcBef>
                          <a:spcPts val="100"/>
                        </a:spcBef>
                        <a:spcAft>
                          <a:spcPts val="100"/>
                        </a:spcAft>
                      </a:pPr>
                      <a:r>
                        <a:rPr lang="vi-VN"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2000" dirty="0">
                          <a:effectLst/>
                        </a:rPr>
                        <a:t> </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2000" dirty="0">
                          <a:effectLst/>
                        </a:rPr>
                        <a:t> </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2000" dirty="0">
                          <a:effectLst/>
                        </a:rPr>
                        <a:t> </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extLst>
                  <a:ext uri="{0D108BD9-81ED-4DB2-BD59-A6C34878D82A}">
                    <a16:rowId xmlns:a16="http://schemas.microsoft.com/office/drawing/2014/main" val="2085684119"/>
                  </a:ext>
                </a:extLst>
              </a:tr>
            </a:tbl>
          </a:graphicData>
        </a:graphic>
      </p:graphicFrame>
    </p:spTree>
    <p:extLst>
      <p:ext uri="{BB962C8B-B14F-4D97-AF65-F5344CB8AC3E}">
        <p14:creationId xmlns:p14="http://schemas.microsoft.com/office/powerpoint/2010/main" val="251581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ân biệt loạn thị và cận thị: Bệnh nào nguy hiểm hơn?">
            <a:extLst>
              <a:ext uri="{FF2B5EF4-FFF2-40B4-BE49-F238E27FC236}">
                <a16:creationId xmlns:a16="http://schemas.microsoft.com/office/drawing/2014/main" id="{9D471FEA-EDF4-A621-2784-0021F567B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3"/>
            <a:ext cx="9144000" cy="5018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772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grpSp>
        <p:nvGrpSpPr>
          <p:cNvPr id="770" name="Google Shape;770;p36"/>
          <p:cNvGrpSpPr/>
          <p:nvPr/>
        </p:nvGrpSpPr>
        <p:grpSpPr>
          <a:xfrm rot="-385157">
            <a:off x="5444387" y="3145216"/>
            <a:ext cx="1273792" cy="1254346"/>
            <a:chOff x="5444627" y="3145162"/>
            <a:chExt cx="1273831" cy="1254384"/>
          </a:xfrm>
        </p:grpSpPr>
        <p:sp>
          <p:nvSpPr>
            <p:cNvPr id="771" name="Google Shape;771;p36"/>
            <p:cNvSpPr/>
            <p:nvPr/>
          </p:nvSpPr>
          <p:spPr>
            <a:xfrm>
              <a:off x="5453128" y="3145162"/>
              <a:ext cx="1256845" cy="1254384"/>
            </a:xfrm>
            <a:custGeom>
              <a:avLst/>
              <a:gdLst/>
              <a:ahLst/>
              <a:cxnLst/>
              <a:rect l="l" t="t" r="r" b="b"/>
              <a:pathLst>
                <a:path w="5618" h="5607" extrusionOk="0">
                  <a:moveTo>
                    <a:pt x="2182" y="1"/>
                  </a:moveTo>
                  <a:cubicBezTo>
                    <a:pt x="1763" y="1"/>
                    <a:pt x="1391" y="249"/>
                    <a:pt x="1285" y="629"/>
                  </a:cubicBezTo>
                  <a:cubicBezTo>
                    <a:pt x="1199" y="940"/>
                    <a:pt x="727" y="1013"/>
                    <a:pt x="612" y="1566"/>
                  </a:cubicBezTo>
                  <a:cubicBezTo>
                    <a:pt x="612" y="1567"/>
                    <a:pt x="611" y="1568"/>
                    <a:pt x="611" y="1569"/>
                  </a:cubicBezTo>
                  <a:cubicBezTo>
                    <a:pt x="541" y="1907"/>
                    <a:pt x="679" y="1968"/>
                    <a:pt x="358" y="2531"/>
                  </a:cubicBezTo>
                  <a:cubicBezTo>
                    <a:pt x="183" y="2838"/>
                    <a:pt x="1" y="3156"/>
                    <a:pt x="192" y="3829"/>
                  </a:cubicBezTo>
                  <a:cubicBezTo>
                    <a:pt x="270" y="4104"/>
                    <a:pt x="473" y="4338"/>
                    <a:pt x="656" y="4563"/>
                  </a:cubicBezTo>
                  <a:cubicBezTo>
                    <a:pt x="672" y="4583"/>
                    <a:pt x="695" y="4594"/>
                    <a:pt x="719" y="4594"/>
                  </a:cubicBezTo>
                  <a:cubicBezTo>
                    <a:pt x="737" y="4594"/>
                    <a:pt x="756" y="4588"/>
                    <a:pt x="771" y="4576"/>
                  </a:cubicBezTo>
                  <a:cubicBezTo>
                    <a:pt x="809" y="4625"/>
                    <a:pt x="847" y="4674"/>
                    <a:pt x="883" y="4725"/>
                  </a:cubicBezTo>
                  <a:cubicBezTo>
                    <a:pt x="846" y="4751"/>
                    <a:pt x="837" y="4801"/>
                    <a:pt x="861" y="4839"/>
                  </a:cubicBezTo>
                  <a:cubicBezTo>
                    <a:pt x="950" y="4973"/>
                    <a:pt x="945" y="4996"/>
                    <a:pt x="1008" y="5079"/>
                  </a:cubicBezTo>
                  <a:cubicBezTo>
                    <a:pt x="1008" y="5079"/>
                    <a:pt x="1009" y="5080"/>
                    <a:pt x="1009" y="5080"/>
                  </a:cubicBezTo>
                  <a:cubicBezTo>
                    <a:pt x="1263" y="5417"/>
                    <a:pt x="1830" y="5536"/>
                    <a:pt x="2310" y="5601"/>
                  </a:cubicBezTo>
                  <a:cubicBezTo>
                    <a:pt x="2333" y="5604"/>
                    <a:pt x="2356" y="5606"/>
                    <a:pt x="2379" y="5606"/>
                  </a:cubicBezTo>
                  <a:cubicBezTo>
                    <a:pt x="2552" y="5606"/>
                    <a:pt x="2714" y="5519"/>
                    <a:pt x="2810" y="5374"/>
                  </a:cubicBezTo>
                  <a:cubicBezTo>
                    <a:pt x="2905" y="5519"/>
                    <a:pt x="3066" y="5606"/>
                    <a:pt x="3239" y="5606"/>
                  </a:cubicBezTo>
                  <a:cubicBezTo>
                    <a:pt x="3262" y="5606"/>
                    <a:pt x="3285" y="5604"/>
                    <a:pt x="3308" y="5601"/>
                  </a:cubicBezTo>
                  <a:cubicBezTo>
                    <a:pt x="3788" y="5536"/>
                    <a:pt x="4355" y="5417"/>
                    <a:pt x="4609" y="5080"/>
                  </a:cubicBezTo>
                  <a:cubicBezTo>
                    <a:pt x="4609" y="5080"/>
                    <a:pt x="4610" y="5079"/>
                    <a:pt x="4610" y="5079"/>
                  </a:cubicBezTo>
                  <a:cubicBezTo>
                    <a:pt x="4709" y="4950"/>
                    <a:pt x="4653" y="4944"/>
                    <a:pt x="5011" y="4505"/>
                  </a:cubicBezTo>
                  <a:cubicBezTo>
                    <a:pt x="5176" y="4301"/>
                    <a:pt x="5355" y="4081"/>
                    <a:pt x="5426" y="3829"/>
                  </a:cubicBezTo>
                  <a:cubicBezTo>
                    <a:pt x="5617" y="3156"/>
                    <a:pt x="5436" y="2838"/>
                    <a:pt x="5260" y="2531"/>
                  </a:cubicBezTo>
                  <a:cubicBezTo>
                    <a:pt x="4940" y="1969"/>
                    <a:pt x="5077" y="1907"/>
                    <a:pt x="5007" y="1569"/>
                  </a:cubicBezTo>
                  <a:cubicBezTo>
                    <a:pt x="5007" y="1568"/>
                    <a:pt x="5007" y="1567"/>
                    <a:pt x="5007" y="1566"/>
                  </a:cubicBezTo>
                  <a:cubicBezTo>
                    <a:pt x="4983" y="1454"/>
                    <a:pt x="4943" y="1352"/>
                    <a:pt x="4886" y="1261"/>
                  </a:cubicBezTo>
                  <a:cubicBezTo>
                    <a:pt x="4870" y="1236"/>
                    <a:pt x="4844" y="1223"/>
                    <a:pt x="4817" y="1223"/>
                  </a:cubicBezTo>
                  <a:cubicBezTo>
                    <a:pt x="4802" y="1223"/>
                    <a:pt x="4787" y="1227"/>
                    <a:pt x="4773" y="1236"/>
                  </a:cubicBezTo>
                  <a:cubicBezTo>
                    <a:pt x="4772" y="1236"/>
                    <a:pt x="4771" y="1237"/>
                    <a:pt x="4770" y="1238"/>
                  </a:cubicBezTo>
                  <a:cubicBezTo>
                    <a:pt x="4730" y="1188"/>
                    <a:pt x="4687" y="1143"/>
                    <a:pt x="4643" y="1102"/>
                  </a:cubicBezTo>
                  <a:lnTo>
                    <a:pt x="4644" y="1102"/>
                  </a:lnTo>
                  <a:cubicBezTo>
                    <a:pt x="4673" y="1067"/>
                    <a:pt x="4669" y="1015"/>
                    <a:pt x="4634" y="985"/>
                  </a:cubicBezTo>
                  <a:cubicBezTo>
                    <a:pt x="4503" y="872"/>
                    <a:pt x="4375" y="779"/>
                    <a:pt x="4333" y="630"/>
                  </a:cubicBezTo>
                  <a:cubicBezTo>
                    <a:pt x="4227" y="249"/>
                    <a:pt x="3855" y="1"/>
                    <a:pt x="3437" y="1"/>
                  </a:cubicBezTo>
                  <a:cubicBezTo>
                    <a:pt x="3362" y="1"/>
                    <a:pt x="3287" y="9"/>
                    <a:pt x="3211" y="25"/>
                  </a:cubicBezTo>
                  <a:cubicBezTo>
                    <a:pt x="3040" y="61"/>
                    <a:pt x="2895" y="174"/>
                    <a:pt x="2810" y="320"/>
                  </a:cubicBezTo>
                  <a:cubicBezTo>
                    <a:pt x="2724" y="174"/>
                    <a:pt x="2578" y="61"/>
                    <a:pt x="2408" y="25"/>
                  </a:cubicBezTo>
                  <a:cubicBezTo>
                    <a:pt x="2332" y="9"/>
                    <a:pt x="2257" y="1"/>
                    <a:pt x="2182"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72" name="Google Shape;772;p36"/>
            <p:cNvSpPr/>
            <p:nvPr/>
          </p:nvSpPr>
          <p:spPr>
            <a:xfrm>
              <a:off x="5444627" y="3163506"/>
              <a:ext cx="637371" cy="1217471"/>
            </a:xfrm>
            <a:custGeom>
              <a:avLst/>
              <a:gdLst/>
              <a:ahLst/>
              <a:cxnLst/>
              <a:rect l="l" t="t" r="r" b="b"/>
              <a:pathLst>
                <a:path w="2849" h="5442" extrusionOk="0">
                  <a:moveTo>
                    <a:pt x="2217" y="1"/>
                  </a:moveTo>
                  <a:cubicBezTo>
                    <a:pt x="1827" y="1"/>
                    <a:pt x="1496" y="236"/>
                    <a:pt x="1403" y="569"/>
                  </a:cubicBezTo>
                  <a:cubicBezTo>
                    <a:pt x="1291" y="970"/>
                    <a:pt x="706" y="982"/>
                    <a:pt x="706" y="1740"/>
                  </a:cubicBezTo>
                  <a:cubicBezTo>
                    <a:pt x="706" y="2539"/>
                    <a:pt x="0" y="2637"/>
                    <a:pt x="308" y="3724"/>
                  </a:cubicBezTo>
                  <a:cubicBezTo>
                    <a:pt x="425" y="4135"/>
                    <a:pt x="842" y="4447"/>
                    <a:pt x="1059" y="4865"/>
                  </a:cubicBezTo>
                  <a:cubicBezTo>
                    <a:pt x="1264" y="5258"/>
                    <a:pt x="1930" y="5379"/>
                    <a:pt x="2359" y="5437"/>
                  </a:cubicBezTo>
                  <a:cubicBezTo>
                    <a:pt x="2379" y="5440"/>
                    <a:pt x="2399" y="5442"/>
                    <a:pt x="2419" y="5442"/>
                  </a:cubicBezTo>
                  <a:cubicBezTo>
                    <a:pt x="2653" y="5442"/>
                    <a:pt x="2849" y="5253"/>
                    <a:pt x="2849" y="5011"/>
                  </a:cubicBezTo>
                  <a:lnTo>
                    <a:pt x="2849" y="532"/>
                  </a:lnTo>
                  <a:cubicBezTo>
                    <a:pt x="2845" y="294"/>
                    <a:pt x="2661" y="74"/>
                    <a:pt x="2428" y="23"/>
                  </a:cubicBezTo>
                  <a:cubicBezTo>
                    <a:pt x="2357" y="8"/>
                    <a:pt x="2286" y="1"/>
                    <a:pt x="2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6081086" y="3163506"/>
              <a:ext cx="637371" cy="1217471"/>
            </a:xfrm>
            <a:custGeom>
              <a:avLst/>
              <a:gdLst/>
              <a:ahLst/>
              <a:cxnLst/>
              <a:rect l="l" t="t" r="r" b="b"/>
              <a:pathLst>
                <a:path w="2849" h="5442" extrusionOk="0">
                  <a:moveTo>
                    <a:pt x="632" y="1"/>
                  </a:moveTo>
                  <a:cubicBezTo>
                    <a:pt x="563" y="1"/>
                    <a:pt x="492" y="8"/>
                    <a:pt x="421" y="23"/>
                  </a:cubicBezTo>
                  <a:cubicBezTo>
                    <a:pt x="189" y="74"/>
                    <a:pt x="5" y="294"/>
                    <a:pt x="0" y="532"/>
                  </a:cubicBezTo>
                  <a:lnTo>
                    <a:pt x="0" y="5011"/>
                  </a:lnTo>
                  <a:cubicBezTo>
                    <a:pt x="0" y="5253"/>
                    <a:pt x="197" y="5442"/>
                    <a:pt x="431" y="5442"/>
                  </a:cubicBezTo>
                  <a:cubicBezTo>
                    <a:pt x="451" y="5442"/>
                    <a:pt x="471" y="5440"/>
                    <a:pt x="491" y="5437"/>
                  </a:cubicBezTo>
                  <a:cubicBezTo>
                    <a:pt x="919" y="5379"/>
                    <a:pt x="1586" y="5258"/>
                    <a:pt x="1790" y="4865"/>
                  </a:cubicBezTo>
                  <a:cubicBezTo>
                    <a:pt x="2008" y="4447"/>
                    <a:pt x="2425" y="4135"/>
                    <a:pt x="2541" y="3724"/>
                  </a:cubicBezTo>
                  <a:cubicBezTo>
                    <a:pt x="2849" y="2637"/>
                    <a:pt x="2143" y="2539"/>
                    <a:pt x="2143" y="1740"/>
                  </a:cubicBezTo>
                  <a:cubicBezTo>
                    <a:pt x="2143" y="982"/>
                    <a:pt x="1558" y="970"/>
                    <a:pt x="1447" y="569"/>
                  </a:cubicBezTo>
                  <a:cubicBezTo>
                    <a:pt x="1354" y="236"/>
                    <a:pt x="1022"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5453128" y="3145162"/>
              <a:ext cx="1045432" cy="1037154"/>
            </a:xfrm>
            <a:custGeom>
              <a:avLst/>
              <a:gdLst/>
              <a:ahLst/>
              <a:cxnLst/>
              <a:rect l="l" t="t" r="r" b="b"/>
              <a:pathLst>
                <a:path w="4673" h="4636" extrusionOk="0">
                  <a:moveTo>
                    <a:pt x="2181" y="0"/>
                  </a:moveTo>
                  <a:cubicBezTo>
                    <a:pt x="1763" y="0"/>
                    <a:pt x="1391" y="250"/>
                    <a:pt x="1285" y="629"/>
                  </a:cubicBezTo>
                  <a:cubicBezTo>
                    <a:pt x="1198" y="940"/>
                    <a:pt x="727" y="1012"/>
                    <a:pt x="612" y="1565"/>
                  </a:cubicBezTo>
                  <a:cubicBezTo>
                    <a:pt x="611" y="1566"/>
                    <a:pt x="611" y="1567"/>
                    <a:pt x="611" y="1569"/>
                  </a:cubicBezTo>
                  <a:cubicBezTo>
                    <a:pt x="541" y="1906"/>
                    <a:pt x="679" y="1967"/>
                    <a:pt x="358" y="2530"/>
                  </a:cubicBezTo>
                  <a:cubicBezTo>
                    <a:pt x="182" y="2838"/>
                    <a:pt x="1" y="3155"/>
                    <a:pt x="192" y="3828"/>
                  </a:cubicBezTo>
                  <a:cubicBezTo>
                    <a:pt x="269" y="4103"/>
                    <a:pt x="473" y="4337"/>
                    <a:pt x="655" y="4563"/>
                  </a:cubicBezTo>
                  <a:cubicBezTo>
                    <a:pt x="671" y="4583"/>
                    <a:pt x="695" y="4593"/>
                    <a:pt x="719" y="4593"/>
                  </a:cubicBezTo>
                  <a:cubicBezTo>
                    <a:pt x="737" y="4593"/>
                    <a:pt x="756" y="4587"/>
                    <a:pt x="771" y="4575"/>
                  </a:cubicBezTo>
                  <a:cubicBezTo>
                    <a:pt x="805" y="4546"/>
                    <a:pt x="812" y="4495"/>
                    <a:pt x="782" y="4459"/>
                  </a:cubicBezTo>
                  <a:cubicBezTo>
                    <a:pt x="742" y="4408"/>
                    <a:pt x="705" y="4363"/>
                    <a:pt x="661" y="4308"/>
                  </a:cubicBezTo>
                  <a:lnTo>
                    <a:pt x="661" y="4308"/>
                  </a:lnTo>
                  <a:cubicBezTo>
                    <a:pt x="688" y="4312"/>
                    <a:pt x="719" y="4314"/>
                    <a:pt x="751" y="4314"/>
                  </a:cubicBezTo>
                  <a:cubicBezTo>
                    <a:pt x="880" y="4314"/>
                    <a:pt x="1040" y="4280"/>
                    <a:pt x="1234" y="4180"/>
                  </a:cubicBezTo>
                  <a:cubicBezTo>
                    <a:pt x="1274" y="4159"/>
                    <a:pt x="1289" y="4109"/>
                    <a:pt x="1269" y="4069"/>
                  </a:cubicBezTo>
                  <a:cubicBezTo>
                    <a:pt x="1254" y="4041"/>
                    <a:pt x="1225" y="4025"/>
                    <a:pt x="1196" y="4025"/>
                  </a:cubicBezTo>
                  <a:cubicBezTo>
                    <a:pt x="1183" y="4025"/>
                    <a:pt x="1171" y="4028"/>
                    <a:pt x="1159" y="4034"/>
                  </a:cubicBezTo>
                  <a:cubicBezTo>
                    <a:pt x="990" y="4122"/>
                    <a:pt x="855" y="4150"/>
                    <a:pt x="750" y="4150"/>
                  </a:cubicBezTo>
                  <a:cubicBezTo>
                    <a:pt x="585" y="4150"/>
                    <a:pt x="498" y="4078"/>
                    <a:pt x="479" y="4060"/>
                  </a:cubicBezTo>
                  <a:cubicBezTo>
                    <a:pt x="422" y="3971"/>
                    <a:pt x="377" y="3879"/>
                    <a:pt x="350" y="3784"/>
                  </a:cubicBezTo>
                  <a:cubicBezTo>
                    <a:pt x="178" y="3177"/>
                    <a:pt x="335" y="2903"/>
                    <a:pt x="501" y="2611"/>
                  </a:cubicBezTo>
                  <a:cubicBezTo>
                    <a:pt x="585" y="2464"/>
                    <a:pt x="671" y="2313"/>
                    <a:pt x="717" y="2120"/>
                  </a:cubicBezTo>
                  <a:cubicBezTo>
                    <a:pt x="800" y="2274"/>
                    <a:pt x="926" y="2396"/>
                    <a:pt x="1090" y="2476"/>
                  </a:cubicBezTo>
                  <a:cubicBezTo>
                    <a:pt x="1102" y="2482"/>
                    <a:pt x="1114" y="2485"/>
                    <a:pt x="1127" y="2485"/>
                  </a:cubicBezTo>
                  <a:cubicBezTo>
                    <a:pt x="1157" y="2485"/>
                    <a:pt x="1186" y="2468"/>
                    <a:pt x="1200" y="2438"/>
                  </a:cubicBezTo>
                  <a:cubicBezTo>
                    <a:pt x="1220" y="2398"/>
                    <a:pt x="1204" y="2348"/>
                    <a:pt x="1163" y="2328"/>
                  </a:cubicBezTo>
                  <a:cubicBezTo>
                    <a:pt x="731" y="2116"/>
                    <a:pt x="767" y="1652"/>
                    <a:pt x="772" y="1599"/>
                  </a:cubicBezTo>
                  <a:cubicBezTo>
                    <a:pt x="843" y="1259"/>
                    <a:pt x="1077" y="1138"/>
                    <a:pt x="1256" y="966"/>
                  </a:cubicBezTo>
                  <a:cubicBezTo>
                    <a:pt x="1274" y="1190"/>
                    <a:pt x="1390" y="1363"/>
                    <a:pt x="1599" y="1472"/>
                  </a:cubicBezTo>
                  <a:cubicBezTo>
                    <a:pt x="1610" y="1478"/>
                    <a:pt x="1623" y="1481"/>
                    <a:pt x="1636" y="1481"/>
                  </a:cubicBezTo>
                  <a:cubicBezTo>
                    <a:pt x="1665" y="1481"/>
                    <a:pt x="1694" y="1465"/>
                    <a:pt x="1709" y="1436"/>
                  </a:cubicBezTo>
                  <a:cubicBezTo>
                    <a:pt x="1729" y="1396"/>
                    <a:pt x="1714" y="1347"/>
                    <a:pt x="1674" y="1326"/>
                  </a:cubicBezTo>
                  <a:cubicBezTo>
                    <a:pt x="1222" y="1091"/>
                    <a:pt x="1501" y="537"/>
                    <a:pt x="1514" y="513"/>
                  </a:cubicBezTo>
                  <a:cubicBezTo>
                    <a:pt x="1645" y="297"/>
                    <a:pt x="1900" y="165"/>
                    <a:pt x="2182" y="165"/>
                  </a:cubicBezTo>
                  <a:cubicBezTo>
                    <a:pt x="2245" y="165"/>
                    <a:pt x="2309" y="171"/>
                    <a:pt x="2374" y="185"/>
                  </a:cubicBezTo>
                  <a:cubicBezTo>
                    <a:pt x="2559" y="226"/>
                    <a:pt x="2709" y="398"/>
                    <a:pt x="2727" y="584"/>
                  </a:cubicBezTo>
                  <a:cubicBezTo>
                    <a:pt x="2726" y="606"/>
                    <a:pt x="2728" y="1290"/>
                    <a:pt x="2728" y="1290"/>
                  </a:cubicBezTo>
                  <a:cubicBezTo>
                    <a:pt x="2661" y="1157"/>
                    <a:pt x="2580" y="1056"/>
                    <a:pt x="2507" y="981"/>
                  </a:cubicBezTo>
                  <a:cubicBezTo>
                    <a:pt x="2313" y="786"/>
                    <a:pt x="2117" y="727"/>
                    <a:pt x="2109" y="725"/>
                  </a:cubicBezTo>
                  <a:cubicBezTo>
                    <a:pt x="2101" y="722"/>
                    <a:pt x="2093" y="721"/>
                    <a:pt x="2086" y="721"/>
                  </a:cubicBezTo>
                  <a:cubicBezTo>
                    <a:pt x="2050" y="721"/>
                    <a:pt x="2017" y="744"/>
                    <a:pt x="2007" y="780"/>
                  </a:cubicBezTo>
                  <a:cubicBezTo>
                    <a:pt x="1993" y="823"/>
                    <a:pt x="2019" y="869"/>
                    <a:pt x="2062" y="882"/>
                  </a:cubicBezTo>
                  <a:cubicBezTo>
                    <a:pt x="2069" y="884"/>
                    <a:pt x="2694" y="1081"/>
                    <a:pt x="2727" y="1970"/>
                  </a:cubicBezTo>
                  <a:cubicBezTo>
                    <a:pt x="2727" y="1972"/>
                    <a:pt x="2728" y="3707"/>
                    <a:pt x="2728" y="3708"/>
                  </a:cubicBezTo>
                  <a:cubicBezTo>
                    <a:pt x="2641" y="3615"/>
                    <a:pt x="2503" y="3535"/>
                    <a:pt x="2284" y="3530"/>
                  </a:cubicBezTo>
                  <a:cubicBezTo>
                    <a:pt x="2280" y="3530"/>
                    <a:pt x="2277" y="3530"/>
                    <a:pt x="2273" y="3530"/>
                  </a:cubicBezTo>
                  <a:cubicBezTo>
                    <a:pt x="2041" y="3530"/>
                    <a:pt x="1707" y="3728"/>
                    <a:pt x="1670" y="3751"/>
                  </a:cubicBezTo>
                  <a:cubicBezTo>
                    <a:pt x="1631" y="3775"/>
                    <a:pt x="1618" y="3825"/>
                    <a:pt x="1641" y="3864"/>
                  </a:cubicBezTo>
                  <a:cubicBezTo>
                    <a:pt x="1657" y="3890"/>
                    <a:pt x="1684" y="3904"/>
                    <a:pt x="1712" y="3904"/>
                  </a:cubicBezTo>
                  <a:cubicBezTo>
                    <a:pt x="1726" y="3904"/>
                    <a:pt x="1741" y="3900"/>
                    <a:pt x="1755" y="3891"/>
                  </a:cubicBezTo>
                  <a:cubicBezTo>
                    <a:pt x="1845" y="3836"/>
                    <a:pt x="2115" y="3693"/>
                    <a:pt x="2273" y="3693"/>
                  </a:cubicBezTo>
                  <a:cubicBezTo>
                    <a:pt x="2275" y="3693"/>
                    <a:pt x="2277" y="3693"/>
                    <a:pt x="2279" y="3693"/>
                  </a:cubicBezTo>
                  <a:cubicBezTo>
                    <a:pt x="2646" y="3703"/>
                    <a:pt x="2716" y="3970"/>
                    <a:pt x="2727" y="4124"/>
                  </a:cubicBezTo>
                  <a:cubicBezTo>
                    <a:pt x="2731" y="4159"/>
                    <a:pt x="2728" y="4554"/>
                    <a:pt x="2728" y="4554"/>
                  </a:cubicBezTo>
                  <a:cubicBezTo>
                    <a:pt x="2728" y="4599"/>
                    <a:pt x="2764" y="4635"/>
                    <a:pt x="2811" y="4635"/>
                  </a:cubicBezTo>
                  <a:cubicBezTo>
                    <a:pt x="2856" y="4635"/>
                    <a:pt x="2892" y="4599"/>
                    <a:pt x="2892" y="4554"/>
                  </a:cubicBezTo>
                  <a:lnTo>
                    <a:pt x="2892" y="4107"/>
                  </a:lnTo>
                  <a:cubicBezTo>
                    <a:pt x="2907" y="3951"/>
                    <a:pt x="2984" y="3702"/>
                    <a:pt x="3339" y="3693"/>
                  </a:cubicBezTo>
                  <a:cubicBezTo>
                    <a:pt x="3340" y="3693"/>
                    <a:pt x="3342" y="3693"/>
                    <a:pt x="3344" y="3693"/>
                  </a:cubicBezTo>
                  <a:cubicBezTo>
                    <a:pt x="3501" y="3693"/>
                    <a:pt x="3771" y="3836"/>
                    <a:pt x="3863" y="3891"/>
                  </a:cubicBezTo>
                  <a:cubicBezTo>
                    <a:pt x="3877" y="3900"/>
                    <a:pt x="3892" y="3904"/>
                    <a:pt x="3906" y="3904"/>
                  </a:cubicBezTo>
                  <a:cubicBezTo>
                    <a:pt x="3934" y="3904"/>
                    <a:pt x="3960" y="3890"/>
                    <a:pt x="3975" y="3864"/>
                  </a:cubicBezTo>
                  <a:cubicBezTo>
                    <a:pt x="4000" y="3825"/>
                    <a:pt x="3987" y="3774"/>
                    <a:pt x="3948" y="3751"/>
                  </a:cubicBezTo>
                  <a:cubicBezTo>
                    <a:pt x="3911" y="3728"/>
                    <a:pt x="3578" y="3530"/>
                    <a:pt x="3345" y="3530"/>
                  </a:cubicBezTo>
                  <a:cubicBezTo>
                    <a:pt x="3341" y="3530"/>
                    <a:pt x="3338" y="3530"/>
                    <a:pt x="3334" y="3530"/>
                  </a:cubicBezTo>
                  <a:cubicBezTo>
                    <a:pt x="3118" y="3534"/>
                    <a:pt x="2980" y="3613"/>
                    <a:pt x="2892" y="3705"/>
                  </a:cubicBezTo>
                  <a:lnTo>
                    <a:pt x="2892" y="1936"/>
                  </a:lnTo>
                  <a:cubicBezTo>
                    <a:pt x="2935" y="1132"/>
                    <a:pt x="3471" y="908"/>
                    <a:pt x="3556" y="882"/>
                  </a:cubicBezTo>
                  <a:cubicBezTo>
                    <a:pt x="3599" y="868"/>
                    <a:pt x="3625" y="823"/>
                    <a:pt x="3611" y="780"/>
                  </a:cubicBezTo>
                  <a:cubicBezTo>
                    <a:pt x="3601" y="744"/>
                    <a:pt x="3568" y="721"/>
                    <a:pt x="3533" y="721"/>
                  </a:cubicBezTo>
                  <a:cubicBezTo>
                    <a:pt x="3525" y="721"/>
                    <a:pt x="3517" y="722"/>
                    <a:pt x="3509" y="725"/>
                  </a:cubicBezTo>
                  <a:cubicBezTo>
                    <a:pt x="3501" y="727"/>
                    <a:pt x="3305" y="786"/>
                    <a:pt x="3111" y="981"/>
                  </a:cubicBezTo>
                  <a:cubicBezTo>
                    <a:pt x="3039" y="1055"/>
                    <a:pt x="2959" y="1154"/>
                    <a:pt x="2892" y="1285"/>
                  </a:cubicBezTo>
                  <a:cubicBezTo>
                    <a:pt x="2892" y="574"/>
                    <a:pt x="2893" y="620"/>
                    <a:pt x="2891" y="584"/>
                  </a:cubicBezTo>
                  <a:cubicBezTo>
                    <a:pt x="2909" y="397"/>
                    <a:pt x="3059" y="225"/>
                    <a:pt x="3244" y="185"/>
                  </a:cubicBezTo>
                  <a:cubicBezTo>
                    <a:pt x="3309" y="171"/>
                    <a:pt x="3374" y="164"/>
                    <a:pt x="3437" y="164"/>
                  </a:cubicBezTo>
                  <a:cubicBezTo>
                    <a:pt x="3719" y="164"/>
                    <a:pt x="3974" y="297"/>
                    <a:pt x="4104" y="512"/>
                  </a:cubicBezTo>
                  <a:lnTo>
                    <a:pt x="4104" y="513"/>
                  </a:lnTo>
                  <a:cubicBezTo>
                    <a:pt x="4105" y="514"/>
                    <a:pt x="4182" y="663"/>
                    <a:pt x="4198" y="840"/>
                  </a:cubicBezTo>
                  <a:cubicBezTo>
                    <a:pt x="4217" y="1064"/>
                    <a:pt x="4132" y="1227"/>
                    <a:pt x="3944" y="1325"/>
                  </a:cubicBezTo>
                  <a:cubicBezTo>
                    <a:pt x="3904" y="1346"/>
                    <a:pt x="3889" y="1395"/>
                    <a:pt x="3910" y="1436"/>
                  </a:cubicBezTo>
                  <a:cubicBezTo>
                    <a:pt x="3924" y="1464"/>
                    <a:pt x="3953" y="1480"/>
                    <a:pt x="3982" y="1480"/>
                  </a:cubicBezTo>
                  <a:cubicBezTo>
                    <a:pt x="3995" y="1480"/>
                    <a:pt x="4008" y="1477"/>
                    <a:pt x="4019" y="1470"/>
                  </a:cubicBezTo>
                  <a:cubicBezTo>
                    <a:pt x="4228" y="1363"/>
                    <a:pt x="4344" y="1190"/>
                    <a:pt x="4362" y="964"/>
                  </a:cubicBezTo>
                  <a:cubicBezTo>
                    <a:pt x="4414" y="1016"/>
                    <a:pt x="4472" y="1061"/>
                    <a:pt x="4528" y="1109"/>
                  </a:cubicBezTo>
                  <a:cubicBezTo>
                    <a:pt x="4543" y="1122"/>
                    <a:pt x="4563" y="1129"/>
                    <a:pt x="4582" y="1129"/>
                  </a:cubicBezTo>
                  <a:cubicBezTo>
                    <a:pt x="4604" y="1129"/>
                    <a:pt x="4627" y="1120"/>
                    <a:pt x="4643" y="1101"/>
                  </a:cubicBezTo>
                  <a:cubicBezTo>
                    <a:pt x="4672" y="1066"/>
                    <a:pt x="4669" y="1014"/>
                    <a:pt x="4634" y="984"/>
                  </a:cubicBezTo>
                  <a:cubicBezTo>
                    <a:pt x="4502" y="871"/>
                    <a:pt x="4374" y="778"/>
                    <a:pt x="4333" y="629"/>
                  </a:cubicBezTo>
                  <a:cubicBezTo>
                    <a:pt x="4227" y="250"/>
                    <a:pt x="3855" y="0"/>
                    <a:pt x="3437" y="0"/>
                  </a:cubicBezTo>
                  <a:cubicBezTo>
                    <a:pt x="3362" y="0"/>
                    <a:pt x="3286" y="8"/>
                    <a:pt x="3210" y="25"/>
                  </a:cubicBezTo>
                  <a:cubicBezTo>
                    <a:pt x="3040" y="61"/>
                    <a:pt x="2895" y="174"/>
                    <a:pt x="2808" y="319"/>
                  </a:cubicBezTo>
                  <a:cubicBezTo>
                    <a:pt x="2723" y="174"/>
                    <a:pt x="2578" y="61"/>
                    <a:pt x="2407" y="25"/>
                  </a:cubicBezTo>
                  <a:cubicBezTo>
                    <a:pt x="2331" y="8"/>
                    <a:pt x="2255" y="0"/>
                    <a:pt x="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5639927" y="3418537"/>
              <a:ext cx="1070041" cy="981001"/>
            </a:xfrm>
            <a:custGeom>
              <a:avLst/>
              <a:gdLst/>
              <a:ahLst/>
              <a:cxnLst/>
              <a:rect l="l" t="t" r="r" b="b"/>
              <a:pathLst>
                <a:path w="4783" h="4385" extrusionOk="0">
                  <a:moveTo>
                    <a:pt x="3982" y="0"/>
                  </a:moveTo>
                  <a:cubicBezTo>
                    <a:pt x="3967" y="0"/>
                    <a:pt x="3951" y="5"/>
                    <a:pt x="3938" y="14"/>
                  </a:cubicBezTo>
                  <a:cubicBezTo>
                    <a:pt x="3899" y="38"/>
                    <a:pt x="3887" y="88"/>
                    <a:pt x="3912" y="127"/>
                  </a:cubicBezTo>
                  <a:cubicBezTo>
                    <a:pt x="3959" y="200"/>
                    <a:pt x="3991" y="284"/>
                    <a:pt x="4011" y="377"/>
                  </a:cubicBezTo>
                  <a:cubicBezTo>
                    <a:pt x="4016" y="430"/>
                    <a:pt x="4052" y="894"/>
                    <a:pt x="3620" y="1108"/>
                  </a:cubicBezTo>
                  <a:cubicBezTo>
                    <a:pt x="3579" y="1127"/>
                    <a:pt x="3563" y="1177"/>
                    <a:pt x="3583" y="1216"/>
                  </a:cubicBezTo>
                  <a:cubicBezTo>
                    <a:pt x="3597" y="1246"/>
                    <a:pt x="3627" y="1263"/>
                    <a:pt x="3657" y="1263"/>
                  </a:cubicBezTo>
                  <a:cubicBezTo>
                    <a:pt x="3669" y="1263"/>
                    <a:pt x="3681" y="1260"/>
                    <a:pt x="3693" y="1254"/>
                  </a:cubicBezTo>
                  <a:cubicBezTo>
                    <a:pt x="3857" y="1174"/>
                    <a:pt x="3984" y="1052"/>
                    <a:pt x="4067" y="898"/>
                  </a:cubicBezTo>
                  <a:cubicBezTo>
                    <a:pt x="4112" y="1091"/>
                    <a:pt x="4199" y="1242"/>
                    <a:pt x="4282" y="1389"/>
                  </a:cubicBezTo>
                  <a:cubicBezTo>
                    <a:pt x="4449" y="1681"/>
                    <a:pt x="4605" y="1956"/>
                    <a:pt x="4433" y="2562"/>
                  </a:cubicBezTo>
                  <a:cubicBezTo>
                    <a:pt x="4406" y="2658"/>
                    <a:pt x="4361" y="2749"/>
                    <a:pt x="4304" y="2839"/>
                  </a:cubicBezTo>
                  <a:cubicBezTo>
                    <a:pt x="4287" y="2855"/>
                    <a:pt x="4201" y="2928"/>
                    <a:pt x="4034" y="2928"/>
                  </a:cubicBezTo>
                  <a:cubicBezTo>
                    <a:pt x="3930" y="2928"/>
                    <a:pt x="3795" y="2900"/>
                    <a:pt x="3626" y="2812"/>
                  </a:cubicBezTo>
                  <a:cubicBezTo>
                    <a:pt x="3613" y="2806"/>
                    <a:pt x="3600" y="2803"/>
                    <a:pt x="3587" y="2803"/>
                  </a:cubicBezTo>
                  <a:cubicBezTo>
                    <a:pt x="3558" y="2803"/>
                    <a:pt x="3529" y="2819"/>
                    <a:pt x="3514" y="2847"/>
                  </a:cubicBezTo>
                  <a:cubicBezTo>
                    <a:pt x="3494" y="2887"/>
                    <a:pt x="3509" y="2937"/>
                    <a:pt x="3549" y="2958"/>
                  </a:cubicBezTo>
                  <a:cubicBezTo>
                    <a:pt x="3743" y="3058"/>
                    <a:pt x="3904" y="3093"/>
                    <a:pt x="4033" y="3093"/>
                  </a:cubicBezTo>
                  <a:cubicBezTo>
                    <a:pt x="4064" y="3093"/>
                    <a:pt x="4095" y="3091"/>
                    <a:pt x="4123" y="3086"/>
                  </a:cubicBezTo>
                  <a:lnTo>
                    <a:pt x="4123" y="3086"/>
                  </a:lnTo>
                  <a:cubicBezTo>
                    <a:pt x="4098" y="3118"/>
                    <a:pt x="4073" y="3148"/>
                    <a:pt x="4048" y="3180"/>
                  </a:cubicBezTo>
                  <a:cubicBezTo>
                    <a:pt x="3714" y="3591"/>
                    <a:pt x="3723" y="3643"/>
                    <a:pt x="3663" y="3732"/>
                  </a:cubicBezTo>
                  <a:cubicBezTo>
                    <a:pt x="3640" y="3734"/>
                    <a:pt x="3606" y="3736"/>
                    <a:pt x="3564" y="3736"/>
                  </a:cubicBezTo>
                  <a:cubicBezTo>
                    <a:pt x="3487" y="3736"/>
                    <a:pt x="3383" y="3729"/>
                    <a:pt x="3275" y="3699"/>
                  </a:cubicBezTo>
                  <a:cubicBezTo>
                    <a:pt x="2991" y="3622"/>
                    <a:pt x="2816" y="3435"/>
                    <a:pt x="2754" y="3143"/>
                  </a:cubicBezTo>
                  <a:cubicBezTo>
                    <a:pt x="2746" y="3104"/>
                    <a:pt x="2712" y="3077"/>
                    <a:pt x="2674" y="3077"/>
                  </a:cubicBezTo>
                  <a:cubicBezTo>
                    <a:pt x="2668" y="3077"/>
                    <a:pt x="2662" y="3078"/>
                    <a:pt x="2657" y="3079"/>
                  </a:cubicBezTo>
                  <a:cubicBezTo>
                    <a:pt x="2613" y="3089"/>
                    <a:pt x="2584" y="3133"/>
                    <a:pt x="2594" y="3177"/>
                  </a:cubicBezTo>
                  <a:cubicBezTo>
                    <a:pt x="2687" y="3622"/>
                    <a:pt x="2992" y="3793"/>
                    <a:pt x="3232" y="3857"/>
                  </a:cubicBezTo>
                  <a:cubicBezTo>
                    <a:pt x="3327" y="3883"/>
                    <a:pt x="3419" y="3894"/>
                    <a:pt x="3497" y="3898"/>
                  </a:cubicBezTo>
                  <a:cubicBezTo>
                    <a:pt x="3230" y="4089"/>
                    <a:pt x="2792" y="4171"/>
                    <a:pt x="2451" y="4217"/>
                  </a:cubicBezTo>
                  <a:cubicBezTo>
                    <a:pt x="2435" y="4219"/>
                    <a:pt x="2419" y="4220"/>
                    <a:pt x="2403" y="4220"/>
                  </a:cubicBezTo>
                  <a:cubicBezTo>
                    <a:pt x="2226" y="4220"/>
                    <a:pt x="2074" y="4085"/>
                    <a:pt x="2056" y="3904"/>
                  </a:cubicBezTo>
                  <a:cubicBezTo>
                    <a:pt x="2058" y="3871"/>
                    <a:pt x="2057" y="3874"/>
                    <a:pt x="2057" y="3683"/>
                  </a:cubicBezTo>
                  <a:cubicBezTo>
                    <a:pt x="2057" y="3637"/>
                    <a:pt x="2021" y="3601"/>
                    <a:pt x="1976" y="3601"/>
                  </a:cubicBezTo>
                  <a:cubicBezTo>
                    <a:pt x="1931" y="3601"/>
                    <a:pt x="1894" y="3637"/>
                    <a:pt x="1894" y="3683"/>
                  </a:cubicBezTo>
                  <a:cubicBezTo>
                    <a:pt x="1894" y="3683"/>
                    <a:pt x="1891" y="3882"/>
                    <a:pt x="1892" y="3904"/>
                  </a:cubicBezTo>
                  <a:cubicBezTo>
                    <a:pt x="1874" y="4086"/>
                    <a:pt x="1721" y="4220"/>
                    <a:pt x="1544" y="4220"/>
                  </a:cubicBezTo>
                  <a:cubicBezTo>
                    <a:pt x="1528" y="4220"/>
                    <a:pt x="1513" y="4219"/>
                    <a:pt x="1497" y="4217"/>
                  </a:cubicBezTo>
                  <a:cubicBezTo>
                    <a:pt x="1157" y="4170"/>
                    <a:pt x="720" y="4089"/>
                    <a:pt x="451" y="3898"/>
                  </a:cubicBezTo>
                  <a:cubicBezTo>
                    <a:pt x="530" y="3894"/>
                    <a:pt x="622" y="3884"/>
                    <a:pt x="717" y="3857"/>
                  </a:cubicBezTo>
                  <a:cubicBezTo>
                    <a:pt x="956" y="3793"/>
                    <a:pt x="1262" y="3622"/>
                    <a:pt x="1355" y="3177"/>
                  </a:cubicBezTo>
                  <a:cubicBezTo>
                    <a:pt x="1365" y="3133"/>
                    <a:pt x="1337" y="3089"/>
                    <a:pt x="1293" y="3079"/>
                  </a:cubicBezTo>
                  <a:cubicBezTo>
                    <a:pt x="1287" y="3078"/>
                    <a:pt x="1281" y="3077"/>
                    <a:pt x="1275" y="3077"/>
                  </a:cubicBezTo>
                  <a:cubicBezTo>
                    <a:pt x="1237" y="3077"/>
                    <a:pt x="1203" y="3104"/>
                    <a:pt x="1195" y="3143"/>
                  </a:cubicBezTo>
                  <a:cubicBezTo>
                    <a:pt x="1133" y="3433"/>
                    <a:pt x="960" y="3620"/>
                    <a:pt x="679" y="3697"/>
                  </a:cubicBezTo>
                  <a:cubicBezTo>
                    <a:pt x="567" y="3728"/>
                    <a:pt x="459" y="3735"/>
                    <a:pt x="379" y="3735"/>
                  </a:cubicBezTo>
                  <a:cubicBezTo>
                    <a:pt x="340" y="3735"/>
                    <a:pt x="307" y="3733"/>
                    <a:pt x="285" y="3732"/>
                  </a:cubicBezTo>
                  <a:cubicBezTo>
                    <a:pt x="253" y="3685"/>
                    <a:pt x="241" y="3644"/>
                    <a:pt x="163" y="3525"/>
                  </a:cubicBezTo>
                  <a:cubicBezTo>
                    <a:pt x="147" y="3502"/>
                    <a:pt x="121" y="3489"/>
                    <a:pt x="95" y="3489"/>
                  </a:cubicBezTo>
                  <a:cubicBezTo>
                    <a:pt x="79" y="3489"/>
                    <a:pt x="63" y="3493"/>
                    <a:pt x="49" y="3502"/>
                  </a:cubicBezTo>
                  <a:cubicBezTo>
                    <a:pt x="11" y="3527"/>
                    <a:pt x="1" y="3579"/>
                    <a:pt x="26" y="3617"/>
                  </a:cubicBezTo>
                  <a:cubicBezTo>
                    <a:pt x="115" y="3751"/>
                    <a:pt x="110" y="3774"/>
                    <a:pt x="173" y="3857"/>
                  </a:cubicBezTo>
                  <a:cubicBezTo>
                    <a:pt x="173" y="3857"/>
                    <a:pt x="174" y="3858"/>
                    <a:pt x="174" y="3858"/>
                  </a:cubicBezTo>
                  <a:cubicBezTo>
                    <a:pt x="428" y="4195"/>
                    <a:pt x="995" y="4314"/>
                    <a:pt x="1475" y="4379"/>
                  </a:cubicBezTo>
                  <a:cubicBezTo>
                    <a:pt x="1498" y="4382"/>
                    <a:pt x="1521" y="4384"/>
                    <a:pt x="1544" y="4384"/>
                  </a:cubicBezTo>
                  <a:cubicBezTo>
                    <a:pt x="1717" y="4384"/>
                    <a:pt x="1879" y="4297"/>
                    <a:pt x="1975" y="4152"/>
                  </a:cubicBezTo>
                  <a:cubicBezTo>
                    <a:pt x="2070" y="4297"/>
                    <a:pt x="2231" y="4384"/>
                    <a:pt x="2404" y="4384"/>
                  </a:cubicBezTo>
                  <a:cubicBezTo>
                    <a:pt x="2427" y="4384"/>
                    <a:pt x="2450" y="4382"/>
                    <a:pt x="2473" y="4379"/>
                  </a:cubicBezTo>
                  <a:cubicBezTo>
                    <a:pt x="2953" y="4314"/>
                    <a:pt x="3520" y="4195"/>
                    <a:pt x="3774" y="3858"/>
                  </a:cubicBezTo>
                  <a:cubicBezTo>
                    <a:pt x="3774" y="3858"/>
                    <a:pt x="3775" y="3857"/>
                    <a:pt x="3775" y="3857"/>
                  </a:cubicBezTo>
                  <a:cubicBezTo>
                    <a:pt x="3874" y="3728"/>
                    <a:pt x="3818" y="3723"/>
                    <a:pt x="4176" y="3283"/>
                  </a:cubicBezTo>
                  <a:cubicBezTo>
                    <a:pt x="4341" y="3079"/>
                    <a:pt x="4520" y="2859"/>
                    <a:pt x="4591" y="2606"/>
                  </a:cubicBezTo>
                  <a:cubicBezTo>
                    <a:pt x="4782" y="1934"/>
                    <a:pt x="4601" y="1616"/>
                    <a:pt x="4425" y="1308"/>
                  </a:cubicBezTo>
                  <a:cubicBezTo>
                    <a:pt x="4105" y="747"/>
                    <a:pt x="4242" y="684"/>
                    <a:pt x="4172" y="347"/>
                  </a:cubicBezTo>
                  <a:cubicBezTo>
                    <a:pt x="4172" y="346"/>
                    <a:pt x="4172" y="345"/>
                    <a:pt x="4172" y="344"/>
                  </a:cubicBezTo>
                  <a:cubicBezTo>
                    <a:pt x="4148" y="231"/>
                    <a:pt x="4108" y="130"/>
                    <a:pt x="4051" y="39"/>
                  </a:cubicBezTo>
                  <a:cubicBezTo>
                    <a:pt x="4035" y="14"/>
                    <a:pt x="4009" y="0"/>
                    <a:pt x="3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5586012" y="3555225"/>
              <a:ext cx="320363" cy="341169"/>
            </a:xfrm>
            <a:custGeom>
              <a:avLst/>
              <a:gdLst/>
              <a:ahLst/>
              <a:cxnLst/>
              <a:rect l="l" t="t" r="r" b="b"/>
              <a:pathLst>
                <a:path w="1432" h="1525" extrusionOk="0">
                  <a:moveTo>
                    <a:pt x="948" y="1"/>
                  </a:moveTo>
                  <a:cubicBezTo>
                    <a:pt x="928" y="1"/>
                    <a:pt x="908" y="8"/>
                    <a:pt x="892" y="23"/>
                  </a:cubicBezTo>
                  <a:cubicBezTo>
                    <a:pt x="860" y="54"/>
                    <a:pt x="859" y="107"/>
                    <a:pt x="890" y="139"/>
                  </a:cubicBezTo>
                  <a:cubicBezTo>
                    <a:pt x="962" y="215"/>
                    <a:pt x="1159" y="435"/>
                    <a:pt x="1204" y="550"/>
                  </a:cubicBezTo>
                  <a:cubicBezTo>
                    <a:pt x="1254" y="676"/>
                    <a:pt x="1210" y="1017"/>
                    <a:pt x="946" y="1253"/>
                  </a:cubicBezTo>
                  <a:cubicBezTo>
                    <a:pt x="856" y="1332"/>
                    <a:pt x="718" y="1361"/>
                    <a:pt x="573" y="1361"/>
                  </a:cubicBezTo>
                  <a:cubicBezTo>
                    <a:pt x="412" y="1361"/>
                    <a:pt x="242" y="1326"/>
                    <a:pt x="120" y="1283"/>
                  </a:cubicBezTo>
                  <a:cubicBezTo>
                    <a:pt x="112" y="1280"/>
                    <a:pt x="103" y="1279"/>
                    <a:pt x="94" y="1279"/>
                  </a:cubicBezTo>
                  <a:cubicBezTo>
                    <a:pt x="60" y="1279"/>
                    <a:pt x="28" y="1300"/>
                    <a:pt x="16" y="1335"/>
                  </a:cubicBezTo>
                  <a:cubicBezTo>
                    <a:pt x="1" y="1378"/>
                    <a:pt x="24" y="1424"/>
                    <a:pt x="67" y="1438"/>
                  </a:cubicBezTo>
                  <a:cubicBezTo>
                    <a:pt x="210" y="1488"/>
                    <a:pt x="391" y="1525"/>
                    <a:pt x="567" y="1525"/>
                  </a:cubicBezTo>
                  <a:cubicBezTo>
                    <a:pt x="752" y="1525"/>
                    <a:pt x="931" y="1484"/>
                    <a:pt x="1055" y="1375"/>
                  </a:cubicBezTo>
                  <a:cubicBezTo>
                    <a:pt x="1370" y="1096"/>
                    <a:pt x="1432" y="681"/>
                    <a:pt x="1356" y="489"/>
                  </a:cubicBezTo>
                  <a:cubicBezTo>
                    <a:pt x="1290" y="325"/>
                    <a:pt x="1037" y="57"/>
                    <a:pt x="1009" y="26"/>
                  </a:cubicBezTo>
                  <a:cubicBezTo>
                    <a:pt x="992" y="9"/>
                    <a:pt x="970" y="1"/>
                    <a:pt x="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6256700" y="3555225"/>
              <a:ext cx="320363" cy="341393"/>
            </a:xfrm>
            <a:custGeom>
              <a:avLst/>
              <a:gdLst/>
              <a:ahLst/>
              <a:cxnLst/>
              <a:rect l="l" t="t" r="r" b="b"/>
              <a:pathLst>
                <a:path w="1432" h="1526" extrusionOk="0">
                  <a:moveTo>
                    <a:pt x="484" y="1"/>
                  </a:moveTo>
                  <a:cubicBezTo>
                    <a:pt x="462" y="1"/>
                    <a:pt x="440" y="9"/>
                    <a:pt x="423" y="26"/>
                  </a:cubicBezTo>
                  <a:cubicBezTo>
                    <a:pt x="395" y="55"/>
                    <a:pt x="142" y="325"/>
                    <a:pt x="76" y="489"/>
                  </a:cubicBezTo>
                  <a:cubicBezTo>
                    <a:pt x="0" y="681"/>
                    <a:pt x="63" y="1096"/>
                    <a:pt x="378" y="1375"/>
                  </a:cubicBezTo>
                  <a:cubicBezTo>
                    <a:pt x="507" y="1490"/>
                    <a:pt x="685" y="1525"/>
                    <a:pt x="855" y="1525"/>
                  </a:cubicBezTo>
                  <a:cubicBezTo>
                    <a:pt x="1113" y="1525"/>
                    <a:pt x="1349" y="1445"/>
                    <a:pt x="1366" y="1438"/>
                  </a:cubicBezTo>
                  <a:cubicBezTo>
                    <a:pt x="1408" y="1424"/>
                    <a:pt x="1431" y="1376"/>
                    <a:pt x="1416" y="1335"/>
                  </a:cubicBezTo>
                  <a:cubicBezTo>
                    <a:pt x="1405" y="1300"/>
                    <a:pt x="1373" y="1279"/>
                    <a:pt x="1338" y="1279"/>
                  </a:cubicBezTo>
                  <a:cubicBezTo>
                    <a:pt x="1329" y="1279"/>
                    <a:pt x="1320" y="1280"/>
                    <a:pt x="1312" y="1283"/>
                  </a:cubicBezTo>
                  <a:cubicBezTo>
                    <a:pt x="1222" y="1315"/>
                    <a:pt x="1038" y="1360"/>
                    <a:pt x="856" y="1360"/>
                  </a:cubicBezTo>
                  <a:cubicBezTo>
                    <a:pt x="717" y="1360"/>
                    <a:pt x="579" y="1333"/>
                    <a:pt x="487" y="1252"/>
                  </a:cubicBezTo>
                  <a:cubicBezTo>
                    <a:pt x="222" y="1017"/>
                    <a:pt x="179" y="676"/>
                    <a:pt x="228" y="550"/>
                  </a:cubicBezTo>
                  <a:cubicBezTo>
                    <a:pt x="275" y="436"/>
                    <a:pt x="470" y="215"/>
                    <a:pt x="543" y="139"/>
                  </a:cubicBezTo>
                  <a:cubicBezTo>
                    <a:pt x="574" y="107"/>
                    <a:pt x="573" y="54"/>
                    <a:pt x="540" y="23"/>
                  </a:cubicBezTo>
                  <a:cubicBezTo>
                    <a:pt x="524" y="8"/>
                    <a:pt x="504"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36"/>
          <p:cNvGrpSpPr/>
          <p:nvPr/>
        </p:nvGrpSpPr>
        <p:grpSpPr>
          <a:xfrm rot="785140">
            <a:off x="7227255" y="2686389"/>
            <a:ext cx="1045391" cy="1616397"/>
            <a:chOff x="7227577" y="2686387"/>
            <a:chExt cx="1045426" cy="1616451"/>
          </a:xfrm>
        </p:grpSpPr>
        <p:sp>
          <p:nvSpPr>
            <p:cNvPr id="779" name="Google Shape;779;p36"/>
            <p:cNvSpPr/>
            <p:nvPr/>
          </p:nvSpPr>
          <p:spPr>
            <a:xfrm>
              <a:off x="7227577" y="2686387"/>
              <a:ext cx="1045426" cy="1616451"/>
            </a:xfrm>
            <a:custGeom>
              <a:avLst/>
              <a:gdLst/>
              <a:ahLst/>
              <a:cxnLst/>
              <a:rect l="l" t="t" r="r" b="b"/>
              <a:pathLst>
                <a:path w="8380" h="12957" extrusionOk="0">
                  <a:moveTo>
                    <a:pt x="5815" y="1"/>
                  </a:moveTo>
                  <a:cubicBezTo>
                    <a:pt x="5724" y="1"/>
                    <a:pt x="5645" y="66"/>
                    <a:pt x="5629" y="158"/>
                  </a:cubicBezTo>
                  <a:lnTo>
                    <a:pt x="5554" y="600"/>
                  </a:lnTo>
                  <a:lnTo>
                    <a:pt x="5391" y="763"/>
                  </a:lnTo>
                  <a:lnTo>
                    <a:pt x="5290" y="496"/>
                  </a:lnTo>
                  <a:cubicBezTo>
                    <a:pt x="5261" y="420"/>
                    <a:pt x="5189" y="374"/>
                    <a:pt x="5112" y="374"/>
                  </a:cubicBezTo>
                  <a:cubicBezTo>
                    <a:pt x="5090" y="374"/>
                    <a:pt x="5067" y="378"/>
                    <a:pt x="5045" y="386"/>
                  </a:cubicBezTo>
                  <a:cubicBezTo>
                    <a:pt x="4947" y="424"/>
                    <a:pt x="4898" y="532"/>
                    <a:pt x="4934" y="631"/>
                  </a:cubicBezTo>
                  <a:lnTo>
                    <a:pt x="5109" y="1092"/>
                  </a:lnTo>
                  <a:lnTo>
                    <a:pt x="4877" y="1539"/>
                  </a:lnTo>
                  <a:lnTo>
                    <a:pt x="4352" y="1680"/>
                  </a:lnTo>
                  <a:cubicBezTo>
                    <a:pt x="4251" y="1707"/>
                    <a:pt x="4191" y="1812"/>
                    <a:pt x="4218" y="1912"/>
                  </a:cubicBezTo>
                  <a:lnTo>
                    <a:pt x="3786" y="2028"/>
                  </a:lnTo>
                  <a:cubicBezTo>
                    <a:pt x="3763" y="1943"/>
                    <a:pt x="3686" y="1888"/>
                    <a:pt x="3603" y="1888"/>
                  </a:cubicBezTo>
                  <a:cubicBezTo>
                    <a:pt x="3587" y="1888"/>
                    <a:pt x="3570" y="1890"/>
                    <a:pt x="3554" y="1894"/>
                  </a:cubicBezTo>
                  <a:lnTo>
                    <a:pt x="3116" y="2012"/>
                  </a:lnTo>
                  <a:lnTo>
                    <a:pt x="2568" y="1463"/>
                  </a:lnTo>
                  <a:lnTo>
                    <a:pt x="2702" y="1226"/>
                  </a:lnTo>
                  <a:cubicBezTo>
                    <a:pt x="2719" y="1198"/>
                    <a:pt x="2727" y="1165"/>
                    <a:pt x="2727" y="1133"/>
                  </a:cubicBezTo>
                  <a:lnTo>
                    <a:pt x="2727" y="725"/>
                  </a:lnTo>
                  <a:cubicBezTo>
                    <a:pt x="2727" y="620"/>
                    <a:pt x="2642" y="536"/>
                    <a:pt x="2538" y="536"/>
                  </a:cubicBezTo>
                  <a:cubicBezTo>
                    <a:pt x="2432" y="536"/>
                    <a:pt x="2347" y="620"/>
                    <a:pt x="2347" y="725"/>
                  </a:cubicBezTo>
                  <a:lnTo>
                    <a:pt x="2347" y="1082"/>
                  </a:lnTo>
                  <a:lnTo>
                    <a:pt x="2238" y="1275"/>
                  </a:lnTo>
                  <a:lnTo>
                    <a:pt x="1829" y="1170"/>
                  </a:lnTo>
                  <a:cubicBezTo>
                    <a:pt x="1814" y="1166"/>
                    <a:pt x="1798" y="1164"/>
                    <a:pt x="1782" y="1164"/>
                  </a:cubicBezTo>
                  <a:cubicBezTo>
                    <a:pt x="1697" y="1164"/>
                    <a:pt x="1620" y="1222"/>
                    <a:pt x="1599" y="1308"/>
                  </a:cubicBezTo>
                  <a:cubicBezTo>
                    <a:pt x="1573" y="1409"/>
                    <a:pt x="1633" y="1513"/>
                    <a:pt x="1735" y="1538"/>
                  </a:cubicBezTo>
                  <a:lnTo>
                    <a:pt x="2234" y="1666"/>
                  </a:lnTo>
                  <a:lnTo>
                    <a:pt x="2848" y="2280"/>
                  </a:lnTo>
                  <a:lnTo>
                    <a:pt x="2387" y="4001"/>
                  </a:lnTo>
                  <a:lnTo>
                    <a:pt x="1662" y="4106"/>
                  </a:lnTo>
                  <a:lnTo>
                    <a:pt x="1498" y="3844"/>
                  </a:lnTo>
                  <a:cubicBezTo>
                    <a:pt x="1464" y="3789"/>
                    <a:pt x="1403" y="3755"/>
                    <a:pt x="1338" y="3755"/>
                  </a:cubicBezTo>
                  <a:cubicBezTo>
                    <a:pt x="1332" y="3755"/>
                    <a:pt x="1325" y="3755"/>
                    <a:pt x="1319" y="3756"/>
                  </a:cubicBezTo>
                  <a:lnTo>
                    <a:pt x="885" y="3798"/>
                  </a:lnTo>
                  <a:cubicBezTo>
                    <a:pt x="781" y="3808"/>
                    <a:pt x="704" y="3902"/>
                    <a:pt x="715" y="4005"/>
                  </a:cubicBezTo>
                  <a:cubicBezTo>
                    <a:pt x="725" y="4104"/>
                    <a:pt x="806" y="4177"/>
                    <a:pt x="903" y="4177"/>
                  </a:cubicBezTo>
                  <a:cubicBezTo>
                    <a:pt x="909" y="4177"/>
                    <a:pt x="916" y="4177"/>
                    <a:pt x="922" y="4176"/>
                  </a:cubicBezTo>
                  <a:lnTo>
                    <a:pt x="1238" y="4145"/>
                  </a:lnTo>
                  <a:lnTo>
                    <a:pt x="1325" y="4283"/>
                  </a:lnTo>
                  <a:lnTo>
                    <a:pt x="1101" y="4507"/>
                  </a:lnTo>
                  <a:cubicBezTo>
                    <a:pt x="1027" y="4581"/>
                    <a:pt x="1027" y="4702"/>
                    <a:pt x="1101" y="4775"/>
                  </a:cubicBezTo>
                  <a:cubicBezTo>
                    <a:pt x="1138" y="4813"/>
                    <a:pt x="1187" y="4832"/>
                    <a:pt x="1235" y="4832"/>
                  </a:cubicBezTo>
                  <a:cubicBezTo>
                    <a:pt x="1284" y="4832"/>
                    <a:pt x="1333" y="4813"/>
                    <a:pt x="1369" y="4775"/>
                  </a:cubicBezTo>
                  <a:lnTo>
                    <a:pt x="1655" y="4489"/>
                  </a:lnTo>
                  <a:lnTo>
                    <a:pt x="2470" y="4373"/>
                  </a:lnTo>
                  <a:lnTo>
                    <a:pt x="3745" y="5648"/>
                  </a:lnTo>
                  <a:lnTo>
                    <a:pt x="3387" y="6709"/>
                  </a:lnTo>
                  <a:lnTo>
                    <a:pt x="2787" y="6944"/>
                  </a:lnTo>
                  <a:cubicBezTo>
                    <a:pt x="2688" y="6983"/>
                    <a:pt x="2641" y="7093"/>
                    <a:pt x="2679" y="7190"/>
                  </a:cubicBezTo>
                  <a:cubicBezTo>
                    <a:pt x="2708" y="7264"/>
                    <a:pt x="2779" y="7310"/>
                    <a:pt x="2856" y="7310"/>
                  </a:cubicBezTo>
                  <a:cubicBezTo>
                    <a:pt x="2879" y="7310"/>
                    <a:pt x="2902" y="7306"/>
                    <a:pt x="2925" y="7298"/>
                  </a:cubicBezTo>
                  <a:lnTo>
                    <a:pt x="3414" y="7106"/>
                  </a:lnTo>
                  <a:lnTo>
                    <a:pt x="3531" y="7502"/>
                  </a:lnTo>
                  <a:cubicBezTo>
                    <a:pt x="3555" y="7585"/>
                    <a:pt x="3630" y="7639"/>
                    <a:pt x="3713" y="7639"/>
                  </a:cubicBezTo>
                  <a:cubicBezTo>
                    <a:pt x="3730" y="7639"/>
                    <a:pt x="3749" y="7636"/>
                    <a:pt x="3765" y="7631"/>
                  </a:cubicBezTo>
                  <a:cubicBezTo>
                    <a:pt x="3866" y="7602"/>
                    <a:pt x="3925" y="7497"/>
                    <a:pt x="3895" y="7396"/>
                  </a:cubicBezTo>
                  <a:lnTo>
                    <a:pt x="3737" y="6858"/>
                  </a:lnTo>
                  <a:lnTo>
                    <a:pt x="4110" y="5755"/>
                  </a:lnTo>
                  <a:lnTo>
                    <a:pt x="5424" y="5403"/>
                  </a:lnTo>
                  <a:cubicBezTo>
                    <a:pt x="5445" y="5550"/>
                    <a:pt x="5512" y="5693"/>
                    <a:pt x="5625" y="5807"/>
                  </a:cubicBezTo>
                  <a:lnTo>
                    <a:pt x="6217" y="6399"/>
                  </a:lnTo>
                  <a:cubicBezTo>
                    <a:pt x="6308" y="6489"/>
                    <a:pt x="6418" y="6552"/>
                    <a:pt x="6537" y="6583"/>
                  </a:cubicBezTo>
                  <a:cubicBezTo>
                    <a:pt x="6519" y="6711"/>
                    <a:pt x="6536" y="6845"/>
                    <a:pt x="6593" y="6972"/>
                  </a:cubicBezTo>
                  <a:lnTo>
                    <a:pt x="6935" y="7736"/>
                  </a:lnTo>
                  <a:cubicBezTo>
                    <a:pt x="6972" y="7819"/>
                    <a:pt x="7025" y="7893"/>
                    <a:pt x="7090" y="7956"/>
                  </a:cubicBezTo>
                  <a:cubicBezTo>
                    <a:pt x="7018" y="8045"/>
                    <a:pt x="6966" y="8154"/>
                    <a:pt x="6944" y="8274"/>
                  </a:cubicBezTo>
                  <a:lnTo>
                    <a:pt x="6792" y="9097"/>
                  </a:lnTo>
                  <a:cubicBezTo>
                    <a:pt x="6776" y="9182"/>
                    <a:pt x="6776" y="9268"/>
                    <a:pt x="6792" y="9351"/>
                  </a:cubicBezTo>
                  <a:cubicBezTo>
                    <a:pt x="6712" y="9380"/>
                    <a:pt x="6639" y="9423"/>
                    <a:pt x="6573" y="9479"/>
                  </a:cubicBezTo>
                  <a:lnTo>
                    <a:pt x="5935" y="10022"/>
                  </a:lnTo>
                  <a:cubicBezTo>
                    <a:pt x="5790" y="10144"/>
                    <a:pt x="5702" y="10317"/>
                    <a:pt x="5687" y="10507"/>
                  </a:cubicBezTo>
                  <a:cubicBezTo>
                    <a:pt x="5680" y="10585"/>
                    <a:pt x="5687" y="10662"/>
                    <a:pt x="5705" y="10736"/>
                  </a:cubicBezTo>
                  <a:cubicBezTo>
                    <a:pt x="4957" y="10730"/>
                    <a:pt x="4282" y="10266"/>
                    <a:pt x="4013" y="9563"/>
                  </a:cubicBezTo>
                  <a:cubicBezTo>
                    <a:pt x="4150" y="9467"/>
                    <a:pt x="4241" y="9308"/>
                    <a:pt x="4241" y="9129"/>
                  </a:cubicBezTo>
                  <a:cubicBezTo>
                    <a:pt x="4241" y="8837"/>
                    <a:pt x="4004" y="8600"/>
                    <a:pt x="3713" y="8600"/>
                  </a:cubicBezTo>
                  <a:cubicBezTo>
                    <a:pt x="3421" y="8600"/>
                    <a:pt x="3184" y="8837"/>
                    <a:pt x="3184" y="9129"/>
                  </a:cubicBezTo>
                  <a:cubicBezTo>
                    <a:pt x="3184" y="9395"/>
                    <a:pt x="3383" y="9616"/>
                    <a:pt x="3640" y="9652"/>
                  </a:cubicBezTo>
                  <a:cubicBezTo>
                    <a:pt x="3923" y="10445"/>
                    <a:pt x="4632" y="10997"/>
                    <a:pt x="5448" y="11099"/>
                  </a:cubicBezTo>
                  <a:cubicBezTo>
                    <a:pt x="5092" y="11319"/>
                    <a:pt x="4682" y="11436"/>
                    <a:pt x="4253" y="11436"/>
                  </a:cubicBezTo>
                  <a:lnTo>
                    <a:pt x="3809" y="11436"/>
                  </a:lnTo>
                  <a:lnTo>
                    <a:pt x="3658" y="11226"/>
                  </a:lnTo>
                  <a:cubicBezTo>
                    <a:pt x="3216" y="10614"/>
                    <a:pt x="2502" y="10248"/>
                    <a:pt x="1747" y="10248"/>
                  </a:cubicBezTo>
                  <a:lnTo>
                    <a:pt x="1022" y="10248"/>
                  </a:lnTo>
                  <a:cubicBezTo>
                    <a:pt x="945" y="10050"/>
                    <a:pt x="753" y="9910"/>
                    <a:pt x="528" y="9910"/>
                  </a:cubicBezTo>
                  <a:cubicBezTo>
                    <a:pt x="237" y="9910"/>
                    <a:pt x="0" y="10146"/>
                    <a:pt x="0" y="10438"/>
                  </a:cubicBezTo>
                  <a:cubicBezTo>
                    <a:pt x="0" y="10730"/>
                    <a:pt x="237" y="10967"/>
                    <a:pt x="528" y="10967"/>
                  </a:cubicBezTo>
                  <a:cubicBezTo>
                    <a:pt x="753" y="10967"/>
                    <a:pt x="945" y="10825"/>
                    <a:pt x="1022" y="10628"/>
                  </a:cubicBezTo>
                  <a:lnTo>
                    <a:pt x="1747" y="10628"/>
                  </a:lnTo>
                  <a:cubicBezTo>
                    <a:pt x="2375" y="10628"/>
                    <a:pt x="2970" y="10930"/>
                    <a:pt x="3341" y="11436"/>
                  </a:cubicBezTo>
                  <a:lnTo>
                    <a:pt x="1682" y="11436"/>
                  </a:lnTo>
                  <a:cubicBezTo>
                    <a:pt x="1605" y="11238"/>
                    <a:pt x="1413" y="11098"/>
                    <a:pt x="1189" y="11098"/>
                  </a:cubicBezTo>
                  <a:cubicBezTo>
                    <a:pt x="898" y="11098"/>
                    <a:pt x="661" y="11334"/>
                    <a:pt x="661" y="11627"/>
                  </a:cubicBezTo>
                  <a:cubicBezTo>
                    <a:pt x="661" y="11918"/>
                    <a:pt x="898" y="12155"/>
                    <a:pt x="1189" y="12155"/>
                  </a:cubicBezTo>
                  <a:cubicBezTo>
                    <a:pt x="1413" y="12155"/>
                    <a:pt x="1605" y="12013"/>
                    <a:pt x="1682" y="11816"/>
                  </a:cubicBezTo>
                  <a:lnTo>
                    <a:pt x="4253" y="11816"/>
                  </a:lnTo>
                  <a:cubicBezTo>
                    <a:pt x="4759" y="11816"/>
                    <a:pt x="5243" y="11676"/>
                    <a:pt x="5662" y="11413"/>
                  </a:cubicBezTo>
                  <a:lnTo>
                    <a:pt x="5662" y="11413"/>
                  </a:lnTo>
                  <a:cubicBezTo>
                    <a:pt x="5339" y="11967"/>
                    <a:pt x="4742" y="12320"/>
                    <a:pt x="4084" y="12320"/>
                  </a:cubicBezTo>
                  <a:cubicBezTo>
                    <a:pt x="4075" y="12320"/>
                    <a:pt x="4065" y="12320"/>
                    <a:pt x="4055" y="12320"/>
                  </a:cubicBezTo>
                  <a:cubicBezTo>
                    <a:pt x="4005" y="12080"/>
                    <a:pt x="3793" y="11900"/>
                    <a:pt x="3539" y="11900"/>
                  </a:cubicBezTo>
                  <a:cubicBezTo>
                    <a:pt x="3247" y="11900"/>
                    <a:pt x="3010" y="12138"/>
                    <a:pt x="3010" y="12429"/>
                  </a:cubicBezTo>
                  <a:cubicBezTo>
                    <a:pt x="3010" y="12720"/>
                    <a:pt x="3247" y="12957"/>
                    <a:pt x="3539" y="12957"/>
                  </a:cubicBezTo>
                  <a:cubicBezTo>
                    <a:pt x="3732" y="12957"/>
                    <a:pt x="3900" y="12853"/>
                    <a:pt x="3993" y="12698"/>
                  </a:cubicBezTo>
                  <a:cubicBezTo>
                    <a:pt x="4023" y="12699"/>
                    <a:pt x="4053" y="12700"/>
                    <a:pt x="4084" y="12700"/>
                  </a:cubicBezTo>
                  <a:cubicBezTo>
                    <a:pt x="5015" y="12700"/>
                    <a:pt x="5847" y="12114"/>
                    <a:pt x="6161" y="11237"/>
                  </a:cubicBezTo>
                  <a:cubicBezTo>
                    <a:pt x="6219" y="11257"/>
                    <a:pt x="6278" y="11269"/>
                    <a:pt x="6340" y="11275"/>
                  </a:cubicBezTo>
                  <a:cubicBezTo>
                    <a:pt x="6359" y="11277"/>
                    <a:pt x="6379" y="11277"/>
                    <a:pt x="6398" y="11277"/>
                  </a:cubicBezTo>
                  <a:cubicBezTo>
                    <a:pt x="6568" y="11277"/>
                    <a:pt x="6729" y="11218"/>
                    <a:pt x="6859" y="11107"/>
                  </a:cubicBezTo>
                  <a:lnTo>
                    <a:pt x="6982" y="11002"/>
                  </a:lnTo>
                  <a:cubicBezTo>
                    <a:pt x="7062" y="10934"/>
                    <a:pt x="7072" y="10815"/>
                    <a:pt x="7003" y="10735"/>
                  </a:cubicBezTo>
                  <a:lnTo>
                    <a:pt x="7349" y="10441"/>
                  </a:lnTo>
                  <a:cubicBezTo>
                    <a:pt x="7357" y="10448"/>
                    <a:pt x="7367" y="10455"/>
                    <a:pt x="7376" y="10462"/>
                  </a:cubicBezTo>
                  <a:cubicBezTo>
                    <a:pt x="7408" y="10481"/>
                    <a:pt x="7442" y="10490"/>
                    <a:pt x="7477" y="10490"/>
                  </a:cubicBezTo>
                  <a:cubicBezTo>
                    <a:pt x="7540" y="10490"/>
                    <a:pt x="7602" y="10459"/>
                    <a:pt x="7638" y="10402"/>
                  </a:cubicBezTo>
                  <a:cubicBezTo>
                    <a:pt x="7736" y="10247"/>
                    <a:pt x="7767" y="10067"/>
                    <a:pt x="7737" y="9896"/>
                  </a:cubicBezTo>
                  <a:cubicBezTo>
                    <a:pt x="7969" y="9812"/>
                    <a:pt x="8147" y="9610"/>
                    <a:pt x="8195" y="9356"/>
                  </a:cubicBezTo>
                  <a:lnTo>
                    <a:pt x="8346" y="8533"/>
                  </a:lnTo>
                  <a:cubicBezTo>
                    <a:pt x="8380" y="8345"/>
                    <a:pt x="8340" y="8157"/>
                    <a:pt x="8231" y="8000"/>
                  </a:cubicBezTo>
                  <a:cubicBezTo>
                    <a:pt x="8204" y="7960"/>
                    <a:pt x="8174" y="7923"/>
                    <a:pt x="8140" y="7891"/>
                  </a:cubicBezTo>
                  <a:cubicBezTo>
                    <a:pt x="8305" y="7687"/>
                    <a:pt x="8346" y="7401"/>
                    <a:pt x="8235" y="7152"/>
                  </a:cubicBezTo>
                  <a:lnTo>
                    <a:pt x="7894" y="6389"/>
                  </a:lnTo>
                  <a:cubicBezTo>
                    <a:pt x="7803" y="6185"/>
                    <a:pt x="7627" y="6046"/>
                    <a:pt x="7427" y="5992"/>
                  </a:cubicBezTo>
                  <a:cubicBezTo>
                    <a:pt x="7456" y="5775"/>
                    <a:pt x="7385" y="5552"/>
                    <a:pt x="7224" y="5390"/>
                  </a:cubicBezTo>
                  <a:lnTo>
                    <a:pt x="6633" y="4799"/>
                  </a:lnTo>
                  <a:cubicBezTo>
                    <a:pt x="6520" y="4687"/>
                    <a:pt x="6381" y="4620"/>
                    <a:pt x="6236" y="4598"/>
                  </a:cubicBezTo>
                  <a:lnTo>
                    <a:pt x="6589" y="3280"/>
                  </a:lnTo>
                  <a:lnTo>
                    <a:pt x="7016" y="3159"/>
                  </a:lnTo>
                  <a:lnTo>
                    <a:pt x="7646" y="3700"/>
                  </a:lnTo>
                  <a:cubicBezTo>
                    <a:pt x="7681" y="3731"/>
                    <a:pt x="7725" y="3747"/>
                    <a:pt x="7769" y="3747"/>
                  </a:cubicBezTo>
                  <a:cubicBezTo>
                    <a:pt x="7823" y="3747"/>
                    <a:pt x="7876" y="3723"/>
                    <a:pt x="7914" y="3681"/>
                  </a:cubicBezTo>
                  <a:cubicBezTo>
                    <a:pt x="7982" y="3601"/>
                    <a:pt x="7972" y="3481"/>
                    <a:pt x="7894" y="3412"/>
                  </a:cubicBezTo>
                  <a:lnTo>
                    <a:pt x="7328" y="2926"/>
                  </a:lnTo>
                  <a:lnTo>
                    <a:pt x="7547" y="2663"/>
                  </a:lnTo>
                  <a:lnTo>
                    <a:pt x="7970" y="2786"/>
                  </a:lnTo>
                  <a:cubicBezTo>
                    <a:pt x="7988" y="2791"/>
                    <a:pt x="8006" y="2794"/>
                    <a:pt x="8024" y="2794"/>
                  </a:cubicBezTo>
                  <a:cubicBezTo>
                    <a:pt x="8106" y="2794"/>
                    <a:pt x="8182" y="2740"/>
                    <a:pt x="8206" y="2657"/>
                  </a:cubicBezTo>
                  <a:cubicBezTo>
                    <a:pt x="8235" y="2556"/>
                    <a:pt x="8178" y="2452"/>
                    <a:pt x="8077" y="2422"/>
                  </a:cubicBezTo>
                  <a:lnTo>
                    <a:pt x="7535" y="2264"/>
                  </a:lnTo>
                  <a:cubicBezTo>
                    <a:pt x="7516" y="2259"/>
                    <a:pt x="7498" y="2256"/>
                    <a:pt x="7480" y="2256"/>
                  </a:cubicBezTo>
                  <a:cubicBezTo>
                    <a:pt x="7425" y="2256"/>
                    <a:pt x="7372" y="2281"/>
                    <a:pt x="7335" y="2325"/>
                  </a:cubicBezTo>
                  <a:lnTo>
                    <a:pt x="6954" y="2782"/>
                  </a:lnTo>
                  <a:lnTo>
                    <a:pt x="6489" y="2914"/>
                  </a:lnTo>
                  <a:lnTo>
                    <a:pt x="6168" y="2594"/>
                  </a:lnTo>
                  <a:cubicBezTo>
                    <a:pt x="6131" y="2557"/>
                    <a:pt x="6083" y="2538"/>
                    <a:pt x="6034" y="2538"/>
                  </a:cubicBezTo>
                  <a:cubicBezTo>
                    <a:pt x="5985" y="2538"/>
                    <a:pt x="5937" y="2557"/>
                    <a:pt x="5900" y="2594"/>
                  </a:cubicBezTo>
                  <a:lnTo>
                    <a:pt x="5584" y="2278"/>
                  </a:lnTo>
                  <a:cubicBezTo>
                    <a:pt x="5658" y="2203"/>
                    <a:pt x="5658" y="2084"/>
                    <a:pt x="5584" y="2010"/>
                  </a:cubicBezTo>
                  <a:lnTo>
                    <a:pt x="5239" y="1665"/>
                  </a:lnTo>
                  <a:lnTo>
                    <a:pt x="5472" y="1218"/>
                  </a:lnTo>
                  <a:lnTo>
                    <a:pt x="5865" y="825"/>
                  </a:lnTo>
                  <a:cubicBezTo>
                    <a:pt x="5893" y="798"/>
                    <a:pt x="5912" y="762"/>
                    <a:pt x="5918" y="723"/>
                  </a:cubicBezTo>
                  <a:lnTo>
                    <a:pt x="6003" y="222"/>
                  </a:lnTo>
                  <a:cubicBezTo>
                    <a:pt x="6021" y="119"/>
                    <a:pt x="5952" y="21"/>
                    <a:pt x="5848" y="3"/>
                  </a:cubicBezTo>
                  <a:cubicBezTo>
                    <a:pt x="5837" y="2"/>
                    <a:pt x="5826" y="1"/>
                    <a:pt x="5815"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7543949" y="2898473"/>
              <a:ext cx="486285" cy="486295"/>
            </a:xfrm>
            <a:custGeom>
              <a:avLst/>
              <a:gdLst/>
              <a:ahLst/>
              <a:cxnLst/>
              <a:rect l="l" t="t" r="r" b="b"/>
              <a:pathLst>
                <a:path w="3898" h="3898" extrusionOk="0">
                  <a:moveTo>
                    <a:pt x="2471" y="1"/>
                  </a:moveTo>
                  <a:lnTo>
                    <a:pt x="523" y="523"/>
                  </a:lnTo>
                  <a:lnTo>
                    <a:pt x="0" y="2471"/>
                  </a:lnTo>
                  <a:lnTo>
                    <a:pt x="1427" y="3898"/>
                  </a:lnTo>
                  <a:lnTo>
                    <a:pt x="3375" y="3375"/>
                  </a:lnTo>
                  <a:lnTo>
                    <a:pt x="3898" y="1427"/>
                  </a:lnTo>
                  <a:lnTo>
                    <a:pt x="2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7599339" y="2955737"/>
              <a:ext cx="375505" cy="371770"/>
            </a:xfrm>
            <a:custGeom>
              <a:avLst/>
              <a:gdLst/>
              <a:ahLst/>
              <a:cxnLst/>
              <a:rect l="l" t="t" r="r" b="b"/>
              <a:pathLst>
                <a:path w="3010" h="2980" extrusionOk="0">
                  <a:moveTo>
                    <a:pt x="1836" y="0"/>
                  </a:moveTo>
                  <a:cubicBezTo>
                    <a:pt x="1814" y="0"/>
                    <a:pt x="1792" y="3"/>
                    <a:pt x="1771" y="9"/>
                  </a:cubicBezTo>
                  <a:lnTo>
                    <a:pt x="534" y="341"/>
                  </a:lnTo>
                  <a:cubicBezTo>
                    <a:pt x="447" y="364"/>
                    <a:pt x="379" y="432"/>
                    <a:pt x="355" y="520"/>
                  </a:cubicBezTo>
                  <a:lnTo>
                    <a:pt x="24" y="1756"/>
                  </a:lnTo>
                  <a:cubicBezTo>
                    <a:pt x="1" y="1843"/>
                    <a:pt x="26" y="1936"/>
                    <a:pt x="90" y="2000"/>
                  </a:cubicBezTo>
                  <a:lnTo>
                    <a:pt x="995" y="2905"/>
                  </a:lnTo>
                  <a:cubicBezTo>
                    <a:pt x="1043" y="2954"/>
                    <a:pt x="1108" y="2980"/>
                    <a:pt x="1174" y="2980"/>
                  </a:cubicBezTo>
                  <a:cubicBezTo>
                    <a:pt x="1196" y="2980"/>
                    <a:pt x="1218" y="2977"/>
                    <a:pt x="1239" y="2971"/>
                  </a:cubicBezTo>
                  <a:lnTo>
                    <a:pt x="2476" y="2640"/>
                  </a:lnTo>
                  <a:cubicBezTo>
                    <a:pt x="2563" y="2616"/>
                    <a:pt x="2631" y="2548"/>
                    <a:pt x="2654" y="2461"/>
                  </a:cubicBezTo>
                  <a:lnTo>
                    <a:pt x="2986" y="1224"/>
                  </a:lnTo>
                  <a:cubicBezTo>
                    <a:pt x="3009" y="1137"/>
                    <a:pt x="2984" y="1044"/>
                    <a:pt x="2920" y="980"/>
                  </a:cubicBezTo>
                  <a:lnTo>
                    <a:pt x="2015" y="75"/>
                  </a:lnTo>
                  <a:cubicBezTo>
                    <a:pt x="1967" y="27"/>
                    <a:pt x="1902" y="0"/>
                    <a:pt x="1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7693153" y="3054669"/>
              <a:ext cx="187877" cy="173908"/>
            </a:xfrm>
            <a:custGeom>
              <a:avLst/>
              <a:gdLst/>
              <a:ahLst/>
              <a:cxnLst/>
              <a:rect l="l" t="t" r="r" b="b"/>
              <a:pathLst>
                <a:path w="1506" h="1394" extrusionOk="0">
                  <a:moveTo>
                    <a:pt x="633" y="1"/>
                  </a:moveTo>
                  <a:cubicBezTo>
                    <a:pt x="485" y="1"/>
                    <a:pt x="338" y="57"/>
                    <a:pt x="225" y="169"/>
                  </a:cubicBezTo>
                  <a:cubicBezTo>
                    <a:pt x="1" y="394"/>
                    <a:pt x="1" y="760"/>
                    <a:pt x="225" y="985"/>
                  </a:cubicBezTo>
                  <a:lnTo>
                    <a:pt x="465" y="1225"/>
                  </a:lnTo>
                  <a:cubicBezTo>
                    <a:pt x="578" y="1338"/>
                    <a:pt x="725" y="1394"/>
                    <a:pt x="873" y="1394"/>
                  </a:cubicBezTo>
                  <a:cubicBezTo>
                    <a:pt x="1021" y="1394"/>
                    <a:pt x="1168" y="1338"/>
                    <a:pt x="1281" y="1225"/>
                  </a:cubicBezTo>
                  <a:cubicBezTo>
                    <a:pt x="1505" y="1000"/>
                    <a:pt x="1505" y="634"/>
                    <a:pt x="1281" y="409"/>
                  </a:cubicBezTo>
                  <a:lnTo>
                    <a:pt x="1041" y="169"/>
                  </a:lnTo>
                  <a:cubicBezTo>
                    <a:pt x="928" y="57"/>
                    <a:pt x="781" y="1"/>
                    <a:pt x="6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7920452" y="3282724"/>
              <a:ext cx="217194" cy="204349"/>
            </a:xfrm>
            <a:custGeom>
              <a:avLst/>
              <a:gdLst/>
              <a:ahLst/>
              <a:cxnLst/>
              <a:rect l="l" t="t" r="r" b="b"/>
              <a:pathLst>
                <a:path w="1741" h="1638" extrusionOk="0">
                  <a:moveTo>
                    <a:pt x="575" y="0"/>
                  </a:moveTo>
                  <a:cubicBezTo>
                    <a:pt x="441" y="0"/>
                    <a:pt x="307" y="51"/>
                    <a:pt x="205" y="153"/>
                  </a:cubicBezTo>
                  <a:cubicBezTo>
                    <a:pt x="1" y="358"/>
                    <a:pt x="1" y="689"/>
                    <a:pt x="205" y="893"/>
                  </a:cubicBezTo>
                  <a:lnTo>
                    <a:pt x="797" y="1484"/>
                  </a:lnTo>
                  <a:cubicBezTo>
                    <a:pt x="899" y="1586"/>
                    <a:pt x="1033" y="1637"/>
                    <a:pt x="1167" y="1637"/>
                  </a:cubicBezTo>
                  <a:cubicBezTo>
                    <a:pt x="1300" y="1637"/>
                    <a:pt x="1434" y="1586"/>
                    <a:pt x="1536" y="1484"/>
                  </a:cubicBezTo>
                  <a:cubicBezTo>
                    <a:pt x="1741" y="1281"/>
                    <a:pt x="1741" y="950"/>
                    <a:pt x="1536" y="745"/>
                  </a:cubicBezTo>
                  <a:lnTo>
                    <a:pt x="944" y="153"/>
                  </a:lnTo>
                  <a:cubicBezTo>
                    <a:pt x="842" y="51"/>
                    <a:pt x="708"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8056806" y="3454514"/>
              <a:ext cx="191370" cy="225807"/>
            </a:xfrm>
            <a:custGeom>
              <a:avLst/>
              <a:gdLst/>
              <a:ahLst/>
              <a:cxnLst/>
              <a:rect l="l" t="t" r="r" b="b"/>
              <a:pathLst>
                <a:path w="1534" h="1810" extrusionOk="0">
                  <a:moveTo>
                    <a:pt x="596" y="0"/>
                  </a:moveTo>
                  <a:cubicBezTo>
                    <a:pt x="524" y="0"/>
                    <a:pt x="452" y="15"/>
                    <a:pt x="383" y="46"/>
                  </a:cubicBezTo>
                  <a:cubicBezTo>
                    <a:pt x="119" y="165"/>
                    <a:pt x="0" y="474"/>
                    <a:pt x="119" y="736"/>
                  </a:cubicBezTo>
                  <a:lnTo>
                    <a:pt x="461" y="1500"/>
                  </a:lnTo>
                  <a:cubicBezTo>
                    <a:pt x="548" y="1695"/>
                    <a:pt x="739" y="1810"/>
                    <a:pt x="939" y="1810"/>
                  </a:cubicBezTo>
                  <a:cubicBezTo>
                    <a:pt x="1010" y="1810"/>
                    <a:pt x="1082" y="1795"/>
                    <a:pt x="1152" y="1764"/>
                  </a:cubicBezTo>
                  <a:cubicBezTo>
                    <a:pt x="1416" y="1646"/>
                    <a:pt x="1534" y="1337"/>
                    <a:pt x="1416" y="1073"/>
                  </a:cubicBezTo>
                  <a:lnTo>
                    <a:pt x="1073" y="309"/>
                  </a:lnTo>
                  <a:cubicBezTo>
                    <a:pt x="986" y="115"/>
                    <a:pt x="795" y="0"/>
                    <a:pt x="5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8091487" y="3669470"/>
              <a:ext cx="160556" cy="233292"/>
            </a:xfrm>
            <a:custGeom>
              <a:avLst/>
              <a:gdLst/>
              <a:ahLst/>
              <a:cxnLst/>
              <a:rect l="l" t="t" r="r" b="b"/>
              <a:pathLst>
                <a:path w="1287" h="1870" extrusionOk="0">
                  <a:moveTo>
                    <a:pt x="719" y="1"/>
                  </a:moveTo>
                  <a:cubicBezTo>
                    <a:pt x="472" y="1"/>
                    <a:pt x="252" y="177"/>
                    <a:pt x="205" y="429"/>
                  </a:cubicBezTo>
                  <a:lnTo>
                    <a:pt x="53" y="1251"/>
                  </a:lnTo>
                  <a:cubicBezTo>
                    <a:pt x="1" y="1535"/>
                    <a:pt x="188" y="1808"/>
                    <a:pt x="472" y="1861"/>
                  </a:cubicBezTo>
                  <a:cubicBezTo>
                    <a:pt x="504" y="1867"/>
                    <a:pt x="536" y="1870"/>
                    <a:pt x="568" y="1870"/>
                  </a:cubicBezTo>
                  <a:cubicBezTo>
                    <a:pt x="815" y="1870"/>
                    <a:pt x="1036" y="1694"/>
                    <a:pt x="1082" y="1442"/>
                  </a:cubicBezTo>
                  <a:lnTo>
                    <a:pt x="1234" y="618"/>
                  </a:lnTo>
                  <a:cubicBezTo>
                    <a:pt x="1286" y="335"/>
                    <a:pt x="1099" y="62"/>
                    <a:pt x="815" y="10"/>
                  </a:cubicBezTo>
                  <a:cubicBezTo>
                    <a:pt x="783" y="4"/>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7952513" y="3871451"/>
              <a:ext cx="225677" cy="198236"/>
            </a:xfrm>
            <a:custGeom>
              <a:avLst/>
              <a:gdLst/>
              <a:ahLst/>
              <a:cxnLst/>
              <a:rect l="l" t="t" r="r" b="b"/>
              <a:pathLst>
                <a:path w="1809" h="1589" extrusionOk="0">
                  <a:moveTo>
                    <a:pt x="1223" y="0"/>
                  </a:moveTo>
                  <a:cubicBezTo>
                    <a:pt x="1103" y="0"/>
                    <a:pt x="983" y="41"/>
                    <a:pt x="884" y="125"/>
                  </a:cubicBezTo>
                  <a:lnTo>
                    <a:pt x="247" y="667"/>
                  </a:lnTo>
                  <a:cubicBezTo>
                    <a:pt x="27" y="855"/>
                    <a:pt x="0" y="1184"/>
                    <a:pt x="188" y="1404"/>
                  </a:cubicBezTo>
                  <a:cubicBezTo>
                    <a:pt x="291" y="1525"/>
                    <a:pt x="438" y="1588"/>
                    <a:pt x="586" y="1588"/>
                  </a:cubicBezTo>
                  <a:cubicBezTo>
                    <a:pt x="706" y="1588"/>
                    <a:pt x="826" y="1547"/>
                    <a:pt x="924" y="1463"/>
                  </a:cubicBezTo>
                  <a:lnTo>
                    <a:pt x="1562" y="922"/>
                  </a:lnTo>
                  <a:cubicBezTo>
                    <a:pt x="1782" y="734"/>
                    <a:pt x="1808" y="404"/>
                    <a:pt x="1621" y="184"/>
                  </a:cubicBezTo>
                  <a:cubicBezTo>
                    <a:pt x="1518" y="63"/>
                    <a:pt x="1371" y="0"/>
                    <a:pt x="1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7251155" y="3946305"/>
              <a:ext cx="84707" cy="84584"/>
            </a:xfrm>
            <a:custGeom>
              <a:avLst/>
              <a:gdLst/>
              <a:ahLst/>
              <a:cxnLst/>
              <a:rect l="l" t="t" r="r" b="b"/>
              <a:pathLst>
                <a:path w="679" h="678" extrusionOk="0">
                  <a:moveTo>
                    <a:pt x="339" y="0"/>
                  </a:moveTo>
                  <a:cubicBezTo>
                    <a:pt x="153" y="0"/>
                    <a:pt x="1" y="152"/>
                    <a:pt x="1" y="340"/>
                  </a:cubicBezTo>
                  <a:cubicBezTo>
                    <a:pt x="1" y="526"/>
                    <a:pt x="153" y="678"/>
                    <a:pt x="339" y="678"/>
                  </a:cubicBezTo>
                  <a:cubicBezTo>
                    <a:pt x="527" y="678"/>
                    <a:pt x="679" y="526"/>
                    <a:pt x="679" y="340"/>
                  </a:cubicBezTo>
                  <a:cubicBezTo>
                    <a:pt x="679" y="152"/>
                    <a:pt x="527"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7333616" y="4094516"/>
              <a:ext cx="84582" cy="84584"/>
            </a:xfrm>
            <a:custGeom>
              <a:avLst/>
              <a:gdLst/>
              <a:ahLst/>
              <a:cxnLst/>
              <a:rect l="l" t="t" r="r" b="b"/>
              <a:pathLst>
                <a:path w="678" h="678" extrusionOk="0">
                  <a:moveTo>
                    <a:pt x="339" y="0"/>
                  </a:moveTo>
                  <a:cubicBezTo>
                    <a:pt x="152" y="0"/>
                    <a:pt x="1" y="152"/>
                    <a:pt x="1" y="340"/>
                  </a:cubicBezTo>
                  <a:cubicBezTo>
                    <a:pt x="1" y="526"/>
                    <a:pt x="152" y="678"/>
                    <a:pt x="339" y="678"/>
                  </a:cubicBezTo>
                  <a:cubicBezTo>
                    <a:pt x="526" y="678"/>
                    <a:pt x="678" y="526"/>
                    <a:pt x="678" y="340"/>
                  </a:cubicBezTo>
                  <a:cubicBezTo>
                    <a:pt x="678" y="152"/>
                    <a:pt x="526"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7648367" y="3782873"/>
              <a:ext cx="84707" cy="84709"/>
            </a:xfrm>
            <a:custGeom>
              <a:avLst/>
              <a:gdLst/>
              <a:ahLst/>
              <a:cxnLst/>
              <a:rect l="l" t="t" r="r" b="b"/>
              <a:pathLst>
                <a:path w="679" h="679" extrusionOk="0">
                  <a:moveTo>
                    <a:pt x="340" y="1"/>
                  </a:moveTo>
                  <a:cubicBezTo>
                    <a:pt x="152" y="1"/>
                    <a:pt x="0" y="153"/>
                    <a:pt x="0" y="340"/>
                  </a:cubicBezTo>
                  <a:cubicBezTo>
                    <a:pt x="0" y="527"/>
                    <a:pt x="152" y="678"/>
                    <a:pt x="340" y="678"/>
                  </a:cubicBezTo>
                  <a:cubicBezTo>
                    <a:pt x="526" y="678"/>
                    <a:pt x="678" y="527"/>
                    <a:pt x="678" y="340"/>
                  </a:cubicBezTo>
                  <a:cubicBezTo>
                    <a:pt x="678" y="153"/>
                    <a:pt x="526" y="1"/>
                    <a:pt x="3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7626660" y="4194571"/>
              <a:ext cx="84707" cy="84709"/>
            </a:xfrm>
            <a:custGeom>
              <a:avLst/>
              <a:gdLst/>
              <a:ahLst/>
              <a:cxnLst/>
              <a:rect l="l" t="t" r="r" b="b"/>
              <a:pathLst>
                <a:path w="679" h="679" extrusionOk="0">
                  <a:moveTo>
                    <a:pt x="339" y="1"/>
                  </a:moveTo>
                  <a:cubicBezTo>
                    <a:pt x="152" y="1"/>
                    <a:pt x="1" y="152"/>
                    <a:pt x="1" y="340"/>
                  </a:cubicBezTo>
                  <a:cubicBezTo>
                    <a:pt x="1" y="526"/>
                    <a:pt x="152" y="678"/>
                    <a:pt x="339" y="678"/>
                  </a:cubicBezTo>
                  <a:cubicBezTo>
                    <a:pt x="526" y="678"/>
                    <a:pt x="678" y="526"/>
                    <a:pt x="678" y="340"/>
                  </a:cubicBezTo>
                  <a:cubicBezTo>
                    <a:pt x="678" y="152"/>
                    <a:pt x="526" y="1"/>
                    <a:pt x="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7750289" y="2686387"/>
              <a:ext cx="228422" cy="291178"/>
            </a:xfrm>
            <a:custGeom>
              <a:avLst/>
              <a:gdLst/>
              <a:ahLst/>
              <a:cxnLst/>
              <a:rect l="l" t="t" r="r" b="b"/>
              <a:pathLst>
                <a:path w="1831" h="2334" extrusionOk="0">
                  <a:moveTo>
                    <a:pt x="1625" y="1"/>
                  </a:moveTo>
                  <a:cubicBezTo>
                    <a:pt x="1534" y="1"/>
                    <a:pt x="1455" y="66"/>
                    <a:pt x="1439" y="158"/>
                  </a:cubicBezTo>
                  <a:lnTo>
                    <a:pt x="1364" y="600"/>
                  </a:lnTo>
                  <a:lnTo>
                    <a:pt x="1200" y="763"/>
                  </a:lnTo>
                  <a:lnTo>
                    <a:pt x="1100" y="496"/>
                  </a:lnTo>
                  <a:cubicBezTo>
                    <a:pt x="1071" y="420"/>
                    <a:pt x="999" y="374"/>
                    <a:pt x="921" y="374"/>
                  </a:cubicBezTo>
                  <a:cubicBezTo>
                    <a:pt x="899" y="374"/>
                    <a:pt x="877" y="378"/>
                    <a:pt x="854" y="386"/>
                  </a:cubicBezTo>
                  <a:cubicBezTo>
                    <a:pt x="757" y="424"/>
                    <a:pt x="708" y="532"/>
                    <a:pt x="744" y="631"/>
                  </a:cubicBezTo>
                  <a:lnTo>
                    <a:pt x="919" y="1092"/>
                  </a:lnTo>
                  <a:lnTo>
                    <a:pt x="687" y="1539"/>
                  </a:lnTo>
                  <a:lnTo>
                    <a:pt x="162" y="1680"/>
                  </a:lnTo>
                  <a:cubicBezTo>
                    <a:pt x="60" y="1707"/>
                    <a:pt x="1" y="1812"/>
                    <a:pt x="28" y="1912"/>
                  </a:cubicBezTo>
                  <a:cubicBezTo>
                    <a:pt x="51" y="1997"/>
                    <a:pt x="127" y="2053"/>
                    <a:pt x="211" y="2053"/>
                  </a:cubicBezTo>
                  <a:cubicBezTo>
                    <a:pt x="227" y="2053"/>
                    <a:pt x="244" y="2051"/>
                    <a:pt x="260" y="2046"/>
                  </a:cubicBezTo>
                  <a:lnTo>
                    <a:pt x="760" y="1912"/>
                  </a:lnTo>
                  <a:lnTo>
                    <a:pt x="1125" y="2278"/>
                  </a:lnTo>
                  <a:cubicBezTo>
                    <a:pt x="1162" y="2314"/>
                    <a:pt x="1211" y="2333"/>
                    <a:pt x="1260" y="2333"/>
                  </a:cubicBezTo>
                  <a:cubicBezTo>
                    <a:pt x="1308" y="2333"/>
                    <a:pt x="1356" y="2314"/>
                    <a:pt x="1394" y="2278"/>
                  </a:cubicBezTo>
                  <a:cubicBezTo>
                    <a:pt x="1467" y="2203"/>
                    <a:pt x="1467" y="2084"/>
                    <a:pt x="1394" y="2010"/>
                  </a:cubicBezTo>
                  <a:lnTo>
                    <a:pt x="1049" y="1665"/>
                  </a:lnTo>
                  <a:lnTo>
                    <a:pt x="1282" y="1218"/>
                  </a:lnTo>
                  <a:lnTo>
                    <a:pt x="1675" y="825"/>
                  </a:lnTo>
                  <a:cubicBezTo>
                    <a:pt x="1703" y="798"/>
                    <a:pt x="1721" y="762"/>
                    <a:pt x="1728" y="723"/>
                  </a:cubicBezTo>
                  <a:lnTo>
                    <a:pt x="1813" y="222"/>
                  </a:lnTo>
                  <a:cubicBezTo>
                    <a:pt x="1831" y="119"/>
                    <a:pt x="1761" y="20"/>
                    <a:pt x="1658" y="3"/>
                  </a:cubicBezTo>
                  <a:cubicBezTo>
                    <a:pt x="1647" y="2"/>
                    <a:pt x="1636"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7667204" y="3031090"/>
              <a:ext cx="239774" cy="221191"/>
            </a:xfrm>
            <a:custGeom>
              <a:avLst/>
              <a:gdLst/>
              <a:ahLst/>
              <a:cxnLst/>
              <a:rect l="l" t="t" r="r" b="b"/>
              <a:pathLst>
                <a:path w="1922" h="1773" extrusionOk="0">
                  <a:moveTo>
                    <a:pt x="842" y="380"/>
                  </a:moveTo>
                  <a:cubicBezTo>
                    <a:pt x="940" y="380"/>
                    <a:pt x="1040" y="418"/>
                    <a:pt x="1115" y="493"/>
                  </a:cubicBezTo>
                  <a:lnTo>
                    <a:pt x="1355" y="732"/>
                  </a:lnTo>
                  <a:cubicBezTo>
                    <a:pt x="1427" y="805"/>
                    <a:pt x="1468" y="903"/>
                    <a:pt x="1468" y="1007"/>
                  </a:cubicBezTo>
                  <a:cubicBezTo>
                    <a:pt x="1468" y="1109"/>
                    <a:pt x="1427" y="1207"/>
                    <a:pt x="1355" y="1280"/>
                  </a:cubicBezTo>
                  <a:cubicBezTo>
                    <a:pt x="1279" y="1355"/>
                    <a:pt x="1180" y="1392"/>
                    <a:pt x="1081" y="1392"/>
                  </a:cubicBezTo>
                  <a:cubicBezTo>
                    <a:pt x="982" y="1392"/>
                    <a:pt x="883" y="1355"/>
                    <a:pt x="808" y="1280"/>
                  </a:cubicBezTo>
                  <a:lnTo>
                    <a:pt x="568" y="1040"/>
                  </a:lnTo>
                  <a:cubicBezTo>
                    <a:pt x="417" y="889"/>
                    <a:pt x="417" y="644"/>
                    <a:pt x="568" y="493"/>
                  </a:cubicBezTo>
                  <a:cubicBezTo>
                    <a:pt x="643" y="418"/>
                    <a:pt x="742" y="380"/>
                    <a:pt x="842" y="380"/>
                  </a:cubicBezTo>
                  <a:close/>
                  <a:moveTo>
                    <a:pt x="841" y="0"/>
                  </a:moveTo>
                  <a:cubicBezTo>
                    <a:pt x="645" y="0"/>
                    <a:pt x="448" y="75"/>
                    <a:pt x="299" y="224"/>
                  </a:cubicBezTo>
                  <a:cubicBezTo>
                    <a:pt x="0" y="524"/>
                    <a:pt x="0" y="1010"/>
                    <a:pt x="299" y="1308"/>
                  </a:cubicBezTo>
                  <a:lnTo>
                    <a:pt x="539" y="1548"/>
                  </a:lnTo>
                  <a:cubicBezTo>
                    <a:pt x="689" y="1697"/>
                    <a:pt x="885" y="1772"/>
                    <a:pt x="1080" y="1772"/>
                  </a:cubicBezTo>
                  <a:cubicBezTo>
                    <a:pt x="1277" y="1772"/>
                    <a:pt x="1473" y="1697"/>
                    <a:pt x="1623" y="1548"/>
                  </a:cubicBezTo>
                  <a:cubicBezTo>
                    <a:pt x="1922" y="1250"/>
                    <a:pt x="1922" y="762"/>
                    <a:pt x="1623" y="464"/>
                  </a:cubicBezTo>
                  <a:lnTo>
                    <a:pt x="1383" y="224"/>
                  </a:lnTo>
                  <a:cubicBezTo>
                    <a:pt x="1234" y="75"/>
                    <a:pt x="1037"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7969355" y="3325016"/>
              <a:ext cx="47531" cy="47532"/>
            </a:xfrm>
            <a:custGeom>
              <a:avLst/>
              <a:gdLst/>
              <a:ahLst/>
              <a:cxnLst/>
              <a:rect l="l" t="t" r="r" b="b"/>
              <a:pathLst>
                <a:path w="381" h="381" extrusionOk="0">
                  <a:moveTo>
                    <a:pt x="189" y="1"/>
                  </a:moveTo>
                  <a:cubicBezTo>
                    <a:pt x="84" y="1"/>
                    <a:pt x="0" y="86"/>
                    <a:pt x="0" y="191"/>
                  </a:cubicBezTo>
                  <a:cubicBezTo>
                    <a:pt x="0" y="295"/>
                    <a:pt x="85" y="380"/>
                    <a:pt x="191" y="380"/>
                  </a:cubicBezTo>
                  <a:cubicBezTo>
                    <a:pt x="296" y="380"/>
                    <a:pt x="381" y="295"/>
                    <a:pt x="381" y="191"/>
                  </a:cubicBezTo>
                  <a:cubicBezTo>
                    <a:pt x="381" y="86"/>
                    <a:pt x="296"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8104711" y="3497056"/>
              <a:ext cx="53893" cy="47532"/>
            </a:xfrm>
            <a:custGeom>
              <a:avLst/>
              <a:gdLst/>
              <a:ahLst/>
              <a:cxnLst/>
              <a:rect l="l" t="t" r="r" b="b"/>
              <a:pathLst>
                <a:path w="432" h="381" extrusionOk="0">
                  <a:moveTo>
                    <a:pt x="216" y="1"/>
                  </a:moveTo>
                  <a:cubicBezTo>
                    <a:pt x="139" y="1"/>
                    <a:pt x="67" y="48"/>
                    <a:pt x="38" y="124"/>
                  </a:cubicBezTo>
                  <a:cubicBezTo>
                    <a:pt x="1" y="222"/>
                    <a:pt x="51" y="332"/>
                    <a:pt x="149" y="368"/>
                  </a:cubicBezTo>
                  <a:cubicBezTo>
                    <a:pt x="171" y="377"/>
                    <a:pt x="194" y="381"/>
                    <a:pt x="216" y="381"/>
                  </a:cubicBezTo>
                  <a:cubicBezTo>
                    <a:pt x="293" y="381"/>
                    <a:pt x="365" y="335"/>
                    <a:pt x="395" y="258"/>
                  </a:cubicBezTo>
                  <a:cubicBezTo>
                    <a:pt x="431" y="161"/>
                    <a:pt x="382" y="51"/>
                    <a:pt x="284" y="14"/>
                  </a:cubicBezTo>
                  <a:lnTo>
                    <a:pt x="282" y="13"/>
                  </a:lnTo>
                  <a:cubicBezTo>
                    <a:pt x="260" y="5"/>
                    <a:pt x="238"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7227577" y="2753132"/>
              <a:ext cx="1045426" cy="1549707"/>
            </a:xfrm>
            <a:custGeom>
              <a:avLst/>
              <a:gdLst/>
              <a:ahLst/>
              <a:cxnLst/>
              <a:rect l="l" t="t" r="r" b="b"/>
              <a:pathLst>
                <a:path w="8380" h="12422" extrusionOk="0">
                  <a:moveTo>
                    <a:pt x="6129" y="4435"/>
                  </a:moveTo>
                  <a:cubicBezTo>
                    <a:pt x="6214" y="4435"/>
                    <a:pt x="6299" y="4468"/>
                    <a:pt x="6364" y="4533"/>
                  </a:cubicBezTo>
                  <a:lnTo>
                    <a:pt x="6956" y="5124"/>
                  </a:lnTo>
                  <a:cubicBezTo>
                    <a:pt x="7045" y="5213"/>
                    <a:pt x="7076" y="5345"/>
                    <a:pt x="7037" y="5463"/>
                  </a:cubicBezTo>
                  <a:cubicBezTo>
                    <a:pt x="7009" y="5471"/>
                    <a:pt x="6979" y="5482"/>
                    <a:pt x="6951" y="5494"/>
                  </a:cubicBezTo>
                  <a:cubicBezTo>
                    <a:pt x="6848" y="5541"/>
                    <a:pt x="6761" y="5609"/>
                    <a:pt x="6693" y="5691"/>
                  </a:cubicBezTo>
                  <a:cubicBezTo>
                    <a:pt x="6615" y="5686"/>
                    <a:pt x="6541" y="5651"/>
                    <a:pt x="6485" y="5595"/>
                  </a:cubicBezTo>
                  <a:lnTo>
                    <a:pt x="5893" y="5003"/>
                  </a:lnTo>
                  <a:cubicBezTo>
                    <a:pt x="5763" y="4874"/>
                    <a:pt x="5763" y="4662"/>
                    <a:pt x="5893" y="4533"/>
                  </a:cubicBezTo>
                  <a:cubicBezTo>
                    <a:pt x="5958" y="4468"/>
                    <a:pt x="6043" y="4435"/>
                    <a:pt x="6129" y="4435"/>
                  </a:cubicBezTo>
                  <a:close/>
                  <a:moveTo>
                    <a:pt x="7243" y="5812"/>
                  </a:moveTo>
                  <a:cubicBezTo>
                    <a:pt x="7370" y="5812"/>
                    <a:pt x="7492" y="5885"/>
                    <a:pt x="7547" y="6009"/>
                  </a:cubicBezTo>
                  <a:lnTo>
                    <a:pt x="7889" y="6772"/>
                  </a:lnTo>
                  <a:cubicBezTo>
                    <a:pt x="7951" y="6913"/>
                    <a:pt x="7910" y="7078"/>
                    <a:pt x="7790" y="7171"/>
                  </a:cubicBezTo>
                  <a:cubicBezTo>
                    <a:pt x="7785" y="7170"/>
                    <a:pt x="7780" y="7169"/>
                    <a:pt x="7774" y="7168"/>
                  </a:cubicBezTo>
                  <a:cubicBezTo>
                    <a:pt x="7730" y="7160"/>
                    <a:pt x="7686" y="7156"/>
                    <a:pt x="7643" y="7156"/>
                  </a:cubicBezTo>
                  <a:cubicBezTo>
                    <a:pt x="7564" y="7156"/>
                    <a:pt x="7487" y="7169"/>
                    <a:pt x="7414" y="7194"/>
                  </a:cubicBezTo>
                  <a:cubicBezTo>
                    <a:pt x="7355" y="7160"/>
                    <a:pt x="7309" y="7109"/>
                    <a:pt x="7281" y="7045"/>
                  </a:cubicBezTo>
                  <a:lnTo>
                    <a:pt x="6938" y="6281"/>
                  </a:lnTo>
                  <a:cubicBezTo>
                    <a:pt x="6864" y="6113"/>
                    <a:pt x="6940" y="5916"/>
                    <a:pt x="7107" y="5841"/>
                  </a:cubicBezTo>
                  <a:cubicBezTo>
                    <a:pt x="7151" y="5821"/>
                    <a:pt x="7197" y="5812"/>
                    <a:pt x="7243" y="5812"/>
                  </a:cubicBezTo>
                  <a:close/>
                  <a:moveTo>
                    <a:pt x="3713" y="8445"/>
                  </a:moveTo>
                  <a:cubicBezTo>
                    <a:pt x="3795" y="8445"/>
                    <a:pt x="3862" y="8511"/>
                    <a:pt x="3862" y="8594"/>
                  </a:cubicBezTo>
                  <a:cubicBezTo>
                    <a:pt x="3862" y="8676"/>
                    <a:pt x="3795" y="8743"/>
                    <a:pt x="3713" y="8743"/>
                  </a:cubicBezTo>
                  <a:cubicBezTo>
                    <a:pt x="3630" y="8743"/>
                    <a:pt x="3563" y="8676"/>
                    <a:pt x="3563" y="8594"/>
                  </a:cubicBezTo>
                  <a:cubicBezTo>
                    <a:pt x="3563" y="8511"/>
                    <a:pt x="3630" y="8445"/>
                    <a:pt x="3713" y="8445"/>
                  </a:cubicBezTo>
                  <a:close/>
                  <a:moveTo>
                    <a:pt x="7644" y="7536"/>
                  </a:moveTo>
                  <a:cubicBezTo>
                    <a:pt x="7665" y="7536"/>
                    <a:pt x="7685" y="7537"/>
                    <a:pt x="7705" y="7541"/>
                  </a:cubicBezTo>
                  <a:cubicBezTo>
                    <a:pt x="7792" y="7557"/>
                    <a:pt x="7869" y="7606"/>
                    <a:pt x="7919" y="7680"/>
                  </a:cubicBezTo>
                  <a:cubicBezTo>
                    <a:pt x="7969" y="7753"/>
                    <a:pt x="7988" y="7842"/>
                    <a:pt x="7972" y="7929"/>
                  </a:cubicBezTo>
                  <a:lnTo>
                    <a:pt x="7821" y="8752"/>
                  </a:lnTo>
                  <a:cubicBezTo>
                    <a:pt x="7796" y="8884"/>
                    <a:pt x="7696" y="8986"/>
                    <a:pt x="7569" y="9016"/>
                  </a:cubicBezTo>
                  <a:cubicBezTo>
                    <a:pt x="7464" y="8898"/>
                    <a:pt x="7327" y="8818"/>
                    <a:pt x="7174" y="8788"/>
                  </a:cubicBezTo>
                  <a:cubicBezTo>
                    <a:pt x="7158" y="8738"/>
                    <a:pt x="7155" y="8684"/>
                    <a:pt x="7165" y="8631"/>
                  </a:cubicBezTo>
                  <a:lnTo>
                    <a:pt x="7317" y="7808"/>
                  </a:lnTo>
                  <a:cubicBezTo>
                    <a:pt x="7346" y="7648"/>
                    <a:pt x="7487" y="7536"/>
                    <a:pt x="7644" y="7536"/>
                  </a:cubicBezTo>
                  <a:close/>
                  <a:moveTo>
                    <a:pt x="528" y="9754"/>
                  </a:moveTo>
                  <a:cubicBezTo>
                    <a:pt x="611" y="9754"/>
                    <a:pt x="677" y="9821"/>
                    <a:pt x="677" y="9904"/>
                  </a:cubicBezTo>
                  <a:cubicBezTo>
                    <a:pt x="677" y="9985"/>
                    <a:pt x="611" y="10052"/>
                    <a:pt x="528" y="10052"/>
                  </a:cubicBezTo>
                  <a:cubicBezTo>
                    <a:pt x="447" y="10052"/>
                    <a:pt x="379" y="9985"/>
                    <a:pt x="379" y="9904"/>
                  </a:cubicBezTo>
                  <a:cubicBezTo>
                    <a:pt x="379" y="9821"/>
                    <a:pt x="447" y="9754"/>
                    <a:pt x="528" y="9754"/>
                  </a:cubicBezTo>
                  <a:close/>
                  <a:moveTo>
                    <a:pt x="1189" y="10942"/>
                  </a:moveTo>
                  <a:cubicBezTo>
                    <a:pt x="1271" y="10942"/>
                    <a:pt x="1338" y="11009"/>
                    <a:pt x="1338" y="11092"/>
                  </a:cubicBezTo>
                  <a:cubicBezTo>
                    <a:pt x="1338" y="11173"/>
                    <a:pt x="1271" y="11240"/>
                    <a:pt x="1189" y="11240"/>
                  </a:cubicBezTo>
                  <a:cubicBezTo>
                    <a:pt x="1106" y="11240"/>
                    <a:pt x="1040" y="11173"/>
                    <a:pt x="1040" y="11092"/>
                  </a:cubicBezTo>
                  <a:cubicBezTo>
                    <a:pt x="1040" y="11009"/>
                    <a:pt x="1106" y="10942"/>
                    <a:pt x="1189" y="10942"/>
                  </a:cubicBezTo>
                  <a:close/>
                  <a:moveTo>
                    <a:pt x="3538" y="11745"/>
                  </a:moveTo>
                  <a:cubicBezTo>
                    <a:pt x="3621" y="11745"/>
                    <a:pt x="3687" y="11811"/>
                    <a:pt x="3687" y="11894"/>
                  </a:cubicBezTo>
                  <a:cubicBezTo>
                    <a:pt x="3687" y="11976"/>
                    <a:pt x="3621" y="12043"/>
                    <a:pt x="3538" y="12043"/>
                  </a:cubicBezTo>
                  <a:cubicBezTo>
                    <a:pt x="3456" y="12043"/>
                    <a:pt x="3389" y="11976"/>
                    <a:pt x="3389" y="11894"/>
                  </a:cubicBezTo>
                  <a:cubicBezTo>
                    <a:pt x="3389" y="11811"/>
                    <a:pt x="3456" y="11745"/>
                    <a:pt x="3538" y="11745"/>
                  </a:cubicBezTo>
                  <a:close/>
                  <a:moveTo>
                    <a:pt x="2536" y="1"/>
                  </a:moveTo>
                  <a:cubicBezTo>
                    <a:pt x="2432" y="1"/>
                    <a:pt x="2347" y="85"/>
                    <a:pt x="2347" y="190"/>
                  </a:cubicBezTo>
                  <a:lnTo>
                    <a:pt x="2347" y="547"/>
                  </a:lnTo>
                  <a:lnTo>
                    <a:pt x="2238" y="740"/>
                  </a:lnTo>
                  <a:lnTo>
                    <a:pt x="1829" y="635"/>
                  </a:lnTo>
                  <a:cubicBezTo>
                    <a:pt x="1814" y="631"/>
                    <a:pt x="1798" y="629"/>
                    <a:pt x="1782" y="629"/>
                  </a:cubicBezTo>
                  <a:cubicBezTo>
                    <a:pt x="1697" y="629"/>
                    <a:pt x="1620" y="687"/>
                    <a:pt x="1598" y="773"/>
                  </a:cubicBezTo>
                  <a:cubicBezTo>
                    <a:pt x="1573" y="874"/>
                    <a:pt x="1633" y="978"/>
                    <a:pt x="1735" y="1003"/>
                  </a:cubicBezTo>
                  <a:lnTo>
                    <a:pt x="2234" y="1131"/>
                  </a:lnTo>
                  <a:lnTo>
                    <a:pt x="2848" y="1745"/>
                  </a:lnTo>
                  <a:lnTo>
                    <a:pt x="2386" y="3466"/>
                  </a:lnTo>
                  <a:lnTo>
                    <a:pt x="1662" y="3571"/>
                  </a:lnTo>
                  <a:lnTo>
                    <a:pt x="1498" y="3309"/>
                  </a:lnTo>
                  <a:cubicBezTo>
                    <a:pt x="1464" y="3254"/>
                    <a:pt x="1403" y="3220"/>
                    <a:pt x="1338" y="3220"/>
                  </a:cubicBezTo>
                  <a:cubicBezTo>
                    <a:pt x="1332" y="3220"/>
                    <a:pt x="1325" y="3220"/>
                    <a:pt x="1319" y="3221"/>
                  </a:cubicBezTo>
                  <a:lnTo>
                    <a:pt x="884" y="3263"/>
                  </a:lnTo>
                  <a:cubicBezTo>
                    <a:pt x="781" y="3273"/>
                    <a:pt x="704" y="3367"/>
                    <a:pt x="715" y="3470"/>
                  </a:cubicBezTo>
                  <a:cubicBezTo>
                    <a:pt x="725" y="3569"/>
                    <a:pt x="806" y="3642"/>
                    <a:pt x="903" y="3642"/>
                  </a:cubicBezTo>
                  <a:cubicBezTo>
                    <a:pt x="909" y="3642"/>
                    <a:pt x="916" y="3642"/>
                    <a:pt x="922" y="3641"/>
                  </a:cubicBezTo>
                  <a:lnTo>
                    <a:pt x="1238" y="3610"/>
                  </a:lnTo>
                  <a:lnTo>
                    <a:pt x="1324" y="3748"/>
                  </a:lnTo>
                  <a:lnTo>
                    <a:pt x="1101" y="3972"/>
                  </a:lnTo>
                  <a:cubicBezTo>
                    <a:pt x="1027" y="4046"/>
                    <a:pt x="1027" y="4167"/>
                    <a:pt x="1101" y="4240"/>
                  </a:cubicBezTo>
                  <a:cubicBezTo>
                    <a:pt x="1138" y="4278"/>
                    <a:pt x="1186" y="4296"/>
                    <a:pt x="1235" y="4296"/>
                  </a:cubicBezTo>
                  <a:cubicBezTo>
                    <a:pt x="1284" y="4296"/>
                    <a:pt x="1332" y="4278"/>
                    <a:pt x="1369" y="4240"/>
                  </a:cubicBezTo>
                  <a:lnTo>
                    <a:pt x="1655" y="3954"/>
                  </a:lnTo>
                  <a:lnTo>
                    <a:pt x="2470" y="3837"/>
                  </a:lnTo>
                  <a:lnTo>
                    <a:pt x="3745" y="5113"/>
                  </a:lnTo>
                  <a:lnTo>
                    <a:pt x="3387" y="6174"/>
                  </a:lnTo>
                  <a:lnTo>
                    <a:pt x="2786" y="6409"/>
                  </a:lnTo>
                  <a:cubicBezTo>
                    <a:pt x="2688" y="6446"/>
                    <a:pt x="2640" y="6558"/>
                    <a:pt x="2679" y="6655"/>
                  </a:cubicBezTo>
                  <a:cubicBezTo>
                    <a:pt x="2708" y="6729"/>
                    <a:pt x="2779" y="6775"/>
                    <a:pt x="2855" y="6775"/>
                  </a:cubicBezTo>
                  <a:cubicBezTo>
                    <a:pt x="2878" y="6775"/>
                    <a:pt x="2902" y="6771"/>
                    <a:pt x="2924" y="6763"/>
                  </a:cubicBezTo>
                  <a:lnTo>
                    <a:pt x="3414" y="6571"/>
                  </a:lnTo>
                  <a:lnTo>
                    <a:pt x="3531" y="6967"/>
                  </a:lnTo>
                  <a:cubicBezTo>
                    <a:pt x="3555" y="7050"/>
                    <a:pt x="3630" y="7104"/>
                    <a:pt x="3712" y="7104"/>
                  </a:cubicBezTo>
                  <a:cubicBezTo>
                    <a:pt x="3730" y="7104"/>
                    <a:pt x="3747" y="7101"/>
                    <a:pt x="3765" y="7096"/>
                  </a:cubicBezTo>
                  <a:cubicBezTo>
                    <a:pt x="3866" y="7067"/>
                    <a:pt x="3923" y="6962"/>
                    <a:pt x="3894" y="6861"/>
                  </a:cubicBezTo>
                  <a:lnTo>
                    <a:pt x="3737" y="6323"/>
                  </a:lnTo>
                  <a:lnTo>
                    <a:pt x="4110" y="5219"/>
                  </a:lnTo>
                  <a:lnTo>
                    <a:pt x="5424" y="4868"/>
                  </a:lnTo>
                  <a:cubicBezTo>
                    <a:pt x="5445" y="5015"/>
                    <a:pt x="5512" y="5158"/>
                    <a:pt x="5625" y="5272"/>
                  </a:cubicBezTo>
                  <a:lnTo>
                    <a:pt x="6217" y="5863"/>
                  </a:lnTo>
                  <a:cubicBezTo>
                    <a:pt x="6307" y="5954"/>
                    <a:pt x="6417" y="6017"/>
                    <a:pt x="6537" y="6048"/>
                  </a:cubicBezTo>
                  <a:cubicBezTo>
                    <a:pt x="6519" y="6176"/>
                    <a:pt x="6536" y="6310"/>
                    <a:pt x="6593" y="6437"/>
                  </a:cubicBezTo>
                  <a:lnTo>
                    <a:pt x="6934" y="7200"/>
                  </a:lnTo>
                  <a:cubicBezTo>
                    <a:pt x="6972" y="7284"/>
                    <a:pt x="7025" y="7358"/>
                    <a:pt x="7090" y="7421"/>
                  </a:cubicBezTo>
                  <a:cubicBezTo>
                    <a:pt x="7018" y="7510"/>
                    <a:pt x="6966" y="7618"/>
                    <a:pt x="6944" y="7739"/>
                  </a:cubicBezTo>
                  <a:lnTo>
                    <a:pt x="6792" y="8562"/>
                  </a:lnTo>
                  <a:cubicBezTo>
                    <a:pt x="6776" y="8647"/>
                    <a:pt x="6776" y="8733"/>
                    <a:pt x="6791" y="8816"/>
                  </a:cubicBezTo>
                  <a:cubicBezTo>
                    <a:pt x="6712" y="8845"/>
                    <a:pt x="6638" y="8887"/>
                    <a:pt x="6573" y="8944"/>
                  </a:cubicBezTo>
                  <a:lnTo>
                    <a:pt x="5935" y="9487"/>
                  </a:lnTo>
                  <a:cubicBezTo>
                    <a:pt x="5790" y="9609"/>
                    <a:pt x="5701" y="9782"/>
                    <a:pt x="5687" y="9972"/>
                  </a:cubicBezTo>
                  <a:cubicBezTo>
                    <a:pt x="5680" y="10050"/>
                    <a:pt x="5687" y="10127"/>
                    <a:pt x="5705" y="10201"/>
                  </a:cubicBezTo>
                  <a:cubicBezTo>
                    <a:pt x="4957" y="10195"/>
                    <a:pt x="4282" y="9731"/>
                    <a:pt x="4013" y="9028"/>
                  </a:cubicBezTo>
                  <a:cubicBezTo>
                    <a:pt x="4150" y="8932"/>
                    <a:pt x="4241" y="8773"/>
                    <a:pt x="4241" y="8593"/>
                  </a:cubicBezTo>
                  <a:cubicBezTo>
                    <a:pt x="4241" y="8302"/>
                    <a:pt x="4004" y="8065"/>
                    <a:pt x="3712" y="8065"/>
                  </a:cubicBezTo>
                  <a:cubicBezTo>
                    <a:pt x="3421" y="8065"/>
                    <a:pt x="3184" y="8302"/>
                    <a:pt x="3184" y="8593"/>
                  </a:cubicBezTo>
                  <a:cubicBezTo>
                    <a:pt x="3184" y="8860"/>
                    <a:pt x="3383" y="9081"/>
                    <a:pt x="3640" y="9117"/>
                  </a:cubicBezTo>
                  <a:cubicBezTo>
                    <a:pt x="3923" y="9910"/>
                    <a:pt x="4632" y="10462"/>
                    <a:pt x="5447" y="10564"/>
                  </a:cubicBezTo>
                  <a:cubicBezTo>
                    <a:pt x="5092" y="10784"/>
                    <a:pt x="4681" y="10901"/>
                    <a:pt x="4253" y="10901"/>
                  </a:cubicBezTo>
                  <a:lnTo>
                    <a:pt x="3809" y="10901"/>
                  </a:lnTo>
                  <a:lnTo>
                    <a:pt x="3657" y="10690"/>
                  </a:lnTo>
                  <a:cubicBezTo>
                    <a:pt x="3216" y="10079"/>
                    <a:pt x="2502" y="9713"/>
                    <a:pt x="1747" y="9713"/>
                  </a:cubicBezTo>
                  <a:lnTo>
                    <a:pt x="1021" y="9713"/>
                  </a:lnTo>
                  <a:cubicBezTo>
                    <a:pt x="944" y="9515"/>
                    <a:pt x="752" y="9375"/>
                    <a:pt x="528" y="9375"/>
                  </a:cubicBezTo>
                  <a:cubicBezTo>
                    <a:pt x="237" y="9375"/>
                    <a:pt x="0" y="9611"/>
                    <a:pt x="0" y="9903"/>
                  </a:cubicBezTo>
                  <a:cubicBezTo>
                    <a:pt x="0" y="10194"/>
                    <a:pt x="237" y="10432"/>
                    <a:pt x="528" y="10432"/>
                  </a:cubicBezTo>
                  <a:cubicBezTo>
                    <a:pt x="752" y="10432"/>
                    <a:pt x="944" y="10290"/>
                    <a:pt x="1021" y="10093"/>
                  </a:cubicBezTo>
                  <a:lnTo>
                    <a:pt x="1747" y="10093"/>
                  </a:lnTo>
                  <a:cubicBezTo>
                    <a:pt x="2375" y="10093"/>
                    <a:pt x="2970" y="10395"/>
                    <a:pt x="3341" y="10901"/>
                  </a:cubicBezTo>
                  <a:lnTo>
                    <a:pt x="1682" y="10901"/>
                  </a:lnTo>
                  <a:cubicBezTo>
                    <a:pt x="1605" y="10703"/>
                    <a:pt x="1413" y="10563"/>
                    <a:pt x="1189" y="10563"/>
                  </a:cubicBezTo>
                  <a:cubicBezTo>
                    <a:pt x="898" y="10563"/>
                    <a:pt x="660" y="10799"/>
                    <a:pt x="660" y="11090"/>
                  </a:cubicBezTo>
                  <a:cubicBezTo>
                    <a:pt x="660" y="11383"/>
                    <a:pt x="898" y="11620"/>
                    <a:pt x="1189" y="11620"/>
                  </a:cubicBezTo>
                  <a:cubicBezTo>
                    <a:pt x="1413" y="11620"/>
                    <a:pt x="1605" y="11478"/>
                    <a:pt x="1682" y="11281"/>
                  </a:cubicBezTo>
                  <a:lnTo>
                    <a:pt x="4253" y="11281"/>
                  </a:lnTo>
                  <a:cubicBezTo>
                    <a:pt x="4759" y="11281"/>
                    <a:pt x="5243" y="11141"/>
                    <a:pt x="5661" y="10878"/>
                  </a:cubicBezTo>
                  <a:lnTo>
                    <a:pt x="5661" y="10878"/>
                  </a:lnTo>
                  <a:cubicBezTo>
                    <a:pt x="5339" y="11431"/>
                    <a:pt x="4741" y="11785"/>
                    <a:pt x="4084" y="11785"/>
                  </a:cubicBezTo>
                  <a:cubicBezTo>
                    <a:pt x="4075" y="11785"/>
                    <a:pt x="4065" y="11785"/>
                    <a:pt x="4055" y="11785"/>
                  </a:cubicBezTo>
                  <a:cubicBezTo>
                    <a:pt x="4005" y="11545"/>
                    <a:pt x="3793" y="11365"/>
                    <a:pt x="3538" y="11365"/>
                  </a:cubicBezTo>
                  <a:cubicBezTo>
                    <a:pt x="3247" y="11365"/>
                    <a:pt x="3010" y="11602"/>
                    <a:pt x="3010" y="11894"/>
                  </a:cubicBezTo>
                  <a:cubicBezTo>
                    <a:pt x="3010" y="12185"/>
                    <a:pt x="3247" y="12422"/>
                    <a:pt x="3538" y="12422"/>
                  </a:cubicBezTo>
                  <a:cubicBezTo>
                    <a:pt x="3731" y="12422"/>
                    <a:pt x="3899" y="12318"/>
                    <a:pt x="3992" y="12163"/>
                  </a:cubicBezTo>
                  <a:cubicBezTo>
                    <a:pt x="4023" y="12164"/>
                    <a:pt x="4053" y="12165"/>
                    <a:pt x="4084" y="12165"/>
                  </a:cubicBezTo>
                  <a:cubicBezTo>
                    <a:pt x="5015" y="12165"/>
                    <a:pt x="5847" y="11579"/>
                    <a:pt x="6161" y="10702"/>
                  </a:cubicBezTo>
                  <a:cubicBezTo>
                    <a:pt x="6218" y="10722"/>
                    <a:pt x="6277" y="10734"/>
                    <a:pt x="6339" y="10740"/>
                  </a:cubicBezTo>
                  <a:cubicBezTo>
                    <a:pt x="6359" y="10742"/>
                    <a:pt x="6379" y="10742"/>
                    <a:pt x="6398" y="10742"/>
                  </a:cubicBezTo>
                  <a:cubicBezTo>
                    <a:pt x="6567" y="10742"/>
                    <a:pt x="6729" y="10683"/>
                    <a:pt x="6859" y="10572"/>
                  </a:cubicBezTo>
                  <a:lnTo>
                    <a:pt x="6982" y="10467"/>
                  </a:lnTo>
                  <a:cubicBezTo>
                    <a:pt x="7062" y="10399"/>
                    <a:pt x="7072" y="10280"/>
                    <a:pt x="7003" y="10200"/>
                  </a:cubicBezTo>
                  <a:cubicBezTo>
                    <a:pt x="6966" y="10155"/>
                    <a:pt x="6912" y="10133"/>
                    <a:pt x="6859" y="10133"/>
                  </a:cubicBezTo>
                  <a:cubicBezTo>
                    <a:pt x="6815" y="10133"/>
                    <a:pt x="6772" y="10148"/>
                    <a:pt x="6736" y="10178"/>
                  </a:cubicBezTo>
                  <a:lnTo>
                    <a:pt x="6613" y="10283"/>
                  </a:lnTo>
                  <a:cubicBezTo>
                    <a:pt x="6550" y="10336"/>
                    <a:pt x="6474" y="10362"/>
                    <a:pt x="6398" y="10362"/>
                  </a:cubicBezTo>
                  <a:cubicBezTo>
                    <a:pt x="6303" y="10362"/>
                    <a:pt x="6209" y="10322"/>
                    <a:pt x="6143" y="10245"/>
                  </a:cubicBezTo>
                  <a:cubicBezTo>
                    <a:pt x="6086" y="10177"/>
                    <a:pt x="6057" y="10091"/>
                    <a:pt x="6065" y="10002"/>
                  </a:cubicBezTo>
                  <a:cubicBezTo>
                    <a:pt x="6072" y="9914"/>
                    <a:pt x="6113" y="9833"/>
                    <a:pt x="6181" y="9776"/>
                  </a:cubicBezTo>
                  <a:lnTo>
                    <a:pt x="6818" y="9233"/>
                  </a:lnTo>
                  <a:cubicBezTo>
                    <a:pt x="6880" y="9181"/>
                    <a:pt x="6957" y="9154"/>
                    <a:pt x="7036" y="9154"/>
                  </a:cubicBezTo>
                  <a:cubicBezTo>
                    <a:pt x="7044" y="9154"/>
                    <a:pt x="7053" y="9154"/>
                    <a:pt x="7061" y="9155"/>
                  </a:cubicBezTo>
                  <a:cubicBezTo>
                    <a:pt x="7150" y="9162"/>
                    <a:pt x="7231" y="9204"/>
                    <a:pt x="7288" y="9271"/>
                  </a:cubicBezTo>
                  <a:cubicBezTo>
                    <a:pt x="7383" y="9383"/>
                    <a:pt x="7394" y="9541"/>
                    <a:pt x="7317" y="9665"/>
                  </a:cubicBezTo>
                  <a:cubicBezTo>
                    <a:pt x="7260" y="9753"/>
                    <a:pt x="7287" y="9870"/>
                    <a:pt x="7375" y="9927"/>
                  </a:cubicBezTo>
                  <a:cubicBezTo>
                    <a:pt x="7407" y="9946"/>
                    <a:pt x="7441" y="9955"/>
                    <a:pt x="7476" y="9955"/>
                  </a:cubicBezTo>
                  <a:cubicBezTo>
                    <a:pt x="7539" y="9955"/>
                    <a:pt x="7601" y="9924"/>
                    <a:pt x="7637" y="9867"/>
                  </a:cubicBezTo>
                  <a:cubicBezTo>
                    <a:pt x="7735" y="9712"/>
                    <a:pt x="7767" y="9532"/>
                    <a:pt x="7736" y="9361"/>
                  </a:cubicBezTo>
                  <a:cubicBezTo>
                    <a:pt x="7969" y="9277"/>
                    <a:pt x="8146" y="9075"/>
                    <a:pt x="8193" y="8821"/>
                  </a:cubicBezTo>
                  <a:lnTo>
                    <a:pt x="8345" y="7998"/>
                  </a:lnTo>
                  <a:cubicBezTo>
                    <a:pt x="8380" y="7810"/>
                    <a:pt x="8340" y="7622"/>
                    <a:pt x="8231" y="7465"/>
                  </a:cubicBezTo>
                  <a:cubicBezTo>
                    <a:pt x="8204" y="7425"/>
                    <a:pt x="8174" y="7388"/>
                    <a:pt x="8140" y="7356"/>
                  </a:cubicBezTo>
                  <a:cubicBezTo>
                    <a:pt x="8305" y="7152"/>
                    <a:pt x="8346" y="6866"/>
                    <a:pt x="8235" y="6617"/>
                  </a:cubicBezTo>
                  <a:lnTo>
                    <a:pt x="7894" y="5854"/>
                  </a:lnTo>
                  <a:cubicBezTo>
                    <a:pt x="7803" y="5650"/>
                    <a:pt x="7627" y="5511"/>
                    <a:pt x="7427" y="5457"/>
                  </a:cubicBezTo>
                  <a:cubicBezTo>
                    <a:pt x="7456" y="5240"/>
                    <a:pt x="7385" y="5017"/>
                    <a:pt x="7224" y="4855"/>
                  </a:cubicBezTo>
                  <a:lnTo>
                    <a:pt x="6633" y="4264"/>
                  </a:lnTo>
                  <a:cubicBezTo>
                    <a:pt x="6520" y="4152"/>
                    <a:pt x="6381" y="4085"/>
                    <a:pt x="6236" y="4063"/>
                  </a:cubicBezTo>
                  <a:lnTo>
                    <a:pt x="6589" y="2745"/>
                  </a:lnTo>
                  <a:lnTo>
                    <a:pt x="7016" y="2624"/>
                  </a:lnTo>
                  <a:lnTo>
                    <a:pt x="7646" y="3165"/>
                  </a:lnTo>
                  <a:cubicBezTo>
                    <a:pt x="7681" y="3196"/>
                    <a:pt x="7725" y="3212"/>
                    <a:pt x="7769" y="3212"/>
                  </a:cubicBezTo>
                  <a:cubicBezTo>
                    <a:pt x="7823" y="3212"/>
                    <a:pt x="7876" y="3188"/>
                    <a:pt x="7914" y="3146"/>
                  </a:cubicBezTo>
                  <a:cubicBezTo>
                    <a:pt x="7982" y="3066"/>
                    <a:pt x="7972" y="2946"/>
                    <a:pt x="7894" y="2877"/>
                  </a:cubicBezTo>
                  <a:lnTo>
                    <a:pt x="7328" y="2391"/>
                  </a:lnTo>
                  <a:lnTo>
                    <a:pt x="7547" y="2128"/>
                  </a:lnTo>
                  <a:lnTo>
                    <a:pt x="7970" y="2251"/>
                  </a:lnTo>
                  <a:cubicBezTo>
                    <a:pt x="7988" y="2256"/>
                    <a:pt x="8006" y="2259"/>
                    <a:pt x="8024" y="2259"/>
                  </a:cubicBezTo>
                  <a:cubicBezTo>
                    <a:pt x="8106" y="2259"/>
                    <a:pt x="8182" y="2205"/>
                    <a:pt x="8206" y="2122"/>
                  </a:cubicBezTo>
                  <a:cubicBezTo>
                    <a:pt x="8235" y="2021"/>
                    <a:pt x="8178" y="1917"/>
                    <a:pt x="8077" y="1887"/>
                  </a:cubicBezTo>
                  <a:lnTo>
                    <a:pt x="7535" y="1729"/>
                  </a:lnTo>
                  <a:cubicBezTo>
                    <a:pt x="7516" y="1724"/>
                    <a:pt x="7498" y="1721"/>
                    <a:pt x="7480" y="1721"/>
                  </a:cubicBezTo>
                  <a:cubicBezTo>
                    <a:pt x="7425" y="1721"/>
                    <a:pt x="7372" y="1746"/>
                    <a:pt x="7335" y="1790"/>
                  </a:cubicBezTo>
                  <a:lnTo>
                    <a:pt x="6954" y="2247"/>
                  </a:lnTo>
                  <a:lnTo>
                    <a:pt x="6489" y="2379"/>
                  </a:lnTo>
                  <a:lnTo>
                    <a:pt x="6168" y="2059"/>
                  </a:lnTo>
                  <a:cubicBezTo>
                    <a:pt x="6131" y="2022"/>
                    <a:pt x="6083" y="2003"/>
                    <a:pt x="6034" y="2003"/>
                  </a:cubicBezTo>
                  <a:cubicBezTo>
                    <a:pt x="5985" y="2003"/>
                    <a:pt x="5937" y="2022"/>
                    <a:pt x="5900" y="2059"/>
                  </a:cubicBezTo>
                  <a:cubicBezTo>
                    <a:pt x="5826" y="2132"/>
                    <a:pt x="5826" y="2253"/>
                    <a:pt x="5900" y="2327"/>
                  </a:cubicBezTo>
                  <a:lnTo>
                    <a:pt x="6222" y="2649"/>
                  </a:lnTo>
                  <a:lnTo>
                    <a:pt x="5827" y="4123"/>
                  </a:lnTo>
                  <a:cubicBezTo>
                    <a:pt x="5754" y="4156"/>
                    <a:pt x="5686" y="4204"/>
                    <a:pt x="5625" y="4264"/>
                  </a:cubicBezTo>
                  <a:cubicBezTo>
                    <a:pt x="5567" y="4322"/>
                    <a:pt x="5521" y="4387"/>
                    <a:pt x="5488" y="4457"/>
                  </a:cubicBezTo>
                  <a:lnTo>
                    <a:pt x="4020" y="4851"/>
                  </a:lnTo>
                  <a:lnTo>
                    <a:pt x="2748" y="3579"/>
                  </a:lnTo>
                  <a:lnTo>
                    <a:pt x="3214" y="1843"/>
                  </a:lnTo>
                  <a:lnTo>
                    <a:pt x="3652" y="1726"/>
                  </a:lnTo>
                  <a:cubicBezTo>
                    <a:pt x="3753" y="1699"/>
                    <a:pt x="3812" y="1595"/>
                    <a:pt x="3786" y="1493"/>
                  </a:cubicBezTo>
                  <a:cubicBezTo>
                    <a:pt x="3763" y="1408"/>
                    <a:pt x="3686" y="1353"/>
                    <a:pt x="3603" y="1353"/>
                  </a:cubicBezTo>
                  <a:cubicBezTo>
                    <a:pt x="3587" y="1353"/>
                    <a:pt x="3570" y="1355"/>
                    <a:pt x="3554" y="1359"/>
                  </a:cubicBezTo>
                  <a:lnTo>
                    <a:pt x="3116" y="1477"/>
                  </a:lnTo>
                  <a:lnTo>
                    <a:pt x="2568" y="928"/>
                  </a:lnTo>
                  <a:lnTo>
                    <a:pt x="2702" y="691"/>
                  </a:lnTo>
                  <a:cubicBezTo>
                    <a:pt x="2718" y="663"/>
                    <a:pt x="2727" y="630"/>
                    <a:pt x="2727" y="598"/>
                  </a:cubicBezTo>
                  <a:lnTo>
                    <a:pt x="2727" y="190"/>
                  </a:lnTo>
                  <a:cubicBezTo>
                    <a:pt x="2727" y="85"/>
                    <a:pt x="2641" y="1"/>
                    <a:pt x="2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8154113" y="3712261"/>
              <a:ext cx="53893" cy="47532"/>
            </a:xfrm>
            <a:custGeom>
              <a:avLst/>
              <a:gdLst/>
              <a:ahLst/>
              <a:cxnLst/>
              <a:rect l="l" t="t" r="r" b="b"/>
              <a:pathLst>
                <a:path w="432" h="381" extrusionOk="0">
                  <a:moveTo>
                    <a:pt x="216" y="0"/>
                  </a:moveTo>
                  <a:cubicBezTo>
                    <a:pt x="178" y="0"/>
                    <a:pt x="140" y="11"/>
                    <a:pt x="106" y="34"/>
                  </a:cubicBezTo>
                  <a:cubicBezTo>
                    <a:pt x="21" y="95"/>
                    <a:pt x="1" y="215"/>
                    <a:pt x="61" y="301"/>
                  </a:cubicBezTo>
                  <a:cubicBezTo>
                    <a:pt x="98" y="353"/>
                    <a:pt x="157" y="380"/>
                    <a:pt x="216" y="380"/>
                  </a:cubicBezTo>
                  <a:cubicBezTo>
                    <a:pt x="254" y="380"/>
                    <a:pt x="292" y="370"/>
                    <a:pt x="325" y="346"/>
                  </a:cubicBezTo>
                  <a:cubicBezTo>
                    <a:pt x="411" y="286"/>
                    <a:pt x="431" y="168"/>
                    <a:pt x="372" y="82"/>
                  </a:cubicBezTo>
                  <a:lnTo>
                    <a:pt x="370" y="81"/>
                  </a:lnTo>
                  <a:cubicBezTo>
                    <a:pt x="334" y="28"/>
                    <a:pt x="275"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8079511" y="3913743"/>
              <a:ext cx="49402" cy="47532"/>
            </a:xfrm>
            <a:custGeom>
              <a:avLst/>
              <a:gdLst/>
              <a:ahLst/>
              <a:cxnLst/>
              <a:rect l="l" t="t" r="r" b="b"/>
              <a:pathLst>
                <a:path w="396" h="381" extrusionOk="0">
                  <a:moveTo>
                    <a:pt x="197" y="1"/>
                  </a:moveTo>
                  <a:cubicBezTo>
                    <a:pt x="99" y="1"/>
                    <a:pt x="16" y="78"/>
                    <a:pt x="9" y="176"/>
                  </a:cubicBezTo>
                  <a:cubicBezTo>
                    <a:pt x="1" y="281"/>
                    <a:pt x="79" y="372"/>
                    <a:pt x="183" y="381"/>
                  </a:cubicBezTo>
                  <a:lnTo>
                    <a:pt x="197" y="381"/>
                  </a:lnTo>
                  <a:cubicBezTo>
                    <a:pt x="296" y="381"/>
                    <a:pt x="379" y="305"/>
                    <a:pt x="387" y="206"/>
                  </a:cubicBezTo>
                  <a:lnTo>
                    <a:pt x="387" y="204"/>
                  </a:lnTo>
                  <a:cubicBezTo>
                    <a:pt x="395" y="100"/>
                    <a:pt x="317" y="9"/>
                    <a:pt x="212" y="1"/>
                  </a:cubicBezTo>
                  <a:cubicBezTo>
                    <a:pt x="207" y="1"/>
                    <a:pt x="202"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7762141" y="3117920"/>
              <a:ext cx="49901" cy="47656"/>
            </a:xfrm>
            <a:custGeom>
              <a:avLst/>
              <a:gdLst/>
              <a:ahLst/>
              <a:cxnLst/>
              <a:rect l="l" t="t" r="r" b="b"/>
              <a:pathLst>
                <a:path w="400" h="382" extrusionOk="0">
                  <a:moveTo>
                    <a:pt x="201" y="1"/>
                  </a:moveTo>
                  <a:cubicBezTo>
                    <a:pt x="103" y="1"/>
                    <a:pt x="20" y="75"/>
                    <a:pt x="11" y="174"/>
                  </a:cubicBezTo>
                  <a:cubicBezTo>
                    <a:pt x="1" y="279"/>
                    <a:pt x="78" y="371"/>
                    <a:pt x="182" y="381"/>
                  </a:cubicBezTo>
                  <a:cubicBezTo>
                    <a:pt x="188" y="381"/>
                    <a:pt x="195" y="382"/>
                    <a:pt x="200" y="382"/>
                  </a:cubicBezTo>
                  <a:cubicBezTo>
                    <a:pt x="297" y="382"/>
                    <a:pt x="380" y="307"/>
                    <a:pt x="389" y="209"/>
                  </a:cubicBezTo>
                  <a:lnTo>
                    <a:pt x="390" y="208"/>
                  </a:lnTo>
                  <a:cubicBezTo>
                    <a:pt x="399" y="103"/>
                    <a:pt x="322" y="12"/>
                    <a:pt x="218" y="2"/>
                  </a:cubicBezTo>
                  <a:cubicBezTo>
                    <a:pt x="212" y="1"/>
                    <a:pt x="206"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 name="Google Shape;799;p36"/>
          <p:cNvSpPr/>
          <p:nvPr/>
        </p:nvSpPr>
        <p:spPr>
          <a:xfrm rot="-8489029">
            <a:off x="1004251" y="1106294"/>
            <a:ext cx="112808" cy="112826"/>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rot="-6299947">
            <a:off x="5548728" y="672313"/>
            <a:ext cx="100450" cy="100450"/>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rot="-4039463">
            <a:off x="8018068" y="2088635"/>
            <a:ext cx="112805" cy="112823"/>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TextBox 40">
            <a:extLst>
              <a:ext uri="{FF2B5EF4-FFF2-40B4-BE49-F238E27FC236}">
                <a16:creationId xmlns:a16="http://schemas.microsoft.com/office/drawing/2014/main" id="{E023B458-7788-41B4-99DF-240663118259}"/>
              </a:ext>
            </a:extLst>
          </p:cNvPr>
          <p:cNvSpPr txBox="1"/>
          <p:nvPr/>
        </p:nvSpPr>
        <p:spPr>
          <a:xfrm>
            <a:off x="1351886" y="856629"/>
            <a:ext cx="6353733" cy="1651671"/>
          </a:xfrm>
          <a:prstGeom prst="rect">
            <a:avLst/>
          </a:prstGeom>
          <a:noFill/>
        </p:spPr>
        <p:txBody>
          <a:bodyPr wrap="square">
            <a:spAutoFit/>
          </a:bodyPr>
          <a:lstStyle/>
          <a:p>
            <a:pPr algn="ctr">
              <a:lnSpc>
                <a:spcPct val="150000"/>
              </a:lnSpc>
            </a:pPr>
            <a:r>
              <a:rPr lang="vi-VN" sz="3600" b="1" dirty="0">
                <a:solidFill>
                  <a:srgbClr val="333333"/>
                </a:solidFill>
                <a:effectLst/>
                <a:latin typeface="+mn-lt"/>
                <a:ea typeface="Times New Roman" panose="02020603050405020304" pitchFamily="18" charset="0"/>
              </a:rPr>
              <a:t>BÀI 37. HỆ THẦN KINH VÀ CÁC GIÁC QUAN Ở NGƯỜI </a:t>
            </a:r>
            <a:endParaRPr lang="en-US" sz="3600" dirty="0">
              <a:solidFill>
                <a:srgbClr val="333333"/>
              </a:solidFill>
              <a:latin typeface="+mn-lt"/>
            </a:endParaRPr>
          </a:p>
        </p:txBody>
      </p:sp>
      <p:sp>
        <p:nvSpPr>
          <p:cNvPr id="42" name="Freeform 11">
            <a:extLst>
              <a:ext uri="{FF2B5EF4-FFF2-40B4-BE49-F238E27FC236}">
                <a16:creationId xmlns:a16="http://schemas.microsoft.com/office/drawing/2014/main" id="{22A12241-4697-406C-AF57-6F7935265C25}"/>
              </a:ext>
            </a:extLst>
          </p:cNvPr>
          <p:cNvSpPr/>
          <p:nvPr/>
        </p:nvSpPr>
        <p:spPr>
          <a:xfrm>
            <a:off x="1019127" y="2906155"/>
            <a:ext cx="3299403" cy="2199136"/>
          </a:xfrm>
          <a:custGeom>
            <a:avLst/>
            <a:gdLst/>
            <a:ahLst/>
            <a:cxnLst/>
            <a:rect l="l" t="t" r="r" b="b"/>
            <a:pathLst>
              <a:path w="3919156" h="2601340">
                <a:moveTo>
                  <a:pt x="0" y="0"/>
                </a:moveTo>
                <a:lnTo>
                  <a:pt x="3919157" y="0"/>
                </a:lnTo>
                <a:lnTo>
                  <a:pt x="3919157" y="2601340"/>
                </a:lnTo>
                <a:lnTo>
                  <a:pt x="0" y="2601340"/>
                </a:lnTo>
                <a:lnTo>
                  <a:pt x="0" y="0"/>
                </a:lnTo>
                <a:close/>
              </a:path>
            </a:pathLst>
          </a:custGeom>
          <a:blipFill>
            <a:blip r:embed="rId3"/>
            <a:stretch>
              <a:fillRect/>
            </a:stretch>
          </a:blipFill>
        </p:spPr>
      </p:sp>
    </p:spTree>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B6BC0-588E-BF6E-71D5-55B86F8D5036}"/>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D7DD7DB-79AD-FA62-EDAA-1CB0DAAE1756}"/>
              </a:ext>
            </a:extLst>
          </p:cNvPr>
          <p:cNvGraphicFramePr>
            <a:graphicFrameLocks noGrp="1"/>
          </p:cNvGraphicFramePr>
          <p:nvPr>
            <p:extLst>
              <p:ext uri="{D42A27DB-BD31-4B8C-83A1-F6EECF244321}">
                <p14:modId xmlns:p14="http://schemas.microsoft.com/office/powerpoint/2010/main" val="3627247667"/>
              </p:ext>
            </p:extLst>
          </p:nvPr>
        </p:nvGraphicFramePr>
        <p:xfrm>
          <a:off x="198520" y="199548"/>
          <a:ext cx="8746959" cy="4540822"/>
        </p:xfrm>
        <a:graphic>
          <a:graphicData uri="http://schemas.openxmlformats.org/drawingml/2006/table">
            <a:tbl>
              <a:tblPr>
                <a:tableStyleId>{A2BC7BDA-E0A0-46C3-BACD-2A0F588C49E9}</a:tableStyleId>
              </a:tblPr>
              <a:tblGrid>
                <a:gridCol w="1385962">
                  <a:extLst>
                    <a:ext uri="{9D8B030D-6E8A-4147-A177-3AD203B41FA5}">
                      <a16:colId xmlns:a16="http://schemas.microsoft.com/office/drawing/2014/main" val="315769445"/>
                    </a:ext>
                  </a:extLst>
                </a:gridCol>
                <a:gridCol w="2740871">
                  <a:extLst>
                    <a:ext uri="{9D8B030D-6E8A-4147-A177-3AD203B41FA5}">
                      <a16:colId xmlns:a16="http://schemas.microsoft.com/office/drawing/2014/main" val="1237630576"/>
                    </a:ext>
                  </a:extLst>
                </a:gridCol>
                <a:gridCol w="2177715">
                  <a:extLst>
                    <a:ext uri="{9D8B030D-6E8A-4147-A177-3AD203B41FA5}">
                      <a16:colId xmlns:a16="http://schemas.microsoft.com/office/drawing/2014/main" val="3882600950"/>
                    </a:ext>
                  </a:extLst>
                </a:gridCol>
                <a:gridCol w="2442411">
                  <a:extLst>
                    <a:ext uri="{9D8B030D-6E8A-4147-A177-3AD203B41FA5}">
                      <a16:colId xmlns:a16="http://schemas.microsoft.com/office/drawing/2014/main" val="2899051537"/>
                    </a:ext>
                  </a:extLst>
                </a:gridCol>
              </a:tblGrid>
              <a:tr h="766973">
                <a:tc>
                  <a:txBody>
                    <a:bodyPr/>
                    <a:lstStyle/>
                    <a:p>
                      <a:pPr algn="ctr">
                        <a:lnSpc>
                          <a:spcPct val="150000"/>
                        </a:lnSpc>
                        <a:spcBef>
                          <a:spcPts val="100"/>
                        </a:spcBef>
                        <a:spcAft>
                          <a:spcPts val="100"/>
                        </a:spcAft>
                      </a:pPr>
                      <a:r>
                        <a:rPr lang="vi-VN" sz="1800" b="1" dirty="0">
                          <a:effectLst/>
                        </a:rPr>
                        <a:t>Tên bệnh</a:t>
                      </a:r>
                      <a:r>
                        <a:rPr lang="en-US" sz="1800" b="1" dirty="0">
                          <a:effectLst/>
                        </a:rPr>
                        <a:t>/ </a:t>
                      </a:r>
                      <a:r>
                        <a:rPr lang="en-US" sz="1800" b="1" dirty="0" err="1">
                          <a:effectLst/>
                        </a:rPr>
                        <a:t>tật</a:t>
                      </a:r>
                      <a:endParaRPr lang="en-US" sz="18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en-US" sz="1800" b="1" dirty="0">
                          <a:effectLst/>
                        </a:rPr>
                        <a:t>Nguyên </a:t>
                      </a:r>
                      <a:r>
                        <a:rPr lang="en-US" sz="1800" b="1" dirty="0" err="1">
                          <a:effectLst/>
                        </a:rPr>
                        <a:t>nhân</a:t>
                      </a:r>
                      <a:endParaRPr lang="en-US" sz="18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en-US" sz="1800" b="1" dirty="0">
                          <a:effectLst/>
                        </a:rPr>
                        <a:t>Triệu </a:t>
                      </a:r>
                      <a:r>
                        <a:rPr lang="en-US" sz="1800" b="1" dirty="0" err="1">
                          <a:effectLst/>
                        </a:rPr>
                        <a:t>chứng</a:t>
                      </a:r>
                      <a:endParaRPr lang="en-US" sz="18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vi-VN" sz="1800" b="1" dirty="0">
                          <a:effectLst/>
                        </a:rPr>
                        <a:t>Biện pháp phòng chống</a:t>
                      </a:r>
                      <a:endParaRPr lang="en-US" sz="18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extLst>
                  <a:ext uri="{0D108BD9-81ED-4DB2-BD59-A6C34878D82A}">
                    <a16:rowId xmlns:a16="http://schemas.microsoft.com/office/drawing/2014/main" val="1039684401"/>
                  </a:ext>
                </a:extLst>
              </a:tr>
              <a:tr h="418496">
                <a:tc>
                  <a:txBody>
                    <a:bodyPr/>
                    <a:lstStyle/>
                    <a:p>
                      <a:pPr algn="just">
                        <a:lnSpc>
                          <a:spcPct val="150000"/>
                        </a:lnSpc>
                        <a:spcBef>
                          <a:spcPts val="100"/>
                        </a:spcBef>
                        <a:spcAft>
                          <a:spcPts val="100"/>
                        </a:spcAft>
                      </a:pPr>
                      <a:r>
                        <a:rPr lang="vi-VN" sz="1800" dirty="0">
                          <a:effectLst/>
                        </a:rPr>
                        <a:t> </a:t>
                      </a:r>
                      <a:r>
                        <a:rPr lang="en-US" sz="1800" dirty="0" err="1">
                          <a:effectLst/>
                        </a:rPr>
                        <a:t>Viễn</a:t>
                      </a:r>
                      <a:r>
                        <a:rPr lang="en-US" sz="1800" dirty="0">
                          <a:effectLst/>
                        </a:rPr>
                        <a:t> </a:t>
                      </a:r>
                      <a:r>
                        <a:rPr lang="en-US" sz="1800" dirty="0" err="1">
                          <a:effectLst/>
                        </a:rPr>
                        <a:t>thị</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1800" dirty="0">
                          <a:effectLst/>
                        </a:rPr>
                        <a:t> </a:t>
                      </a:r>
                      <a:r>
                        <a:rPr lang="en-US" sz="1800" b="0" i="0" u="none" strike="noStrike" cap="none" dirty="0">
                          <a:solidFill>
                            <a:srgbClr val="000000"/>
                          </a:solidFill>
                          <a:effectLst/>
                          <a:latin typeface="Arial"/>
                          <a:cs typeface="Arial"/>
                          <a:sym typeface="Arial"/>
                        </a:rPr>
                        <a:t>D</a:t>
                      </a:r>
                      <a:r>
                        <a:rPr lang="en-US" sz="1800" b="0" i="0" u="none" strike="noStrike" cap="none" dirty="0">
                          <a:solidFill>
                            <a:srgbClr val="000000"/>
                          </a:solidFill>
                          <a:effectLst/>
                          <a:latin typeface="Arial"/>
                          <a:ea typeface="Arial"/>
                          <a:cs typeface="Arial"/>
                          <a:sym typeface="Arial"/>
                        </a:rPr>
                        <a:t>o </a:t>
                      </a:r>
                      <a:r>
                        <a:rPr lang="en-US" sz="1800" b="0" i="0" u="none" strike="noStrike" cap="none" dirty="0" err="1">
                          <a:solidFill>
                            <a:srgbClr val="000000"/>
                          </a:solidFill>
                          <a:effectLst/>
                          <a:latin typeface="Arial"/>
                          <a:ea typeface="Arial"/>
                          <a:cs typeface="Arial"/>
                          <a:sym typeface="Arial"/>
                        </a:rPr>
                        <a:t>cấu</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quả</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ngắn</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hoặc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thể</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thuỷ</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tinh</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bị</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lão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hoá</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xẹp</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xuống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khó</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phóng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lên</a:t>
                      </a:r>
                      <a:r>
                        <a:rPr lang="en-US" sz="1800" b="0" i="0" u="none" strike="noStrike" cap="none" dirty="0">
                          <a:solidFill>
                            <a:srgbClr val="000000"/>
                          </a:solidFill>
                          <a:effectLst/>
                          <a:latin typeface="Arial"/>
                          <a:ea typeface="Arial"/>
                          <a:cs typeface="Arial"/>
                          <a:sym typeface="Arial"/>
                        </a:rPr>
                        <a:t>.</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ctr">
                        <a:lnSpc>
                          <a:spcPct val="150000"/>
                        </a:lnSpc>
                        <a:spcBef>
                          <a:spcPts val="100"/>
                        </a:spcBef>
                        <a:spcAft>
                          <a:spcPts val="100"/>
                        </a:spcAft>
                      </a:pPr>
                      <a:r>
                        <a:rPr lang="en-US" sz="1800" b="0" i="0" u="none" strike="noStrike" cap="none" dirty="0" err="1">
                          <a:solidFill>
                            <a:srgbClr val="000000"/>
                          </a:solidFill>
                          <a:effectLst/>
                          <a:latin typeface="Arial"/>
                          <a:ea typeface="Arial"/>
                          <a:cs typeface="Arial"/>
                          <a:sym typeface="Arial"/>
                        </a:rPr>
                        <a:t>nhìn</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rõ</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vật</a:t>
                      </a:r>
                      <a:r>
                        <a:rPr lang="en-US" sz="1800" b="0" i="0" u="none" strike="noStrike" cap="none" dirty="0">
                          <a:solidFill>
                            <a:srgbClr val="000000"/>
                          </a:solidFill>
                          <a:effectLst/>
                          <a:latin typeface="Arial"/>
                          <a:ea typeface="Arial"/>
                          <a:cs typeface="Arial"/>
                          <a:sym typeface="Arial"/>
                        </a:rPr>
                        <a:t> ở xa</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1800" dirty="0">
                          <a:effectLst/>
                        </a:rPr>
                        <a:t> </a:t>
                      </a:r>
                      <a:r>
                        <a:rPr lang="en-US" sz="1800" dirty="0" err="1">
                          <a:effectLst/>
                        </a:rPr>
                        <a:t>đeo</a:t>
                      </a:r>
                      <a:r>
                        <a:rPr lang="en-US" sz="1800" dirty="0">
                          <a:effectLst/>
                        </a:rPr>
                        <a:t> </a:t>
                      </a:r>
                      <a:r>
                        <a:rPr lang="en-US" sz="1800" dirty="0" err="1">
                          <a:effectLst/>
                        </a:rPr>
                        <a:t>kính</a:t>
                      </a:r>
                      <a:r>
                        <a:rPr lang="en-US" sz="1800" dirty="0">
                          <a:effectLst/>
                        </a:rPr>
                        <a:t> </a:t>
                      </a:r>
                      <a:r>
                        <a:rPr lang="en-US" sz="1800" dirty="0" err="1">
                          <a:effectLst/>
                        </a:rPr>
                        <a:t>lão</a:t>
                      </a:r>
                      <a:r>
                        <a:rPr lang="en-US" sz="1800" dirty="0">
                          <a:effectLst/>
                        </a:rPr>
                        <a:t> (</a:t>
                      </a:r>
                      <a:r>
                        <a:rPr lang="en-US" sz="1800" dirty="0" err="1">
                          <a:effectLst/>
                        </a:rPr>
                        <a:t>kính</a:t>
                      </a:r>
                      <a:r>
                        <a:rPr lang="en-US" sz="1800" dirty="0">
                          <a:effectLst/>
                        </a:rPr>
                        <a:t> </a:t>
                      </a:r>
                      <a:r>
                        <a:rPr lang="en-US" sz="1800" dirty="0" err="1">
                          <a:effectLst/>
                        </a:rPr>
                        <a:t>hội</a:t>
                      </a:r>
                      <a:r>
                        <a:rPr lang="en-US" sz="1800" dirty="0">
                          <a:effectLst/>
                        </a:rPr>
                        <a:t> </a:t>
                      </a:r>
                      <a:r>
                        <a:rPr lang="en-US" sz="1800" dirty="0" err="1">
                          <a:effectLst/>
                        </a:rPr>
                        <a:t>tụ</a:t>
                      </a:r>
                      <a:r>
                        <a:rPr lang="en-US" sz="1800" dirty="0">
                          <a:effectLst/>
                        </a:rPr>
                        <a:t>)</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extLst>
                  <a:ext uri="{0D108BD9-81ED-4DB2-BD59-A6C34878D82A}">
                    <a16:rowId xmlns:a16="http://schemas.microsoft.com/office/drawing/2014/main" val="758912821"/>
                  </a:ext>
                </a:extLst>
              </a:tr>
              <a:tr h="1303844">
                <a:tc>
                  <a:txBody>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lang="vi-VN" sz="1800" dirty="0">
                          <a:effectLst/>
                        </a:rPr>
                        <a:t>  </a:t>
                      </a:r>
                      <a:r>
                        <a:rPr lang="en-US" sz="1800" dirty="0" err="1">
                          <a:effectLst/>
                        </a:rPr>
                        <a:t>Loạn</a:t>
                      </a:r>
                      <a:r>
                        <a:rPr lang="en-US" sz="1800" dirty="0">
                          <a:effectLst/>
                        </a:rPr>
                        <a:t> </a:t>
                      </a:r>
                      <a:r>
                        <a:rPr lang="en-US" sz="1800" dirty="0" err="1">
                          <a:effectLst/>
                        </a:rPr>
                        <a:t>thị</a:t>
                      </a:r>
                      <a:endParaRPr lang="en-US" sz="1800" dirty="0">
                        <a:effectLst/>
                        <a:latin typeface="Calibri" panose="020F0502020204030204" pitchFamily="34" charset="0"/>
                        <a:ea typeface="Calibri" panose="020F0502020204030204" pitchFamily="34" charset="0"/>
                      </a:endParaRPr>
                    </a:p>
                    <a:p>
                      <a:pPr algn="just">
                        <a:lnSpc>
                          <a:spcPct val="150000"/>
                        </a:lnSpc>
                        <a:spcBef>
                          <a:spcPts val="100"/>
                        </a:spcBef>
                        <a:spcAft>
                          <a:spcPts val="100"/>
                        </a:spcAft>
                      </a:pP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Giác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mạc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bị</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biến</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dạng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không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đều</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khiến</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các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tia</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sáng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vào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hội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tụ</a:t>
                      </a:r>
                      <a:r>
                        <a:rPr lang="en-US" sz="1800" b="0" i="0" u="none" strike="noStrike" cap="none" dirty="0">
                          <a:solidFill>
                            <a:srgbClr val="000000"/>
                          </a:solidFill>
                          <a:effectLst/>
                          <a:latin typeface="Arial"/>
                          <a:ea typeface="Arial"/>
                          <a:cs typeface="Arial"/>
                          <a:sym typeface="Arial"/>
                        </a:rPr>
                        <a:t> ở </a:t>
                      </a:r>
                      <a:r>
                        <a:rPr lang="en-US" sz="1800" b="0" i="0" u="none" strike="noStrike" cap="none" dirty="0" err="1">
                          <a:solidFill>
                            <a:srgbClr val="000000"/>
                          </a:solidFill>
                          <a:effectLst/>
                          <a:latin typeface="Arial"/>
                          <a:ea typeface="Arial"/>
                          <a:cs typeface="Arial"/>
                          <a:sym typeface="Arial"/>
                        </a:rPr>
                        <a:t>nhiều</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điểm</a:t>
                      </a:r>
                      <a:r>
                        <a:rPr lang="en-US" sz="1800" b="0" i="0" u="none" strike="noStrike" cap="none" dirty="0">
                          <a:solidFill>
                            <a:srgbClr val="000000"/>
                          </a:solidFill>
                          <a:effectLst/>
                          <a:latin typeface="Arial"/>
                          <a:ea typeface="Arial"/>
                          <a:cs typeface="Arial"/>
                          <a:sym typeface="Arial"/>
                        </a:rPr>
                        <a:t>.</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1800" dirty="0">
                          <a:effectLst/>
                        </a:rPr>
                        <a:t> </a:t>
                      </a:r>
                      <a:r>
                        <a:rPr lang="vi-VN" sz="2000" b="0" i="0" u="none" strike="noStrike" cap="none" dirty="0">
                          <a:solidFill>
                            <a:srgbClr val="000000"/>
                          </a:solidFill>
                          <a:effectLst/>
                          <a:latin typeface="Arial"/>
                          <a:ea typeface="Arial"/>
                          <a:cs typeface="Arial"/>
                          <a:sym typeface="Arial"/>
                        </a:rPr>
                        <a:t>Hình ảnh thấy được bị mờ nhòe ngay cả khi nhìn xa và gần</a:t>
                      </a:r>
                      <a:endParaRPr lang="en-US" sz="20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1800" dirty="0">
                          <a:effectLst/>
                        </a:rPr>
                        <a:t> </a:t>
                      </a:r>
                      <a:r>
                        <a:rPr lang="en-US" sz="1800" dirty="0" err="1">
                          <a:effectLst/>
                        </a:rPr>
                        <a:t>Đeo</a:t>
                      </a:r>
                      <a:r>
                        <a:rPr lang="en-US" sz="1800" dirty="0">
                          <a:effectLst/>
                        </a:rPr>
                        <a:t> </a:t>
                      </a:r>
                      <a:r>
                        <a:rPr lang="en-US" sz="1800" dirty="0" err="1">
                          <a:effectLst/>
                        </a:rPr>
                        <a:t>kính</a:t>
                      </a:r>
                      <a:r>
                        <a:rPr lang="en-US" sz="1800" dirty="0">
                          <a:effectLst/>
                        </a:rPr>
                        <a:t> </a:t>
                      </a:r>
                      <a:r>
                        <a:rPr lang="en-US" sz="1800" dirty="0" err="1">
                          <a:effectLst/>
                        </a:rPr>
                        <a:t>thuốc</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extLst>
                  <a:ext uri="{0D108BD9-81ED-4DB2-BD59-A6C34878D82A}">
                    <a16:rowId xmlns:a16="http://schemas.microsoft.com/office/drawing/2014/main" val="2085684119"/>
                  </a:ext>
                </a:extLst>
              </a:tr>
            </a:tbl>
          </a:graphicData>
        </a:graphic>
      </p:graphicFrame>
    </p:spTree>
    <p:extLst>
      <p:ext uri="{BB962C8B-B14F-4D97-AF65-F5344CB8AC3E}">
        <p14:creationId xmlns:p14="http://schemas.microsoft.com/office/powerpoint/2010/main" val="12177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eo kính để điều trị mắt loạn thị">
            <a:extLst>
              <a:ext uri="{FF2B5EF4-FFF2-40B4-BE49-F238E27FC236}">
                <a16:creationId xmlns:a16="http://schemas.microsoft.com/office/drawing/2014/main" id="{4C2FB4CC-1A9F-6F1F-EE02-AD968D09C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3"/>
            <a:ext cx="9144000" cy="5018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885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2" name="Google Shape;1392;p56"/>
          <p:cNvSpPr/>
          <p:nvPr/>
        </p:nvSpPr>
        <p:spPr>
          <a:xfrm rot="511152">
            <a:off x="4109979" y="2421476"/>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6"/>
          <p:cNvSpPr/>
          <p:nvPr/>
        </p:nvSpPr>
        <p:spPr>
          <a:xfrm rot="2700000">
            <a:off x="7551956" y="2960379"/>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6"/>
          <p:cNvSpPr/>
          <p:nvPr/>
        </p:nvSpPr>
        <p:spPr>
          <a:xfrm rot="4960608">
            <a:off x="3534445" y="3704661"/>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TextBox 24">
            <a:extLst>
              <a:ext uri="{FF2B5EF4-FFF2-40B4-BE49-F238E27FC236}">
                <a16:creationId xmlns:a16="http://schemas.microsoft.com/office/drawing/2014/main" id="{486E5D2E-ED11-47C6-B1D8-94C22227DF23}"/>
              </a:ext>
            </a:extLst>
          </p:cNvPr>
          <p:cNvSpPr txBox="1"/>
          <p:nvPr/>
        </p:nvSpPr>
        <p:spPr>
          <a:xfrm>
            <a:off x="1332689" y="654192"/>
            <a:ext cx="7198468" cy="958660"/>
          </a:xfrm>
          <a:prstGeom prst="rect">
            <a:avLst/>
          </a:prstGeom>
          <a:noFill/>
        </p:spPr>
        <p:txBody>
          <a:bodyPr wrap="square">
            <a:spAutoFit/>
          </a:bodyPr>
          <a:lstStyle/>
          <a:p>
            <a:pPr algn="just">
              <a:lnSpc>
                <a:spcPct val="150000"/>
              </a:lnSpc>
              <a:spcBef>
                <a:spcPts val="100"/>
              </a:spcBef>
              <a:spcAft>
                <a:spcPts val="100"/>
              </a:spcAft>
            </a:pPr>
            <a:r>
              <a:rPr lang="en-US" sz="2000" dirty="0" err="1">
                <a:latin typeface="+mn-lt"/>
                <a:ea typeface="Times New Roman" panose="02020603050405020304" pitchFamily="18" charset="0"/>
              </a:rPr>
              <a:t>Hãy</a:t>
            </a:r>
            <a:r>
              <a:rPr lang="en-US" sz="2000" b="1" dirty="0">
                <a:latin typeface="+mn-lt"/>
                <a:ea typeface="Times New Roman" panose="02020603050405020304" pitchFamily="18" charset="0"/>
              </a:rPr>
              <a:t> </a:t>
            </a:r>
            <a:r>
              <a:rPr lang="vi-VN" sz="2000" dirty="0">
                <a:effectLst/>
                <a:latin typeface="+mn-lt"/>
                <a:ea typeface="Times New Roman" panose="02020603050405020304" pitchFamily="18" charset="0"/>
              </a:rPr>
              <a:t>điều tra một số bệnh, tật về thị giác trong trường học hoặc địa phương rồi hoàn thành thông tin vào Bảng 37.1.</a:t>
            </a:r>
            <a:endParaRPr lang="en-US" sz="2000" dirty="0">
              <a:effectLst/>
              <a:latin typeface="+mn-lt"/>
              <a:ea typeface="Calibri" panose="020F0502020204030204" pitchFamily="34" charset="0"/>
            </a:endParaRPr>
          </a:p>
        </p:txBody>
      </p:sp>
      <p:sp>
        <p:nvSpPr>
          <p:cNvPr id="27" name="TextBox 26">
            <a:extLst>
              <a:ext uri="{FF2B5EF4-FFF2-40B4-BE49-F238E27FC236}">
                <a16:creationId xmlns:a16="http://schemas.microsoft.com/office/drawing/2014/main" id="{A824D486-AC8A-4B7C-A651-0E8C36A98920}"/>
              </a:ext>
            </a:extLst>
          </p:cNvPr>
          <p:cNvSpPr txBox="1"/>
          <p:nvPr/>
        </p:nvSpPr>
        <p:spPr>
          <a:xfrm>
            <a:off x="275316" y="1680797"/>
            <a:ext cx="8440667" cy="872034"/>
          </a:xfrm>
          <a:prstGeom prst="rect">
            <a:avLst/>
          </a:prstGeom>
          <a:noFill/>
        </p:spPr>
        <p:txBody>
          <a:bodyPr wrap="square">
            <a:spAutoFit/>
          </a:bodyPr>
          <a:lstStyle/>
          <a:p>
            <a:pPr algn="ctr">
              <a:lnSpc>
                <a:spcPct val="150000"/>
              </a:lnSpc>
              <a:spcBef>
                <a:spcPts val="100"/>
              </a:spcBef>
              <a:spcAft>
                <a:spcPts val="100"/>
              </a:spcAft>
            </a:pPr>
            <a:r>
              <a:rPr lang="vi-VN" sz="1800" b="1" dirty="0">
                <a:effectLst/>
                <a:latin typeface="+mn-lt"/>
                <a:ea typeface="Times New Roman" panose="02020603050405020304" pitchFamily="18" charset="0"/>
              </a:rPr>
              <a:t>Bảng 37.1. Kết quả điều tra một số bệnh, tật về thị giác trong trường học hoặc địa phương</a:t>
            </a:r>
            <a:endParaRPr lang="en-US" sz="1600" dirty="0">
              <a:effectLst/>
              <a:latin typeface="+mn-lt"/>
              <a:ea typeface="Calibri" panose="020F0502020204030204" pitchFamily="34" charset="0"/>
            </a:endParaRPr>
          </a:p>
        </p:txBody>
      </p:sp>
      <p:graphicFrame>
        <p:nvGraphicFramePr>
          <p:cNvPr id="8" name="Table 7">
            <a:extLst>
              <a:ext uri="{FF2B5EF4-FFF2-40B4-BE49-F238E27FC236}">
                <a16:creationId xmlns:a16="http://schemas.microsoft.com/office/drawing/2014/main" id="{9D86C206-5E23-42B9-A71C-A7FBAB2F1EF3}"/>
              </a:ext>
            </a:extLst>
          </p:cNvPr>
          <p:cNvGraphicFramePr>
            <a:graphicFrameLocks noGrp="1"/>
          </p:cNvGraphicFramePr>
          <p:nvPr>
            <p:extLst>
              <p:ext uri="{D42A27DB-BD31-4B8C-83A1-F6EECF244321}">
                <p14:modId xmlns:p14="http://schemas.microsoft.com/office/powerpoint/2010/main" val="3344388642"/>
              </p:ext>
            </p:extLst>
          </p:nvPr>
        </p:nvGraphicFramePr>
        <p:xfrm>
          <a:off x="428017" y="2666076"/>
          <a:ext cx="8287966" cy="1755287"/>
        </p:xfrm>
        <a:graphic>
          <a:graphicData uri="http://schemas.openxmlformats.org/drawingml/2006/table">
            <a:tbl>
              <a:tblPr>
                <a:tableStyleId>{A2BC7BDA-E0A0-46C3-BACD-2A0F588C49E9}</a:tableStyleId>
              </a:tblPr>
              <a:tblGrid>
                <a:gridCol w="1313234">
                  <a:extLst>
                    <a:ext uri="{9D8B030D-6E8A-4147-A177-3AD203B41FA5}">
                      <a16:colId xmlns:a16="http://schemas.microsoft.com/office/drawing/2014/main" val="315769445"/>
                    </a:ext>
                  </a:extLst>
                </a:gridCol>
                <a:gridCol w="2422187">
                  <a:extLst>
                    <a:ext uri="{9D8B030D-6E8A-4147-A177-3AD203B41FA5}">
                      <a16:colId xmlns:a16="http://schemas.microsoft.com/office/drawing/2014/main" val="1237630576"/>
                    </a:ext>
                  </a:extLst>
                </a:gridCol>
                <a:gridCol w="1712068">
                  <a:extLst>
                    <a:ext uri="{9D8B030D-6E8A-4147-A177-3AD203B41FA5}">
                      <a16:colId xmlns:a16="http://schemas.microsoft.com/office/drawing/2014/main" val="3882600950"/>
                    </a:ext>
                  </a:extLst>
                </a:gridCol>
                <a:gridCol w="2840477">
                  <a:extLst>
                    <a:ext uri="{9D8B030D-6E8A-4147-A177-3AD203B41FA5}">
                      <a16:colId xmlns:a16="http://schemas.microsoft.com/office/drawing/2014/main" val="2899051537"/>
                    </a:ext>
                  </a:extLst>
                </a:gridCol>
              </a:tblGrid>
              <a:tr h="766973">
                <a:tc>
                  <a:txBody>
                    <a:bodyPr/>
                    <a:lstStyle/>
                    <a:p>
                      <a:pPr algn="ctr">
                        <a:lnSpc>
                          <a:spcPct val="150000"/>
                        </a:lnSpc>
                        <a:spcBef>
                          <a:spcPts val="100"/>
                        </a:spcBef>
                        <a:spcAft>
                          <a:spcPts val="100"/>
                        </a:spcAft>
                      </a:pPr>
                      <a:r>
                        <a:rPr lang="vi-VN" sz="1800" b="1" dirty="0">
                          <a:effectLst/>
                        </a:rPr>
                        <a:t>Tên bệnh</a:t>
                      </a:r>
                      <a:endParaRPr lang="en-US" sz="18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vi-VN" sz="1800" b="1" dirty="0">
                          <a:effectLst/>
                        </a:rPr>
                        <a:t>Số lượng người mắc</a:t>
                      </a:r>
                      <a:endParaRPr lang="en-US" sz="18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vi-VN" sz="1800" b="1" dirty="0">
                          <a:effectLst/>
                        </a:rPr>
                        <a:t>Nguyên nhân</a:t>
                      </a:r>
                      <a:endParaRPr lang="en-US" sz="18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vi-VN" sz="1800" b="1" dirty="0">
                          <a:effectLst/>
                        </a:rPr>
                        <a:t>Biện pháp phòng chống</a:t>
                      </a:r>
                      <a:endParaRPr lang="en-US" sz="18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extLst>
                  <a:ext uri="{0D108BD9-81ED-4DB2-BD59-A6C34878D82A}">
                    <a16:rowId xmlns:a16="http://schemas.microsoft.com/office/drawing/2014/main" val="1039684401"/>
                  </a:ext>
                </a:extLst>
              </a:tr>
              <a:tr h="418496">
                <a:tc>
                  <a:txBody>
                    <a:bodyPr/>
                    <a:lstStyle/>
                    <a:p>
                      <a:pPr algn="just">
                        <a:lnSpc>
                          <a:spcPct val="150000"/>
                        </a:lnSpc>
                        <a:spcBef>
                          <a:spcPts val="100"/>
                        </a:spcBef>
                        <a:spcAft>
                          <a:spcPts val="100"/>
                        </a:spcAft>
                      </a:pPr>
                      <a:r>
                        <a:rPr lang="vi-VN" sz="1800" dirty="0">
                          <a:effectLst/>
                        </a:rPr>
                        <a:t> </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1800" dirty="0">
                          <a:effectLst/>
                        </a:rPr>
                        <a:t> </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1800">
                          <a:effectLst/>
                        </a:rPr>
                        <a:t> </a:t>
                      </a:r>
                      <a:endParaRPr lang="en-US" sz="180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1800">
                          <a:effectLst/>
                        </a:rPr>
                        <a:t> </a:t>
                      </a:r>
                      <a:endParaRPr lang="en-US" sz="180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extLst>
                  <a:ext uri="{0D108BD9-81ED-4DB2-BD59-A6C34878D82A}">
                    <a16:rowId xmlns:a16="http://schemas.microsoft.com/office/drawing/2014/main" val="758912821"/>
                  </a:ext>
                </a:extLst>
              </a:tr>
              <a:tr h="418496">
                <a:tc>
                  <a:txBody>
                    <a:bodyPr/>
                    <a:lstStyle/>
                    <a:p>
                      <a:pPr algn="just">
                        <a:lnSpc>
                          <a:spcPct val="150000"/>
                        </a:lnSpc>
                        <a:spcBef>
                          <a:spcPts val="100"/>
                        </a:spcBef>
                        <a:spcAft>
                          <a:spcPts val="100"/>
                        </a:spcAft>
                      </a:pPr>
                      <a:r>
                        <a:rPr lang="vi-VN" sz="1800">
                          <a:effectLst/>
                        </a:rPr>
                        <a:t> </a:t>
                      </a:r>
                      <a:endParaRPr lang="en-US" sz="180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1800" dirty="0">
                          <a:effectLst/>
                        </a:rPr>
                        <a:t> </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1800" dirty="0">
                          <a:effectLst/>
                        </a:rPr>
                        <a:t> </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1800" dirty="0">
                          <a:effectLst/>
                        </a:rPr>
                        <a:t> </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extLst>
                  <a:ext uri="{0D108BD9-81ED-4DB2-BD59-A6C34878D82A}">
                    <a16:rowId xmlns:a16="http://schemas.microsoft.com/office/drawing/2014/main" val="2085684119"/>
                  </a:ext>
                </a:extLst>
              </a:tr>
            </a:tbl>
          </a:graphicData>
        </a:graphic>
      </p:graphicFrame>
      <p:sp>
        <p:nvSpPr>
          <p:cNvPr id="29" name="Freeform 11">
            <a:extLst>
              <a:ext uri="{FF2B5EF4-FFF2-40B4-BE49-F238E27FC236}">
                <a16:creationId xmlns:a16="http://schemas.microsoft.com/office/drawing/2014/main" id="{22D4838A-9CD7-40EF-91F9-BE21A71024A9}"/>
              </a:ext>
            </a:extLst>
          </p:cNvPr>
          <p:cNvSpPr/>
          <p:nvPr/>
        </p:nvSpPr>
        <p:spPr>
          <a:xfrm>
            <a:off x="207222" y="722137"/>
            <a:ext cx="1305244" cy="872034"/>
          </a:xfrm>
          <a:custGeom>
            <a:avLst/>
            <a:gdLst/>
            <a:ahLst/>
            <a:cxnLst/>
            <a:rect l="l" t="t" r="r" b="b"/>
            <a:pathLst>
              <a:path w="3919156" h="2601340">
                <a:moveTo>
                  <a:pt x="0" y="0"/>
                </a:moveTo>
                <a:lnTo>
                  <a:pt x="3919157" y="0"/>
                </a:lnTo>
                <a:lnTo>
                  <a:pt x="3919157" y="2601340"/>
                </a:lnTo>
                <a:lnTo>
                  <a:pt x="0" y="2601340"/>
                </a:lnTo>
                <a:lnTo>
                  <a:pt x="0" y="0"/>
                </a:lnTo>
                <a:close/>
              </a:path>
            </a:pathLst>
          </a:custGeom>
          <a:blipFill>
            <a:blip r:embed="rId3"/>
            <a:stretch>
              <a:fillRect/>
            </a:stretch>
          </a:blipFill>
        </p:spPr>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50" name="Freeform 9">
            <a:extLst>
              <a:ext uri="{FF2B5EF4-FFF2-40B4-BE49-F238E27FC236}">
                <a16:creationId xmlns:a16="http://schemas.microsoft.com/office/drawing/2014/main" id="{198A7371-B550-42F3-A375-169F486E13CF}"/>
              </a:ext>
            </a:extLst>
          </p:cNvPr>
          <p:cNvSpPr/>
          <p:nvPr/>
        </p:nvSpPr>
        <p:spPr>
          <a:xfrm>
            <a:off x="4827862" y="1070792"/>
            <a:ext cx="3845785" cy="2216299"/>
          </a:xfrm>
          <a:custGeom>
            <a:avLst/>
            <a:gdLst/>
            <a:ahLst/>
            <a:cxnLst/>
            <a:rect l="l" t="t" r="r" b="b"/>
            <a:pathLst>
              <a:path w="3284768" h="1757351">
                <a:moveTo>
                  <a:pt x="0" y="0"/>
                </a:moveTo>
                <a:lnTo>
                  <a:pt x="3284768" y="0"/>
                </a:lnTo>
                <a:lnTo>
                  <a:pt x="3284768" y="1757350"/>
                </a:lnTo>
                <a:lnTo>
                  <a:pt x="0" y="1757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30" name="Google Shape;1330;p52"/>
          <p:cNvSpPr/>
          <p:nvPr/>
        </p:nvSpPr>
        <p:spPr>
          <a:xfrm rot="511152">
            <a:off x="6630217" y="102841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2"/>
          <p:cNvSpPr/>
          <p:nvPr/>
        </p:nvSpPr>
        <p:spPr>
          <a:xfrm rot="511152">
            <a:off x="8041817" y="398060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2"/>
          <p:cNvSpPr/>
          <p:nvPr/>
        </p:nvSpPr>
        <p:spPr>
          <a:xfrm rot="2700000">
            <a:off x="5636831" y="4301204"/>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2"/>
          <p:cNvSpPr/>
          <p:nvPr/>
        </p:nvSpPr>
        <p:spPr>
          <a:xfrm rot="4960608">
            <a:off x="842145" y="4066311"/>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0217EDD4-7EA9-4635-AB7D-6A5A8914AA22}"/>
              </a:ext>
            </a:extLst>
          </p:cNvPr>
          <p:cNvSpPr txBox="1"/>
          <p:nvPr/>
        </p:nvSpPr>
        <p:spPr>
          <a:xfrm>
            <a:off x="1070041" y="918134"/>
            <a:ext cx="3161489" cy="461665"/>
          </a:xfrm>
          <a:prstGeom prst="rect">
            <a:avLst/>
          </a:prstGeom>
          <a:noFill/>
        </p:spPr>
        <p:txBody>
          <a:bodyPr wrap="square" rtlCol="0">
            <a:spAutoFit/>
          </a:bodyPr>
          <a:lstStyle/>
          <a:p>
            <a:r>
              <a:rPr lang="en-US" sz="2400" b="1" dirty="0">
                <a:solidFill>
                  <a:schemeClr val="bg2">
                    <a:lumMod val="75000"/>
                  </a:schemeClr>
                </a:solidFill>
              </a:rPr>
              <a:t>HOẠT ĐỘNG NHÓM</a:t>
            </a:r>
          </a:p>
        </p:txBody>
      </p:sp>
      <p:sp>
        <p:nvSpPr>
          <p:cNvPr id="45" name="TextBox 44">
            <a:extLst>
              <a:ext uri="{FF2B5EF4-FFF2-40B4-BE49-F238E27FC236}">
                <a16:creationId xmlns:a16="http://schemas.microsoft.com/office/drawing/2014/main" id="{EAEA7906-EED3-4BD7-AD40-3952C6D9DF99}"/>
              </a:ext>
            </a:extLst>
          </p:cNvPr>
          <p:cNvSpPr txBox="1"/>
          <p:nvPr/>
        </p:nvSpPr>
        <p:spPr>
          <a:xfrm>
            <a:off x="5264360" y="1507866"/>
            <a:ext cx="2897995" cy="1420325"/>
          </a:xfrm>
          <a:prstGeom prst="rect">
            <a:avLst/>
          </a:prstGeom>
          <a:noFill/>
        </p:spPr>
        <p:txBody>
          <a:bodyPr wrap="square">
            <a:spAutoFit/>
          </a:bodyPr>
          <a:lstStyle/>
          <a:p>
            <a:pPr algn="just">
              <a:lnSpc>
                <a:spcPct val="150000"/>
              </a:lnSpc>
              <a:spcBef>
                <a:spcPts val="100"/>
              </a:spcBef>
              <a:spcAft>
                <a:spcPts val="100"/>
              </a:spcAft>
            </a:pPr>
            <a:r>
              <a:rPr lang="vi-VN" sz="2000" b="1" dirty="0">
                <a:solidFill>
                  <a:schemeClr val="accent2"/>
                </a:solidFill>
                <a:effectLst/>
                <a:latin typeface="+mn-lt"/>
                <a:ea typeface="Times New Roman" panose="02020603050405020304" pitchFamily="18" charset="0"/>
              </a:rPr>
              <a:t>Thiết kế poster cho mọi người cách chăm sóc, bảo vệ đôi mắt. </a:t>
            </a:r>
            <a:endParaRPr lang="en-US" sz="2000" b="1" dirty="0">
              <a:solidFill>
                <a:schemeClr val="accent2"/>
              </a:solidFill>
              <a:effectLst/>
              <a:latin typeface="+mn-lt"/>
              <a:ea typeface="Calibri" panose="020F0502020204030204" pitchFamily="34" charset="0"/>
            </a:endParaRPr>
          </a:p>
        </p:txBody>
      </p:sp>
      <p:pic>
        <p:nvPicPr>
          <p:cNvPr id="49" name="Picture 21">
            <a:extLst>
              <a:ext uri="{FF2B5EF4-FFF2-40B4-BE49-F238E27FC236}">
                <a16:creationId xmlns:a16="http://schemas.microsoft.com/office/drawing/2014/main" id="{B238E768-7423-4C29-8B46-C0280AD2DBC8}"/>
              </a:ext>
            </a:extLst>
          </p:cNvPr>
          <p:cNvPicPr>
            <a:picLocks noChangeAspect="1"/>
          </p:cNvPicPr>
          <p:nvPr/>
        </p:nvPicPr>
        <p:blipFill>
          <a:blip r:embed="rId5"/>
          <a:srcRect/>
          <a:stretch>
            <a:fillRect/>
          </a:stretch>
        </p:blipFill>
        <p:spPr>
          <a:xfrm>
            <a:off x="251746" y="1637187"/>
            <a:ext cx="4551289" cy="3327306"/>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p:cTn id="15" dur="500" fill="hold"/>
                                        <p:tgtEl>
                                          <p:spTgt spid="50"/>
                                        </p:tgtEl>
                                        <p:attrNameLst>
                                          <p:attrName>ppt_w</p:attrName>
                                        </p:attrNameLst>
                                      </p:cBhvr>
                                      <p:tavLst>
                                        <p:tav tm="0">
                                          <p:val>
                                            <p:fltVal val="0"/>
                                          </p:val>
                                        </p:tav>
                                        <p:tav tm="100000">
                                          <p:val>
                                            <p:strVal val="#ppt_w"/>
                                          </p:val>
                                        </p:tav>
                                      </p:tavLst>
                                    </p:anim>
                                    <p:anim calcmode="lin" valueType="num">
                                      <p:cBhvr>
                                        <p:cTn id="16" dur="500" fill="hold"/>
                                        <p:tgtEl>
                                          <p:spTgt spid="50"/>
                                        </p:tgtEl>
                                        <p:attrNameLst>
                                          <p:attrName>ppt_h</p:attrName>
                                        </p:attrNameLst>
                                      </p:cBhvr>
                                      <p:tavLst>
                                        <p:tav tm="0">
                                          <p:val>
                                            <p:fltVal val="0"/>
                                          </p:val>
                                        </p:tav>
                                        <p:tav tm="100000">
                                          <p:val>
                                            <p:strVal val="#ppt_h"/>
                                          </p:val>
                                        </p:tav>
                                      </p:tavLst>
                                    </p:anim>
                                    <p:animEffect transition="in" filter="fade">
                                      <p:cBhvr>
                                        <p:cTn id="17" dur="500"/>
                                        <p:tgtEl>
                                          <p:spTgt spid="5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500" fill="hold"/>
                                        <p:tgtEl>
                                          <p:spTgt spid="45"/>
                                        </p:tgtEl>
                                        <p:attrNameLst>
                                          <p:attrName>ppt_w</p:attrName>
                                        </p:attrNameLst>
                                      </p:cBhvr>
                                      <p:tavLst>
                                        <p:tav tm="0">
                                          <p:val>
                                            <p:fltVal val="0"/>
                                          </p:val>
                                        </p:tav>
                                        <p:tav tm="100000">
                                          <p:val>
                                            <p:strVal val="#ppt_w"/>
                                          </p:val>
                                        </p:tav>
                                      </p:tavLst>
                                    </p:anim>
                                    <p:anim calcmode="lin" valueType="num">
                                      <p:cBhvr>
                                        <p:cTn id="21" dur="500" fill="hold"/>
                                        <p:tgtEl>
                                          <p:spTgt spid="45"/>
                                        </p:tgtEl>
                                        <p:attrNameLst>
                                          <p:attrName>ppt_h</p:attrName>
                                        </p:attrNameLst>
                                      </p:cBhvr>
                                      <p:tavLst>
                                        <p:tav tm="0">
                                          <p:val>
                                            <p:fltVal val="0"/>
                                          </p:val>
                                        </p:tav>
                                        <p:tav tm="100000">
                                          <p:val>
                                            <p:strVal val="#ppt_h"/>
                                          </p:val>
                                        </p:tav>
                                      </p:tavLst>
                                    </p:anim>
                                    <p:animEffect transition="in" filter="fade">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96CDE6-F7FF-4D16-AF43-58B9CD014C66}"/>
              </a:ext>
            </a:extLst>
          </p:cNvPr>
          <p:cNvGrpSpPr/>
          <p:nvPr/>
        </p:nvGrpSpPr>
        <p:grpSpPr>
          <a:xfrm>
            <a:off x="268417" y="756809"/>
            <a:ext cx="8470978" cy="3980561"/>
            <a:chOff x="268417" y="756809"/>
            <a:chExt cx="8470978" cy="3980561"/>
          </a:xfrm>
        </p:grpSpPr>
        <p:sp>
          <p:nvSpPr>
            <p:cNvPr id="4" name="Freeform 11">
              <a:extLst>
                <a:ext uri="{FF2B5EF4-FFF2-40B4-BE49-F238E27FC236}">
                  <a16:creationId xmlns:a16="http://schemas.microsoft.com/office/drawing/2014/main" id="{85FC6080-E841-4278-AE75-8F7A10B047B0}"/>
                </a:ext>
              </a:extLst>
            </p:cNvPr>
            <p:cNvSpPr/>
            <p:nvPr/>
          </p:nvSpPr>
          <p:spPr>
            <a:xfrm>
              <a:off x="268417" y="756809"/>
              <a:ext cx="8470978" cy="3980561"/>
            </a:xfrm>
            <a:custGeom>
              <a:avLst/>
              <a:gdLst/>
              <a:ahLst/>
              <a:cxnLst/>
              <a:rect l="l" t="t" r="r" b="b"/>
              <a:pathLst>
                <a:path w="4234873" h="2297418">
                  <a:moveTo>
                    <a:pt x="0" y="0"/>
                  </a:moveTo>
                  <a:lnTo>
                    <a:pt x="4234873" y="0"/>
                  </a:lnTo>
                  <a:lnTo>
                    <a:pt x="4234873" y="2297418"/>
                  </a:lnTo>
                  <a:lnTo>
                    <a:pt x="0" y="2297418"/>
                  </a:lnTo>
                  <a:lnTo>
                    <a:pt x="0" y="0"/>
                  </a:lnTo>
                  <a:close/>
                </a:path>
              </a:pathLst>
            </a:custGeom>
            <a:blipFill>
              <a:blip r:embed="rId2"/>
              <a:stretch>
                <a:fillRect/>
              </a:stretch>
            </a:blipFill>
          </p:spPr>
        </p:sp>
        <p:pic>
          <p:nvPicPr>
            <p:cNvPr id="5" name="image42.jpg">
              <a:extLst>
                <a:ext uri="{FF2B5EF4-FFF2-40B4-BE49-F238E27FC236}">
                  <a16:creationId xmlns:a16="http://schemas.microsoft.com/office/drawing/2014/main" id="{68411B09-3DF5-4B1C-8578-86EBE06BD2E8}"/>
                </a:ext>
              </a:extLst>
            </p:cNvPr>
            <p:cNvPicPr/>
            <p:nvPr/>
          </p:nvPicPr>
          <p:blipFill>
            <a:blip r:embed="rId3"/>
            <a:srcRect/>
            <a:stretch>
              <a:fillRect/>
            </a:stretch>
          </p:blipFill>
          <p:spPr>
            <a:xfrm rot="416838">
              <a:off x="833655" y="2067587"/>
              <a:ext cx="2062658" cy="1963922"/>
            </a:xfrm>
            <a:prstGeom prst="rect">
              <a:avLst/>
            </a:prstGeom>
            <a:ln/>
          </p:spPr>
        </p:pic>
        <p:pic>
          <p:nvPicPr>
            <p:cNvPr id="6" name="image6.jpg">
              <a:extLst>
                <a:ext uri="{FF2B5EF4-FFF2-40B4-BE49-F238E27FC236}">
                  <a16:creationId xmlns:a16="http://schemas.microsoft.com/office/drawing/2014/main" id="{43A9EAC3-3EB5-46AA-AE1A-6BA217F1ED75}"/>
                </a:ext>
              </a:extLst>
            </p:cNvPr>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a:xfrm>
              <a:off x="3580565" y="2227635"/>
              <a:ext cx="2110116" cy="2013626"/>
            </a:xfrm>
            <a:prstGeom prst="rect">
              <a:avLst/>
            </a:prstGeom>
            <a:ln/>
          </p:spPr>
        </p:pic>
        <p:pic>
          <p:nvPicPr>
            <p:cNvPr id="7170" name="Picture 2" descr="Poster về mắt và bảo vệ mắt">
              <a:extLst>
                <a:ext uri="{FF2B5EF4-FFF2-40B4-BE49-F238E27FC236}">
                  <a16:creationId xmlns:a16="http://schemas.microsoft.com/office/drawing/2014/main" id="{AA7CA1C5-5D80-43F5-AA41-2BBD2127B7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32415">
              <a:off x="6189403" y="1863686"/>
              <a:ext cx="2074636" cy="197977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28B54700-3A89-4FD3-BDE6-74BC2DC8FAD7}"/>
              </a:ext>
            </a:extLst>
          </p:cNvPr>
          <p:cNvSpPr txBox="1"/>
          <p:nvPr/>
        </p:nvSpPr>
        <p:spPr>
          <a:xfrm>
            <a:off x="2354034" y="799725"/>
            <a:ext cx="4747158" cy="461665"/>
          </a:xfrm>
          <a:prstGeom prst="rect">
            <a:avLst/>
          </a:prstGeom>
          <a:noFill/>
        </p:spPr>
        <p:txBody>
          <a:bodyPr wrap="square" rtlCol="0">
            <a:spAutoFit/>
          </a:bodyPr>
          <a:lstStyle/>
          <a:p>
            <a:r>
              <a:rPr lang="vi-VN" sz="2400" b="1" dirty="0">
                <a:solidFill>
                  <a:schemeClr val="accent4">
                    <a:lumMod val="75000"/>
                  </a:schemeClr>
                </a:solidFill>
                <a:effectLst/>
                <a:latin typeface="+mn-lt"/>
                <a:ea typeface="Times New Roman" panose="02020603050405020304" pitchFamily="18" charset="0"/>
              </a:rPr>
              <a:t>MẪU POSTER THAM KHẢO</a:t>
            </a:r>
            <a:endParaRPr lang="en-US" sz="2400" b="1" dirty="0">
              <a:solidFill>
                <a:schemeClr val="accent4">
                  <a:lumMod val="75000"/>
                </a:schemeClr>
              </a:solidFill>
              <a:latin typeface="+mn-lt"/>
            </a:endParaRPr>
          </a:p>
        </p:txBody>
      </p:sp>
    </p:spTree>
    <p:extLst>
      <p:ext uri="{BB962C8B-B14F-4D97-AF65-F5344CB8AC3E}">
        <p14:creationId xmlns:p14="http://schemas.microsoft.com/office/powerpoint/2010/main" val="18447998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60" name="Google Shape;1360;p54"/>
          <p:cNvSpPr/>
          <p:nvPr/>
        </p:nvSpPr>
        <p:spPr>
          <a:xfrm rot="511152">
            <a:off x="2885092" y="98823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4"/>
          <p:cNvSpPr/>
          <p:nvPr/>
        </p:nvSpPr>
        <p:spPr>
          <a:xfrm rot="511152">
            <a:off x="8310242" y="345235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4"/>
          <p:cNvSpPr/>
          <p:nvPr/>
        </p:nvSpPr>
        <p:spPr>
          <a:xfrm rot="2700000">
            <a:off x="5636831" y="4301204"/>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4"/>
          <p:cNvSpPr/>
          <p:nvPr/>
        </p:nvSpPr>
        <p:spPr>
          <a:xfrm rot="4960608">
            <a:off x="842145" y="4066311"/>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4"/>
          <p:cNvSpPr/>
          <p:nvPr/>
        </p:nvSpPr>
        <p:spPr>
          <a:xfrm rot="511152">
            <a:off x="4186742" y="1942226"/>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7ECC22EF-970C-4D8D-A685-CA947B598F10}"/>
              </a:ext>
            </a:extLst>
          </p:cNvPr>
          <p:cNvSpPr txBox="1"/>
          <p:nvPr/>
        </p:nvSpPr>
        <p:spPr>
          <a:xfrm>
            <a:off x="3736551" y="813815"/>
            <a:ext cx="1950506" cy="461665"/>
          </a:xfrm>
          <a:prstGeom prst="rect">
            <a:avLst/>
          </a:prstGeom>
          <a:noFill/>
        </p:spPr>
        <p:txBody>
          <a:bodyPr wrap="square" rtlCol="0">
            <a:spAutoFit/>
          </a:bodyPr>
          <a:lstStyle/>
          <a:p>
            <a:r>
              <a:rPr lang="vi-VN" sz="2400" b="1" dirty="0">
                <a:solidFill>
                  <a:schemeClr val="bg2"/>
                </a:solidFill>
                <a:latin typeface="+mn-lt"/>
              </a:rPr>
              <a:t>KẾT LUẬN</a:t>
            </a:r>
            <a:endParaRPr lang="en-US" sz="2400" b="1" dirty="0">
              <a:solidFill>
                <a:schemeClr val="bg2"/>
              </a:solidFill>
              <a:latin typeface="+mn-lt"/>
            </a:endParaRPr>
          </a:p>
        </p:txBody>
      </p:sp>
      <p:sp>
        <p:nvSpPr>
          <p:cNvPr id="24" name="TextBox 23">
            <a:extLst>
              <a:ext uri="{FF2B5EF4-FFF2-40B4-BE49-F238E27FC236}">
                <a16:creationId xmlns:a16="http://schemas.microsoft.com/office/drawing/2014/main" id="{9D1C0D21-51E5-4270-9E4D-FC907F3140F0}"/>
              </a:ext>
            </a:extLst>
          </p:cNvPr>
          <p:cNvSpPr txBox="1"/>
          <p:nvPr/>
        </p:nvSpPr>
        <p:spPr>
          <a:xfrm>
            <a:off x="1057484" y="1294492"/>
            <a:ext cx="7309159" cy="280532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Thị giác có cấu tạo gồm mắt, dây thần kinh thị giác và vùng thị giác ở não. </a:t>
            </a:r>
            <a:endParaRPr lang="en-US" sz="2000" dirty="0">
              <a:effectLst/>
              <a:latin typeface="+mn-lt"/>
              <a:ea typeface="Calibri" panose="020F0502020204030204" pitchFamily="34" charset="0"/>
            </a:endParaRPr>
          </a:p>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Thị giác có chức năng quan sát, thu nhận hình ảnh, màu sắc của sự vật và hiện tượng.</a:t>
            </a:r>
            <a:endParaRPr lang="en-US" sz="2000" dirty="0">
              <a:effectLst/>
              <a:latin typeface="+mn-lt"/>
              <a:ea typeface="Calibri" panose="020F0502020204030204" pitchFamily="34" charset="0"/>
            </a:endParaRPr>
          </a:p>
          <a:p>
            <a:pPr marL="342900" indent="-342900">
              <a:lnSpc>
                <a:spcPct val="150000"/>
              </a:lnSpc>
              <a:buFont typeface="Wingdings" panose="05000000000000000000" pitchFamily="2" charset="2"/>
              <a:buChar char="§"/>
            </a:pPr>
            <a:r>
              <a:rPr lang="vi-VN" sz="2000" dirty="0">
                <a:effectLst/>
                <a:latin typeface="+mn-lt"/>
                <a:ea typeface="Times New Roman" panose="02020603050405020304" pitchFamily="18" charset="0"/>
              </a:rPr>
              <a:t>Cần có các biện pháp phòng chống các bệnh, tật về thị giác và tuyên truyền chăm sóc và bảo vệ đôi mắt.</a:t>
            </a:r>
            <a:endParaRPr lang="en-US" sz="2000" dirty="0">
              <a:latin typeface="+mn-lt"/>
            </a:endParaRPr>
          </a:p>
        </p:txBody>
      </p:sp>
      <p:grpSp>
        <p:nvGrpSpPr>
          <p:cNvPr id="25" name="Google Shape;1465;p57">
            <a:extLst>
              <a:ext uri="{FF2B5EF4-FFF2-40B4-BE49-F238E27FC236}">
                <a16:creationId xmlns:a16="http://schemas.microsoft.com/office/drawing/2014/main" id="{1EF99F33-2BF9-4D92-B6B0-40EE008FE77D}"/>
              </a:ext>
            </a:extLst>
          </p:cNvPr>
          <p:cNvGrpSpPr/>
          <p:nvPr/>
        </p:nvGrpSpPr>
        <p:grpSpPr>
          <a:xfrm>
            <a:off x="0" y="82423"/>
            <a:ext cx="1237337" cy="1212069"/>
            <a:chOff x="6661308" y="1092206"/>
            <a:chExt cx="1768634" cy="1732517"/>
          </a:xfrm>
        </p:grpSpPr>
        <p:sp>
          <p:nvSpPr>
            <p:cNvPr id="26" name="Google Shape;1466;p57">
              <a:extLst>
                <a:ext uri="{FF2B5EF4-FFF2-40B4-BE49-F238E27FC236}">
                  <a16:creationId xmlns:a16="http://schemas.microsoft.com/office/drawing/2014/main" id="{4DA6B344-AEE8-4249-966A-61E6556ACD79}"/>
                </a:ext>
              </a:extLst>
            </p:cNvPr>
            <p:cNvSpPr/>
            <p:nvPr/>
          </p:nvSpPr>
          <p:spPr>
            <a:xfrm rot="653149">
              <a:off x="6786680" y="1222288"/>
              <a:ext cx="1517890" cy="1472354"/>
            </a:xfrm>
            <a:custGeom>
              <a:avLst/>
              <a:gdLst/>
              <a:ahLst/>
              <a:cxnLst/>
              <a:rect l="l" t="t" r="r" b="b"/>
              <a:pathLst>
                <a:path w="40134" h="38930" extrusionOk="0">
                  <a:moveTo>
                    <a:pt x="14629" y="0"/>
                  </a:moveTo>
                  <a:cubicBezTo>
                    <a:pt x="13811" y="0"/>
                    <a:pt x="13149" y="662"/>
                    <a:pt x="13149" y="1479"/>
                  </a:cubicBezTo>
                  <a:lnTo>
                    <a:pt x="13149" y="5033"/>
                  </a:lnTo>
                  <a:cubicBezTo>
                    <a:pt x="13142" y="5937"/>
                    <a:pt x="13913" y="6526"/>
                    <a:pt x="14756" y="6526"/>
                  </a:cubicBezTo>
                  <a:cubicBezTo>
                    <a:pt x="14835" y="6526"/>
                    <a:pt x="14914" y="6521"/>
                    <a:pt x="14994" y="6510"/>
                  </a:cubicBezTo>
                  <a:cubicBezTo>
                    <a:pt x="14995" y="6510"/>
                    <a:pt x="14996" y="6511"/>
                    <a:pt x="14996" y="6512"/>
                  </a:cubicBezTo>
                  <a:cubicBezTo>
                    <a:pt x="14891" y="7953"/>
                    <a:pt x="15513" y="10699"/>
                    <a:pt x="13813" y="11457"/>
                  </a:cubicBezTo>
                  <a:lnTo>
                    <a:pt x="13812" y="11457"/>
                  </a:lnTo>
                  <a:cubicBezTo>
                    <a:pt x="9976" y="13612"/>
                    <a:pt x="8502" y="13406"/>
                    <a:pt x="8844" y="18404"/>
                  </a:cubicBezTo>
                  <a:cubicBezTo>
                    <a:pt x="8845" y="18405"/>
                    <a:pt x="8844" y="18407"/>
                    <a:pt x="8843" y="18407"/>
                  </a:cubicBezTo>
                  <a:lnTo>
                    <a:pt x="5708" y="18407"/>
                  </a:lnTo>
                  <a:cubicBezTo>
                    <a:pt x="5402" y="18407"/>
                    <a:pt x="5137" y="18641"/>
                    <a:pt x="5125" y="18947"/>
                  </a:cubicBezTo>
                  <a:cubicBezTo>
                    <a:pt x="5124" y="18955"/>
                    <a:pt x="5124" y="18965"/>
                    <a:pt x="5124" y="18973"/>
                  </a:cubicBezTo>
                  <a:lnTo>
                    <a:pt x="3598" y="18973"/>
                  </a:lnTo>
                  <a:cubicBezTo>
                    <a:pt x="3597" y="18690"/>
                    <a:pt x="3411" y="18407"/>
                    <a:pt x="3042" y="18407"/>
                  </a:cubicBezTo>
                  <a:cubicBezTo>
                    <a:pt x="2761" y="18405"/>
                    <a:pt x="2451" y="18391"/>
                    <a:pt x="2140" y="18391"/>
                  </a:cubicBezTo>
                  <a:cubicBezTo>
                    <a:pt x="1106" y="18391"/>
                    <a:pt x="60" y="18550"/>
                    <a:pt x="1" y="19877"/>
                  </a:cubicBezTo>
                  <a:lnTo>
                    <a:pt x="1" y="37231"/>
                  </a:lnTo>
                  <a:cubicBezTo>
                    <a:pt x="1" y="38042"/>
                    <a:pt x="666" y="38702"/>
                    <a:pt x="1482" y="38702"/>
                  </a:cubicBezTo>
                  <a:cubicBezTo>
                    <a:pt x="4413" y="38590"/>
                    <a:pt x="7043" y="38548"/>
                    <a:pt x="9404" y="38548"/>
                  </a:cubicBezTo>
                  <a:cubicBezTo>
                    <a:pt x="16532" y="38548"/>
                    <a:pt x="21201" y="38930"/>
                    <a:pt x="24251" y="38930"/>
                  </a:cubicBezTo>
                  <a:cubicBezTo>
                    <a:pt x="31457" y="38930"/>
                    <a:pt x="29611" y="36798"/>
                    <a:pt x="29762" y="22459"/>
                  </a:cubicBezTo>
                  <a:cubicBezTo>
                    <a:pt x="29756" y="22089"/>
                    <a:pt x="29476" y="21902"/>
                    <a:pt x="29195" y="21901"/>
                  </a:cubicBezTo>
                  <a:lnTo>
                    <a:pt x="29195" y="20683"/>
                  </a:lnTo>
                  <a:lnTo>
                    <a:pt x="29499" y="20228"/>
                  </a:lnTo>
                  <a:lnTo>
                    <a:pt x="34296" y="20228"/>
                  </a:lnTo>
                  <a:cubicBezTo>
                    <a:pt x="35964" y="20228"/>
                    <a:pt x="37350" y="19003"/>
                    <a:pt x="37601" y="17404"/>
                  </a:cubicBezTo>
                  <a:cubicBezTo>
                    <a:pt x="39038" y="17154"/>
                    <a:pt x="40133" y="15898"/>
                    <a:pt x="40133" y="14391"/>
                  </a:cubicBezTo>
                  <a:cubicBezTo>
                    <a:pt x="40133" y="12097"/>
                    <a:pt x="38268" y="10231"/>
                    <a:pt x="35973" y="10231"/>
                  </a:cubicBezTo>
                  <a:lnTo>
                    <a:pt x="34387" y="10231"/>
                  </a:lnTo>
                  <a:cubicBezTo>
                    <a:pt x="34074" y="10231"/>
                    <a:pt x="33820" y="10485"/>
                    <a:pt x="33820" y="10798"/>
                  </a:cubicBezTo>
                  <a:lnTo>
                    <a:pt x="32301" y="10798"/>
                  </a:lnTo>
                  <a:cubicBezTo>
                    <a:pt x="32301" y="10790"/>
                    <a:pt x="32301" y="10783"/>
                    <a:pt x="32300" y="10776"/>
                  </a:cubicBezTo>
                  <a:cubicBezTo>
                    <a:pt x="32275" y="10481"/>
                    <a:pt x="32027" y="10259"/>
                    <a:pt x="31737" y="10259"/>
                  </a:cubicBezTo>
                  <a:cubicBezTo>
                    <a:pt x="31720" y="10259"/>
                    <a:pt x="31703" y="10260"/>
                    <a:pt x="31685" y="10261"/>
                  </a:cubicBezTo>
                  <a:cubicBezTo>
                    <a:pt x="29783" y="10431"/>
                    <a:pt x="28021" y="11301"/>
                    <a:pt x="26724" y="12712"/>
                  </a:cubicBezTo>
                  <a:cubicBezTo>
                    <a:pt x="26636" y="12808"/>
                    <a:pt x="26550" y="12907"/>
                    <a:pt x="26466" y="13006"/>
                  </a:cubicBezTo>
                  <a:lnTo>
                    <a:pt x="26053" y="12782"/>
                  </a:lnTo>
                  <a:cubicBezTo>
                    <a:pt x="26107" y="12680"/>
                    <a:pt x="26132" y="12563"/>
                    <a:pt x="26120" y="12442"/>
                  </a:cubicBezTo>
                  <a:cubicBezTo>
                    <a:pt x="26109" y="12335"/>
                    <a:pt x="26074" y="12267"/>
                    <a:pt x="26031" y="12214"/>
                  </a:cubicBezTo>
                  <a:cubicBezTo>
                    <a:pt x="25937" y="12100"/>
                    <a:pt x="25818" y="12011"/>
                    <a:pt x="25688" y="11941"/>
                  </a:cubicBezTo>
                  <a:lnTo>
                    <a:pt x="24794" y="11457"/>
                  </a:lnTo>
                  <a:cubicBezTo>
                    <a:pt x="23098" y="10709"/>
                    <a:pt x="23713" y="7939"/>
                    <a:pt x="23611" y="6512"/>
                  </a:cubicBezTo>
                  <a:cubicBezTo>
                    <a:pt x="23611" y="6511"/>
                    <a:pt x="23612" y="6510"/>
                    <a:pt x="23613" y="6510"/>
                  </a:cubicBezTo>
                  <a:cubicBezTo>
                    <a:pt x="23692" y="6520"/>
                    <a:pt x="23771" y="6526"/>
                    <a:pt x="23850" y="6526"/>
                  </a:cubicBezTo>
                  <a:cubicBezTo>
                    <a:pt x="24692" y="6526"/>
                    <a:pt x="25467" y="5938"/>
                    <a:pt x="25458" y="5033"/>
                  </a:cubicBezTo>
                  <a:lnTo>
                    <a:pt x="25458" y="1477"/>
                  </a:lnTo>
                  <a:cubicBezTo>
                    <a:pt x="25458" y="663"/>
                    <a:pt x="24795" y="0"/>
                    <a:pt x="23980" y="0"/>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 name="Google Shape;1467;p57">
              <a:extLst>
                <a:ext uri="{FF2B5EF4-FFF2-40B4-BE49-F238E27FC236}">
                  <a16:creationId xmlns:a16="http://schemas.microsoft.com/office/drawing/2014/main" id="{5BD730F7-3341-4747-AF90-9280DFA543F8}"/>
                </a:ext>
              </a:extLst>
            </p:cNvPr>
            <p:cNvSpPr/>
            <p:nvPr/>
          </p:nvSpPr>
          <p:spPr>
            <a:xfrm rot="653149">
              <a:off x="7124752" y="1439849"/>
              <a:ext cx="748318" cy="1217520"/>
            </a:xfrm>
            <a:custGeom>
              <a:avLst/>
              <a:gdLst/>
              <a:ahLst/>
              <a:cxnLst/>
              <a:rect l="l" t="t" r="r" b="b"/>
              <a:pathLst>
                <a:path w="19786" h="32192" extrusionOk="0">
                  <a:moveTo>
                    <a:pt x="6153" y="0"/>
                  </a:moveTo>
                  <a:lnTo>
                    <a:pt x="6153" y="3528"/>
                  </a:lnTo>
                  <a:cubicBezTo>
                    <a:pt x="6153" y="4566"/>
                    <a:pt x="5584" y="5519"/>
                    <a:pt x="4672" y="6012"/>
                  </a:cubicBezTo>
                  <a:lnTo>
                    <a:pt x="1456" y="7752"/>
                  </a:lnTo>
                  <a:cubicBezTo>
                    <a:pt x="559" y="8238"/>
                    <a:pt x="0" y="9175"/>
                    <a:pt x="0" y="10194"/>
                  </a:cubicBezTo>
                  <a:lnTo>
                    <a:pt x="0" y="30104"/>
                  </a:lnTo>
                  <a:cubicBezTo>
                    <a:pt x="0" y="31257"/>
                    <a:pt x="935" y="32192"/>
                    <a:pt x="2088" y="32192"/>
                  </a:cubicBezTo>
                  <a:lnTo>
                    <a:pt x="17696" y="32192"/>
                  </a:lnTo>
                  <a:cubicBezTo>
                    <a:pt x="18850" y="32192"/>
                    <a:pt x="19785" y="31257"/>
                    <a:pt x="19785" y="30104"/>
                  </a:cubicBezTo>
                  <a:lnTo>
                    <a:pt x="19785" y="27634"/>
                  </a:lnTo>
                  <a:lnTo>
                    <a:pt x="18608" y="14494"/>
                  </a:lnTo>
                  <a:lnTo>
                    <a:pt x="19785" y="13923"/>
                  </a:lnTo>
                  <a:lnTo>
                    <a:pt x="19785" y="10194"/>
                  </a:lnTo>
                  <a:cubicBezTo>
                    <a:pt x="19785" y="9175"/>
                    <a:pt x="19226" y="8238"/>
                    <a:pt x="18330" y="7752"/>
                  </a:cubicBezTo>
                  <a:lnTo>
                    <a:pt x="15567" y="6259"/>
                  </a:lnTo>
                  <a:lnTo>
                    <a:pt x="15114" y="6012"/>
                  </a:lnTo>
                  <a:cubicBezTo>
                    <a:pt x="14202" y="5519"/>
                    <a:pt x="13633" y="4566"/>
                    <a:pt x="13633" y="3528"/>
                  </a:cubicBezTo>
                  <a:lnTo>
                    <a:pt x="136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68;p57">
              <a:extLst>
                <a:ext uri="{FF2B5EF4-FFF2-40B4-BE49-F238E27FC236}">
                  <a16:creationId xmlns:a16="http://schemas.microsoft.com/office/drawing/2014/main" id="{D008F867-EE96-4580-AF9D-864596FDE441}"/>
                </a:ext>
              </a:extLst>
            </p:cNvPr>
            <p:cNvSpPr/>
            <p:nvPr/>
          </p:nvSpPr>
          <p:spPr>
            <a:xfrm rot="653149">
              <a:off x="7421732" y="1249263"/>
              <a:ext cx="422645" cy="203399"/>
            </a:xfrm>
            <a:custGeom>
              <a:avLst/>
              <a:gdLst/>
              <a:ahLst/>
              <a:cxnLst/>
              <a:rect l="l" t="t" r="r" b="b"/>
              <a:pathLst>
                <a:path w="11175" h="5378" extrusionOk="0">
                  <a:moveTo>
                    <a:pt x="910" y="1"/>
                  </a:moveTo>
                  <a:cubicBezTo>
                    <a:pt x="408" y="1"/>
                    <a:pt x="0" y="408"/>
                    <a:pt x="0" y="911"/>
                  </a:cubicBezTo>
                  <a:lnTo>
                    <a:pt x="0" y="4467"/>
                  </a:lnTo>
                  <a:cubicBezTo>
                    <a:pt x="0" y="4970"/>
                    <a:pt x="408" y="5377"/>
                    <a:pt x="910" y="5377"/>
                  </a:cubicBezTo>
                  <a:lnTo>
                    <a:pt x="10264" y="5377"/>
                  </a:lnTo>
                  <a:cubicBezTo>
                    <a:pt x="10767" y="5377"/>
                    <a:pt x="11175" y="4970"/>
                    <a:pt x="11175" y="4467"/>
                  </a:cubicBezTo>
                  <a:lnTo>
                    <a:pt x="11175" y="911"/>
                  </a:lnTo>
                  <a:cubicBezTo>
                    <a:pt x="11175" y="408"/>
                    <a:pt x="10767" y="1"/>
                    <a:pt x="10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69;p57">
              <a:extLst>
                <a:ext uri="{FF2B5EF4-FFF2-40B4-BE49-F238E27FC236}">
                  <a16:creationId xmlns:a16="http://schemas.microsoft.com/office/drawing/2014/main" id="{596B61CA-6B56-4A1B-9226-FF6D97409AFC}"/>
                </a:ext>
              </a:extLst>
            </p:cNvPr>
            <p:cNvSpPr/>
            <p:nvPr/>
          </p:nvSpPr>
          <p:spPr>
            <a:xfrm rot="653149">
              <a:off x="7094505" y="1929773"/>
              <a:ext cx="748318" cy="552331"/>
            </a:xfrm>
            <a:custGeom>
              <a:avLst/>
              <a:gdLst/>
              <a:ahLst/>
              <a:cxnLst/>
              <a:rect l="l" t="t" r="r" b="b"/>
              <a:pathLst>
                <a:path w="19786" h="14604" extrusionOk="0">
                  <a:moveTo>
                    <a:pt x="0" y="0"/>
                  </a:moveTo>
                  <a:lnTo>
                    <a:pt x="0" y="14604"/>
                  </a:lnTo>
                  <a:lnTo>
                    <a:pt x="19785" y="14604"/>
                  </a:lnTo>
                  <a:lnTo>
                    <a:pt x="19785" y="0"/>
                  </a:lnTo>
                  <a:close/>
                </a:path>
              </a:pathLst>
            </a:custGeom>
            <a:solidFill>
              <a:srgbClr val="FE93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70;p57">
              <a:extLst>
                <a:ext uri="{FF2B5EF4-FFF2-40B4-BE49-F238E27FC236}">
                  <a16:creationId xmlns:a16="http://schemas.microsoft.com/office/drawing/2014/main" id="{7790CD2D-199D-40F5-9DD3-46422019734E}"/>
                </a:ext>
              </a:extLst>
            </p:cNvPr>
            <p:cNvSpPr/>
            <p:nvPr/>
          </p:nvSpPr>
          <p:spPr>
            <a:xfrm rot="653149">
              <a:off x="7094505" y="1929773"/>
              <a:ext cx="748318" cy="552331"/>
            </a:xfrm>
            <a:custGeom>
              <a:avLst/>
              <a:gdLst/>
              <a:ahLst/>
              <a:cxnLst/>
              <a:rect l="l" t="t" r="r" b="b"/>
              <a:pathLst>
                <a:path w="19786" h="14604" extrusionOk="0">
                  <a:moveTo>
                    <a:pt x="0" y="0"/>
                  </a:moveTo>
                  <a:lnTo>
                    <a:pt x="0" y="14604"/>
                  </a:lnTo>
                  <a:lnTo>
                    <a:pt x="19785" y="14604"/>
                  </a:lnTo>
                  <a:lnTo>
                    <a:pt x="197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71;p57">
              <a:extLst>
                <a:ext uri="{FF2B5EF4-FFF2-40B4-BE49-F238E27FC236}">
                  <a16:creationId xmlns:a16="http://schemas.microsoft.com/office/drawing/2014/main" id="{3850B955-625C-4069-A20A-756709B10F78}"/>
                </a:ext>
              </a:extLst>
            </p:cNvPr>
            <p:cNvSpPr/>
            <p:nvPr/>
          </p:nvSpPr>
          <p:spPr>
            <a:xfrm rot="653149">
              <a:off x="6752390" y="1837437"/>
              <a:ext cx="455776" cy="724718"/>
            </a:xfrm>
            <a:custGeom>
              <a:avLst/>
              <a:gdLst/>
              <a:ahLst/>
              <a:cxnLst/>
              <a:rect l="l" t="t" r="r" b="b"/>
              <a:pathLst>
                <a:path w="12051" h="19162" extrusionOk="0">
                  <a:moveTo>
                    <a:pt x="910" y="0"/>
                  </a:moveTo>
                  <a:cubicBezTo>
                    <a:pt x="408" y="0"/>
                    <a:pt x="1" y="407"/>
                    <a:pt x="1" y="910"/>
                  </a:cubicBezTo>
                  <a:lnTo>
                    <a:pt x="1" y="18253"/>
                  </a:lnTo>
                  <a:cubicBezTo>
                    <a:pt x="1" y="18755"/>
                    <a:pt x="408" y="19162"/>
                    <a:pt x="910" y="19162"/>
                  </a:cubicBezTo>
                  <a:lnTo>
                    <a:pt x="11141" y="19162"/>
                  </a:lnTo>
                  <a:cubicBezTo>
                    <a:pt x="11643" y="19162"/>
                    <a:pt x="12050" y="18755"/>
                    <a:pt x="12050" y="18253"/>
                  </a:cubicBezTo>
                  <a:lnTo>
                    <a:pt x="12050" y="910"/>
                  </a:lnTo>
                  <a:cubicBezTo>
                    <a:pt x="12050" y="408"/>
                    <a:pt x="11644" y="0"/>
                    <a:pt x="1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72;p57">
              <a:extLst>
                <a:ext uri="{FF2B5EF4-FFF2-40B4-BE49-F238E27FC236}">
                  <a16:creationId xmlns:a16="http://schemas.microsoft.com/office/drawing/2014/main" id="{2646D395-8A5B-4441-956B-3F65753983EC}"/>
                </a:ext>
              </a:extLst>
            </p:cNvPr>
            <p:cNvSpPr/>
            <p:nvPr/>
          </p:nvSpPr>
          <p:spPr>
            <a:xfrm rot="653149">
              <a:off x="6942608" y="2352832"/>
              <a:ext cx="134301" cy="98409"/>
            </a:xfrm>
            <a:custGeom>
              <a:avLst/>
              <a:gdLst/>
              <a:ahLst/>
              <a:cxnLst/>
              <a:rect l="l" t="t" r="r" b="b"/>
              <a:pathLst>
                <a:path w="3551" h="2602" extrusionOk="0">
                  <a:moveTo>
                    <a:pt x="0" y="0"/>
                  </a:moveTo>
                  <a:lnTo>
                    <a:pt x="0" y="2602"/>
                  </a:lnTo>
                  <a:lnTo>
                    <a:pt x="2236" y="2602"/>
                  </a:lnTo>
                  <a:cubicBezTo>
                    <a:pt x="2598" y="2602"/>
                    <a:pt x="2928" y="2456"/>
                    <a:pt x="3165" y="2220"/>
                  </a:cubicBezTo>
                  <a:cubicBezTo>
                    <a:pt x="3404" y="1986"/>
                    <a:pt x="3551" y="1660"/>
                    <a:pt x="3551" y="1302"/>
                  </a:cubicBezTo>
                  <a:cubicBezTo>
                    <a:pt x="3551" y="583"/>
                    <a:pt x="2962" y="0"/>
                    <a:pt x="2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73;p57">
              <a:extLst>
                <a:ext uri="{FF2B5EF4-FFF2-40B4-BE49-F238E27FC236}">
                  <a16:creationId xmlns:a16="http://schemas.microsoft.com/office/drawing/2014/main" id="{F31ECE6A-D5C3-48A6-9F02-CB01169392E4}"/>
                </a:ext>
              </a:extLst>
            </p:cNvPr>
            <p:cNvSpPr/>
            <p:nvPr/>
          </p:nvSpPr>
          <p:spPr>
            <a:xfrm rot="653149">
              <a:off x="6810759" y="2327479"/>
              <a:ext cx="134301" cy="98409"/>
            </a:xfrm>
            <a:custGeom>
              <a:avLst/>
              <a:gdLst/>
              <a:ahLst/>
              <a:cxnLst/>
              <a:rect l="l" t="t" r="r" b="b"/>
              <a:pathLst>
                <a:path w="3551" h="2602" extrusionOk="0">
                  <a:moveTo>
                    <a:pt x="1316" y="0"/>
                  </a:moveTo>
                  <a:cubicBezTo>
                    <a:pt x="589" y="0"/>
                    <a:pt x="0" y="583"/>
                    <a:pt x="0" y="1302"/>
                  </a:cubicBezTo>
                  <a:cubicBezTo>
                    <a:pt x="0" y="2019"/>
                    <a:pt x="589" y="2602"/>
                    <a:pt x="1316" y="2602"/>
                  </a:cubicBezTo>
                  <a:lnTo>
                    <a:pt x="3550" y="2602"/>
                  </a:lnTo>
                  <a:lnTo>
                    <a:pt x="3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74;p57">
              <a:extLst>
                <a:ext uri="{FF2B5EF4-FFF2-40B4-BE49-F238E27FC236}">
                  <a16:creationId xmlns:a16="http://schemas.microsoft.com/office/drawing/2014/main" id="{1D9D4C76-7F10-4EB6-9963-ADFBC874585A}"/>
                </a:ext>
              </a:extLst>
            </p:cNvPr>
            <p:cNvSpPr/>
            <p:nvPr/>
          </p:nvSpPr>
          <p:spPr>
            <a:xfrm rot="653149">
              <a:off x="6979059" y="2163268"/>
              <a:ext cx="134301" cy="98409"/>
            </a:xfrm>
            <a:custGeom>
              <a:avLst/>
              <a:gdLst/>
              <a:ahLst/>
              <a:cxnLst/>
              <a:rect l="l" t="t" r="r" b="b"/>
              <a:pathLst>
                <a:path w="3551" h="2602" extrusionOk="0">
                  <a:moveTo>
                    <a:pt x="0" y="0"/>
                  </a:moveTo>
                  <a:lnTo>
                    <a:pt x="0" y="2602"/>
                  </a:lnTo>
                  <a:lnTo>
                    <a:pt x="2236" y="2602"/>
                  </a:lnTo>
                  <a:cubicBezTo>
                    <a:pt x="2598" y="2602"/>
                    <a:pt x="2928" y="2456"/>
                    <a:pt x="3165" y="2220"/>
                  </a:cubicBezTo>
                  <a:cubicBezTo>
                    <a:pt x="3404" y="1986"/>
                    <a:pt x="3551" y="1660"/>
                    <a:pt x="3551" y="1301"/>
                  </a:cubicBezTo>
                  <a:cubicBezTo>
                    <a:pt x="3551" y="583"/>
                    <a:pt x="2962" y="0"/>
                    <a:pt x="2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75;p57">
              <a:extLst>
                <a:ext uri="{FF2B5EF4-FFF2-40B4-BE49-F238E27FC236}">
                  <a16:creationId xmlns:a16="http://schemas.microsoft.com/office/drawing/2014/main" id="{D5977BBB-EF36-44EE-A026-1F15082FB12F}"/>
                </a:ext>
              </a:extLst>
            </p:cNvPr>
            <p:cNvSpPr/>
            <p:nvPr/>
          </p:nvSpPr>
          <p:spPr>
            <a:xfrm rot="653149">
              <a:off x="6847211" y="2137914"/>
              <a:ext cx="134301" cy="98409"/>
            </a:xfrm>
            <a:custGeom>
              <a:avLst/>
              <a:gdLst/>
              <a:ahLst/>
              <a:cxnLst/>
              <a:rect l="l" t="t" r="r" b="b"/>
              <a:pathLst>
                <a:path w="3551" h="2602" extrusionOk="0">
                  <a:moveTo>
                    <a:pt x="1316" y="0"/>
                  </a:moveTo>
                  <a:cubicBezTo>
                    <a:pt x="589" y="0"/>
                    <a:pt x="0" y="583"/>
                    <a:pt x="0" y="1302"/>
                  </a:cubicBezTo>
                  <a:cubicBezTo>
                    <a:pt x="0" y="2019"/>
                    <a:pt x="589" y="2602"/>
                    <a:pt x="1316" y="2602"/>
                  </a:cubicBezTo>
                  <a:lnTo>
                    <a:pt x="3550" y="2602"/>
                  </a:lnTo>
                  <a:lnTo>
                    <a:pt x="3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76;p57">
              <a:extLst>
                <a:ext uri="{FF2B5EF4-FFF2-40B4-BE49-F238E27FC236}">
                  <a16:creationId xmlns:a16="http://schemas.microsoft.com/office/drawing/2014/main" id="{8953E708-03D8-4BDD-A6F6-8E67BE873144}"/>
                </a:ext>
              </a:extLst>
            </p:cNvPr>
            <p:cNvSpPr/>
            <p:nvPr/>
          </p:nvSpPr>
          <p:spPr>
            <a:xfrm rot="653149">
              <a:off x="7015511" y="1973703"/>
              <a:ext cx="134301" cy="98409"/>
            </a:xfrm>
            <a:custGeom>
              <a:avLst/>
              <a:gdLst/>
              <a:ahLst/>
              <a:cxnLst/>
              <a:rect l="l" t="t" r="r" b="b"/>
              <a:pathLst>
                <a:path w="3551" h="2602" extrusionOk="0">
                  <a:moveTo>
                    <a:pt x="0" y="1"/>
                  </a:moveTo>
                  <a:lnTo>
                    <a:pt x="0" y="2602"/>
                  </a:lnTo>
                  <a:lnTo>
                    <a:pt x="2236" y="2602"/>
                  </a:lnTo>
                  <a:cubicBezTo>
                    <a:pt x="2598" y="2602"/>
                    <a:pt x="2928" y="2456"/>
                    <a:pt x="3165" y="2220"/>
                  </a:cubicBezTo>
                  <a:cubicBezTo>
                    <a:pt x="3404" y="1986"/>
                    <a:pt x="3551" y="1660"/>
                    <a:pt x="3551" y="1302"/>
                  </a:cubicBezTo>
                  <a:cubicBezTo>
                    <a:pt x="3551" y="583"/>
                    <a:pt x="2962" y="1"/>
                    <a:pt x="2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77;p57">
              <a:extLst>
                <a:ext uri="{FF2B5EF4-FFF2-40B4-BE49-F238E27FC236}">
                  <a16:creationId xmlns:a16="http://schemas.microsoft.com/office/drawing/2014/main" id="{9F438E90-74F7-4A75-9276-044A465FD0C6}"/>
                </a:ext>
              </a:extLst>
            </p:cNvPr>
            <p:cNvSpPr/>
            <p:nvPr/>
          </p:nvSpPr>
          <p:spPr>
            <a:xfrm rot="653149">
              <a:off x="6883663" y="1948350"/>
              <a:ext cx="134301" cy="98409"/>
            </a:xfrm>
            <a:custGeom>
              <a:avLst/>
              <a:gdLst/>
              <a:ahLst/>
              <a:cxnLst/>
              <a:rect l="l" t="t" r="r" b="b"/>
              <a:pathLst>
                <a:path w="3551" h="2602" extrusionOk="0">
                  <a:moveTo>
                    <a:pt x="1316" y="1"/>
                  </a:moveTo>
                  <a:cubicBezTo>
                    <a:pt x="589" y="1"/>
                    <a:pt x="0" y="583"/>
                    <a:pt x="0" y="1302"/>
                  </a:cubicBezTo>
                  <a:cubicBezTo>
                    <a:pt x="0" y="2019"/>
                    <a:pt x="589" y="2602"/>
                    <a:pt x="1316" y="2602"/>
                  </a:cubicBezTo>
                  <a:lnTo>
                    <a:pt x="3550" y="2602"/>
                  </a:lnTo>
                  <a:lnTo>
                    <a:pt x="3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78;p57">
              <a:extLst>
                <a:ext uri="{FF2B5EF4-FFF2-40B4-BE49-F238E27FC236}">
                  <a16:creationId xmlns:a16="http://schemas.microsoft.com/office/drawing/2014/main" id="{BC894175-D379-4CCF-AF53-B0E48F925F35}"/>
                </a:ext>
              </a:extLst>
            </p:cNvPr>
            <p:cNvSpPr/>
            <p:nvPr/>
          </p:nvSpPr>
          <p:spPr>
            <a:xfrm rot="653149">
              <a:off x="7329544" y="2049420"/>
              <a:ext cx="321361" cy="321361"/>
            </a:xfrm>
            <a:custGeom>
              <a:avLst/>
              <a:gdLst/>
              <a:ahLst/>
              <a:cxnLst/>
              <a:rect l="l" t="t" r="r" b="b"/>
              <a:pathLst>
                <a:path w="8497" h="8497" extrusionOk="0">
                  <a:moveTo>
                    <a:pt x="3668" y="0"/>
                  </a:moveTo>
                  <a:cubicBezTo>
                    <a:pt x="3344" y="0"/>
                    <a:pt x="3082" y="263"/>
                    <a:pt x="3082" y="587"/>
                  </a:cubicBezTo>
                  <a:lnTo>
                    <a:pt x="3082" y="3082"/>
                  </a:lnTo>
                  <a:lnTo>
                    <a:pt x="587" y="3082"/>
                  </a:lnTo>
                  <a:cubicBezTo>
                    <a:pt x="263" y="3082"/>
                    <a:pt x="0" y="3344"/>
                    <a:pt x="0" y="3668"/>
                  </a:cubicBezTo>
                  <a:lnTo>
                    <a:pt x="0" y="4828"/>
                  </a:lnTo>
                  <a:cubicBezTo>
                    <a:pt x="0" y="5152"/>
                    <a:pt x="263" y="5414"/>
                    <a:pt x="587" y="5414"/>
                  </a:cubicBezTo>
                  <a:lnTo>
                    <a:pt x="3082" y="5414"/>
                  </a:lnTo>
                  <a:lnTo>
                    <a:pt x="3082" y="7910"/>
                  </a:lnTo>
                  <a:cubicBezTo>
                    <a:pt x="3082" y="8234"/>
                    <a:pt x="3344" y="8496"/>
                    <a:pt x="3668" y="8496"/>
                  </a:cubicBezTo>
                  <a:lnTo>
                    <a:pt x="4829" y="8496"/>
                  </a:lnTo>
                  <a:cubicBezTo>
                    <a:pt x="5152" y="8496"/>
                    <a:pt x="5415" y="8234"/>
                    <a:pt x="5415" y="7910"/>
                  </a:cubicBezTo>
                  <a:lnTo>
                    <a:pt x="5415" y="5414"/>
                  </a:lnTo>
                  <a:lnTo>
                    <a:pt x="7911" y="5414"/>
                  </a:lnTo>
                  <a:cubicBezTo>
                    <a:pt x="8234" y="5414"/>
                    <a:pt x="8496" y="5152"/>
                    <a:pt x="8496" y="4828"/>
                  </a:cubicBezTo>
                  <a:lnTo>
                    <a:pt x="8496" y="3668"/>
                  </a:lnTo>
                  <a:cubicBezTo>
                    <a:pt x="8496" y="3344"/>
                    <a:pt x="8234" y="3082"/>
                    <a:pt x="7911" y="3082"/>
                  </a:cubicBezTo>
                  <a:lnTo>
                    <a:pt x="5415" y="3082"/>
                  </a:lnTo>
                  <a:lnTo>
                    <a:pt x="5415" y="587"/>
                  </a:lnTo>
                  <a:cubicBezTo>
                    <a:pt x="5415" y="263"/>
                    <a:pt x="5152" y="0"/>
                    <a:pt x="48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79;p57">
              <a:extLst>
                <a:ext uri="{FF2B5EF4-FFF2-40B4-BE49-F238E27FC236}">
                  <a16:creationId xmlns:a16="http://schemas.microsoft.com/office/drawing/2014/main" id="{C900008E-CCFA-41AB-80C1-685299F7770C}"/>
                </a:ext>
              </a:extLst>
            </p:cNvPr>
            <p:cNvSpPr/>
            <p:nvPr/>
          </p:nvSpPr>
          <p:spPr>
            <a:xfrm rot="653149">
              <a:off x="6789632" y="1191304"/>
              <a:ext cx="1189759" cy="1472354"/>
            </a:xfrm>
            <a:custGeom>
              <a:avLst/>
              <a:gdLst/>
              <a:ahLst/>
              <a:cxnLst/>
              <a:rect l="l" t="t" r="r" b="b"/>
              <a:pathLst>
                <a:path w="31458" h="38930" extrusionOk="0">
                  <a:moveTo>
                    <a:pt x="23978" y="1134"/>
                  </a:moveTo>
                  <a:cubicBezTo>
                    <a:pt x="24169" y="1134"/>
                    <a:pt x="24324" y="1289"/>
                    <a:pt x="24324" y="1479"/>
                  </a:cubicBezTo>
                  <a:lnTo>
                    <a:pt x="24324" y="5030"/>
                  </a:lnTo>
                  <a:cubicBezTo>
                    <a:pt x="24324" y="5221"/>
                    <a:pt x="24169" y="5375"/>
                    <a:pt x="23978" y="5375"/>
                  </a:cubicBezTo>
                  <a:lnTo>
                    <a:pt x="14626" y="5375"/>
                  </a:lnTo>
                  <a:cubicBezTo>
                    <a:pt x="14626" y="5375"/>
                    <a:pt x="14625" y="5375"/>
                    <a:pt x="14625" y="5375"/>
                  </a:cubicBezTo>
                  <a:cubicBezTo>
                    <a:pt x="14436" y="5375"/>
                    <a:pt x="14283" y="5221"/>
                    <a:pt x="14283" y="5033"/>
                  </a:cubicBezTo>
                  <a:lnTo>
                    <a:pt x="14283" y="1479"/>
                  </a:lnTo>
                  <a:cubicBezTo>
                    <a:pt x="14283" y="1289"/>
                    <a:pt x="14438" y="1134"/>
                    <a:pt x="14629" y="1134"/>
                  </a:cubicBezTo>
                  <a:close/>
                  <a:moveTo>
                    <a:pt x="28627" y="34144"/>
                  </a:moveTo>
                  <a:cubicBezTo>
                    <a:pt x="28628" y="34144"/>
                    <a:pt x="28629" y="34145"/>
                    <a:pt x="28629" y="34146"/>
                  </a:cubicBezTo>
                  <a:cubicBezTo>
                    <a:pt x="28602" y="35432"/>
                    <a:pt x="28997" y="37502"/>
                    <a:pt x="27107" y="37568"/>
                  </a:cubicBezTo>
                  <a:lnTo>
                    <a:pt x="13186" y="37568"/>
                  </a:lnTo>
                  <a:cubicBezTo>
                    <a:pt x="13185" y="37568"/>
                    <a:pt x="13184" y="37567"/>
                    <a:pt x="13184" y="37566"/>
                  </a:cubicBezTo>
                  <a:lnTo>
                    <a:pt x="13184" y="34146"/>
                  </a:lnTo>
                  <a:cubicBezTo>
                    <a:pt x="13184" y="34145"/>
                    <a:pt x="13185" y="34144"/>
                    <a:pt x="13186" y="34144"/>
                  </a:cubicBezTo>
                  <a:close/>
                  <a:moveTo>
                    <a:pt x="14629" y="0"/>
                  </a:moveTo>
                  <a:cubicBezTo>
                    <a:pt x="13811" y="0"/>
                    <a:pt x="13149" y="662"/>
                    <a:pt x="13149" y="1479"/>
                  </a:cubicBezTo>
                  <a:lnTo>
                    <a:pt x="13149" y="5033"/>
                  </a:lnTo>
                  <a:cubicBezTo>
                    <a:pt x="13142" y="5937"/>
                    <a:pt x="13913" y="6526"/>
                    <a:pt x="14756" y="6526"/>
                  </a:cubicBezTo>
                  <a:cubicBezTo>
                    <a:pt x="14835" y="6526"/>
                    <a:pt x="14914" y="6521"/>
                    <a:pt x="14994" y="6510"/>
                  </a:cubicBezTo>
                  <a:cubicBezTo>
                    <a:pt x="14995" y="6510"/>
                    <a:pt x="14996" y="6511"/>
                    <a:pt x="14996" y="6512"/>
                  </a:cubicBezTo>
                  <a:cubicBezTo>
                    <a:pt x="14891" y="7953"/>
                    <a:pt x="15513" y="10699"/>
                    <a:pt x="13812" y="11457"/>
                  </a:cubicBezTo>
                  <a:cubicBezTo>
                    <a:pt x="9976" y="13612"/>
                    <a:pt x="8502" y="13406"/>
                    <a:pt x="8844" y="18404"/>
                  </a:cubicBezTo>
                  <a:cubicBezTo>
                    <a:pt x="8844" y="18405"/>
                    <a:pt x="8844" y="18407"/>
                    <a:pt x="8842" y="18407"/>
                  </a:cubicBezTo>
                  <a:lnTo>
                    <a:pt x="5708" y="18407"/>
                  </a:lnTo>
                  <a:cubicBezTo>
                    <a:pt x="5402" y="18407"/>
                    <a:pt x="5137" y="18641"/>
                    <a:pt x="5124" y="18947"/>
                  </a:cubicBezTo>
                  <a:cubicBezTo>
                    <a:pt x="5110" y="19272"/>
                    <a:pt x="5369" y="19540"/>
                    <a:pt x="5690" y="19540"/>
                  </a:cubicBezTo>
                  <a:lnTo>
                    <a:pt x="11703" y="19540"/>
                  </a:lnTo>
                  <a:cubicBezTo>
                    <a:pt x="11894" y="19540"/>
                    <a:pt x="12050" y="19691"/>
                    <a:pt x="12050" y="19877"/>
                  </a:cubicBezTo>
                  <a:lnTo>
                    <a:pt x="12050" y="37231"/>
                  </a:lnTo>
                  <a:cubicBezTo>
                    <a:pt x="12050" y="37416"/>
                    <a:pt x="11894" y="37568"/>
                    <a:pt x="11703" y="37568"/>
                  </a:cubicBezTo>
                  <a:lnTo>
                    <a:pt x="1482" y="37568"/>
                  </a:lnTo>
                  <a:cubicBezTo>
                    <a:pt x="1291" y="37568"/>
                    <a:pt x="1135" y="37416"/>
                    <a:pt x="1135" y="37231"/>
                  </a:cubicBezTo>
                  <a:lnTo>
                    <a:pt x="1135" y="19877"/>
                  </a:lnTo>
                  <a:cubicBezTo>
                    <a:pt x="1135" y="19691"/>
                    <a:pt x="1291" y="19540"/>
                    <a:pt x="1482" y="19540"/>
                  </a:cubicBezTo>
                  <a:lnTo>
                    <a:pt x="3042" y="19540"/>
                  </a:lnTo>
                  <a:cubicBezTo>
                    <a:pt x="3787" y="19539"/>
                    <a:pt x="3781" y="18408"/>
                    <a:pt x="3042" y="18407"/>
                  </a:cubicBezTo>
                  <a:cubicBezTo>
                    <a:pt x="2761" y="18405"/>
                    <a:pt x="2451" y="18391"/>
                    <a:pt x="2140" y="18391"/>
                  </a:cubicBezTo>
                  <a:cubicBezTo>
                    <a:pt x="1106" y="18391"/>
                    <a:pt x="60" y="18550"/>
                    <a:pt x="1" y="19877"/>
                  </a:cubicBezTo>
                  <a:lnTo>
                    <a:pt x="1" y="37231"/>
                  </a:lnTo>
                  <a:cubicBezTo>
                    <a:pt x="1" y="38042"/>
                    <a:pt x="666" y="38702"/>
                    <a:pt x="1482" y="38702"/>
                  </a:cubicBezTo>
                  <a:cubicBezTo>
                    <a:pt x="4413" y="38590"/>
                    <a:pt x="7043" y="38548"/>
                    <a:pt x="9404" y="38548"/>
                  </a:cubicBezTo>
                  <a:cubicBezTo>
                    <a:pt x="16532" y="38548"/>
                    <a:pt x="21201" y="38930"/>
                    <a:pt x="24251" y="38930"/>
                  </a:cubicBezTo>
                  <a:cubicBezTo>
                    <a:pt x="31457" y="38930"/>
                    <a:pt x="29611" y="36798"/>
                    <a:pt x="29762" y="22459"/>
                  </a:cubicBezTo>
                  <a:cubicBezTo>
                    <a:pt x="29756" y="22088"/>
                    <a:pt x="29474" y="21902"/>
                    <a:pt x="29194" y="21902"/>
                  </a:cubicBezTo>
                  <a:cubicBezTo>
                    <a:pt x="28913" y="21902"/>
                    <a:pt x="28633" y="22087"/>
                    <a:pt x="28629" y="22459"/>
                  </a:cubicBezTo>
                  <a:lnTo>
                    <a:pt x="28629" y="33008"/>
                  </a:lnTo>
                  <a:cubicBezTo>
                    <a:pt x="28629" y="33009"/>
                    <a:pt x="28628" y="33010"/>
                    <a:pt x="28627" y="33010"/>
                  </a:cubicBezTo>
                  <a:lnTo>
                    <a:pt x="13186" y="33010"/>
                  </a:lnTo>
                  <a:cubicBezTo>
                    <a:pt x="13185" y="33010"/>
                    <a:pt x="13184" y="33009"/>
                    <a:pt x="13184" y="33008"/>
                  </a:cubicBezTo>
                  <a:lnTo>
                    <a:pt x="13184" y="19542"/>
                  </a:lnTo>
                  <a:cubicBezTo>
                    <a:pt x="13184" y="19541"/>
                    <a:pt x="13185" y="19540"/>
                    <a:pt x="13186" y="19540"/>
                  </a:cubicBezTo>
                  <a:lnTo>
                    <a:pt x="27818" y="19540"/>
                  </a:lnTo>
                  <a:cubicBezTo>
                    <a:pt x="28381" y="19353"/>
                    <a:pt x="28333" y="18731"/>
                    <a:pt x="27995" y="18504"/>
                  </a:cubicBezTo>
                  <a:lnTo>
                    <a:pt x="27808" y="18430"/>
                  </a:lnTo>
                  <a:cubicBezTo>
                    <a:pt x="27742" y="18409"/>
                    <a:pt x="27421" y="18403"/>
                    <a:pt x="27312" y="18403"/>
                  </a:cubicBezTo>
                  <a:cubicBezTo>
                    <a:pt x="27302" y="18403"/>
                    <a:pt x="27295" y="18403"/>
                    <a:pt x="27289" y="18403"/>
                  </a:cubicBezTo>
                  <a:cubicBezTo>
                    <a:pt x="27082" y="18404"/>
                    <a:pt x="26666" y="18407"/>
                    <a:pt x="26643" y="18407"/>
                  </a:cubicBezTo>
                  <a:lnTo>
                    <a:pt x="9980" y="18407"/>
                  </a:lnTo>
                  <a:cubicBezTo>
                    <a:pt x="9979" y="18407"/>
                    <a:pt x="9978" y="18405"/>
                    <a:pt x="9978" y="18404"/>
                  </a:cubicBezTo>
                  <a:cubicBezTo>
                    <a:pt x="10025" y="17068"/>
                    <a:pt x="9606" y="14895"/>
                    <a:pt x="11136" y="14194"/>
                  </a:cubicBezTo>
                  <a:cubicBezTo>
                    <a:pt x="15699" y="11742"/>
                    <a:pt x="16376" y="12032"/>
                    <a:pt x="16131" y="6512"/>
                  </a:cubicBezTo>
                  <a:cubicBezTo>
                    <a:pt x="16131" y="6511"/>
                    <a:pt x="16131" y="6510"/>
                    <a:pt x="16132" y="6510"/>
                  </a:cubicBezTo>
                  <a:lnTo>
                    <a:pt x="22475" y="6510"/>
                  </a:lnTo>
                  <a:cubicBezTo>
                    <a:pt x="22476" y="6510"/>
                    <a:pt x="22477" y="6511"/>
                    <a:pt x="22477" y="6512"/>
                  </a:cubicBezTo>
                  <a:cubicBezTo>
                    <a:pt x="22506" y="9808"/>
                    <a:pt x="21912" y="11447"/>
                    <a:pt x="25362" y="13106"/>
                  </a:cubicBezTo>
                  <a:cubicBezTo>
                    <a:pt x="25359" y="13119"/>
                    <a:pt x="25389" y="13127"/>
                    <a:pt x="25438" y="13127"/>
                  </a:cubicBezTo>
                  <a:cubicBezTo>
                    <a:pt x="25491" y="13127"/>
                    <a:pt x="25567" y="13118"/>
                    <a:pt x="25649" y="13097"/>
                  </a:cubicBezTo>
                  <a:cubicBezTo>
                    <a:pt x="25945" y="13024"/>
                    <a:pt x="26151" y="12745"/>
                    <a:pt x="26120" y="12442"/>
                  </a:cubicBezTo>
                  <a:cubicBezTo>
                    <a:pt x="26109" y="12335"/>
                    <a:pt x="26074" y="12267"/>
                    <a:pt x="26031" y="12214"/>
                  </a:cubicBezTo>
                  <a:cubicBezTo>
                    <a:pt x="25937" y="12100"/>
                    <a:pt x="25818" y="12011"/>
                    <a:pt x="25688" y="11941"/>
                  </a:cubicBezTo>
                  <a:lnTo>
                    <a:pt x="24794" y="11457"/>
                  </a:lnTo>
                  <a:cubicBezTo>
                    <a:pt x="23098" y="10709"/>
                    <a:pt x="23713" y="7939"/>
                    <a:pt x="23611" y="6512"/>
                  </a:cubicBezTo>
                  <a:cubicBezTo>
                    <a:pt x="23611" y="6511"/>
                    <a:pt x="23612" y="6510"/>
                    <a:pt x="23613" y="6510"/>
                  </a:cubicBezTo>
                  <a:cubicBezTo>
                    <a:pt x="23692" y="6520"/>
                    <a:pt x="23771" y="6526"/>
                    <a:pt x="23850" y="6526"/>
                  </a:cubicBezTo>
                  <a:cubicBezTo>
                    <a:pt x="24692" y="6526"/>
                    <a:pt x="25467" y="5938"/>
                    <a:pt x="25458" y="5033"/>
                  </a:cubicBezTo>
                  <a:lnTo>
                    <a:pt x="25458" y="1477"/>
                  </a:lnTo>
                  <a:cubicBezTo>
                    <a:pt x="25458" y="663"/>
                    <a:pt x="24795" y="0"/>
                    <a:pt x="23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80;p57">
              <a:extLst>
                <a:ext uri="{FF2B5EF4-FFF2-40B4-BE49-F238E27FC236}">
                  <a16:creationId xmlns:a16="http://schemas.microsoft.com/office/drawing/2014/main" id="{D22DE8C6-DC7F-4E8D-AF27-B88C56E9F88F}"/>
                </a:ext>
              </a:extLst>
            </p:cNvPr>
            <p:cNvSpPr/>
            <p:nvPr/>
          </p:nvSpPr>
          <p:spPr>
            <a:xfrm rot="653149">
              <a:off x="6788101" y="2318770"/>
              <a:ext cx="312057" cy="141298"/>
            </a:xfrm>
            <a:custGeom>
              <a:avLst/>
              <a:gdLst/>
              <a:ahLst/>
              <a:cxnLst/>
              <a:rect l="l" t="t" r="r" b="b"/>
              <a:pathLst>
                <a:path w="8251" h="3736" extrusionOk="0">
                  <a:moveTo>
                    <a:pt x="3551" y="1134"/>
                  </a:moveTo>
                  <a:lnTo>
                    <a:pt x="3551" y="2602"/>
                  </a:lnTo>
                  <a:lnTo>
                    <a:pt x="1883" y="2602"/>
                  </a:lnTo>
                  <a:cubicBezTo>
                    <a:pt x="1470" y="2602"/>
                    <a:pt x="1134" y="2273"/>
                    <a:pt x="1134" y="1869"/>
                  </a:cubicBezTo>
                  <a:cubicBezTo>
                    <a:pt x="1134" y="1463"/>
                    <a:pt x="1470" y="1134"/>
                    <a:pt x="1883" y="1134"/>
                  </a:cubicBezTo>
                  <a:close/>
                  <a:moveTo>
                    <a:pt x="6353" y="1134"/>
                  </a:moveTo>
                  <a:cubicBezTo>
                    <a:pt x="6766" y="1134"/>
                    <a:pt x="7101" y="1463"/>
                    <a:pt x="7101" y="1869"/>
                  </a:cubicBezTo>
                  <a:cubicBezTo>
                    <a:pt x="7101" y="2063"/>
                    <a:pt x="7024" y="2246"/>
                    <a:pt x="6883" y="2385"/>
                  </a:cubicBezTo>
                  <a:cubicBezTo>
                    <a:pt x="6743" y="2525"/>
                    <a:pt x="6554" y="2602"/>
                    <a:pt x="6353" y="2602"/>
                  </a:cubicBezTo>
                  <a:lnTo>
                    <a:pt x="4684" y="2602"/>
                  </a:lnTo>
                  <a:lnTo>
                    <a:pt x="4684" y="1134"/>
                  </a:lnTo>
                  <a:close/>
                  <a:moveTo>
                    <a:pt x="1883" y="1"/>
                  </a:moveTo>
                  <a:cubicBezTo>
                    <a:pt x="845" y="1"/>
                    <a:pt x="0" y="838"/>
                    <a:pt x="0" y="1867"/>
                  </a:cubicBezTo>
                  <a:cubicBezTo>
                    <a:pt x="0" y="2897"/>
                    <a:pt x="845" y="3735"/>
                    <a:pt x="1883" y="3735"/>
                  </a:cubicBezTo>
                  <a:lnTo>
                    <a:pt x="6353" y="3735"/>
                  </a:lnTo>
                  <a:cubicBezTo>
                    <a:pt x="6363" y="3736"/>
                    <a:pt x="6373" y="3736"/>
                    <a:pt x="6383" y="3736"/>
                  </a:cubicBezTo>
                  <a:cubicBezTo>
                    <a:pt x="7311" y="3736"/>
                    <a:pt x="8250" y="2912"/>
                    <a:pt x="8236" y="1867"/>
                  </a:cubicBezTo>
                  <a:cubicBezTo>
                    <a:pt x="8236" y="838"/>
                    <a:pt x="7391" y="1"/>
                    <a:pt x="6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81;p57">
              <a:extLst>
                <a:ext uri="{FF2B5EF4-FFF2-40B4-BE49-F238E27FC236}">
                  <a16:creationId xmlns:a16="http://schemas.microsoft.com/office/drawing/2014/main" id="{18A66EDC-29AC-480B-9788-AB9D3D1D0341}"/>
                </a:ext>
              </a:extLst>
            </p:cNvPr>
            <p:cNvSpPr/>
            <p:nvPr/>
          </p:nvSpPr>
          <p:spPr>
            <a:xfrm rot="653149">
              <a:off x="6824558" y="2129152"/>
              <a:ext cx="311490" cy="141298"/>
            </a:xfrm>
            <a:custGeom>
              <a:avLst/>
              <a:gdLst/>
              <a:ahLst/>
              <a:cxnLst/>
              <a:rect l="l" t="t" r="r" b="b"/>
              <a:pathLst>
                <a:path w="8236" h="3736" extrusionOk="0">
                  <a:moveTo>
                    <a:pt x="3551" y="1134"/>
                  </a:moveTo>
                  <a:lnTo>
                    <a:pt x="3551" y="2602"/>
                  </a:lnTo>
                  <a:lnTo>
                    <a:pt x="1883" y="2602"/>
                  </a:lnTo>
                  <a:cubicBezTo>
                    <a:pt x="1470" y="2602"/>
                    <a:pt x="1134" y="2273"/>
                    <a:pt x="1134" y="1869"/>
                  </a:cubicBezTo>
                  <a:cubicBezTo>
                    <a:pt x="1134" y="1463"/>
                    <a:pt x="1470" y="1134"/>
                    <a:pt x="1883" y="1134"/>
                  </a:cubicBezTo>
                  <a:close/>
                  <a:moveTo>
                    <a:pt x="6353" y="1134"/>
                  </a:moveTo>
                  <a:cubicBezTo>
                    <a:pt x="6766" y="1134"/>
                    <a:pt x="7101" y="1463"/>
                    <a:pt x="7101" y="1869"/>
                  </a:cubicBezTo>
                  <a:cubicBezTo>
                    <a:pt x="7101" y="2063"/>
                    <a:pt x="7024" y="2246"/>
                    <a:pt x="6883" y="2385"/>
                  </a:cubicBezTo>
                  <a:cubicBezTo>
                    <a:pt x="6743" y="2524"/>
                    <a:pt x="6554" y="2602"/>
                    <a:pt x="6353" y="2602"/>
                  </a:cubicBezTo>
                  <a:lnTo>
                    <a:pt x="4684" y="2602"/>
                  </a:lnTo>
                  <a:lnTo>
                    <a:pt x="4684" y="1134"/>
                  </a:lnTo>
                  <a:close/>
                  <a:moveTo>
                    <a:pt x="1883" y="1"/>
                  </a:moveTo>
                  <a:cubicBezTo>
                    <a:pt x="845" y="1"/>
                    <a:pt x="0" y="838"/>
                    <a:pt x="0" y="1869"/>
                  </a:cubicBezTo>
                  <a:cubicBezTo>
                    <a:pt x="0" y="2898"/>
                    <a:pt x="845" y="3735"/>
                    <a:pt x="1883" y="3735"/>
                  </a:cubicBezTo>
                  <a:lnTo>
                    <a:pt x="6353" y="3735"/>
                  </a:lnTo>
                  <a:cubicBezTo>
                    <a:pt x="6855" y="3735"/>
                    <a:pt x="7327" y="3542"/>
                    <a:pt x="7680" y="3192"/>
                  </a:cubicBezTo>
                  <a:cubicBezTo>
                    <a:pt x="8039" y="2839"/>
                    <a:pt x="8236" y="2368"/>
                    <a:pt x="8236" y="1868"/>
                  </a:cubicBezTo>
                  <a:cubicBezTo>
                    <a:pt x="8236" y="838"/>
                    <a:pt x="7391" y="1"/>
                    <a:pt x="6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82;p57">
              <a:extLst>
                <a:ext uri="{FF2B5EF4-FFF2-40B4-BE49-F238E27FC236}">
                  <a16:creationId xmlns:a16="http://schemas.microsoft.com/office/drawing/2014/main" id="{044FC12E-5927-42C6-B5C3-3D0E65399851}"/>
                </a:ext>
              </a:extLst>
            </p:cNvPr>
            <p:cNvSpPr/>
            <p:nvPr/>
          </p:nvSpPr>
          <p:spPr>
            <a:xfrm rot="653149">
              <a:off x="6861004" y="1939641"/>
              <a:ext cx="312057" cy="141298"/>
            </a:xfrm>
            <a:custGeom>
              <a:avLst/>
              <a:gdLst/>
              <a:ahLst/>
              <a:cxnLst/>
              <a:rect l="l" t="t" r="r" b="b"/>
              <a:pathLst>
                <a:path w="8251" h="3736" extrusionOk="0">
                  <a:moveTo>
                    <a:pt x="3551" y="1134"/>
                  </a:moveTo>
                  <a:lnTo>
                    <a:pt x="3551" y="2602"/>
                  </a:lnTo>
                  <a:lnTo>
                    <a:pt x="1883" y="2602"/>
                  </a:lnTo>
                  <a:cubicBezTo>
                    <a:pt x="1470" y="2602"/>
                    <a:pt x="1134" y="2273"/>
                    <a:pt x="1134" y="1869"/>
                  </a:cubicBezTo>
                  <a:cubicBezTo>
                    <a:pt x="1134" y="1463"/>
                    <a:pt x="1470" y="1134"/>
                    <a:pt x="1883" y="1134"/>
                  </a:cubicBezTo>
                  <a:close/>
                  <a:moveTo>
                    <a:pt x="6353" y="1134"/>
                  </a:moveTo>
                  <a:cubicBezTo>
                    <a:pt x="6766" y="1134"/>
                    <a:pt x="7101" y="1463"/>
                    <a:pt x="7101" y="1869"/>
                  </a:cubicBezTo>
                  <a:cubicBezTo>
                    <a:pt x="7101" y="2063"/>
                    <a:pt x="7024" y="2246"/>
                    <a:pt x="6883" y="2385"/>
                  </a:cubicBezTo>
                  <a:cubicBezTo>
                    <a:pt x="6743" y="2526"/>
                    <a:pt x="6554" y="2602"/>
                    <a:pt x="6353" y="2602"/>
                  </a:cubicBezTo>
                  <a:lnTo>
                    <a:pt x="4684" y="2602"/>
                  </a:lnTo>
                  <a:lnTo>
                    <a:pt x="4684" y="1134"/>
                  </a:lnTo>
                  <a:close/>
                  <a:moveTo>
                    <a:pt x="1883" y="1"/>
                  </a:moveTo>
                  <a:cubicBezTo>
                    <a:pt x="845" y="1"/>
                    <a:pt x="0" y="838"/>
                    <a:pt x="0" y="1868"/>
                  </a:cubicBezTo>
                  <a:cubicBezTo>
                    <a:pt x="0" y="2897"/>
                    <a:pt x="845" y="3736"/>
                    <a:pt x="1883" y="3736"/>
                  </a:cubicBezTo>
                  <a:lnTo>
                    <a:pt x="6353" y="3736"/>
                  </a:lnTo>
                  <a:cubicBezTo>
                    <a:pt x="6363" y="3736"/>
                    <a:pt x="6373" y="3736"/>
                    <a:pt x="6383" y="3736"/>
                  </a:cubicBezTo>
                  <a:cubicBezTo>
                    <a:pt x="7311" y="3736"/>
                    <a:pt x="8250" y="2913"/>
                    <a:pt x="8236" y="1868"/>
                  </a:cubicBezTo>
                  <a:cubicBezTo>
                    <a:pt x="8236" y="838"/>
                    <a:pt x="7391" y="1"/>
                    <a:pt x="6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83;p57">
              <a:extLst>
                <a:ext uri="{FF2B5EF4-FFF2-40B4-BE49-F238E27FC236}">
                  <a16:creationId xmlns:a16="http://schemas.microsoft.com/office/drawing/2014/main" id="{FCADFBD2-B65F-4A59-8CC8-A60A4831FF12}"/>
                </a:ext>
              </a:extLst>
            </p:cNvPr>
            <p:cNvSpPr/>
            <p:nvPr/>
          </p:nvSpPr>
          <p:spPr>
            <a:xfrm rot="653149">
              <a:off x="7308103" y="2027980"/>
              <a:ext cx="364288" cy="364212"/>
            </a:xfrm>
            <a:custGeom>
              <a:avLst/>
              <a:gdLst/>
              <a:ahLst/>
              <a:cxnLst/>
              <a:rect l="l" t="t" r="r" b="b"/>
              <a:pathLst>
                <a:path w="9632" h="9630" extrusionOk="0">
                  <a:moveTo>
                    <a:pt x="5396" y="1134"/>
                  </a:moveTo>
                  <a:cubicBezTo>
                    <a:pt x="5406" y="1134"/>
                    <a:pt x="5416" y="1142"/>
                    <a:pt x="5416" y="1154"/>
                  </a:cubicBezTo>
                  <a:lnTo>
                    <a:pt x="5416" y="3649"/>
                  </a:lnTo>
                  <a:cubicBezTo>
                    <a:pt x="5416" y="3962"/>
                    <a:pt x="5669" y="4216"/>
                    <a:pt x="5982" y="4216"/>
                  </a:cubicBezTo>
                  <a:lnTo>
                    <a:pt x="8478" y="4216"/>
                  </a:lnTo>
                  <a:cubicBezTo>
                    <a:pt x="8488" y="4216"/>
                    <a:pt x="8497" y="4224"/>
                    <a:pt x="8497" y="4235"/>
                  </a:cubicBezTo>
                  <a:lnTo>
                    <a:pt x="8497" y="5395"/>
                  </a:lnTo>
                  <a:cubicBezTo>
                    <a:pt x="8497" y="5406"/>
                    <a:pt x="8488" y="5414"/>
                    <a:pt x="8478" y="5414"/>
                  </a:cubicBezTo>
                  <a:lnTo>
                    <a:pt x="5982" y="5414"/>
                  </a:lnTo>
                  <a:cubicBezTo>
                    <a:pt x="5669" y="5414"/>
                    <a:pt x="5416" y="5668"/>
                    <a:pt x="5416" y="5981"/>
                  </a:cubicBezTo>
                  <a:lnTo>
                    <a:pt x="5416" y="8476"/>
                  </a:lnTo>
                  <a:cubicBezTo>
                    <a:pt x="5416" y="8488"/>
                    <a:pt x="5406" y="8496"/>
                    <a:pt x="5396" y="8496"/>
                  </a:cubicBezTo>
                  <a:lnTo>
                    <a:pt x="4236" y="8496"/>
                  </a:lnTo>
                  <a:cubicBezTo>
                    <a:pt x="4224" y="8496"/>
                    <a:pt x="4216" y="8488"/>
                    <a:pt x="4216" y="8476"/>
                  </a:cubicBezTo>
                  <a:lnTo>
                    <a:pt x="4216" y="5981"/>
                  </a:lnTo>
                  <a:cubicBezTo>
                    <a:pt x="4216" y="5668"/>
                    <a:pt x="3963" y="5414"/>
                    <a:pt x="3649" y="5414"/>
                  </a:cubicBezTo>
                  <a:lnTo>
                    <a:pt x="1154" y="5414"/>
                  </a:lnTo>
                  <a:cubicBezTo>
                    <a:pt x="1143" y="5414"/>
                    <a:pt x="1134" y="5406"/>
                    <a:pt x="1134" y="5395"/>
                  </a:cubicBezTo>
                  <a:lnTo>
                    <a:pt x="1134" y="4235"/>
                  </a:lnTo>
                  <a:cubicBezTo>
                    <a:pt x="1134" y="4224"/>
                    <a:pt x="1143" y="4216"/>
                    <a:pt x="1154" y="4216"/>
                  </a:cubicBezTo>
                  <a:lnTo>
                    <a:pt x="3649" y="4216"/>
                  </a:lnTo>
                  <a:cubicBezTo>
                    <a:pt x="3963" y="4216"/>
                    <a:pt x="4216" y="3962"/>
                    <a:pt x="4216" y="3649"/>
                  </a:cubicBezTo>
                  <a:lnTo>
                    <a:pt x="4216" y="1154"/>
                  </a:lnTo>
                  <a:cubicBezTo>
                    <a:pt x="4216" y="1142"/>
                    <a:pt x="4224" y="1134"/>
                    <a:pt x="4236" y="1134"/>
                  </a:cubicBezTo>
                  <a:close/>
                  <a:moveTo>
                    <a:pt x="4236" y="0"/>
                  </a:moveTo>
                  <a:cubicBezTo>
                    <a:pt x="3600" y="0"/>
                    <a:pt x="3083" y="517"/>
                    <a:pt x="3083" y="1153"/>
                  </a:cubicBezTo>
                  <a:lnTo>
                    <a:pt x="3083" y="3081"/>
                  </a:lnTo>
                  <a:lnTo>
                    <a:pt x="1154" y="3081"/>
                  </a:lnTo>
                  <a:cubicBezTo>
                    <a:pt x="518" y="3081"/>
                    <a:pt x="1" y="3599"/>
                    <a:pt x="1" y="4235"/>
                  </a:cubicBezTo>
                  <a:lnTo>
                    <a:pt x="1" y="5395"/>
                  </a:lnTo>
                  <a:cubicBezTo>
                    <a:pt x="1" y="6031"/>
                    <a:pt x="518" y="6548"/>
                    <a:pt x="1154" y="6548"/>
                  </a:cubicBezTo>
                  <a:lnTo>
                    <a:pt x="3083" y="6548"/>
                  </a:lnTo>
                  <a:lnTo>
                    <a:pt x="3083" y="8476"/>
                  </a:lnTo>
                  <a:cubicBezTo>
                    <a:pt x="3083" y="9113"/>
                    <a:pt x="3600" y="9630"/>
                    <a:pt x="4236" y="9630"/>
                  </a:cubicBezTo>
                  <a:lnTo>
                    <a:pt x="5396" y="9630"/>
                  </a:lnTo>
                  <a:cubicBezTo>
                    <a:pt x="6032" y="9630"/>
                    <a:pt x="6549" y="9112"/>
                    <a:pt x="6549" y="8476"/>
                  </a:cubicBezTo>
                  <a:lnTo>
                    <a:pt x="6549" y="6548"/>
                  </a:lnTo>
                  <a:lnTo>
                    <a:pt x="8478" y="6548"/>
                  </a:lnTo>
                  <a:cubicBezTo>
                    <a:pt x="9114" y="6548"/>
                    <a:pt x="9631" y="6031"/>
                    <a:pt x="9631" y="5395"/>
                  </a:cubicBezTo>
                  <a:lnTo>
                    <a:pt x="9631" y="4235"/>
                  </a:lnTo>
                  <a:cubicBezTo>
                    <a:pt x="9631" y="3599"/>
                    <a:pt x="9114" y="3081"/>
                    <a:pt x="8478" y="3081"/>
                  </a:cubicBezTo>
                  <a:lnTo>
                    <a:pt x="6549" y="3081"/>
                  </a:lnTo>
                  <a:lnTo>
                    <a:pt x="6549" y="1153"/>
                  </a:lnTo>
                  <a:cubicBezTo>
                    <a:pt x="6549" y="517"/>
                    <a:pt x="6032" y="0"/>
                    <a:pt x="5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84;p57">
              <a:extLst>
                <a:ext uri="{FF2B5EF4-FFF2-40B4-BE49-F238E27FC236}">
                  <a16:creationId xmlns:a16="http://schemas.microsoft.com/office/drawing/2014/main" id="{36D273DA-5639-49B7-BEE1-8C2B031F3D04}"/>
                </a:ext>
              </a:extLst>
            </p:cNvPr>
            <p:cNvSpPr/>
            <p:nvPr/>
          </p:nvSpPr>
          <p:spPr>
            <a:xfrm rot="653149">
              <a:off x="7757695" y="1721099"/>
              <a:ext cx="540872" cy="403318"/>
            </a:xfrm>
            <a:custGeom>
              <a:avLst/>
              <a:gdLst/>
              <a:ahLst/>
              <a:cxnLst/>
              <a:rect l="l" t="t" r="r" b="b"/>
              <a:pathLst>
                <a:path w="14301" h="10664" extrusionOk="0">
                  <a:moveTo>
                    <a:pt x="7109" y="1"/>
                  </a:moveTo>
                  <a:cubicBezTo>
                    <a:pt x="3183" y="1"/>
                    <a:pt x="1" y="3183"/>
                    <a:pt x="1" y="7109"/>
                  </a:cubicBezTo>
                  <a:lnTo>
                    <a:pt x="1" y="9508"/>
                  </a:lnTo>
                  <a:cubicBezTo>
                    <a:pt x="1" y="10146"/>
                    <a:pt x="518" y="10663"/>
                    <a:pt x="1156" y="10663"/>
                  </a:cubicBezTo>
                  <a:lnTo>
                    <a:pt x="2113" y="10663"/>
                  </a:lnTo>
                  <a:cubicBezTo>
                    <a:pt x="2499" y="10663"/>
                    <a:pt x="2861" y="10469"/>
                    <a:pt x="3075" y="10148"/>
                  </a:cubicBezTo>
                  <a:lnTo>
                    <a:pt x="3929" y="8865"/>
                  </a:lnTo>
                  <a:lnTo>
                    <a:pt x="9030" y="8865"/>
                  </a:lnTo>
                  <a:cubicBezTo>
                    <a:pt x="10565" y="8865"/>
                    <a:pt x="11809" y="7620"/>
                    <a:pt x="11809" y="6085"/>
                  </a:cubicBezTo>
                  <a:cubicBezTo>
                    <a:pt x="13186" y="6085"/>
                    <a:pt x="14301" y="4971"/>
                    <a:pt x="14301" y="3594"/>
                  </a:cubicBezTo>
                  <a:cubicBezTo>
                    <a:pt x="14301" y="1609"/>
                    <a:pt x="12691" y="1"/>
                    <a:pt x="10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85;p57">
              <a:extLst>
                <a:ext uri="{FF2B5EF4-FFF2-40B4-BE49-F238E27FC236}">
                  <a16:creationId xmlns:a16="http://schemas.microsoft.com/office/drawing/2014/main" id="{41960614-077D-4445-8ADD-B5D0C304010F}"/>
                </a:ext>
              </a:extLst>
            </p:cNvPr>
            <p:cNvSpPr/>
            <p:nvPr/>
          </p:nvSpPr>
          <p:spPr>
            <a:xfrm rot="653149">
              <a:off x="7736284" y="1699696"/>
              <a:ext cx="583723" cy="446169"/>
            </a:xfrm>
            <a:custGeom>
              <a:avLst/>
              <a:gdLst/>
              <a:ahLst/>
              <a:cxnLst/>
              <a:rect l="l" t="t" r="r" b="b"/>
              <a:pathLst>
                <a:path w="15434" h="11797" extrusionOk="0">
                  <a:moveTo>
                    <a:pt x="9687" y="0"/>
                  </a:moveTo>
                  <a:cubicBezTo>
                    <a:pt x="9374" y="0"/>
                    <a:pt x="9120" y="254"/>
                    <a:pt x="9120" y="567"/>
                  </a:cubicBezTo>
                  <a:cubicBezTo>
                    <a:pt x="9120" y="880"/>
                    <a:pt x="9375" y="1134"/>
                    <a:pt x="9687" y="1134"/>
                  </a:cubicBezTo>
                  <a:lnTo>
                    <a:pt x="11273" y="1134"/>
                  </a:lnTo>
                  <a:cubicBezTo>
                    <a:pt x="12942" y="1134"/>
                    <a:pt x="14300" y="2491"/>
                    <a:pt x="14300" y="4160"/>
                  </a:cubicBezTo>
                  <a:cubicBezTo>
                    <a:pt x="14300" y="5029"/>
                    <a:pt x="13720" y="5765"/>
                    <a:pt x="12927" y="6003"/>
                  </a:cubicBezTo>
                  <a:cubicBezTo>
                    <a:pt x="12878" y="5504"/>
                    <a:pt x="12724" y="4833"/>
                    <a:pt x="12286" y="4313"/>
                  </a:cubicBezTo>
                  <a:cubicBezTo>
                    <a:pt x="12485" y="3965"/>
                    <a:pt x="12579" y="3582"/>
                    <a:pt x="12561" y="3172"/>
                  </a:cubicBezTo>
                  <a:cubicBezTo>
                    <a:pt x="12547" y="2869"/>
                    <a:pt x="12298" y="2631"/>
                    <a:pt x="11995" y="2631"/>
                  </a:cubicBezTo>
                  <a:cubicBezTo>
                    <a:pt x="11986" y="2631"/>
                    <a:pt x="11977" y="2631"/>
                    <a:pt x="11968" y="2632"/>
                  </a:cubicBezTo>
                  <a:cubicBezTo>
                    <a:pt x="11656" y="2646"/>
                    <a:pt x="11414" y="2911"/>
                    <a:pt x="11427" y="3225"/>
                  </a:cubicBezTo>
                  <a:cubicBezTo>
                    <a:pt x="11443" y="3571"/>
                    <a:pt x="11289" y="3870"/>
                    <a:pt x="10957" y="4138"/>
                  </a:cubicBezTo>
                  <a:cubicBezTo>
                    <a:pt x="10668" y="4371"/>
                    <a:pt x="10359" y="4482"/>
                    <a:pt x="10347" y="4486"/>
                  </a:cubicBezTo>
                  <a:cubicBezTo>
                    <a:pt x="10052" y="4586"/>
                    <a:pt x="9894" y="4907"/>
                    <a:pt x="9993" y="5203"/>
                  </a:cubicBezTo>
                  <a:cubicBezTo>
                    <a:pt x="10073" y="5440"/>
                    <a:pt x="10294" y="5589"/>
                    <a:pt x="10531" y="5589"/>
                  </a:cubicBezTo>
                  <a:cubicBezTo>
                    <a:pt x="10590" y="5589"/>
                    <a:pt x="10652" y="5580"/>
                    <a:pt x="10712" y="5559"/>
                  </a:cubicBezTo>
                  <a:cubicBezTo>
                    <a:pt x="10755" y="5544"/>
                    <a:pt x="11110" y="5419"/>
                    <a:pt x="11497" y="5148"/>
                  </a:cubicBezTo>
                  <a:cubicBezTo>
                    <a:pt x="11809" y="5615"/>
                    <a:pt x="11834" y="6322"/>
                    <a:pt x="11810" y="6601"/>
                  </a:cubicBezTo>
                  <a:cubicBezTo>
                    <a:pt x="11810" y="6608"/>
                    <a:pt x="11810" y="6617"/>
                    <a:pt x="11810" y="6624"/>
                  </a:cubicBezTo>
                  <a:cubicBezTo>
                    <a:pt x="11809" y="6633"/>
                    <a:pt x="11808" y="6642"/>
                    <a:pt x="11808" y="6651"/>
                  </a:cubicBezTo>
                  <a:cubicBezTo>
                    <a:pt x="11808" y="7871"/>
                    <a:pt x="10816" y="8864"/>
                    <a:pt x="9596" y="8864"/>
                  </a:cubicBezTo>
                  <a:lnTo>
                    <a:pt x="4495" y="8864"/>
                  </a:lnTo>
                  <a:cubicBezTo>
                    <a:pt x="4306" y="8864"/>
                    <a:pt x="4129" y="8958"/>
                    <a:pt x="4024" y="9116"/>
                  </a:cubicBezTo>
                  <a:lnTo>
                    <a:pt x="3168" y="10400"/>
                  </a:lnTo>
                  <a:cubicBezTo>
                    <a:pt x="3059" y="10564"/>
                    <a:pt x="2876" y="10663"/>
                    <a:pt x="2679" y="10663"/>
                  </a:cubicBezTo>
                  <a:lnTo>
                    <a:pt x="1721" y="10663"/>
                  </a:lnTo>
                  <a:cubicBezTo>
                    <a:pt x="1398" y="10663"/>
                    <a:pt x="1134" y="10399"/>
                    <a:pt x="1134" y="10074"/>
                  </a:cubicBezTo>
                  <a:lnTo>
                    <a:pt x="1134" y="7675"/>
                  </a:lnTo>
                  <a:cubicBezTo>
                    <a:pt x="1134" y="6030"/>
                    <a:pt x="1746" y="4458"/>
                    <a:pt x="2858" y="3249"/>
                  </a:cubicBezTo>
                  <a:cubicBezTo>
                    <a:pt x="3964" y="2046"/>
                    <a:pt x="5465" y="1304"/>
                    <a:pt x="7086" y="1160"/>
                  </a:cubicBezTo>
                  <a:cubicBezTo>
                    <a:pt x="7398" y="1131"/>
                    <a:pt x="7629" y="856"/>
                    <a:pt x="7600" y="545"/>
                  </a:cubicBezTo>
                  <a:cubicBezTo>
                    <a:pt x="7575" y="250"/>
                    <a:pt x="7327" y="28"/>
                    <a:pt x="7037" y="28"/>
                  </a:cubicBezTo>
                  <a:cubicBezTo>
                    <a:pt x="7020" y="28"/>
                    <a:pt x="7003" y="29"/>
                    <a:pt x="6985" y="30"/>
                  </a:cubicBezTo>
                  <a:cubicBezTo>
                    <a:pt x="5083" y="200"/>
                    <a:pt x="3321" y="1070"/>
                    <a:pt x="2024" y="2481"/>
                  </a:cubicBezTo>
                  <a:cubicBezTo>
                    <a:pt x="719" y="3900"/>
                    <a:pt x="0" y="5745"/>
                    <a:pt x="0" y="7675"/>
                  </a:cubicBezTo>
                  <a:lnTo>
                    <a:pt x="0" y="10074"/>
                  </a:lnTo>
                  <a:cubicBezTo>
                    <a:pt x="0" y="11024"/>
                    <a:pt x="772" y="11796"/>
                    <a:pt x="1722" y="11796"/>
                  </a:cubicBezTo>
                  <a:lnTo>
                    <a:pt x="2679" y="11796"/>
                  </a:lnTo>
                  <a:cubicBezTo>
                    <a:pt x="3257" y="11796"/>
                    <a:pt x="3792" y="11509"/>
                    <a:pt x="4113" y="11028"/>
                  </a:cubicBezTo>
                  <a:lnTo>
                    <a:pt x="4799" y="9997"/>
                  </a:lnTo>
                  <a:lnTo>
                    <a:pt x="9596" y="9997"/>
                  </a:lnTo>
                  <a:cubicBezTo>
                    <a:pt x="11264" y="9997"/>
                    <a:pt x="12651" y="8772"/>
                    <a:pt x="12901" y="7173"/>
                  </a:cubicBezTo>
                  <a:cubicBezTo>
                    <a:pt x="14339" y="6923"/>
                    <a:pt x="15433" y="5667"/>
                    <a:pt x="15433" y="4160"/>
                  </a:cubicBezTo>
                  <a:cubicBezTo>
                    <a:pt x="15433" y="1866"/>
                    <a:pt x="13568" y="0"/>
                    <a:pt x="11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Freeform 10">
            <a:extLst>
              <a:ext uri="{FF2B5EF4-FFF2-40B4-BE49-F238E27FC236}">
                <a16:creationId xmlns:a16="http://schemas.microsoft.com/office/drawing/2014/main" id="{E2997414-897C-418B-A386-8276B57803C0}"/>
              </a:ext>
            </a:extLst>
          </p:cNvPr>
          <p:cNvSpPr/>
          <p:nvPr/>
        </p:nvSpPr>
        <p:spPr>
          <a:xfrm>
            <a:off x="7387035" y="3660179"/>
            <a:ext cx="1595337" cy="1240438"/>
          </a:xfrm>
          <a:custGeom>
            <a:avLst/>
            <a:gdLst/>
            <a:ahLst/>
            <a:cxnLst/>
            <a:rect l="l" t="t" r="r" b="b"/>
            <a:pathLst>
              <a:path w="2244047" h="1733526">
                <a:moveTo>
                  <a:pt x="0" y="0"/>
                </a:moveTo>
                <a:lnTo>
                  <a:pt x="2244046" y="0"/>
                </a:lnTo>
                <a:lnTo>
                  <a:pt x="2244046" y="1733526"/>
                </a:lnTo>
                <a:lnTo>
                  <a:pt x="0" y="1733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left)">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left)">
                                      <p:cBhvr>
                                        <p:cTn id="22"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71" name="Google Shape;1371;p55"/>
          <p:cNvSpPr/>
          <p:nvPr/>
        </p:nvSpPr>
        <p:spPr>
          <a:xfrm rot="-9388557">
            <a:off x="6044574" y="4137980"/>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5"/>
          <p:cNvSpPr/>
          <p:nvPr/>
        </p:nvSpPr>
        <p:spPr>
          <a:xfrm rot="-9388557">
            <a:off x="1113381" y="1853337"/>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5"/>
          <p:cNvSpPr/>
          <p:nvPr/>
        </p:nvSpPr>
        <p:spPr>
          <a:xfrm rot="-7200127">
            <a:off x="2452999" y="4357801"/>
            <a:ext cx="100452" cy="100446"/>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5"/>
          <p:cNvSpPr/>
          <p:nvPr/>
        </p:nvSpPr>
        <p:spPr>
          <a:xfrm rot="-4939377">
            <a:off x="8282781" y="2243588"/>
            <a:ext cx="112799"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TextBox 23">
            <a:extLst>
              <a:ext uri="{FF2B5EF4-FFF2-40B4-BE49-F238E27FC236}">
                <a16:creationId xmlns:a16="http://schemas.microsoft.com/office/drawing/2014/main" id="{CFFDDCCC-2EC2-43F7-A05A-AB40A8D395D6}"/>
              </a:ext>
            </a:extLst>
          </p:cNvPr>
          <p:cNvSpPr txBox="1"/>
          <p:nvPr/>
        </p:nvSpPr>
        <p:spPr>
          <a:xfrm>
            <a:off x="593386" y="604016"/>
            <a:ext cx="4572000" cy="1131848"/>
          </a:xfrm>
          <a:prstGeom prst="rect">
            <a:avLst/>
          </a:prstGeom>
          <a:noFill/>
        </p:spPr>
        <p:txBody>
          <a:bodyPr wrap="square">
            <a:spAutoFit/>
          </a:bodyPr>
          <a:lstStyle/>
          <a:p>
            <a:pPr algn="just">
              <a:lnSpc>
                <a:spcPct val="150000"/>
              </a:lnSpc>
            </a:pPr>
            <a:r>
              <a:rPr lang="vi-VN" sz="2400" b="1" dirty="0">
                <a:solidFill>
                  <a:schemeClr val="bg2">
                    <a:lumMod val="50000"/>
                  </a:schemeClr>
                </a:solidFill>
                <a:effectLst/>
                <a:latin typeface="+mn-lt"/>
                <a:ea typeface="Times New Roman" panose="02020603050405020304" pitchFamily="18" charset="0"/>
              </a:rPr>
              <a:t>2. Thính giác</a:t>
            </a:r>
            <a:endParaRPr lang="en-US" sz="2400" dirty="0">
              <a:solidFill>
                <a:schemeClr val="bg2">
                  <a:lumMod val="50000"/>
                </a:schemeClr>
              </a:solidFill>
              <a:effectLst/>
              <a:latin typeface="+mn-lt"/>
              <a:ea typeface="Calibri" panose="020F0502020204030204" pitchFamily="34" charset="0"/>
            </a:endParaRPr>
          </a:p>
          <a:p>
            <a:pPr algn="just">
              <a:lnSpc>
                <a:spcPct val="150000"/>
              </a:lnSpc>
            </a:pPr>
            <a:r>
              <a:rPr lang="vi-VN" sz="2400" b="1" dirty="0">
                <a:solidFill>
                  <a:schemeClr val="bg2">
                    <a:lumMod val="50000"/>
                  </a:schemeClr>
                </a:solidFill>
                <a:effectLst/>
                <a:latin typeface="+mn-lt"/>
                <a:ea typeface="Times New Roman" panose="02020603050405020304" pitchFamily="18" charset="0"/>
              </a:rPr>
              <a:t>a) Cấu tạo và chức năng</a:t>
            </a:r>
            <a:endParaRPr lang="en-US" sz="2400" dirty="0">
              <a:solidFill>
                <a:schemeClr val="bg2">
                  <a:lumMod val="50000"/>
                </a:schemeClr>
              </a:solidFill>
              <a:effectLst/>
              <a:latin typeface="+mn-lt"/>
              <a:ea typeface="Calibri" panose="020F0502020204030204" pitchFamily="34" charset="0"/>
            </a:endParaRPr>
          </a:p>
        </p:txBody>
      </p:sp>
      <p:sp>
        <p:nvSpPr>
          <p:cNvPr id="26" name="TextBox 25">
            <a:extLst>
              <a:ext uri="{FF2B5EF4-FFF2-40B4-BE49-F238E27FC236}">
                <a16:creationId xmlns:a16="http://schemas.microsoft.com/office/drawing/2014/main" id="{C6FAA276-C21C-4C73-8505-80FB867978A4}"/>
              </a:ext>
            </a:extLst>
          </p:cNvPr>
          <p:cNvSpPr txBox="1"/>
          <p:nvPr/>
        </p:nvSpPr>
        <p:spPr>
          <a:xfrm>
            <a:off x="558853" y="1796953"/>
            <a:ext cx="3995881" cy="2805320"/>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Đọc thông tin quan sát Hình 16.9 và thực hiện các yêu cầu sau</a:t>
            </a:r>
            <a:endParaRPr lang="en-US" sz="2000" dirty="0">
              <a:effectLst/>
              <a:latin typeface="+mn-lt"/>
              <a:ea typeface="Calibri" panose="020F0502020204030204" pitchFamily="34" charset="0"/>
            </a:endParaRPr>
          </a:p>
          <a:p>
            <a:pPr algn="just">
              <a:lnSpc>
                <a:spcPct val="150000"/>
              </a:lnSpc>
            </a:pPr>
            <a:r>
              <a:rPr lang="vi-VN" sz="2000" dirty="0">
                <a:effectLst/>
                <a:latin typeface="+mn-lt"/>
                <a:ea typeface="Times New Roman" panose="02020603050405020304" pitchFamily="18" charset="0"/>
              </a:rPr>
              <a:t>1</a:t>
            </a:r>
            <a:r>
              <a:rPr lang="en-US" sz="2000" dirty="0">
                <a:effectLst/>
                <a:latin typeface="+mn-lt"/>
                <a:ea typeface="Times New Roman" panose="02020603050405020304" pitchFamily="18" charset="0"/>
              </a:rPr>
              <a:t>. </a:t>
            </a:r>
            <a:r>
              <a:rPr lang="en-US" sz="2000" dirty="0" err="1">
                <a:latin typeface="+mn-lt"/>
                <a:ea typeface="Times New Roman" panose="02020603050405020304" pitchFamily="18" charset="0"/>
              </a:rPr>
              <a:t>Nêu</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a:t>
            </a:r>
            <a:r>
              <a:rPr lang="en-US" sz="2000" dirty="0" err="1">
                <a:effectLst/>
                <a:latin typeface="+mn-lt"/>
                <a:ea typeface="Times New Roman" panose="02020603050405020304" pitchFamily="18" charset="0"/>
              </a:rPr>
              <a:t>ấu</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tạo</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và</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chức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năng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của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thính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giác</a:t>
            </a:r>
            <a:r>
              <a:rPr lang="en-US" sz="2000" dirty="0">
                <a:effectLst/>
                <a:latin typeface="+mn-lt"/>
                <a:ea typeface="Times New Roman" panose="02020603050405020304" pitchFamily="18" charset="0"/>
              </a:rPr>
              <a:t>.</a:t>
            </a:r>
          </a:p>
          <a:p>
            <a:pPr algn="just">
              <a:lnSpc>
                <a:spcPct val="150000"/>
              </a:lnSpc>
            </a:pPr>
            <a:r>
              <a:rPr lang="en-US" sz="2000" dirty="0">
                <a:latin typeface="+mn-lt"/>
                <a:ea typeface="Times New Roman" panose="02020603050405020304" pitchFamily="18" charset="0"/>
              </a:rPr>
              <a:t>2</a:t>
            </a:r>
            <a:r>
              <a:rPr lang="vi-VN" sz="2000" dirty="0">
                <a:effectLst/>
                <a:latin typeface="+mn-lt"/>
                <a:ea typeface="Times New Roman" panose="02020603050405020304" pitchFamily="18" charset="0"/>
              </a:rPr>
              <a:t>. Sơ đồ hóa quá trình thu nhận âm thanh của tai</a:t>
            </a:r>
            <a:endParaRPr lang="en-US" sz="2000" dirty="0">
              <a:effectLst/>
              <a:latin typeface="+mn-lt"/>
              <a:ea typeface="Calibri" panose="020F0502020204030204" pitchFamily="34" charset="0"/>
            </a:endParaRPr>
          </a:p>
        </p:txBody>
      </p:sp>
      <p:pic>
        <p:nvPicPr>
          <p:cNvPr id="13" name="Picture 12" descr="A diagram of the ear&#10;&#10;Description automatically generated">
            <a:extLst>
              <a:ext uri="{FF2B5EF4-FFF2-40B4-BE49-F238E27FC236}">
                <a16:creationId xmlns:a16="http://schemas.microsoft.com/office/drawing/2014/main" id="{C6D154FD-151C-4B25-B7BF-CE15349009E6}"/>
              </a:ext>
            </a:extLst>
          </p:cNvPr>
          <p:cNvPicPr>
            <a:picLocks noChangeAspect="1"/>
          </p:cNvPicPr>
          <p:nvPr/>
        </p:nvPicPr>
        <p:blipFill>
          <a:blip r:embed="rId3"/>
          <a:stretch>
            <a:fillRect/>
          </a:stretch>
        </p:blipFill>
        <p:spPr>
          <a:xfrm>
            <a:off x="4589267" y="705777"/>
            <a:ext cx="3936805" cy="3061579"/>
          </a:xfrm>
          <a:prstGeom prst="roundRect">
            <a:avLst>
              <a:gd name="adj" fmla="val 6705"/>
            </a:avLst>
          </a:prstGeom>
          <a:ln w="19050">
            <a:solidFill>
              <a:srgbClr val="F6A96C"/>
            </a:solidFill>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7" dur="500"/>
                                        <p:tgtEl>
                                          <p:spTgt spid="26">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5" dur="500"/>
                                        <p:tgtEl>
                                          <p:spTgt spid="2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0"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the ear&#10;&#10;Description automatically generated">
            <a:extLst>
              <a:ext uri="{FF2B5EF4-FFF2-40B4-BE49-F238E27FC236}">
                <a16:creationId xmlns:a16="http://schemas.microsoft.com/office/drawing/2014/main" id="{BD982437-3067-4B16-A8FD-7AB10BE0E886}"/>
              </a:ext>
            </a:extLst>
          </p:cNvPr>
          <p:cNvPicPr>
            <a:picLocks noChangeAspect="1"/>
          </p:cNvPicPr>
          <p:nvPr/>
        </p:nvPicPr>
        <p:blipFill>
          <a:blip r:embed="rId2"/>
          <a:stretch>
            <a:fillRect/>
          </a:stretch>
        </p:blipFill>
        <p:spPr>
          <a:xfrm>
            <a:off x="372002" y="1040960"/>
            <a:ext cx="3936805" cy="3061579"/>
          </a:xfrm>
          <a:prstGeom prst="roundRect">
            <a:avLst>
              <a:gd name="adj" fmla="val 6705"/>
            </a:avLst>
          </a:prstGeom>
          <a:ln w="19050">
            <a:solidFill>
              <a:srgbClr val="F6A96C"/>
            </a:solidFill>
          </a:ln>
        </p:spPr>
      </p:pic>
      <p:sp>
        <p:nvSpPr>
          <p:cNvPr id="6" name="TextBox 5">
            <a:extLst>
              <a:ext uri="{FF2B5EF4-FFF2-40B4-BE49-F238E27FC236}">
                <a16:creationId xmlns:a16="http://schemas.microsoft.com/office/drawing/2014/main" id="{2E5B812E-7445-4EF3-B84B-6D92143EECFA}"/>
              </a:ext>
            </a:extLst>
          </p:cNvPr>
          <p:cNvSpPr txBox="1"/>
          <p:nvPr/>
        </p:nvSpPr>
        <p:spPr>
          <a:xfrm>
            <a:off x="4308807" y="671518"/>
            <a:ext cx="4530393" cy="4549387"/>
          </a:xfrm>
          <a:prstGeom prst="rect">
            <a:avLst/>
          </a:prstGeom>
          <a:noFill/>
        </p:spPr>
        <p:txBody>
          <a:bodyPr wrap="square">
            <a:spAutoFit/>
          </a:bodyPr>
          <a:lstStyle/>
          <a:p>
            <a:pPr algn="ctr">
              <a:lnSpc>
                <a:spcPct val="150000"/>
              </a:lnSpc>
              <a:spcBef>
                <a:spcPts val="100"/>
              </a:spcBef>
              <a:spcAft>
                <a:spcPts val="100"/>
              </a:spcAft>
            </a:pPr>
            <a:r>
              <a:rPr lang="vi-VN" sz="2200" b="1" dirty="0">
                <a:effectLst/>
                <a:latin typeface="+mn-lt"/>
                <a:ea typeface="Times New Roman" panose="02020603050405020304" pitchFamily="18" charset="0"/>
              </a:rPr>
              <a:t>Trả lời </a:t>
            </a:r>
          </a:p>
          <a:p>
            <a:pPr algn="just">
              <a:lnSpc>
                <a:spcPct val="150000"/>
              </a:lnSpc>
              <a:spcBef>
                <a:spcPts val="100"/>
              </a:spcBef>
              <a:spcAft>
                <a:spcPts val="100"/>
              </a:spcAft>
            </a:pPr>
            <a:r>
              <a:rPr lang="en-US" sz="2000" dirty="0">
                <a:ea typeface="Times New Roman" panose="02020603050405020304" pitchFamily="18" charset="0"/>
              </a:rPr>
              <a:t>1</a:t>
            </a:r>
            <a:r>
              <a:rPr lang="en-US" sz="1800" dirty="0">
                <a:ea typeface="Times New Roman" panose="02020603050405020304" pitchFamily="18" charset="0"/>
              </a:rPr>
              <a:t>. </a:t>
            </a:r>
            <a:r>
              <a:rPr lang="vi-VN" sz="1800" dirty="0">
                <a:ea typeface="Times New Roman" panose="02020603050405020304" pitchFamily="18" charset="0"/>
              </a:rPr>
              <a:t>Thính giác có cấu tạo gồm tai, dây thần kinh thính giác và vùng thính giác ở não</a:t>
            </a:r>
            <a:r>
              <a:rPr lang="en-US" sz="1800" dirty="0">
                <a:ea typeface="Times New Roman" panose="02020603050405020304" pitchFamily="18" charset="0"/>
              </a:rPr>
              <a:t>.</a:t>
            </a:r>
          </a:p>
          <a:p>
            <a:pPr algn="just">
              <a:lnSpc>
                <a:spcPct val="150000"/>
              </a:lnSpc>
              <a:spcBef>
                <a:spcPts val="100"/>
              </a:spcBef>
              <a:spcAft>
                <a:spcPts val="100"/>
              </a:spcAft>
            </a:pPr>
            <a:r>
              <a:rPr lang="vi-VN" sz="1800" dirty="0"/>
              <a:t>Tai có cấu tạo gồm ba phần: vành tai và ống tai; màng nhĩ và chuỗi xương tai, có vòi tai thông với khoang miệng; ốc tai chứa các cơ quan thụ cảm âm thanh</a:t>
            </a:r>
            <a:r>
              <a:rPr lang="en-US" sz="1800" dirty="0"/>
              <a:t>.</a:t>
            </a:r>
          </a:p>
          <a:p>
            <a:pPr algn="just">
              <a:lnSpc>
                <a:spcPct val="150000"/>
              </a:lnSpc>
              <a:spcBef>
                <a:spcPts val="100"/>
              </a:spcBef>
              <a:spcAft>
                <a:spcPts val="100"/>
              </a:spcAft>
            </a:pPr>
            <a:r>
              <a:rPr lang="vi-VN" sz="1800" dirty="0">
                <a:ea typeface="Times New Roman" panose="02020603050405020304" pitchFamily="18" charset="0"/>
              </a:rPr>
              <a:t>Chức năng: thu nhận âm thanh</a:t>
            </a:r>
            <a:endParaRPr lang="en-US" sz="1800" dirty="0">
              <a:ea typeface="Calibri" panose="020F0502020204030204" pitchFamily="34" charset="0"/>
            </a:endParaRPr>
          </a:p>
          <a:p>
            <a:pPr algn="just">
              <a:lnSpc>
                <a:spcPct val="150000"/>
              </a:lnSpc>
              <a:spcBef>
                <a:spcPts val="100"/>
              </a:spcBef>
              <a:spcAft>
                <a:spcPts val="100"/>
              </a:spcAft>
            </a:pPr>
            <a:endParaRPr lang="en-US" sz="2000" dirty="0">
              <a:ea typeface="Calibri" panose="020F0502020204030204" pitchFamily="34" charset="0"/>
            </a:endParaRPr>
          </a:p>
          <a:p>
            <a:pPr algn="just">
              <a:lnSpc>
                <a:spcPct val="150000"/>
              </a:lnSpc>
              <a:spcBef>
                <a:spcPts val="100"/>
              </a:spcBef>
              <a:spcAft>
                <a:spcPts val="100"/>
              </a:spcAft>
            </a:pPr>
            <a:endParaRPr lang="en-US" sz="2000" dirty="0">
              <a:effectLst/>
              <a:latin typeface="+mn-lt"/>
              <a:ea typeface="Calibri" panose="020F0502020204030204" pitchFamily="34" charset="0"/>
            </a:endParaRPr>
          </a:p>
        </p:txBody>
      </p:sp>
    </p:spTree>
    <p:extLst>
      <p:ext uri="{BB962C8B-B14F-4D97-AF65-F5344CB8AC3E}">
        <p14:creationId xmlns:p14="http://schemas.microsoft.com/office/powerpoint/2010/main" val="4836293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4680F-067E-27A6-04A7-4A43CEBA13F4}"/>
            </a:ext>
          </a:extLst>
        </p:cNvPr>
        <p:cNvGrpSpPr/>
        <p:nvPr/>
      </p:nvGrpSpPr>
      <p:grpSpPr>
        <a:xfrm>
          <a:off x="0" y="0"/>
          <a:ext cx="0" cy="0"/>
          <a:chOff x="0" y="0"/>
          <a:chExt cx="0" cy="0"/>
        </a:xfrm>
      </p:grpSpPr>
      <p:pic>
        <p:nvPicPr>
          <p:cNvPr id="4" name="Picture 3" descr="A diagram of the ear&#10;&#10;Description automatically generated">
            <a:extLst>
              <a:ext uri="{FF2B5EF4-FFF2-40B4-BE49-F238E27FC236}">
                <a16:creationId xmlns:a16="http://schemas.microsoft.com/office/drawing/2014/main" id="{99D00FE1-405D-8A5A-024E-9C923ABB2B21}"/>
              </a:ext>
            </a:extLst>
          </p:cNvPr>
          <p:cNvPicPr>
            <a:picLocks noChangeAspect="1"/>
          </p:cNvPicPr>
          <p:nvPr/>
        </p:nvPicPr>
        <p:blipFill>
          <a:blip r:embed="rId2"/>
          <a:stretch>
            <a:fillRect/>
          </a:stretch>
        </p:blipFill>
        <p:spPr>
          <a:xfrm>
            <a:off x="493922" y="1040960"/>
            <a:ext cx="3936805" cy="3061579"/>
          </a:xfrm>
          <a:prstGeom prst="roundRect">
            <a:avLst>
              <a:gd name="adj" fmla="val 6705"/>
            </a:avLst>
          </a:prstGeom>
          <a:ln w="19050">
            <a:solidFill>
              <a:srgbClr val="F6A96C"/>
            </a:solidFill>
          </a:ln>
        </p:spPr>
      </p:pic>
      <p:sp>
        <p:nvSpPr>
          <p:cNvPr id="6" name="TextBox 5">
            <a:extLst>
              <a:ext uri="{FF2B5EF4-FFF2-40B4-BE49-F238E27FC236}">
                <a16:creationId xmlns:a16="http://schemas.microsoft.com/office/drawing/2014/main" id="{182C8EFC-D6C6-278A-97F8-FC61020A07FC}"/>
              </a:ext>
            </a:extLst>
          </p:cNvPr>
          <p:cNvSpPr txBox="1"/>
          <p:nvPr/>
        </p:nvSpPr>
        <p:spPr>
          <a:xfrm>
            <a:off x="4430727" y="671518"/>
            <a:ext cx="4219351" cy="3800464"/>
          </a:xfrm>
          <a:prstGeom prst="rect">
            <a:avLst/>
          </a:prstGeom>
          <a:noFill/>
        </p:spPr>
        <p:txBody>
          <a:bodyPr wrap="square">
            <a:spAutoFit/>
          </a:bodyPr>
          <a:lstStyle/>
          <a:p>
            <a:pPr algn="ctr">
              <a:lnSpc>
                <a:spcPct val="150000"/>
              </a:lnSpc>
              <a:spcBef>
                <a:spcPts val="100"/>
              </a:spcBef>
              <a:spcAft>
                <a:spcPts val="100"/>
              </a:spcAft>
            </a:pPr>
            <a:r>
              <a:rPr lang="vi-VN" sz="2200" b="1" dirty="0">
                <a:effectLst/>
                <a:latin typeface="+mn-lt"/>
                <a:ea typeface="Times New Roman" panose="02020603050405020304" pitchFamily="18" charset="0"/>
              </a:rPr>
              <a:t>Trả lời </a:t>
            </a:r>
          </a:p>
          <a:p>
            <a:pPr algn="just">
              <a:lnSpc>
                <a:spcPct val="150000"/>
              </a:lnSpc>
              <a:spcBef>
                <a:spcPts val="100"/>
              </a:spcBef>
              <a:spcAft>
                <a:spcPts val="100"/>
              </a:spcAft>
            </a:pPr>
            <a:r>
              <a:rPr lang="en-US" sz="2000" b="1" dirty="0">
                <a:effectLst/>
                <a:latin typeface="+mn-lt"/>
                <a:ea typeface="Times New Roman" panose="02020603050405020304" pitchFamily="18" charset="0"/>
              </a:rPr>
              <a:t>2</a:t>
            </a:r>
            <a:r>
              <a:rPr lang="vi-VN" sz="2000" b="1" dirty="0">
                <a:effectLst/>
                <a:latin typeface="+mn-lt"/>
                <a:ea typeface="Times New Roman" panose="02020603050405020304" pitchFamily="18" charset="0"/>
              </a:rPr>
              <a:t>. </a:t>
            </a:r>
            <a:r>
              <a:rPr lang="vi-VN" sz="2000" dirty="0">
                <a:effectLst/>
                <a:latin typeface="+mn-lt"/>
                <a:ea typeface="Times New Roman" panose="02020603050405020304" pitchFamily="18" charset="0"/>
              </a:rPr>
              <a:t>Sóng âm đi từ ngoài theo ống tai vào → rung màng nhĩ → tác động chuỗi xương tai → tác động vào ốc tai làm rung màng và dịch → tạo xung thần kinh theo dây thần kinh thính giác lên não (cho ta cảm giác về âm thanh)</a:t>
            </a:r>
            <a:endParaRPr lang="en-US" sz="2000" dirty="0">
              <a:effectLst/>
              <a:latin typeface="+mn-lt"/>
              <a:ea typeface="Calibri" panose="020F0502020204030204" pitchFamily="34" charset="0"/>
            </a:endParaRPr>
          </a:p>
        </p:txBody>
      </p:sp>
    </p:spTree>
    <p:extLst>
      <p:ext uri="{BB962C8B-B14F-4D97-AF65-F5344CB8AC3E}">
        <p14:creationId xmlns:p14="http://schemas.microsoft.com/office/powerpoint/2010/main" val="42054697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ED87EC-2179-4E2D-91BA-6D1FFAC7B95A}"/>
              </a:ext>
            </a:extLst>
          </p:cNvPr>
          <p:cNvSpPr txBox="1"/>
          <p:nvPr/>
        </p:nvSpPr>
        <p:spPr>
          <a:xfrm>
            <a:off x="632298" y="660702"/>
            <a:ext cx="4572000" cy="537391"/>
          </a:xfrm>
          <a:prstGeom prst="rect">
            <a:avLst/>
          </a:prstGeom>
          <a:noFill/>
        </p:spPr>
        <p:txBody>
          <a:bodyPr wrap="square">
            <a:spAutoFit/>
          </a:bodyPr>
          <a:lstStyle/>
          <a:p>
            <a:pPr algn="just">
              <a:lnSpc>
                <a:spcPct val="150000"/>
              </a:lnSpc>
              <a:spcBef>
                <a:spcPts val="100"/>
              </a:spcBef>
              <a:spcAft>
                <a:spcPts val="100"/>
              </a:spcAft>
            </a:pPr>
            <a:r>
              <a:rPr lang="vi-VN" sz="2200" b="1" dirty="0">
                <a:effectLst/>
                <a:latin typeface="+mn-lt"/>
                <a:ea typeface="Times New Roman" panose="02020603050405020304" pitchFamily="18" charset="0"/>
              </a:rPr>
              <a:t>b) Một số bệnh về thính giác</a:t>
            </a:r>
            <a:endParaRPr lang="en-US" sz="2200" dirty="0">
              <a:effectLst/>
              <a:latin typeface="+mn-lt"/>
              <a:ea typeface="Calibri" panose="020F0502020204030204" pitchFamily="34" charset="0"/>
            </a:endParaRPr>
          </a:p>
        </p:txBody>
      </p:sp>
      <p:sp>
        <p:nvSpPr>
          <p:cNvPr id="7" name="TextBox 6">
            <a:extLst>
              <a:ext uri="{FF2B5EF4-FFF2-40B4-BE49-F238E27FC236}">
                <a16:creationId xmlns:a16="http://schemas.microsoft.com/office/drawing/2014/main" id="{5A2865F6-F480-48D4-AF5C-75199F2D8B5B}"/>
              </a:ext>
            </a:extLst>
          </p:cNvPr>
          <p:cNvSpPr txBox="1"/>
          <p:nvPr/>
        </p:nvSpPr>
        <p:spPr>
          <a:xfrm>
            <a:off x="724711" y="1203521"/>
            <a:ext cx="4387174" cy="3295623"/>
          </a:xfrm>
          <a:prstGeom prst="ellipse">
            <a:avLst/>
          </a:prstGeom>
          <a:solidFill>
            <a:srgbClr val="B8E5BB"/>
          </a:solidFill>
        </p:spPr>
        <p:txBody>
          <a:bodyPr wrap="square">
            <a:spAutoFit/>
          </a:bodyPr>
          <a:lstStyle/>
          <a:p>
            <a:pPr algn="just">
              <a:lnSpc>
                <a:spcPct val="150000"/>
              </a:lnSpc>
              <a:spcBef>
                <a:spcPts val="100"/>
              </a:spcBef>
              <a:spcAft>
                <a:spcPts val="100"/>
              </a:spcAft>
            </a:pPr>
            <a:r>
              <a:rPr lang="vi-VN" sz="2000" dirty="0">
                <a:effectLst/>
                <a:latin typeface="+mn-lt"/>
                <a:ea typeface="Times New Roman" panose="02020603050405020304" pitchFamily="18" charset="0"/>
              </a:rPr>
              <a:t>Dựa vào thông tin mục II.2b em hãy nêu cách phòng chống bệnh viêm tai giữa bị ù tai để bảo vệ bản thân và gia đình</a:t>
            </a:r>
            <a:endParaRPr lang="en-US" sz="2000" dirty="0">
              <a:effectLst/>
              <a:latin typeface="+mn-lt"/>
              <a:ea typeface="Calibri" panose="020F0502020204030204" pitchFamily="34" charset="0"/>
            </a:endParaRPr>
          </a:p>
        </p:txBody>
      </p:sp>
      <p:sp>
        <p:nvSpPr>
          <p:cNvPr id="8" name="Freeform 3">
            <a:extLst>
              <a:ext uri="{FF2B5EF4-FFF2-40B4-BE49-F238E27FC236}">
                <a16:creationId xmlns:a16="http://schemas.microsoft.com/office/drawing/2014/main" id="{B69080C9-40FF-4562-BCBF-FB76D3FFABA1}"/>
              </a:ext>
            </a:extLst>
          </p:cNvPr>
          <p:cNvSpPr/>
          <p:nvPr/>
        </p:nvSpPr>
        <p:spPr>
          <a:xfrm>
            <a:off x="0" y="2966935"/>
            <a:ext cx="1449430" cy="2346093"/>
          </a:xfrm>
          <a:custGeom>
            <a:avLst/>
            <a:gdLst/>
            <a:ahLst/>
            <a:cxnLst/>
            <a:rect l="l" t="t" r="r" b="b"/>
            <a:pathLst>
              <a:path w="2679764" h="4114800">
                <a:moveTo>
                  <a:pt x="0" y="0"/>
                </a:moveTo>
                <a:lnTo>
                  <a:pt x="2679763" y="0"/>
                </a:lnTo>
                <a:lnTo>
                  <a:pt x="267976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8194" name="Picture 2" descr="9 triệu chứng cảnh báo bé bị viêm tai giữa mà cha mẹ cần lưu tâm">
            <a:extLst>
              <a:ext uri="{FF2B5EF4-FFF2-40B4-BE49-F238E27FC236}">
                <a16:creationId xmlns:a16="http://schemas.microsoft.com/office/drawing/2014/main" id="{F1E7D213-2369-473D-B403-AD1AB0BAA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455" y="670000"/>
            <a:ext cx="2777247" cy="1826135"/>
          </a:xfrm>
          <a:prstGeom prst="roundRect">
            <a:avLst/>
          </a:prstGeom>
          <a:noFill/>
          <a:extLst>
            <a:ext uri="{909E8E84-426E-40DD-AFC4-6F175D3DCCD1}">
              <a14:hiddenFill xmlns:a14="http://schemas.microsoft.com/office/drawing/2010/main">
                <a:solidFill>
                  <a:srgbClr val="FFFFFF"/>
                </a:solidFill>
              </a14:hiddenFill>
            </a:ext>
          </a:extLst>
        </p:spPr>
      </p:pic>
      <p:pic>
        <p:nvPicPr>
          <p:cNvPr id="8198" name="Picture 6" descr="Bệnh ù tai trái: Nguyên nhân, triệu chứng và phương pháp điều trị">
            <a:extLst>
              <a:ext uri="{FF2B5EF4-FFF2-40B4-BE49-F238E27FC236}">
                <a16:creationId xmlns:a16="http://schemas.microsoft.com/office/drawing/2014/main" id="{76FD4B32-3980-45B1-87D6-189BFCC852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4298" y="2647365"/>
            <a:ext cx="3038880" cy="199816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23930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8194"/>
                                        </p:tgtEl>
                                        <p:attrNameLst>
                                          <p:attrName>style.visibility</p:attrName>
                                        </p:attrNameLst>
                                      </p:cBhvr>
                                      <p:to>
                                        <p:strVal val="visible"/>
                                      </p:to>
                                    </p:set>
                                    <p:anim calcmode="lin" valueType="num">
                                      <p:cBhvr>
                                        <p:cTn id="20" dur="1000" fill="hold"/>
                                        <p:tgtEl>
                                          <p:spTgt spid="8194"/>
                                        </p:tgtEl>
                                        <p:attrNameLst>
                                          <p:attrName>ppt_w</p:attrName>
                                        </p:attrNameLst>
                                      </p:cBhvr>
                                      <p:tavLst>
                                        <p:tav tm="0">
                                          <p:val>
                                            <p:strVal val="#ppt_w+.3"/>
                                          </p:val>
                                        </p:tav>
                                        <p:tav tm="100000">
                                          <p:val>
                                            <p:strVal val="#ppt_w"/>
                                          </p:val>
                                        </p:tav>
                                      </p:tavLst>
                                    </p:anim>
                                    <p:anim calcmode="lin" valueType="num">
                                      <p:cBhvr>
                                        <p:cTn id="21" dur="1000" fill="hold"/>
                                        <p:tgtEl>
                                          <p:spTgt spid="8194"/>
                                        </p:tgtEl>
                                        <p:attrNameLst>
                                          <p:attrName>ppt_h</p:attrName>
                                        </p:attrNameLst>
                                      </p:cBhvr>
                                      <p:tavLst>
                                        <p:tav tm="0">
                                          <p:val>
                                            <p:strVal val="#ppt_h"/>
                                          </p:val>
                                        </p:tav>
                                        <p:tav tm="100000">
                                          <p:val>
                                            <p:strVal val="#ppt_h"/>
                                          </p:val>
                                        </p:tav>
                                      </p:tavLst>
                                    </p:anim>
                                    <p:animEffect transition="in" filter="fade">
                                      <p:cBhvr>
                                        <p:cTn id="22" dur="1000"/>
                                        <p:tgtEl>
                                          <p:spTgt spid="8194"/>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8198"/>
                                        </p:tgtEl>
                                        <p:attrNameLst>
                                          <p:attrName>style.visibility</p:attrName>
                                        </p:attrNameLst>
                                      </p:cBhvr>
                                      <p:to>
                                        <p:strVal val="visible"/>
                                      </p:to>
                                    </p:set>
                                    <p:anim calcmode="lin" valueType="num">
                                      <p:cBhvr>
                                        <p:cTn id="25" dur="1000" fill="hold"/>
                                        <p:tgtEl>
                                          <p:spTgt spid="8198"/>
                                        </p:tgtEl>
                                        <p:attrNameLst>
                                          <p:attrName>ppt_w</p:attrName>
                                        </p:attrNameLst>
                                      </p:cBhvr>
                                      <p:tavLst>
                                        <p:tav tm="0">
                                          <p:val>
                                            <p:strVal val="#ppt_w+.3"/>
                                          </p:val>
                                        </p:tav>
                                        <p:tav tm="100000">
                                          <p:val>
                                            <p:strVal val="#ppt_w"/>
                                          </p:val>
                                        </p:tav>
                                      </p:tavLst>
                                    </p:anim>
                                    <p:anim calcmode="lin" valueType="num">
                                      <p:cBhvr>
                                        <p:cTn id="26" dur="1000" fill="hold"/>
                                        <p:tgtEl>
                                          <p:spTgt spid="8198"/>
                                        </p:tgtEl>
                                        <p:attrNameLst>
                                          <p:attrName>ppt_h</p:attrName>
                                        </p:attrNameLst>
                                      </p:cBhvr>
                                      <p:tavLst>
                                        <p:tav tm="0">
                                          <p:val>
                                            <p:strVal val="#ppt_h"/>
                                          </p:val>
                                        </p:tav>
                                        <p:tav tm="100000">
                                          <p:val>
                                            <p:strVal val="#ppt_h"/>
                                          </p:val>
                                        </p:tav>
                                      </p:tavLst>
                                    </p:anim>
                                    <p:animEffect transition="in" filter="fade">
                                      <p:cBhvr>
                                        <p:cTn id="27" dur="1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38"/>
          <p:cNvSpPr txBox="1">
            <a:spLocks noGrp="1"/>
          </p:cNvSpPr>
          <p:nvPr>
            <p:ph type="title" idx="9"/>
          </p:nvPr>
        </p:nvSpPr>
        <p:spPr>
          <a:xfrm>
            <a:off x="720000" y="59887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latin typeface="+mj-lt"/>
              </a:rPr>
              <a:t>NỘI DUNG BÀI HỌC</a:t>
            </a:r>
            <a:endParaRPr sz="2800" b="1" dirty="0">
              <a:solidFill>
                <a:schemeClr val="dk1"/>
              </a:solidFill>
              <a:latin typeface="+mj-lt"/>
            </a:endParaRPr>
          </a:p>
        </p:txBody>
      </p:sp>
      <p:sp>
        <p:nvSpPr>
          <p:cNvPr id="829" name="Google Shape;829;p38"/>
          <p:cNvSpPr txBox="1">
            <a:spLocks noGrp="1"/>
          </p:cNvSpPr>
          <p:nvPr>
            <p:ph type="title"/>
          </p:nvPr>
        </p:nvSpPr>
        <p:spPr>
          <a:xfrm rot="1403">
            <a:off x="1505381" y="1813730"/>
            <a:ext cx="735000" cy="44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j-lt"/>
              </a:rPr>
              <a:t>I.</a:t>
            </a:r>
            <a:endParaRPr b="1" dirty="0">
              <a:latin typeface="+mj-lt"/>
            </a:endParaRPr>
          </a:p>
        </p:txBody>
      </p:sp>
      <p:sp>
        <p:nvSpPr>
          <p:cNvPr id="831" name="Google Shape;831;p38"/>
          <p:cNvSpPr txBox="1">
            <a:spLocks noGrp="1"/>
          </p:cNvSpPr>
          <p:nvPr>
            <p:ph type="title" idx="5"/>
          </p:nvPr>
        </p:nvSpPr>
        <p:spPr>
          <a:xfrm>
            <a:off x="6813416" y="2580026"/>
            <a:ext cx="734700" cy="44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j-lt"/>
              </a:rPr>
              <a:t>II.</a:t>
            </a:r>
            <a:endParaRPr b="1" dirty="0">
              <a:latin typeface="+mj-lt"/>
            </a:endParaRPr>
          </a:p>
        </p:txBody>
      </p:sp>
      <p:sp>
        <p:nvSpPr>
          <p:cNvPr id="835" name="Google Shape;835;p38"/>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836" name="Google Shape;836;p38"/>
          <p:cNvSpPr/>
          <p:nvPr/>
        </p:nvSpPr>
        <p:spPr>
          <a:xfrm rot="5400000">
            <a:off x="2925046" y="436431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837" name="Google Shape;837;p38"/>
          <p:cNvSpPr/>
          <p:nvPr/>
        </p:nvSpPr>
        <p:spPr>
          <a:xfrm rot="7660645">
            <a:off x="1067144" y="1040434"/>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845" name="Google Shape;845;p38"/>
          <p:cNvSpPr/>
          <p:nvPr/>
        </p:nvSpPr>
        <p:spPr>
          <a:xfrm rot="-7588906">
            <a:off x="5920255" y="1980866"/>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18" name="TextBox 17">
            <a:extLst>
              <a:ext uri="{FF2B5EF4-FFF2-40B4-BE49-F238E27FC236}">
                <a16:creationId xmlns:a16="http://schemas.microsoft.com/office/drawing/2014/main" id="{E65A4697-EDB4-4DE8-964C-39D316A20A5D}"/>
              </a:ext>
            </a:extLst>
          </p:cNvPr>
          <p:cNvSpPr txBox="1"/>
          <p:nvPr/>
        </p:nvSpPr>
        <p:spPr>
          <a:xfrm>
            <a:off x="1010706" y="2530789"/>
            <a:ext cx="2152467" cy="461665"/>
          </a:xfrm>
          <a:prstGeom prst="rect">
            <a:avLst/>
          </a:prstGeom>
          <a:noFill/>
        </p:spPr>
        <p:txBody>
          <a:bodyPr wrap="square" rtlCol="0">
            <a:spAutoFit/>
          </a:bodyPr>
          <a:lstStyle/>
          <a:p>
            <a:r>
              <a:rPr lang="en-US" sz="2400" b="1" dirty="0" err="1"/>
              <a:t>Hệ</a:t>
            </a:r>
            <a:r>
              <a:rPr lang="en-US" sz="2400" b="1" dirty="0"/>
              <a:t> </a:t>
            </a:r>
            <a:r>
              <a:rPr lang="en-US" sz="2400" b="1" dirty="0" err="1"/>
              <a:t>thần</a:t>
            </a:r>
            <a:r>
              <a:rPr lang="en-US" sz="2400" b="1" dirty="0"/>
              <a:t> </a:t>
            </a:r>
            <a:r>
              <a:rPr lang="en-US" sz="2400" b="1" dirty="0" err="1"/>
              <a:t>kinh</a:t>
            </a:r>
            <a:endParaRPr lang="en-US" sz="2400" b="1" dirty="0"/>
          </a:p>
        </p:txBody>
      </p:sp>
      <p:sp>
        <p:nvSpPr>
          <p:cNvPr id="40" name="TextBox 39">
            <a:extLst>
              <a:ext uri="{FF2B5EF4-FFF2-40B4-BE49-F238E27FC236}">
                <a16:creationId xmlns:a16="http://schemas.microsoft.com/office/drawing/2014/main" id="{08592876-C3C3-4546-B7CF-BE4DA2F5C6F4}"/>
              </a:ext>
            </a:extLst>
          </p:cNvPr>
          <p:cNvSpPr txBox="1"/>
          <p:nvPr/>
        </p:nvSpPr>
        <p:spPr>
          <a:xfrm>
            <a:off x="5965041" y="3297247"/>
            <a:ext cx="2580947" cy="461665"/>
          </a:xfrm>
          <a:prstGeom prst="rect">
            <a:avLst/>
          </a:prstGeom>
          <a:noFill/>
        </p:spPr>
        <p:txBody>
          <a:bodyPr wrap="square" rtlCol="0">
            <a:spAutoFit/>
          </a:bodyPr>
          <a:lstStyle/>
          <a:p>
            <a:r>
              <a:rPr lang="en-US" sz="2400" b="1" dirty="0" err="1"/>
              <a:t>Các</a:t>
            </a:r>
            <a:r>
              <a:rPr lang="en-US" sz="2400" b="1" dirty="0"/>
              <a:t> </a:t>
            </a:r>
            <a:r>
              <a:rPr lang="en-US" sz="2400" b="1" dirty="0" err="1"/>
              <a:t>giác</a:t>
            </a:r>
            <a:r>
              <a:rPr lang="en-US" sz="2400" b="1" dirty="0"/>
              <a:t> </a:t>
            </a:r>
            <a:r>
              <a:rPr lang="en-US" sz="2400" b="1" dirty="0" err="1"/>
              <a:t>quan</a:t>
            </a:r>
            <a:endParaRPr lang="en-US" sz="2400" b="1" dirty="0"/>
          </a:p>
        </p:txBody>
      </p:sp>
      <p:sp>
        <p:nvSpPr>
          <p:cNvPr id="43" name="Freeform 12">
            <a:extLst>
              <a:ext uri="{FF2B5EF4-FFF2-40B4-BE49-F238E27FC236}">
                <a16:creationId xmlns:a16="http://schemas.microsoft.com/office/drawing/2014/main" id="{4FAF9005-DD82-4616-A861-B04B4DA11822}"/>
              </a:ext>
            </a:extLst>
          </p:cNvPr>
          <p:cNvSpPr/>
          <p:nvPr/>
        </p:nvSpPr>
        <p:spPr>
          <a:xfrm>
            <a:off x="3387464" y="1490678"/>
            <a:ext cx="2443801" cy="2565671"/>
          </a:xfrm>
          <a:custGeom>
            <a:avLst/>
            <a:gdLst/>
            <a:ahLst/>
            <a:cxnLst/>
            <a:rect l="l" t="t" r="r" b="b"/>
            <a:pathLst>
              <a:path w="2443801" h="2565671">
                <a:moveTo>
                  <a:pt x="0" y="0"/>
                </a:moveTo>
                <a:lnTo>
                  <a:pt x="2443801" y="0"/>
                </a:lnTo>
                <a:lnTo>
                  <a:pt x="2443801" y="2565671"/>
                </a:lnTo>
                <a:lnTo>
                  <a:pt x="0" y="2565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4" name="Freeform 3">
            <a:extLst>
              <a:ext uri="{FF2B5EF4-FFF2-40B4-BE49-F238E27FC236}">
                <a16:creationId xmlns:a16="http://schemas.microsoft.com/office/drawing/2014/main" id="{7E4EEEBE-EAD7-482E-8738-B22F624D08D8}"/>
              </a:ext>
            </a:extLst>
          </p:cNvPr>
          <p:cNvSpPr/>
          <p:nvPr/>
        </p:nvSpPr>
        <p:spPr>
          <a:xfrm>
            <a:off x="526860" y="2990267"/>
            <a:ext cx="1983467" cy="1602695"/>
          </a:xfrm>
          <a:custGeom>
            <a:avLst/>
            <a:gdLst/>
            <a:ahLst/>
            <a:cxnLst/>
            <a:rect l="l" t="t" r="r" b="b"/>
            <a:pathLst>
              <a:path w="2730289" h="2143277">
                <a:moveTo>
                  <a:pt x="0" y="0"/>
                </a:moveTo>
                <a:lnTo>
                  <a:pt x="2730289" y="0"/>
                </a:lnTo>
                <a:lnTo>
                  <a:pt x="2730289" y="2143277"/>
                </a:lnTo>
                <a:lnTo>
                  <a:pt x="0" y="2143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5" name="Freeform 10">
            <a:extLst>
              <a:ext uri="{FF2B5EF4-FFF2-40B4-BE49-F238E27FC236}">
                <a16:creationId xmlns:a16="http://schemas.microsoft.com/office/drawing/2014/main" id="{E340B759-5E67-4EBD-9BCB-269A2DD81CEF}"/>
              </a:ext>
            </a:extLst>
          </p:cNvPr>
          <p:cNvSpPr/>
          <p:nvPr/>
        </p:nvSpPr>
        <p:spPr>
          <a:xfrm>
            <a:off x="7334308" y="936670"/>
            <a:ext cx="1530533" cy="1111815"/>
          </a:xfrm>
          <a:custGeom>
            <a:avLst/>
            <a:gdLst/>
            <a:ahLst/>
            <a:cxnLst/>
            <a:rect l="l" t="t" r="r" b="b"/>
            <a:pathLst>
              <a:path w="2244047" h="1733526">
                <a:moveTo>
                  <a:pt x="0" y="0"/>
                </a:moveTo>
                <a:lnTo>
                  <a:pt x="2244046" y="0"/>
                </a:lnTo>
                <a:lnTo>
                  <a:pt x="2244046" y="1733526"/>
                </a:lnTo>
                <a:lnTo>
                  <a:pt x="0" y="17335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out)">
                                      <p:cBhvr>
                                        <p:cTn id="7" dur="750"/>
                                        <p:tgtEl>
                                          <p:spTgt spid="4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25"/>
                                        </p:tgtEl>
                                        <p:attrNameLst>
                                          <p:attrName>style.visibility</p:attrName>
                                        </p:attrNameLst>
                                      </p:cBhvr>
                                      <p:to>
                                        <p:strVal val="visible"/>
                                      </p:to>
                                    </p:set>
                                    <p:animEffect transition="in" filter="randombar(horizontal)">
                                      <p:cBhvr>
                                        <p:cTn id="10" dur="500"/>
                                        <p:tgtEl>
                                          <p:spTgt spid="8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29"/>
                                        </p:tgtEl>
                                        <p:attrNameLst>
                                          <p:attrName>style.visibility</p:attrName>
                                        </p:attrNameLst>
                                      </p:cBhvr>
                                      <p:to>
                                        <p:strVal val="visible"/>
                                      </p:to>
                                    </p:set>
                                    <p:animEffect transition="in" filter="fade">
                                      <p:cBhvr>
                                        <p:cTn id="15" dur="500"/>
                                        <p:tgtEl>
                                          <p:spTgt spid="829"/>
                                        </p:tgtEl>
                                      </p:cBhvr>
                                    </p:animEffect>
                                    <p:anim calcmode="lin" valueType="num">
                                      <p:cBhvr>
                                        <p:cTn id="16" dur="500" fill="hold"/>
                                        <p:tgtEl>
                                          <p:spTgt spid="829"/>
                                        </p:tgtEl>
                                        <p:attrNameLst>
                                          <p:attrName>ppt_x</p:attrName>
                                        </p:attrNameLst>
                                      </p:cBhvr>
                                      <p:tavLst>
                                        <p:tav tm="0">
                                          <p:val>
                                            <p:strVal val="#ppt_x"/>
                                          </p:val>
                                        </p:tav>
                                        <p:tav tm="100000">
                                          <p:val>
                                            <p:strVal val="#ppt_x"/>
                                          </p:val>
                                        </p:tav>
                                      </p:tavLst>
                                    </p:anim>
                                    <p:anim calcmode="lin" valueType="num">
                                      <p:cBhvr>
                                        <p:cTn id="17" dur="500" fill="hold"/>
                                        <p:tgtEl>
                                          <p:spTgt spid="82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anim calcmode="lin" valueType="num">
                                      <p:cBhvr>
                                        <p:cTn id="26" dur="500" fill="hold"/>
                                        <p:tgtEl>
                                          <p:spTgt spid="44"/>
                                        </p:tgtEl>
                                        <p:attrNameLst>
                                          <p:attrName>ppt_x</p:attrName>
                                        </p:attrNameLst>
                                      </p:cBhvr>
                                      <p:tavLst>
                                        <p:tav tm="0">
                                          <p:val>
                                            <p:strVal val="#ppt_x"/>
                                          </p:val>
                                        </p:tav>
                                        <p:tav tm="100000">
                                          <p:val>
                                            <p:strVal val="#ppt_x"/>
                                          </p:val>
                                        </p:tav>
                                      </p:tavLst>
                                    </p:anim>
                                    <p:anim calcmode="lin" valueType="num">
                                      <p:cBhvr>
                                        <p:cTn id="27"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831"/>
                                        </p:tgtEl>
                                        <p:attrNameLst>
                                          <p:attrName>style.visibility</p:attrName>
                                        </p:attrNameLst>
                                      </p:cBhvr>
                                      <p:to>
                                        <p:strVal val="visible"/>
                                      </p:to>
                                    </p:set>
                                    <p:animEffect transition="in" filter="fade">
                                      <p:cBhvr>
                                        <p:cTn id="32" dur="500"/>
                                        <p:tgtEl>
                                          <p:spTgt spid="831"/>
                                        </p:tgtEl>
                                      </p:cBhvr>
                                    </p:animEffect>
                                    <p:anim calcmode="lin" valueType="num">
                                      <p:cBhvr>
                                        <p:cTn id="33" dur="500" fill="hold"/>
                                        <p:tgtEl>
                                          <p:spTgt spid="831"/>
                                        </p:tgtEl>
                                        <p:attrNameLst>
                                          <p:attrName>ppt_x</p:attrName>
                                        </p:attrNameLst>
                                      </p:cBhvr>
                                      <p:tavLst>
                                        <p:tav tm="0">
                                          <p:val>
                                            <p:strVal val="#ppt_x"/>
                                          </p:val>
                                        </p:tav>
                                        <p:tav tm="100000">
                                          <p:val>
                                            <p:strVal val="#ppt_x"/>
                                          </p:val>
                                        </p:tav>
                                      </p:tavLst>
                                    </p:anim>
                                    <p:anim calcmode="lin" valueType="num">
                                      <p:cBhvr>
                                        <p:cTn id="34" dur="500" fill="hold"/>
                                        <p:tgtEl>
                                          <p:spTgt spid="83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anim calcmode="lin" valueType="num">
                                      <p:cBhvr>
                                        <p:cTn id="38" dur="500" fill="hold"/>
                                        <p:tgtEl>
                                          <p:spTgt spid="40"/>
                                        </p:tgtEl>
                                        <p:attrNameLst>
                                          <p:attrName>ppt_x</p:attrName>
                                        </p:attrNameLst>
                                      </p:cBhvr>
                                      <p:tavLst>
                                        <p:tav tm="0">
                                          <p:val>
                                            <p:strVal val="#ppt_x"/>
                                          </p:val>
                                        </p:tav>
                                        <p:tav tm="100000">
                                          <p:val>
                                            <p:strVal val="#ppt_x"/>
                                          </p:val>
                                        </p:tav>
                                      </p:tavLst>
                                    </p:anim>
                                    <p:anim calcmode="lin" valueType="num">
                                      <p:cBhvr>
                                        <p:cTn id="39" dur="500" fill="hold"/>
                                        <p:tgtEl>
                                          <p:spTgt spid="40"/>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anim calcmode="lin" valueType="num">
                                      <p:cBhvr>
                                        <p:cTn id="43" dur="500" fill="hold"/>
                                        <p:tgtEl>
                                          <p:spTgt spid="45"/>
                                        </p:tgtEl>
                                        <p:attrNameLst>
                                          <p:attrName>ppt_x</p:attrName>
                                        </p:attrNameLst>
                                      </p:cBhvr>
                                      <p:tavLst>
                                        <p:tav tm="0">
                                          <p:val>
                                            <p:strVal val="#ppt_x"/>
                                          </p:val>
                                        </p:tav>
                                        <p:tav tm="100000">
                                          <p:val>
                                            <p:strVal val="#ppt_x"/>
                                          </p:val>
                                        </p:tav>
                                      </p:tavLst>
                                    </p:anim>
                                    <p:anim calcmode="lin" valueType="num">
                                      <p:cBhvr>
                                        <p:cTn id="44"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0"/>
      <p:bldP spid="829" grpId="0" animBg="1"/>
      <p:bldP spid="831" grpId="0" animBg="1"/>
      <p:bldP spid="18" grpId="0"/>
      <p:bldP spid="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F78A0E1-8A5A-BB8A-F2C7-4CBFEC02FFB9}"/>
              </a:ext>
            </a:extLst>
          </p:cNvPr>
          <p:cNvGraphicFramePr>
            <a:graphicFrameLocks noGrp="1"/>
          </p:cNvGraphicFramePr>
          <p:nvPr>
            <p:extLst>
              <p:ext uri="{D42A27DB-BD31-4B8C-83A1-F6EECF244321}">
                <p14:modId xmlns:p14="http://schemas.microsoft.com/office/powerpoint/2010/main" val="3680530014"/>
              </p:ext>
            </p:extLst>
          </p:nvPr>
        </p:nvGraphicFramePr>
        <p:xfrm>
          <a:off x="69156" y="0"/>
          <a:ext cx="9005689" cy="5294763"/>
        </p:xfrm>
        <a:graphic>
          <a:graphicData uri="http://schemas.openxmlformats.org/drawingml/2006/table">
            <a:tbl>
              <a:tblPr>
                <a:tableStyleId>{A2BC7BDA-E0A0-46C3-BACD-2A0F588C49E9}</a:tableStyleId>
              </a:tblPr>
              <a:tblGrid>
                <a:gridCol w="1167973">
                  <a:extLst>
                    <a:ext uri="{9D8B030D-6E8A-4147-A177-3AD203B41FA5}">
                      <a16:colId xmlns:a16="http://schemas.microsoft.com/office/drawing/2014/main" val="315769445"/>
                    </a:ext>
                  </a:extLst>
                </a:gridCol>
                <a:gridCol w="3080929">
                  <a:extLst>
                    <a:ext uri="{9D8B030D-6E8A-4147-A177-3AD203B41FA5}">
                      <a16:colId xmlns:a16="http://schemas.microsoft.com/office/drawing/2014/main" val="1237630576"/>
                    </a:ext>
                  </a:extLst>
                </a:gridCol>
                <a:gridCol w="2242131">
                  <a:extLst>
                    <a:ext uri="{9D8B030D-6E8A-4147-A177-3AD203B41FA5}">
                      <a16:colId xmlns:a16="http://schemas.microsoft.com/office/drawing/2014/main" val="3882600950"/>
                    </a:ext>
                  </a:extLst>
                </a:gridCol>
                <a:gridCol w="2514656">
                  <a:extLst>
                    <a:ext uri="{9D8B030D-6E8A-4147-A177-3AD203B41FA5}">
                      <a16:colId xmlns:a16="http://schemas.microsoft.com/office/drawing/2014/main" val="2899051537"/>
                    </a:ext>
                  </a:extLst>
                </a:gridCol>
              </a:tblGrid>
              <a:tr h="575951">
                <a:tc>
                  <a:txBody>
                    <a:bodyPr/>
                    <a:lstStyle/>
                    <a:p>
                      <a:pPr algn="ctr">
                        <a:lnSpc>
                          <a:spcPct val="150000"/>
                        </a:lnSpc>
                        <a:spcBef>
                          <a:spcPts val="100"/>
                        </a:spcBef>
                        <a:spcAft>
                          <a:spcPts val="100"/>
                        </a:spcAft>
                      </a:pPr>
                      <a:r>
                        <a:rPr lang="vi-VN" sz="1800" b="1" dirty="0">
                          <a:effectLst/>
                        </a:rPr>
                        <a:t>Tên bệnh</a:t>
                      </a:r>
                      <a:endParaRPr lang="en-US" sz="18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en-US" sz="1800" b="1" dirty="0">
                          <a:effectLst/>
                        </a:rPr>
                        <a:t>Nguyên </a:t>
                      </a:r>
                      <a:r>
                        <a:rPr lang="en-US" sz="1800" b="1" dirty="0" err="1">
                          <a:effectLst/>
                        </a:rPr>
                        <a:t>nhân</a:t>
                      </a:r>
                      <a:endParaRPr lang="en-US" sz="18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en-US" sz="1800" b="1" dirty="0">
                          <a:effectLst/>
                        </a:rPr>
                        <a:t>Triệu </a:t>
                      </a:r>
                      <a:r>
                        <a:rPr lang="en-US" sz="1800" b="1" dirty="0" err="1">
                          <a:effectLst/>
                        </a:rPr>
                        <a:t>chứng</a:t>
                      </a:r>
                      <a:endParaRPr lang="en-US" sz="18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tc>
                  <a:txBody>
                    <a:bodyPr/>
                    <a:lstStyle/>
                    <a:p>
                      <a:pPr algn="ctr">
                        <a:lnSpc>
                          <a:spcPct val="150000"/>
                        </a:lnSpc>
                        <a:spcBef>
                          <a:spcPts val="100"/>
                        </a:spcBef>
                        <a:spcAft>
                          <a:spcPts val="100"/>
                        </a:spcAft>
                      </a:pPr>
                      <a:r>
                        <a:rPr lang="vi-VN" sz="1800" b="1">
                          <a:effectLst/>
                        </a:rPr>
                        <a:t>Biện pháp</a:t>
                      </a:r>
                      <a:endParaRPr lang="en-US" sz="1800" b="1" dirty="0">
                        <a:effectLst/>
                        <a:latin typeface="Calibri" panose="020F0502020204030204" pitchFamily="34" charset="0"/>
                        <a:ea typeface="Calibri" panose="020F0502020204030204" pitchFamily="34" charset="0"/>
                      </a:endParaRPr>
                    </a:p>
                  </a:txBody>
                  <a:tcPr marL="63500" marR="63500" marT="63500" marB="63500" anchor="ctr">
                    <a:solidFill>
                      <a:srgbClr val="B8E5BB"/>
                    </a:solidFill>
                  </a:tcPr>
                </a:tc>
                <a:extLst>
                  <a:ext uri="{0D108BD9-81ED-4DB2-BD59-A6C34878D82A}">
                    <a16:rowId xmlns:a16="http://schemas.microsoft.com/office/drawing/2014/main" val="1039684401"/>
                  </a:ext>
                </a:extLst>
              </a:tr>
              <a:tr h="418496">
                <a:tc>
                  <a:txBody>
                    <a:bodyPr/>
                    <a:lstStyle/>
                    <a:p>
                      <a:pPr algn="just">
                        <a:lnSpc>
                          <a:spcPct val="150000"/>
                        </a:lnSpc>
                        <a:spcBef>
                          <a:spcPts val="100"/>
                        </a:spcBef>
                        <a:spcAft>
                          <a:spcPts val="100"/>
                        </a:spcAft>
                      </a:pPr>
                      <a:r>
                        <a:rPr lang="en-US" sz="1800" b="0" i="0" u="none" strike="noStrike" cap="none" dirty="0" err="1">
                          <a:solidFill>
                            <a:srgbClr val="000000"/>
                          </a:solidFill>
                          <a:effectLst/>
                          <a:latin typeface="Arial"/>
                          <a:ea typeface="Arial"/>
                          <a:cs typeface="Arial"/>
                          <a:sym typeface="Arial"/>
                        </a:rPr>
                        <a:t>Bệnh</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viêm</a:t>
                      </a:r>
                      <a:r>
                        <a:rPr lang="en-US" sz="1800" b="0" i="0" u="none" strike="noStrike" cap="none" dirty="0">
                          <a:solidFill>
                            <a:srgbClr val="000000"/>
                          </a:solidFill>
                          <a:effectLst/>
                          <a:latin typeface="Arial"/>
                          <a:ea typeface="Arial"/>
                          <a:cs typeface="Arial"/>
                          <a:sym typeface="Arial"/>
                        </a:rPr>
                        <a:t> tai </a:t>
                      </a:r>
                      <a:r>
                        <a:rPr lang="en-US" sz="1800" b="0" i="0" u="none" strike="noStrike" cap="none" dirty="0" err="1">
                          <a:solidFill>
                            <a:srgbClr val="000000"/>
                          </a:solidFill>
                          <a:effectLst/>
                          <a:latin typeface="Arial"/>
                          <a:ea typeface="Arial"/>
                          <a:cs typeface="Arial"/>
                          <a:sym typeface="Arial"/>
                        </a:rPr>
                        <a:t>giữa</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1800" dirty="0">
                          <a:effectLst/>
                        </a:rPr>
                        <a:t> </a:t>
                      </a:r>
                      <a:r>
                        <a:rPr lang="en-US" sz="1800" b="0" i="0" u="none" strike="noStrike" cap="none" dirty="0">
                          <a:solidFill>
                            <a:srgbClr val="000000"/>
                          </a:solidFill>
                          <a:effectLst/>
                          <a:latin typeface="Arial"/>
                          <a:cs typeface="Arial"/>
                          <a:sym typeface="Arial"/>
                        </a:rPr>
                        <a:t>do </a:t>
                      </a:r>
                      <a:r>
                        <a:rPr lang="vi-VN" sz="1800" b="0" i="0" u="none" strike="noStrike" cap="none" dirty="0">
                          <a:solidFill>
                            <a:srgbClr val="000000"/>
                          </a:solidFill>
                          <a:effectLst/>
                          <a:latin typeface="Arial"/>
                          <a:cs typeface="Arial"/>
                          <a:sym typeface="Arial"/>
                        </a:rPr>
                        <a:t>tổn thương và viêm nhiễm tai giữa do vi khuẩn. </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en-US" sz="1800" b="0" i="0" u="none" strike="noStrike" cap="none" dirty="0" err="1">
                          <a:solidFill>
                            <a:srgbClr val="000000"/>
                          </a:solidFill>
                          <a:effectLst/>
                          <a:latin typeface="Arial"/>
                          <a:ea typeface="Arial"/>
                          <a:cs typeface="Arial"/>
                          <a:sym typeface="Arial"/>
                        </a:rPr>
                        <a:t>đau</a:t>
                      </a:r>
                      <a:r>
                        <a:rPr lang="en-US" sz="1800" b="0" i="0" u="none" strike="noStrike" cap="none" dirty="0">
                          <a:solidFill>
                            <a:srgbClr val="000000"/>
                          </a:solidFill>
                          <a:effectLst/>
                          <a:latin typeface="Arial"/>
                          <a:ea typeface="Arial"/>
                          <a:cs typeface="Arial"/>
                          <a:sym typeface="Arial"/>
                        </a:rPr>
                        <a:t> tai, </a:t>
                      </a:r>
                      <a:r>
                        <a:rPr lang="en-US" sz="1800" b="0" i="0" u="none" strike="noStrike" cap="none" dirty="0" err="1">
                          <a:solidFill>
                            <a:srgbClr val="000000"/>
                          </a:solidFill>
                          <a:effectLst/>
                          <a:latin typeface="Arial"/>
                          <a:ea typeface="Arial"/>
                          <a:cs typeface="Arial"/>
                          <a:sym typeface="Arial"/>
                        </a:rPr>
                        <a:t>nhức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đầu</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giảm</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thính</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giác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có</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dịch</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lỏng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và</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hôi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chảy</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từ</a:t>
                      </a:r>
                      <a:r>
                        <a:rPr lang="en-US" sz="1800" b="0" i="0" u="none" strike="noStrike" cap="none" dirty="0">
                          <a:solidFill>
                            <a:srgbClr val="000000"/>
                          </a:solidFill>
                          <a:effectLst/>
                          <a:latin typeface="Arial"/>
                          <a:ea typeface="Arial"/>
                          <a:cs typeface="Arial"/>
                          <a:sym typeface="Arial"/>
                        </a:rPr>
                        <a:t> tai, </a:t>
                      </a:r>
                      <a:r>
                        <a:rPr lang="en-US" sz="1800" b="0" i="0" u="none" strike="noStrike" cap="none" dirty="0" err="1">
                          <a:solidFill>
                            <a:srgbClr val="000000"/>
                          </a:solidFill>
                          <a:effectLst/>
                          <a:latin typeface="Arial"/>
                          <a:ea typeface="Arial"/>
                          <a:cs typeface="Arial"/>
                          <a:sym typeface="Arial"/>
                        </a:rPr>
                        <a:t>có</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thể</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kèm</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theo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nhẹ</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và</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đau</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họng</a:t>
                      </a:r>
                      <a:r>
                        <a:rPr lang="en-US" sz="1800" b="0" i="0" u="none" strike="noStrike" cap="none" dirty="0">
                          <a:solidFill>
                            <a:srgbClr val="000000"/>
                          </a:solidFill>
                          <a:effectLst/>
                          <a:latin typeface="Arial"/>
                          <a:ea typeface="Arial"/>
                          <a:cs typeface="Arial"/>
                          <a:sym typeface="Arial"/>
                        </a:rPr>
                        <a:t>.</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1800" dirty="0">
                          <a:effectLst/>
                        </a:rPr>
                        <a:t> </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Tránh không để nước bẩn lọt vào tai; phòng các bệnh vùng mũi, họng.</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extLst>
                  <a:ext uri="{0D108BD9-81ED-4DB2-BD59-A6C34878D82A}">
                    <a16:rowId xmlns:a16="http://schemas.microsoft.com/office/drawing/2014/main" val="758912821"/>
                  </a:ext>
                </a:extLst>
              </a:tr>
              <a:tr h="1303844">
                <a:tc>
                  <a:txBody>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lang="vi-VN" sz="1800" dirty="0">
                          <a:effectLst/>
                        </a:rPr>
                        <a:t> </a:t>
                      </a:r>
                      <a:r>
                        <a:rPr lang="en-US" sz="1800" b="0" i="0" u="none" strike="noStrike" cap="none" dirty="0" err="1">
                          <a:solidFill>
                            <a:srgbClr val="000000"/>
                          </a:solidFill>
                          <a:effectLst/>
                          <a:latin typeface="Arial"/>
                          <a:ea typeface="Arial"/>
                          <a:cs typeface="Arial"/>
                          <a:sym typeface="Arial"/>
                        </a:rPr>
                        <a:t>Bệnh</a:t>
                      </a:r>
                      <a:r>
                        <a:rPr lang="en-US" sz="1800" b="0" i="0" u="none" strike="noStrike" cap="none" dirty="0">
                          <a:solidFill>
                            <a:srgbClr val="000000"/>
                          </a:solidFill>
                          <a:effectLst/>
                          <a:latin typeface="Arial"/>
                          <a:ea typeface="Arial"/>
                          <a:cs typeface="Arial"/>
                          <a:sym typeface="Arial"/>
                        </a:rPr>
                        <a:t> ù tai</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en-US" sz="1800" b="0" i="0" u="none" strike="noStrike" cap="none" dirty="0">
                          <a:solidFill>
                            <a:srgbClr val="000000"/>
                          </a:solidFill>
                          <a:effectLst/>
                          <a:latin typeface="Arial"/>
                          <a:ea typeface="Arial"/>
                          <a:cs typeface="Arial"/>
                          <a:sym typeface="Arial"/>
                        </a:rPr>
                        <a:t> </a:t>
                      </a:r>
                      <a:r>
                        <a:rPr lang="vi-VN" sz="1800" b="0" i="0" u="none" strike="noStrike" cap="none" dirty="0">
                          <a:solidFill>
                            <a:srgbClr val="000000"/>
                          </a:solidFill>
                          <a:effectLst/>
                          <a:latin typeface="Arial"/>
                          <a:ea typeface="Arial"/>
                          <a:cs typeface="Arial"/>
                          <a:sym typeface="Arial"/>
                        </a:rPr>
                        <a:t>do làm việc trong môi trường có tiếng ồn lớn, ráy tai nhiều gây tắc nghẽn, có dị vật ở tai, thiếu máu não</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algn="just">
                        <a:lnSpc>
                          <a:spcPct val="150000"/>
                        </a:lnSpc>
                        <a:spcBef>
                          <a:spcPts val="100"/>
                        </a:spcBef>
                        <a:spcAft>
                          <a:spcPts val="100"/>
                        </a:spcAft>
                      </a:pPr>
                      <a:r>
                        <a:rPr lang="vi-VN" sz="1800" dirty="0">
                          <a:effectLst/>
                        </a:rPr>
                        <a:t> </a:t>
                      </a:r>
                      <a:r>
                        <a:rPr lang="vi-VN" sz="1800" b="0" i="0" u="none" strike="noStrike" cap="none" dirty="0">
                          <a:solidFill>
                            <a:srgbClr val="000000"/>
                          </a:solidFill>
                          <a:effectLst/>
                          <a:latin typeface="Arial"/>
                          <a:ea typeface="Arial"/>
                          <a:cs typeface="Arial"/>
                          <a:sym typeface="Arial"/>
                        </a:rPr>
                        <a:t>không nghe rõ được âm thanh và luôn nghe thấy tiếng "ù </a:t>
                      </a:r>
                      <a:r>
                        <a:rPr lang="vi-VN" sz="1800" b="0" i="0" u="none" strike="noStrike" cap="none" dirty="0" err="1">
                          <a:solidFill>
                            <a:srgbClr val="000000"/>
                          </a:solidFill>
                          <a:effectLst/>
                          <a:latin typeface="Arial"/>
                          <a:ea typeface="Arial"/>
                          <a:cs typeface="Arial"/>
                          <a:sym typeface="Arial"/>
                        </a:rPr>
                        <a:t>ù</a:t>
                      </a:r>
                      <a:r>
                        <a:rPr lang="vi-VN" sz="1800" b="0" i="0" u="none" strike="noStrike" cap="none" dirty="0">
                          <a:solidFill>
                            <a:srgbClr val="000000"/>
                          </a:solidFill>
                          <a:effectLst/>
                          <a:latin typeface="Arial"/>
                          <a:ea typeface="Arial"/>
                          <a:cs typeface="Arial"/>
                          <a:sym typeface="Arial"/>
                        </a:rPr>
                        <a:t>" trong tai.</a:t>
                      </a: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tc>
                  <a:txBody>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lang="vi-VN" sz="1800" dirty="0">
                          <a:effectLst/>
                        </a:rPr>
                        <a:t> </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tránh tiếp xúc với môi trường tiếng ồn quá lớn, tránh để lọt dị vật vào tai.</a:t>
                      </a:r>
                    </a:p>
                    <a:p>
                      <a:pPr algn="just">
                        <a:lnSpc>
                          <a:spcPct val="150000"/>
                        </a:lnSpc>
                        <a:spcBef>
                          <a:spcPts val="100"/>
                        </a:spcBef>
                        <a:spcAft>
                          <a:spcPts val="100"/>
                        </a:spcAft>
                      </a:pPr>
                      <a:endParaRPr lang="en-US" sz="1800" dirty="0">
                        <a:effectLst/>
                        <a:latin typeface="Calibri" panose="020F0502020204030204" pitchFamily="34" charset="0"/>
                        <a:ea typeface="Calibri" panose="020F0502020204030204" pitchFamily="34" charset="0"/>
                      </a:endParaRPr>
                    </a:p>
                  </a:txBody>
                  <a:tcPr marL="63500" marR="63500" marT="63500" marB="63500">
                    <a:solidFill>
                      <a:schemeClr val="accent2"/>
                    </a:solidFill>
                  </a:tcPr>
                </a:tc>
                <a:extLst>
                  <a:ext uri="{0D108BD9-81ED-4DB2-BD59-A6C34878D82A}">
                    <a16:rowId xmlns:a16="http://schemas.microsoft.com/office/drawing/2014/main" val="2085684119"/>
                  </a:ext>
                </a:extLst>
              </a:tr>
            </a:tbl>
          </a:graphicData>
        </a:graphic>
      </p:graphicFrame>
    </p:spTree>
    <p:extLst>
      <p:ext uri="{BB962C8B-B14F-4D97-AF65-F5344CB8AC3E}">
        <p14:creationId xmlns:p14="http://schemas.microsoft.com/office/powerpoint/2010/main" val="197323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94" name="Freeform 8">
            <a:extLst>
              <a:ext uri="{FF2B5EF4-FFF2-40B4-BE49-F238E27FC236}">
                <a16:creationId xmlns:a16="http://schemas.microsoft.com/office/drawing/2014/main" id="{3F7782BE-9519-4E42-A352-F940C539C30F}"/>
              </a:ext>
            </a:extLst>
          </p:cNvPr>
          <p:cNvSpPr/>
          <p:nvPr/>
        </p:nvSpPr>
        <p:spPr>
          <a:xfrm>
            <a:off x="209431" y="753197"/>
            <a:ext cx="6075068" cy="3288654"/>
          </a:xfrm>
          <a:custGeom>
            <a:avLst/>
            <a:gdLst/>
            <a:ahLst/>
            <a:cxnLst/>
            <a:rect l="l" t="t" r="r" b="b"/>
            <a:pathLst>
              <a:path w="3473376" h="1728005">
                <a:moveTo>
                  <a:pt x="0" y="0"/>
                </a:moveTo>
                <a:lnTo>
                  <a:pt x="3473376" y="0"/>
                </a:lnTo>
                <a:lnTo>
                  <a:pt x="3473376" y="1728005"/>
                </a:lnTo>
                <a:lnTo>
                  <a:pt x="0" y="17280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1465" name="Google Shape;1465;p57"/>
          <p:cNvGrpSpPr/>
          <p:nvPr/>
        </p:nvGrpSpPr>
        <p:grpSpPr>
          <a:xfrm>
            <a:off x="0" y="3768962"/>
            <a:ext cx="1237337" cy="1212069"/>
            <a:chOff x="6661308" y="1092206"/>
            <a:chExt cx="1768634" cy="1732517"/>
          </a:xfrm>
        </p:grpSpPr>
        <p:sp>
          <p:nvSpPr>
            <p:cNvPr id="1466" name="Google Shape;1466;p57"/>
            <p:cNvSpPr/>
            <p:nvPr/>
          </p:nvSpPr>
          <p:spPr>
            <a:xfrm rot="653149">
              <a:off x="6786680" y="1222288"/>
              <a:ext cx="1517890" cy="1472354"/>
            </a:xfrm>
            <a:custGeom>
              <a:avLst/>
              <a:gdLst/>
              <a:ahLst/>
              <a:cxnLst/>
              <a:rect l="l" t="t" r="r" b="b"/>
              <a:pathLst>
                <a:path w="40134" h="38930" extrusionOk="0">
                  <a:moveTo>
                    <a:pt x="14629" y="0"/>
                  </a:moveTo>
                  <a:cubicBezTo>
                    <a:pt x="13811" y="0"/>
                    <a:pt x="13149" y="662"/>
                    <a:pt x="13149" y="1479"/>
                  </a:cubicBezTo>
                  <a:lnTo>
                    <a:pt x="13149" y="5033"/>
                  </a:lnTo>
                  <a:cubicBezTo>
                    <a:pt x="13142" y="5937"/>
                    <a:pt x="13913" y="6526"/>
                    <a:pt x="14756" y="6526"/>
                  </a:cubicBezTo>
                  <a:cubicBezTo>
                    <a:pt x="14835" y="6526"/>
                    <a:pt x="14914" y="6521"/>
                    <a:pt x="14994" y="6510"/>
                  </a:cubicBezTo>
                  <a:cubicBezTo>
                    <a:pt x="14995" y="6510"/>
                    <a:pt x="14996" y="6511"/>
                    <a:pt x="14996" y="6512"/>
                  </a:cubicBezTo>
                  <a:cubicBezTo>
                    <a:pt x="14891" y="7953"/>
                    <a:pt x="15513" y="10699"/>
                    <a:pt x="13813" y="11457"/>
                  </a:cubicBezTo>
                  <a:lnTo>
                    <a:pt x="13812" y="11457"/>
                  </a:lnTo>
                  <a:cubicBezTo>
                    <a:pt x="9976" y="13612"/>
                    <a:pt x="8502" y="13406"/>
                    <a:pt x="8844" y="18404"/>
                  </a:cubicBezTo>
                  <a:cubicBezTo>
                    <a:pt x="8845" y="18405"/>
                    <a:pt x="8844" y="18407"/>
                    <a:pt x="8843" y="18407"/>
                  </a:cubicBezTo>
                  <a:lnTo>
                    <a:pt x="5708" y="18407"/>
                  </a:lnTo>
                  <a:cubicBezTo>
                    <a:pt x="5402" y="18407"/>
                    <a:pt x="5137" y="18641"/>
                    <a:pt x="5125" y="18947"/>
                  </a:cubicBezTo>
                  <a:cubicBezTo>
                    <a:pt x="5124" y="18955"/>
                    <a:pt x="5124" y="18965"/>
                    <a:pt x="5124" y="18973"/>
                  </a:cubicBezTo>
                  <a:lnTo>
                    <a:pt x="3598" y="18973"/>
                  </a:lnTo>
                  <a:cubicBezTo>
                    <a:pt x="3597" y="18690"/>
                    <a:pt x="3411" y="18407"/>
                    <a:pt x="3042" y="18407"/>
                  </a:cubicBezTo>
                  <a:cubicBezTo>
                    <a:pt x="2761" y="18405"/>
                    <a:pt x="2451" y="18391"/>
                    <a:pt x="2140" y="18391"/>
                  </a:cubicBezTo>
                  <a:cubicBezTo>
                    <a:pt x="1106" y="18391"/>
                    <a:pt x="60" y="18550"/>
                    <a:pt x="1" y="19877"/>
                  </a:cubicBezTo>
                  <a:lnTo>
                    <a:pt x="1" y="37231"/>
                  </a:lnTo>
                  <a:cubicBezTo>
                    <a:pt x="1" y="38042"/>
                    <a:pt x="666" y="38702"/>
                    <a:pt x="1482" y="38702"/>
                  </a:cubicBezTo>
                  <a:cubicBezTo>
                    <a:pt x="4413" y="38590"/>
                    <a:pt x="7043" y="38548"/>
                    <a:pt x="9404" y="38548"/>
                  </a:cubicBezTo>
                  <a:cubicBezTo>
                    <a:pt x="16532" y="38548"/>
                    <a:pt x="21201" y="38930"/>
                    <a:pt x="24251" y="38930"/>
                  </a:cubicBezTo>
                  <a:cubicBezTo>
                    <a:pt x="31457" y="38930"/>
                    <a:pt x="29611" y="36798"/>
                    <a:pt x="29762" y="22459"/>
                  </a:cubicBezTo>
                  <a:cubicBezTo>
                    <a:pt x="29756" y="22089"/>
                    <a:pt x="29476" y="21902"/>
                    <a:pt x="29195" y="21901"/>
                  </a:cubicBezTo>
                  <a:lnTo>
                    <a:pt x="29195" y="20683"/>
                  </a:lnTo>
                  <a:lnTo>
                    <a:pt x="29499" y="20228"/>
                  </a:lnTo>
                  <a:lnTo>
                    <a:pt x="34296" y="20228"/>
                  </a:lnTo>
                  <a:cubicBezTo>
                    <a:pt x="35964" y="20228"/>
                    <a:pt x="37350" y="19003"/>
                    <a:pt x="37601" y="17404"/>
                  </a:cubicBezTo>
                  <a:cubicBezTo>
                    <a:pt x="39038" y="17154"/>
                    <a:pt x="40133" y="15898"/>
                    <a:pt x="40133" y="14391"/>
                  </a:cubicBezTo>
                  <a:cubicBezTo>
                    <a:pt x="40133" y="12097"/>
                    <a:pt x="38268" y="10231"/>
                    <a:pt x="35973" y="10231"/>
                  </a:cubicBezTo>
                  <a:lnTo>
                    <a:pt x="34387" y="10231"/>
                  </a:lnTo>
                  <a:cubicBezTo>
                    <a:pt x="34074" y="10231"/>
                    <a:pt x="33820" y="10485"/>
                    <a:pt x="33820" y="10798"/>
                  </a:cubicBezTo>
                  <a:lnTo>
                    <a:pt x="32301" y="10798"/>
                  </a:lnTo>
                  <a:cubicBezTo>
                    <a:pt x="32301" y="10790"/>
                    <a:pt x="32301" y="10783"/>
                    <a:pt x="32300" y="10776"/>
                  </a:cubicBezTo>
                  <a:cubicBezTo>
                    <a:pt x="32275" y="10481"/>
                    <a:pt x="32027" y="10259"/>
                    <a:pt x="31737" y="10259"/>
                  </a:cubicBezTo>
                  <a:cubicBezTo>
                    <a:pt x="31720" y="10259"/>
                    <a:pt x="31703" y="10260"/>
                    <a:pt x="31685" y="10261"/>
                  </a:cubicBezTo>
                  <a:cubicBezTo>
                    <a:pt x="29783" y="10431"/>
                    <a:pt x="28021" y="11301"/>
                    <a:pt x="26724" y="12712"/>
                  </a:cubicBezTo>
                  <a:cubicBezTo>
                    <a:pt x="26636" y="12808"/>
                    <a:pt x="26550" y="12907"/>
                    <a:pt x="26466" y="13006"/>
                  </a:cubicBezTo>
                  <a:lnTo>
                    <a:pt x="26053" y="12782"/>
                  </a:lnTo>
                  <a:cubicBezTo>
                    <a:pt x="26107" y="12680"/>
                    <a:pt x="26132" y="12563"/>
                    <a:pt x="26120" y="12442"/>
                  </a:cubicBezTo>
                  <a:cubicBezTo>
                    <a:pt x="26109" y="12335"/>
                    <a:pt x="26074" y="12267"/>
                    <a:pt x="26031" y="12214"/>
                  </a:cubicBezTo>
                  <a:cubicBezTo>
                    <a:pt x="25937" y="12100"/>
                    <a:pt x="25818" y="12011"/>
                    <a:pt x="25688" y="11941"/>
                  </a:cubicBezTo>
                  <a:lnTo>
                    <a:pt x="24794" y="11457"/>
                  </a:lnTo>
                  <a:cubicBezTo>
                    <a:pt x="23098" y="10709"/>
                    <a:pt x="23713" y="7939"/>
                    <a:pt x="23611" y="6512"/>
                  </a:cubicBezTo>
                  <a:cubicBezTo>
                    <a:pt x="23611" y="6511"/>
                    <a:pt x="23612" y="6510"/>
                    <a:pt x="23613" y="6510"/>
                  </a:cubicBezTo>
                  <a:cubicBezTo>
                    <a:pt x="23692" y="6520"/>
                    <a:pt x="23771" y="6526"/>
                    <a:pt x="23850" y="6526"/>
                  </a:cubicBezTo>
                  <a:cubicBezTo>
                    <a:pt x="24692" y="6526"/>
                    <a:pt x="25467" y="5938"/>
                    <a:pt x="25458" y="5033"/>
                  </a:cubicBezTo>
                  <a:lnTo>
                    <a:pt x="25458" y="1477"/>
                  </a:lnTo>
                  <a:cubicBezTo>
                    <a:pt x="25458" y="663"/>
                    <a:pt x="24795" y="0"/>
                    <a:pt x="23980" y="0"/>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67" name="Google Shape;1467;p57"/>
            <p:cNvSpPr/>
            <p:nvPr/>
          </p:nvSpPr>
          <p:spPr>
            <a:xfrm rot="653149">
              <a:off x="7124752" y="1439849"/>
              <a:ext cx="748318" cy="1217520"/>
            </a:xfrm>
            <a:custGeom>
              <a:avLst/>
              <a:gdLst/>
              <a:ahLst/>
              <a:cxnLst/>
              <a:rect l="l" t="t" r="r" b="b"/>
              <a:pathLst>
                <a:path w="19786" h="32192" extrusionOk="0">
                  <a:moveTo>
                    <a:pt x="6153" y="0"/>
                  </a:moveTo>
                  <a:lnTo>
                    <a:pt x="6153" y="3528"/>
                  </a:lnTo>
                  <a:cubicBezTo>
                    <a:pt x="6153" y="4566"/>
                    <a:pt x="5584" y="5519"/>
                    <a:pt x="4672" y="6012"/>
                  </a:cubicBezTo>
                  <a:lnTo>
                    <a:pt x="1456" y="7752"/>
                  </a:lnTo>
                  <a:cubicBezTo>
                    <a:pt x="559" y="8238"/>
                    <a:pt x="0" y="9175"/>
                    <a:pt x="0" y="10194"/>
                  </a:cubicBezTo>
                  <a:lnTo>
                    <a:pt x="0" y="30104"/>
                  </a:lnTo>
                  <a:cubicBezTo>
                    <a:pt x="0" y="31257"/>
                    <a:pt x="935" y="32192"/>
                    <a:pt x="2088" y="32192"/>
                  </a:cubicBezTo>
                  <a:lnTo>
                    <a:pt x="17696" y="32192"/>
                  </a:lnTo>
                  <a:cubicBezTo>
                    <a:pt x="18850" y="32192"/>
                    <a:pt x="19785" y="31257"/>
                    <a:pt x="19785" y="30104"/>
                  </a:cubicBezTo>
                  <a:lnTo>
                    <a:pt x="19785" y="27634"/>
                  </a:lnTo>
                  <a:lnTo>
                    <a:pt x="18608" y="14494"/>
                  </a:lnTo>
                  <a:lnTo>
                    <a:pt x="19785" y="13923"/>
                  </a:lnTo>
                  <a:lnTo>
                    <a:pt x="19785" y="10194"/>
                  </a:lnTo>
                  <a:cubicBezTo>
                    <a:pt x="19785" y="9175"/>
                    <a:pt x="19226" y="8238"/>
                    <a:pt x="18330" y="7752"/>
                  </a:cubicBezTo>
                  <a:lnTo>
                    <a:pt x="15567" y="6259"/>
                  </a:lnTo>
                  <a:lnTo>
                    <a:pt x="15114" y="6012"/>
                  </a:lnTo>
                  <a:cubicBezTo>
                    <a:pt x="14202" y="5519"/>
                    <a:pt x="13633" y="4566"/>
                    <a:pt x="13633" y="3528"/>
                  </a:cubicBezTo>
                  <a:lnTo>
                    <a:pt x="136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7"/>
            <p:cNvSpPr/>
            <p:nvPr/>
          </p:nvSpPr>
          <p:spPr>
            <a:xfrm rot="653149">
              <a:off x="7421732" y="1249263"/>
              <a:ext cx="422645" cy="203399"/>
            </a:xfrm>
            <a:custGeom>
              <a:avLst/>
              <a:gdLst/>
              <a:ahLst/>
              <a:cxnLst/>
              <a:rect l="l" t="t" r="r" b="b"/>
              <a:pathLst>
                <a:path w="11175" h="5378" extrusionOk="0">
                  <a:moveTo>
                    <a:pt x="910" y="1"/>
                  </a:moveTo>
                  <a:cubicBezTo>
                    <a:pt x="408" y="1"/>
                    <a:pt x="0" y="408"/>
                    <a:pt x="0" y="911"/>
                  </a:cubicBezTo>
                  <a:lnTo>
                    <a:pt x="0" y="4467"/>
                  </a:lnTo>
                  <a:cubicBezTo>
                    <a:pt x="0" y="4970"/>
                    <a:pt x="408" y="5377"/>
                    <a:pt x="910" y="5377"/>
                  </a:cubicBezTo>
                  <a:lnTo>
                    <a:pt x="10264" y="5377"/>
                  </a:lnTo>
                  <a:cubicBezTo>
                    <a:pt x="10767" y="5377"/>
                    <a:pt x="11175" y="4970"/>
                    <a:pt x="11175" y="4467"/>
                  </a:cubicBezTo>
                  <a:lnTo>
                    <a:pt x="11175" y="911"/>
                  </a:lnTo>
                  <a:cubicBezTo>
                    <a:pt x="11175" y="408"/>
                    <a:pt x="10767" y="1"/>
                    <a:pt x="10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7"/>
            <p:cNvSpPr/>
            <p:nvPr/>
          </p:nvSpPr>
          <p:spPr>
            <a:xfrm rot="653149">
              <a:off x="7094505" y="1929773"/>
              <a:ext cx="748318" cy="552331"/>
            </a:xfrm>
            <a:custGeom>
              <a:avLst/>
              <a:gdLst/>
              <a:ahLst/>
              <a:cxnLst/>
              <a:rect l="l" t="t" r="r" b="b"/>
              <a:pathLst>
                <a:path w="19786" h="14604" extrusionOk="0">
                  <a:moveTo>
                    <a:pt x="0" y="0"/>
                  </a:moveTo>
                  <a:lnTo>
                    <a:pt x="0" y="14604"/>
                  </a:lnTo>
                  <a:lnTo>
                    <a:pt x="19785" y="14604"/>
                  </a:lnTo>
                  <a:lnTo>
                    <a:pt x="19785" y="0"/>
                  </a:lnTo>
                  <a:close/>
                </a:path>
              </a:pathLst>
            </a:custGeom>
            <a:solidFill>
              <a:srgbClr val="FE93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7"/>
            <p:cNvSpPr/>
            <p:nvPr/>
          </p:nvSpPr>
          <p:spPr>
            <a:xfrm rot="653149">
              <a:off x="7094505" y="1929773"/>
              <a:ext cx="748318" cy="552331"/>
            </a:xfrm>
            <a:custGeom>
              <a:avLst/>
              <a:gdLst/>
              <a:ahLst/>
              <a:cxnLst/>
              <a:rect l="l" t="t" r="r" b="b"/>
              <a:pathLst>
                <a:path w="19786" h="14604" extrusionOk="0">
                  <a:moveTo>
                    <a:pt x="0" y="0"/>
                  </a:moveTo>
                  <a:lnTo>
                    <a:pt x="0" y="14604"/>
                  </a:lnTo>
                  <a:lnTo>
                    <a:pt x="19785" y="14604"/>
                  </a:lnTo>
                  <a:lnTo>
                    <a:pt x="197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7"/>
            <p:cNvSpPr/>
            <p:nvPr/>
          </p:nvSpPr>
          <p:spPr>
            <a:xfrm rot="653149">
              <a:off x="6752390" y="1837437"/>
              <a:ext cx="455776" cy="724718"/>
            </a:xfrm>
            <a:custGeom>
              <a:avLst/>
              <a:gdLst/>
              <a:ahLst/>
              <a:cxnLst/>
              <a:rect l="l" t="t" r="r" b="b"/>
              <a:pathLst>
                <a:path w="12051" h="19162" extrusionOk="0">
                  <a:moveTo>
                    <a:pt x="910" y="0"/>
                  </a:moveTo>
                  <a:cubicBezTo>
                    <a:pt x="408" y="0"/>
                    <a:pt x="1" y="407"/>
                    <a:pt x="1" y="910"/>
                  </a:cubicBezTo>
                  <a:lnTo>
                    <a:pt x="1" y="18253"/>
                  </a:lnTo>
                  <a:cubicBezTo>
                    <a:pt x="1" y="18755"/>
                    <a:pt x="408" y="19162"/>
                    <a:pt x="910" y="19162"/>
                  </a:cubicBezTo>
                  <a:lnTo>
                    <a:pt x="11141" y="19162"/>
                  </a:lnTo>
                  <a:cubicBezTo>
                    <a:pt x="11643" y="19162"/>
                    <a:pt x="12050" y="18755"/>
                    <a:pt x="12050" y="18253"/>
                  </a:cubicBezTo>
                  <a:lnTo>
                    <a:pt x="12050" y="910"/>
                  </a:lnTo>
                  <a:cubicBezTo>
                    <a:pt x="12050" y="408"/>
                    <a:pt x="11644" y="0"/>
                    <a:pt x="1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7"/>
            <p:cNvSpPr/>
            <p:nvPr/>
          </p:nvSpPr>
          <p:spPr>
            <a:xfrm rot="653149">
              <a:off x="6942608" y="2352832"/>
              <a:ext cx="134301" cy="98409"/>
            </a:xfrm>
            <a:custGeom>
              <a:avLst/>
              <a:gdLst/>
              <a:ahLst/>
              <a:cxnLst/>
              <a:rect l="l" t="t" r="r" b="b"/>
              <a:pathLst>
                <a:path w="3551" h="2602" extrusionOk="0">
                  <a:moveTo>
                    <a:pt x="0" y="0"/>
                  </a:moveTo>
                  <a:lnTo>
                    <a:pt x="0" y="2602"/>
                  </a:lnTo>
                  <a:lnTo>
                    <a:pt x="2236" y="2602"/>
                  </a:lnTo>
                  <a:cubicBezTo>
                    <a:pt x="2598" y="2602"/>
                    <a:pt x="2928" y="2456"/>
                    <a:pt x="3165" y="2220"/>
                  </a:cubicBezTo>
                  <a:cubicBezTo>
                    <a:pt x="3404" y="1986"/>
                    <a:pt x="3551" y="1660"/>
                    <a:pt x="3551" y="1302"/>
                  </a:cubicBezTo>
                  <a:cubicBezTo>
                    <a:pt x="3551" y="583"/>
                    <a:pt x="2962" y="0"/>
                    <a:pt x="2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7"/>
            <p:cNvSpPr/>
            <p:nvPr/>
          </p:nvSpPr>
          <p:spPr>
            <a:xfrm rot="653149">
              <a:off x="6810759" y="2327479"/>
              <a:ext cx="134301" cy="98409"/>
            </a:xfrm>
            <a:custGeom>
              <a:avLst/>
              <a:gdLst/>
              <a:ahLst/>
              <a:cxnLst/>
              <a:rect l="l" t="t" r="r" b="b"/>
              <a:pathLst>
                <a:path w="3551" h="2602" extrusionOk="0">
                  <a:moveTo>
                    <a:pt x="1316" y="0"/>
                  </a:moveTo>
                  <a:cubicBezTo>
                    <a:pt x="589" y="0"/>
                    <a:pt x="0" y="583"/>
                    <a:pt x="0" y="1302"/>
                  </a:cubicBezTo>
                  <a:cubicBezTo>
                    <a:pt x="0" y="2019"/>
                    <a:pt x="589" y="2602"/>
                    <a:pt x="1316" y="2602"/>
                  </a:cubicBezTo>
                  <a:lnTo>
                    <a:pt x="3550" y="2602"/>
                  </a:lnTo>
                  <a:lnTo>
                    <a:pt x="3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7"/>
            <p:cNvSpPr/>
            <p:nvPr/>
          </p:nvSpPr>
          <p:spPr>
            <a:xfrm rot="653149">
              <a:off x="6979059" y="2163268"/>
              <a:ext cx="134301" cy="98409"/>
            </a:xfrm>
            <a:custGeom>
              <a:avLst/>
              <a:gdLst/>
              <a:ahLst/>
              <a:cxnLst/>
              <a:rect l="l" t="t" r="r" b="b"/>
              <a:pathLst>
                <a:path w="3551" h="2602" extrusionOk="0">
                  <a:moveTo>
                    <a:pt x="0" y="0"/>
                  </a:moveTo>
                  <a:lnTo>
                    <a:pt x="0" y="2602"/>
                  </a:lnTo>
                  <a:lnTo>
                    <a:pt x="2236" y="2602"/>
                  </a:lnTo>
                  <a:cubicBezTo>
                    <a:pt x="2598" y="2602"/>
                    <a:pt x="2928" y="2456"/>
                    <a:pt x="3165" y="2220"/>
                  </a:cubicBezTo>
                  <a:cubicBezTo>
                    <a:pt x="3404" y="1986"/>
                    <a:pt x="3551" y="1660"/>
                    <a:pt x="3551" y="1301"/>
                  </a:cubicBezTo>
                  <a:cubicBezTo>
                    <a:pt x="3551" y="583"/>
                    <a:pt x="2962" y="0"/>
                    <a:pt x="2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7"/>
            <p:cNvSpPr/>
            <p:nvPr/>
          </p:nvSpPr>
          <p:spPr>
            <a:xfrm rot="653149">
              <a:off x="6847211" y="2137914"/>
              <a:ext cx="134301" cy="98409"/>
            </a:xfrm>
            <a:custGeom>
              <a:avLst/>
              <a:gdLst/>
              <a:ahLst/>
              <a:cxnLst/>
              <a:rect l="l" t="t" r="r" b="b"/>
              <a:pathLst>
                <a:path w="3551" h="2602" extrusionOk="0">
                  <a:moveTo>
                    <a:pt x="1316" y="0"/>
                  </a:moveTo>
                  <a:cubicBezTo>
                    <a:pt x="589" y="0"/>
                    <a:pt x="0" y="583"/>
                    <a:pt x="0" y="1302"/>
                  </a:cubicBezTo>
                  <a:cubicBezTo>
                    <a:pt x="0" y="2019"/>
                    <a:pt x="589" y="2602"/>
                    <a:pt x="1316" y="2602"/>
                  </a:cubicBezTo>
                  <a:lnTo>
                    <a:pt x="3550" y="2602"/>
                  </a:lnTo>
                  <a:lnTo>
                    <a:pt x="3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7"/>
            <p:cNvSpPr/>
            <p:nvPr/>
          </p:nvSpPr>
          <p:spPr>
            <a:xfrm rot="653149">
              <a:off x="7015511" y="1973703"/>
              <a:ext cx="134301" cy="98409"/>
            </a:xfrm>
            <a:custGeom>
              <a:avLst/>
              <a:gdLst/>
              <a:ahLst/>
              <a:cxnLst/>
              <a:rect l="l" t="t" r="r" b="b"/>
              <a:pathLst>
                <a:path w="3551" h="2602" extrusionOk="0">
                  <a:moveTo>
                    <a:pt x="0" y="1"/>
                  </a:moveTo>
                  <a:lnTo>
                    <a:pt x="0" y="2602"/>
                  </a:lnTo>
                  <a:lnTo>
                    <a:pt x="2236" y="2602"/>
                  </a:lnTo>
                  <a:cubicBezTo>
                    <a:pt x="2598" y="2602"/>
                    <a:pt x="2928" y="2456"/>
                    <a:pt x="3165" y="2220"/>
                  </a:cubicBezTo>
                  <a:cubicBezTo>
                    <a:pt x="3404" y="1986"/>
                    <a:pt x="3551" y="1660"/>
                    <a:pt x="3551" y="1302"/>
                  </a:cubicBezTo>
                  <a:cubicBezTo>
                    <a:pt x="3551" y="583"/>
                    <a:pt x="2962" y="1"/>
                    <a:pt x="2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7"/>
            <p:cNvSpPr/>
            <p:nvPr/>
          </p:nvSpPr>
          <p:spPr>
            <a:xfrm rot="653149">
              <a:off x="6883663" y="1948350"/>
              <a:ext cx="134301" cy="98409"/>
            </a:xfrm>
            <a:custGeom>
              <a:avLst/>
              <a:gdLst/>
              <a:ahLst/>
              <a:cxnLst/>
              <a:rect l="l" t="t" r="r" b="b"/>
              <a:pathLst>
                <a:path w="3551" h="2602" extrusionOk="0">
                  <a:moveTo>
                    <a:pt x="1316" y="1"/>
                  </a:moveTo>
                  <a:cubicBezTo>
                    <a:pt x="589" y="1"/>
                    <a:pt x="0" y="583"/>
                    <a:pt x="0" y="1302"/>
                  </a:cubicBezTo>
                  <a:cubicBezTo>
                    <a:pt x="0" y="2019"/>
                    <a:pt x="589" y="2602"/>
                    <a:pt x="1316" y="2602"/>
                  </a:cubicBezTo>
                  <a:lnTo>
                    <a:pt x="3550" y="2602"/>
                  </a:lnTo>
                  <a:lnTo>
                    <a:pt x="3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7"/>
            <p:cNvSpPr/>
            <p:nvPr/>
          </p:nvSpPr>
          <p:spPr>
            <a:xfrm rot="653149">
              <a:off x="7329544" y="2049420"/>
              <a:ext cx="321361" cy="321361"/>
            </a:xfrm>
            <a:custGeom>
              <a:avLst/>
              <a:gdLst/>
              <a:ahLst/>
              <a:cxnLst/>
              <a:rect l="l" t="t" r="r" b="b"/>
              <a:pathLst>
                <a:path w="8497" h="8497" extrusionOk="0">
                  <a:moveTo>
                    <a:pt x="3668" y="0"/>
                  </a:moveTo>
                  <a:cubicBezTo>
                    <a:pt x="3344" y="0"/>
                    <a:pt x="3082" y="263"/>
                    <a:pt x="3082" y="587"/>
                  </a:cubicBezTo>
                  <a:lnTo>
                    <a:pt x="3082" y="3082"/>
                  </a:lnTo>
                  <a:lnTo>
                    <a:pt x="587" y="3082"/>
                  </a:lnTo>
                  <a:cubicBezTo>
                    <a:pt x="263" y="3082"/>
                    <a:pt x="0" y="3344"/>
                    <a:pt x="0" y="3668"/>
                  </a:cubicBezTo>
                  <a:lnTo>
                    <a:pt x="0" y="4828"/>
                  </a:lnTo>
                  <a:cubicBezTo>
                    <a:pt x="0" y="5152"/>
                    <a:pt x="263" y="5414"/>
                    <a:pt x="587" y="5414"/>
                  </a:cubicBezTo>
                  <a:lnTo>
                    <a:pt x="3082" y="5414"/>
                  </a:lnTo>
                  <a:lnTo>
                    <a:pt x="3082" y="7910"/>
                  </a:lnTo>
                  <a:cubicBezTo>
                    <a:pt x="3082" y="8234"/>
                    <a:pt x="3344" y="8496"/>
                    <a:pt x="3668" y="8496"/>
                  </a:cubicBezTo>
                  <a:lnTo>
                    <a:pt x="4829" y="8496"/>
                  </a:lnTo>
                  <a:cubicBezTo>
                    <a:pt x="5152" y="8496"/>
                    <a:pt x="5415" y="8234"/>
                    <a:pt x="5415" y="7910"/>
                  </a:cubicBezTo>
                  <a:lnTo>
                    <a:pt x="5415" y="5414"/>
                  </a:lnTo>
                  <a:lnTo>
                    <a:pt x="7911" y="5414"/>
                  </a:lnTo>
                  <a:cubicBezTo>
                    <a:pt x="8234" y="5414"/>
                    <a:pt x="8496" y="5152"/>
                    <a:pt x="8496" y="4828"/>
                  </a:cubicBezTo>
                  <a:lnTo>
                    <a:pt x="8496" y="3668"/>
                  </a:lnTo>
                  <a:cubicBezTo>
                    <a:pt x="8496" y="3344"/>
                    <a:pt x="8234" y="3082"/>
                    <a:pt x="7911" y="3082"/>
                  </a:cubicBezTo>
                  <a:lnTo>
                    <a:pt x="5415" y="3082"/>
                  </a:lnTo>
                  <a:lnTo>
                    <a:pt x="5415" y="587"/>
                  </a:lnTo>
                  <a:cubicBezTo>
                    <a:pt x="5415" y="263"/>
                    <a:pt x="5152" y="0"/>
                    <a:pt x="48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7"/>
            <p:cNvSpPr/>
            <p:nvPr/>
          </p:nvSpPr>
          <p:spPr>
            <a:xfrm rot="653149">
              <a:off x="6789632" y="1191304"/>
              <a:ext cx="1189759" cy="1472354"/>
            </a:xfrm>
            <a:custGeom>
              <a:avLst/>
              <a:gdLst/>
              <a:ahLst/>
              <a:cxnLst/>
              <a:rect l="l" t="t" r="r" b="b"/>
              <a:pathLst>
                <a:path w="31458" h="38930" extrusionOk="0">
                  <a:moveTo>
                    <a:pt x="23978" y="1134"/>
                  </a:moveTo>
                  <a:cubicBezTo>
                    <a:pt x="24169" y="1134"/>
                    <a:pt x="24324" y="1289"/>
                    <a:pt x="24324" y="1479"/>
                  </a:cubicBezTo>
                  <a:lnTo>
                    <a:pt x="24324" y="5030"/>
                  </a:lnTo>
                  <a:cubicBezTo>
                    <a:pt x="24324" y="5221"/>
                    <a:pt x="24169" y="5375"/>
                    <a:pt x="23978" y="5375"/>
                  </a:cubicBezTo>
                  <a:lnTo>
                    <a:pt x="14626" y="5375"/>
                  </a:lnTo>
                  <a:cubicBezTo>
                    <a:pt x="14626" y="5375"/>
                    <a:pt x="14625" y="5375"/>
                    <a:pt x="14625" y="5375"/>
                  </a:cubicBezTo>
                  <a:cubicBezTo>
                    <a:pt x="14436" y="5375"/>
                    <a:pt x="14283" y="5221"/>
                    <a:pt x="14283" y="5033"/>
                  </a:cubicBezTo>
                  <a:lnTo>
                    <a:pt x="14283" y="1479"/>
                  </a:lnTo>
                  <a:cubicBezTo>
                    <a:pt x="14283" y="1289"/>
                    <a:pt x="14438" y="1134"/>
                    <a:pt x="14629" y="1134"/>
                  </a:cubicBezTo>
                  <a:close/>
                  <a:moveTo>
                    <a:pt x="28627" y="34144"/>
                  </a:moveTo>
                  <a:cubicBezTo>
                    <a:pt x="28628" y="34144"/>
                    <a:pt x="28629" y="34145"/>
                    <a:pt x="28629" y="34146"/>
                  </a:cubicBezTo>
                  <a:cubicBezTo>
                    <a:pt x="28602" y="35432"/>
                    <a:pt x="28997" y="37502"/>
                    <a:pt x="27107" y="37568"/>
                  </a:cubicBezTo>
                  <a:lnTo>
                    <a:pt x="13186" y="37568"/>
                  </a:lnTo>
                  <a:cubicBezTo>
                    <a:pt x="13185" y="37568"/>
                    <a:pt x="13184" y="37567"/>
                    <a:pt x="13184" y="37566"/>
                  </a:cubicBezTo>
                  <a:lnTo>
                    <a:pt x="13184" y="34146"/>
                  </a:lnTo>
                  <a:cubicBezTo>
                    <a:pt x="13184" y="34145"/>
                    <a:pt x="13185" y="34144"/>
                    <a:pt x="13186" y="34144"/>
                  </a:cubicBezTo>
                  <a:close/>
                  <a:moveTo>
                    <a:pt x="14629" y="0"/>
                  </a:moveTo>
                  <a:cubicBezTo>
                    <a:pt x="13811" y="0"/>
                    <a:pt x="13149" y="662"/>
                    <a:pt x="13149" y="1479"/>
                  </a:cubicBezTo>
                  <a:lnTo>
                    <a:pt x="13149" y="5033"/>
                  </a:lnTo>
                  <a:cubicBezTo>
                    <a:pt x="13142" y="5937"/>
                    <a:pt x="13913" y="6526"/>
                    <a:pt x="14756" y="6526"/>
                  </a:cubicBezTo>
                  <a:cubicBezTo>
                    <a:pt x="14835" y="6526"/>
                    <a:pt x="14914" y="6521"/>
                    <a:pt x="14994" y="6510"/>
                  </a:cubicBezTo>
                  <a:cubicBezTo>
                    <a:pt x="14995" y="6510"/>
                    <a:pt x="14996" y="6511"/>
                    <a:pt x="14996" y="6512"/>
                  </a:cubicBezTo>
                  <a:cubicBezTo>
                    <a:pt x="14891" y="7953"/>
                    <a:pt x="15513" y="10699"/>
                    <a:pt x="13812" y="11457"/>
                  </a:cubicBezTo>
                  <a:cubicBezTo>
                    <a:pt x="9976" y="13612"/>
                    <a:pt x="8502" y="13406"/>
                    <a:pt x="8844" y="18404"/>
                  </a:cubicBezTo>
                  <a:cubicBezTo>
                    <a:pt x="8844" y="18405"/>
                    <a:pt x="8844" y="18407"/>
                    <a:pt x="8842" y="18407"/>
                  </a:cubicBezTo>
                  <a:lnTo>
                    <a:pt x="5708" y="18407"/>
                  </a:lnTo>
                  <a:cubicBezTo>
                    <a:pt x="5402" y="18407"/>
                    <a:pt x="5137" y="18641"/>
                    <a:pt x="5124" y="18947"/>
                  </a:cubicBezTo>
                  <a:cubicBezTo>
                    <a:pt x="5110" y="19272"/>
                    <a:pt x="5369" y="19540"/>
                    <a:pt x="5690" y="19540"/>
                  </a:cubicBezTo>
                  <a:lnTo>
                    <a:pt x="11703" y="19540"/>
                  </a:lnTo>
                  <a:cubicBezTo>
                    <a:pt x="11894" y="19540"/>
                    <a:pt x="12050" y="19691"/>
                    <a:pt x="12050" y="19877"/>
                  </a:cubicBezTo>
                  <a:lnTo>
                    <a:pt x="12050" y="37231"/>
                  </a:lnTo>
                  <a:cubicBezTo>
                    <a:pt x="12050" y="37416"/>
                    <a:pt x="11894" y="37568"/>
                    <a:pt x="11703" y="37568"/>
                  </a:cubicBezTo>
                  <a:lnTo>
                    <a:pt x="1482" y="37568"/>
                  </a:lnTo>
                  <a:cubicBezTo>
                    <a:pt x="1291" y="37568"/>
                    <a:pt x="1135" y="37416"/>
                    <a:pt x="1135" y="37231"/>
                  </a:cubicBezTo>
                  <a:lnTo>
                    <a:pt x="1135" y="19877"/>
                  </a:lnTo>
                  <a:cubicBezTo>
                    <a:pt x="1135" y="19691"/>
                    <a:pt x="1291" y="19540"/>
                    <a:pt x="1482" y="19540"/>
                  </a:cubicBezTo>
                  <a:lnTo>
                    <a:pt x="3042" y="19540"/>
                  </a:lnTo>
                  <a:cubicBezTo>
                    <a:pt x="3787" y="19539"/>
                    <a:pt x="3781" y="18408"/>
                    <a:pt x="3042" y="18407"/>
                  </a:cubicBezTo>
                  <a:cubicBezTo>
                    <a:pt x="2761" y="18405"/>
                    <a:pt x="2451" y="18391"/>
                    <a:pt x="2140" y="18391"/>
                  </a:cubicBezTo>
                  <a:cubicBezTo>
                    <a:pt x="1106" y="18391"/>
                    <a:pt x="60" y="18550"/>
                    <a:pt x="1" y="19877"/>
                  </a:cubicBezTo>
                  <a:lnTo>
                    <a:pt x="1" y="37231"/>
                  </a:lnTo>
                  <a:cubicBezTo>
                    <a:pt x="1" y="38042"/>
                    <a:pt x="666" y="38702"/>
                    <a:pt x="1482" y="38702"/>
                  </a:cubicBezTo>
                  <a:cubicBezTo>
                    <a:pt x="4413" y="38590"/>
                    <a:pt x="7043" y="38548"/>
                    <a:pt x="9404" y="38548"/>
                  </a:cubicBezTo>
                  <a:cubicBezTo>
                    <a:pt x="16532" y="38548"/>
                    <a:pt x="21201" y="38930"/>
                    <a:pt x="24251" y="38930"/>
                  </a:cubicBezTo>
                  <a:cubicBezTo>
                    <a:pt x="31457" y="38930"/>
                    <a:pt x="29611" y="36798"/>
                    <a:pt x="29762" y="22459"/>
                  </a:cubicBezTo>
                  <a:cubicBezTo>
                    <a:pt x="29756" y="22088"/>
                    <a:pt x="29474" y="21902"/>
                    <a:pt x="29194" y="21902"/>
                  </a:cubicBezTo>
                  <a:cubicBezTo>
                    <a:pt x="28913" y="21902"/>
                    <a:pt x="28633" y="22087"/>
                    <a:pt x="28629" y="22459"/>
                  </a:cubicBezTo>
                  <a:lnTo>
                    <a:pt x="28629" y="33008"/>
                  </a:lnTo>
                  <a:cubicBezTo>
                    <a:pt x="28629" y="33009"/>
                    <a:pt x="28628" y="33010"/>
                    <a:pt x="28627" y="33010"/>
                  </a:cubicBezTo>
                  <a:lnTo>
                    <a:pt x="13186" y="33010"/>
                  </a:lnTo>
                  <a:cubicBezTo>
                    <a:pt x="13185" y="33010"/>
                    <a:pt x="13184" y="33009"/>
                    <a:pt x="13184" y="33008"/>
                  </a:cubicBezTo>
                  <a:lnTo>
                    <a:pt x="13184" y="19542"/>
                  </a:lnTo>
                  <a:cubicBezTo>
                    <a:pt x="13184" y="19541"/>
                    <a:pt x="13185" y="19540"/>
                    <a:pt x="13186" y="19540"/>
                  </a:cubicBezTo>
                  <a:lnTo>
                    <a:pt x="27818" y="19540"/>
                  </a:lnTo>
                  <a:cubicBezTo>
                    <a:pt x="28381" y="19353"/>
                    <a:pt x="28333" y="18731"/>
                    <a:pt x="27995" y="18504"/>
                  </a:cubicBezTo>
                  <a:lnTo>
                    <a:pt x="27808" y="18430"/>
                  </a:lnTo>
                  <a:cubicBezTo>
                    <a:pt x="27742" y="18409"/>
                    <a:pt x="27421" y="18403"/>
                    <a:pt x="27312" y="18403"/>
                  </a:cubicBezTo>
                  <a:cubicBezTo>
                    <a:pt x="27302" y="18403"/>
                    <a:pt x="27295" y="18403"/>
                    <a:pt x="27289" y="18403"/>
                  </a:cubicBezTo>
                  <a:cubicBezTo>
                    <a:pt x="27082" y="18404"/>
                    <a:pt x="26666" y="18407"/>
                    <a:pt x="26643" y="18407"/>
                  </a:cubicBezTo>
                  <a:lnTo>
                    <a:pt x="9980" y="18407"/>
                  </a:lnTo>
                  <a:cubicBezTo>
                    <a:pt x="9979" y="18407"/>
                    <a:pt x="9978" y="18405"/>
                    <a:pt x="9978" y="18404"/>
                  </a:cubicBezTo>
                  <a:cubicBezTo>
                    <a:pt x="10025" y="17068"/>
                    <a:pt x="9606" y="14895"/>
                    <a:pt x="11136" y="14194"/>
                  </a:cubicBezTo>
                  <a:cubicBezTo>
                    <a:pt x="15699" y="11742"/>
                    <a:pt x="16376" y="12032"/>
                    <a:pt x="16131" y="6512"/>
                  </a:cubicBezTo>
                  <a:cubicBezTo>
                    <a:pt x="16131" y="6511"/>
                    <a:pt x="16131" y="6510"/>
                    <a:pt x="16132" y="6510"/>
                  </a:cubicBezTo>
                  <a:lnTo>
                    <a:pt x="22475" y="6510"/>
                  </a:lnTo>
                  <a:cubicBezTo>
                    <a:pt x="22476" y="6510"/>
                    <a:pt x="22477" y="6511"/>
                    <a:pt x="22477" y="6512"/>
                  </a:cubicBezTo>
                  <a:cubicBezTo>
                    <a:pt x="22506" y="9808"/>
                    <a:pt x="21912" y="11447"/>
                    <a:pt x="25362" y="13106"/>
                  </a:cubicBezTo>
                  <a:cubicBezTo>
                    <a:pt x="25359" y="13119"/>
                    <a:pt x="25389" y="13127"/>
                    <a:pt x="25438" y="13127"/>
                  </a:cubicBezTo>
                  <a:cubicBezTo>
                    <a:pt x="25491" y="13127"/>
                    <a:pt x="25567" y="13118"/>
                    <a:pt x="25649" y="13097"/>
                  </a:cubicBezTo>
                  <a:cubicBezTo>
                    <a:pt x="25945" y="13024"/>
                    <a:pt x="26151" y="12745"/>
                    <a:pt x="26120" y="12442"/>
                  </a:cubicBezTo>
                  <a:cubicBezTo>
                    <a:pt x="26109" y="12335"/>
                    <a:pt x="26074" y="12267"/>
                    <a:pt x="26031" y="12214"/>
                  </a:cubicBezTo>
                  <a:cubicBezTo>
                    <a:pt x="25937" y="12100"/>
                    <a:pt x="25818" y="12011"/>
                    <a:pt x="25688" y="11941"/>
                  </a:cubicBezTo>
                  <a:lnTo>
                    <a:pt x="24794" y="11457"/>
                  </a:lnTo>
                  <a:cubicBezTo>
                    <a:pt x="23098" y="10709"/>
                    <a:pt x="23713" y="7939"/>
                    <a:pt x="23611" y="6512"/>
                  </a:cubicBezTo>
                  <a:cubicBezTo>
                    <a:pt x="23611" y="6511"/>
                    <a:pt x="23612" y="6510"/>
                    <a:pt x="23613" y="6510"/>
                  </a:cubicBezTo>
                  <a:cubicBezTo>
                    <a:pt x="23692" y="6520"/>
                    <a:pt x="23771" y="6526"/>
                    <a:pt x="23850" y="6526"/>
                  </a:cubicBezTo>
                  <a:cubicBezTo>
                    <a:pt x="24692" y="6526"/>
                    <a:pt x="25467" y="5938"/>
                    <a:pt x="25458" y="5033"/>
                  </a:cubicBezTo>
                  <a:lnTo>
                    <a:pt x="25458" y="1477"/>
                  </a:lnTo>
                  <a:cubicBezTo>
                    <a:pt x="25458" y="663"/>
                    <a:pt x="24795" y="0"/>
                    <a:pt x="23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7"/>
            <p:cNvSpPr/>
            <p:nvPr/>
          </p:nvSpPr>
          <p:spPr>
            <a:xfrm rot="653149">
              <a:off x="6788101" y="2318770"/>
              <a:ext cx="312057" cy="141298"/>
            </a:xfrm>
            <a:custGeom>
              <a:avLst/>
              <a:gdLst/>
              <a:ahLst/>
              <a:cxnLst/>
              <a:rect l="l" t="t" r="r" b="b"/>
              <a:pathLst>
                <a:path w="8251" h="3736" extrusionOk="0">
                  <a:moveTo>
                    <a:pt x="3551" y="1134"/>
                  </a:moveTo>
                  <a:lnTo>
                    <a:pt x="3551" y="2602"/>
                  </a:lnTo>
                  <a:lnTo>
                    <a:pt x="1883" y="2602"/>
                  </a:lnTo>
                  <a:cubicBezTo>
                    <a:pt x="1470" y="2602"/>
                    <a:pt x="1134" y="2273"/>
                    <a:pt x="1134" y="1869"/>
                  </a:cubicBezTo>
                  <a:cubicBezTo>
                    <a:pt x="1134" y="1463"/>
                    <a:pt x="1470" y="1134"/>
                    <a:pt x="1883" y="1134"/>
                  </a:cubicBezTo>
                  <a:close/>
                  <a:moveTo>
                    <a:pt x="6353" y="1134"/>
                  </a:moveTo>
                  <a:cubicBezTo>
                    <a:pt x="6766" y="1134"/>
                    <a:pt x="7101" y="1463"/>
                    <a:pt x="7101" y="1869"/>
                  </a:cubicBezTo>
                  <a:cubicBezTo>
                    <a:pt x="7101" y="2063"/>
                    <a:pt x="7024" y="2246"/>
                    <a:pt x="6883" y="2385"/>
                  </a:cubicBezTo>
                  <a:cubicBezTo>
                    <a:pt x="6743" y="2525"/>
                    <a:pt x="6554" y="2602"/>
                    <a:pt x="6353" y="2602"/>
                  </a:cubicBezTo>
                  <a:lnTo>
                    <a:pt x="4684" y="2602"/>
                  </a:lnTo>
                  <a:lnTo>
                    <a:pt x="4684" y="1134"/>
                  </a:lnTo>
                  <a:close/>
                  <a:moveTo>
                    <a:pt x="1883" y="1"/>
                  </a:moveTo>
                  <a:cubicBezTo>
                    <a:pt x="845" y="1"/>
                    <a:pt x="0" y="838"/>
                    <a:pt x="0" y="1867"/>
                  </a:cubicBezTo>
                  <a:cubicBezTo>
                    <a:pt x="0" y="2897"/>
                    <a:pt x="845" y="3735"/>
                    <a:pt x="1883" y="3735"/>
                  </a:cubicBezTo>
                  <a:lnTo>
                    <a:pt x="6353" y="3735"/>
                  </a:lnTo>
                  <a:cubicBezTo>
                    <a:pt x="6363" y="3736"/>
                    <a:pt x="6373" y="3736"/>
                    <a:pt x="6383" y="3736"/>
                  </a:cubicBezTo>
                  <a:cubicBezTo>
                    <a:pt x="7311" y="3736"/>
                    <a:pt x="8250" y="2912"/>
                    <a:pt x="8236" y="1867"/>
                  </a:cubicBezTo>
                  <a:cubicBezTo>
                    <a:pt x="8236" y="838"/>
                    <a:pt x="7391" y="1"/>
                    <a:pt x="6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7"/>
            <p:cNvSpPr/>
            <p:nvPr/>
          </p:nvSpPr>
          <p:spPr>
            <a:xfrm rot="653149">
              <a:off x="6824558" y="2129152"/>
              <a:ext cx="311490" cy="141298"/>
            </a:xfrm>
            <a:custGeom>
              <a:avLst/>
              <a:gdLst/>
              <a:ahLst/>
              <a:cxnLst/>
              <a:rect l="l" t="t" r="r" b="b"/>
              <a:pathLst>
                <a:path w="8236" h="3736" extrusionOk="0">
                  <a:moveTo>
                    <a:pt x="3551" y="1134"/>
                  </a:moveTo>
                  <a:lnTo>
                    <a:pt x="3551" y="2602"/>
                  </a:lnTo>
                  <a:lnTo>
                    <a:pt x="1883" y="2602"/>
                  </a:lnTo>
                  <a:cubicBezTo>
                    <a:pt x="1470" y="2602"/>
                    <a:pt x="1134" y="2273"/>
                    <a:pt x="1134" y="1869"/>
                  </a:cubicBezTo>
                  <a:cubicBezTo>
                    <a:pt x="1134" y="1463"/>
                    <a:pt x="1470" y="1134"/>
                    <a:pt x="1883" y="1134"/>
                  </a:cubicBezTo>
                  <a:close/>
                  <a:moveTo>
                    <a:pt x="6353" y="1134"/>
                  </a:moveTo>
                  <a:cubicBezTo>
                    <a:pt x="6766" y="1134"/>
                    <a:pt x="7101" y="1463"/>
                    <a:pt x="7101" y="1869"/>
                  </a:cubicBezTo>
                  <a:cubicBezTo>
                    <a:pt x="7101" y="2063"/>
                    <a:pt x="7024" y="2246"/>
                    <a:pt x="6883" y="2385"/>
                  </a:cubicBezTo>
                  <a:cubicBezTo>
                    <a:pt x="6743" y="2524"/>
                    <a:pt x="6554" y="2602"/>
                    <a:pt x="6353" y="2602"/>
                  </a:cubicBezTo>
                  <a:lnTo>
                    <a:pt x="4684" y="2602"/>
                  </a:lnTo>
                  <a:lnTo>
                    <a:pt x="4684" y="1134"/>
                  </a:lnTo>
                  <a:close/>
                  <a:moveTo>
                    <a:pt x="1883" y="1"/>
                  </a:moveTo>
                  <a:cubicBezTo>
                    <a:pt x="845" y="1"/>
                    <a:pt x="0" y="838"/>
                    <a:pt x="0" y="1869"/>
                  </a:cubicBezTo>
                  <a:cubicBezTo>
                    <a:pt x="0" y="2898"/>
                    <a:pt x="845" y="3735"/>
                    <a:pt x="1883" y="3735"/>
                  </a:cubicBezTo>
                  <a:lnTo>
                    <a:pt x="6353" y="3735"/>
                  </a:lnTo>
                  <a:cubicBezTo>
                    <a:pt x="6855" y="3735"/>
                    <a:pt x="7327" y="3542"/>
                    <a:pt x="7680" y="3192"/>
                  </a:cubicBezTo>
                  <a:cubicBezTo>
                    <a:pt x="8039" y="2839"/>
                    <a:pt x="8236" y="2368"/>
                    <a:pt x="8236" y="1868"/>
                  </a:cubicBezTo>
                  <a:cubicBezTo>
                    <a:pt x="8236" y="838"/>
                    <a:pt x="7391" y="1"/>
                    <a:pt x="6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7"/>
            <p:cNvSpPr/>
            <p:nvPr/>
          </p:nvSpPr>
          <p:spPr>
            <a:xfrm rot="653149">
              <a:off x="6861004" y="1939641"/>
              <a:ext cx="312057" cy="141298"/>
            </a:xfrm>
            <a:custGeom>
              <a:avLst/>
              <a:gdLst/>
              <a:ahLst/>
              <a:cxnLst/>
              <a:rect l="l" t="t" r="r" b="b"/>
              <a:pathLst>
                <a:path w="8251" h="3736" extrusionOk="0">
                  <a:moveTo>
                    <a:pt x="3551" y="1134"/>
                  </a:moveTo>
                  <a:lnTo>
                    <a:pt x="3551" y="2602"/>
                  </a:lnTo>
                  <a:lnTo>
                    <a:pt x="1883" y="2602"/>
                  </a:lnTo>
                  <a:cubicBezTo>
                    <a:pt x="1470" y="2602"/>
                    <a:pt x="1134" y="2273"/>
                    <a:pt x="1134" y="1869"/>
                  </a:cubicBezTo>
                  <a:cubicBezTo>
                    <a:pt x="1134" y="1463"/>
                    <a:pt x="1470" y="1134"/>
                    <a:pt x="1883" y="1134"/>
                  </a:cubicBezTo>
                  <a:close/>
                  <a:moveTo>
                    <a:pt x="6353" y="1134"/>
                  </a:moveTo>
                  <a:cubicBezTo>
                    <a:pt x="6766" y="1134"/>
                    <a:pt x="7101" y="1463"/>
                    <a:pt x="7101" y="1869"/>
                  </a:cubicBezTo>
                  <a:cubicBezTo>
                    <a:pt x="7101" y="2063"/>
                    <a:pt x="7024" y="2246"/>
                    <a:pt x="6883" y="2385"/>
                  </a:cubicBezTo>
                  <a:cubicBezTo>
                    <a:pt x="6743" y="2526"/>
                    <a:pt x="6554" y="2602"/>
                    <a:pt x="6353" y="2602"/>
                  </a:cubicBezTo>
                  <a:lnTo>
                    <a:pt x="4684" y="2602"/>
                  </a:lnTo>
                  <a:lnTo>
                    <a:pt x="4684" y="1134"/>
                  </a:lnTo>
                  <a:close/>
                  <a:moveTo>
                    <a:pt x="1883" y="1"/>
                  </a:moveTo>
                  <a:cubicBezTo>
                    <a:pt x="845" y="1"/>
                    <a:pt x="0" y="838"/>
                    <a:pt x="0" y="1868"/>
                  </a:cubicBezTo>
                  <a:cubicBezTo>
                    <a:pt x="0" y="2897"/>
                    <a:pt x="845" y="3736"/>
                    <a:pt x="1883" y="3736"/>
                  </a:cubicBezTo>
                  <a:lnTo>
                    <a:pt x="6353" y="3736"/>
                  </a:lnTo>
                  <a:cubicBezTo>
                    <a:pt x="6363" y="3736"/>
                    <a:pt x="6373" y="3736"/>
                    <a:pt x="6383" y="3736"/>
                  </a:cubicBezTo>
                  <a:cubicBezTo>
                    <a:pt x="7311" y="3736"/>
                    <a:pt x="8250" y="2913"/>
                    <a:pt x="8236" y="1868"/>
                  </a:cubicBezTo>
                  <a:cubicBezTo>
                    <a:pt x="8236" y="838"/>
                    <a:pt x="7391" y="1"/>
                    <a:pt x="6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7"/>
            <p:cNvSpPr/>
            <p:nvPr/>
          </p:nvSpPr>
          <p:spPr>
            <a:xfrm rot="653149">
              <a:off x="7308103" y="2027980"/>
              <a:ext cx="364288" cy="364212"/>
            </a:xfrm>
            <a:custGeom>
              <a:avLst/>
              <a:gdLst/>
              <a:ahLst/>
              <a:cxnLst/>
              <a:rect l="l" t="t" r="r" b="b"/>
              <a:pathLst>
                <a:path w="9632" h="9630" extrusionOk="0">
                  <a:moveTo>
                    <a:pt x="5396" y="1134"/>
                  </a:moveTo>
                  <a:cubicBezTo>
                    <a:pt x="5406" y="1134"/>
                    <a:pt x="5416" y="1142"/>
                    <a:pt x="5416" y="1154"/>
                  </a:cubicBezTo>
                  <a:lnTo>
                    <a:pt x="5416" y="3649"/>
                  </a:lnTo>
                  <a:cubicBezTo>
                    <a:pt x="5416" y="3962"/>
                    <a:pt x="5669" y="4216"/>
                    <a:pt x="5982" y="4216"/>
                  </a:cubicBezTo>
                  <a:lnTo>
                    <a:pt x="8478" y="4216"/>
                  </a:lnTo>
                  <a:cubicBezTo>
                    <a:pt x="8488" y="4216"/>
                    <a:pt x="8497" y="4224"/>
                    <a:pt x="8497" y="4235"/>
                  </a:cubicBezTo>
                  <a:lnTo>
                    <a:pt x="8497" y="5395"/>
                  </a:lnTo>
                  <a:cubicBezTo>
                    <a:pt x="8497" y="5406"/>
                    <a:pt x="8488" y="5414"/>
                    <a:pt x="8478" y="5414"/>
                  </a:cubicBezTo>
                  <a:lnTo>
                    <a:pt x="5982" y="5414"/>
                  </a:lnTo>
                  <a:cubicBezTo>
                    <a:pt x="5669" y="5414"/>
                    <a:pt x="5416" y="5668"/>
                    <a:pt x="5416" y="5981"/>
                  </a:cubicBezTo>
                  <a:lnTo>
                    <a:pt x="5416" y="8476"/>
                  </a:lnTo>
                  <a:cubicBezTo>
                    <a:pt x="5416" y="8488"/>
                    <a:pt x="5406" y="8496"/>
                    <a:pt x="5396" y="8496"/>
                  </a:cubicBezTo>
                  <a:lnTo>
                    <a:pt x="4236" y="8496"/>
                  </a:lnTo>
                  <a:cubicBezTo>
                    <a:pt x="4224" y="8496"/>
                    <a:pt x="4216" y="8488"/>
                    <a:pt x="4216" y="8476"/>
                  </a:cubicBezTo>
                  <a:lnTo>
                    <a:pt x="4216" y="5981"/>
                  </a:lnTo>
                  <a:cubicBezTo>
                    <a:pt x="4216" y="5668"/>
                    <a:pt x="3963" y="5414"/>
                    <a:pt x="3649" y="5414"/>
                  </a:cubicBezTo>
                  <a:lnTo>
                    <a:pt x="1154" y="5414"/>
                  </a:lnTo>
                  <a:cubicBezTo>
                    <a:pt x="1143" y="5414"/>
                    <a:pt x="1134" y="5406"/>
                    <a:pt x="1134" y="5395"/>
                  </a:cubicBezTo>
                  <a:lnTo>
                    <a:pt x="1134" y="4235"/>
                  </a:lnTo>
                  <a:cubicBezTo>
                    <a:pt x="1134" y="4224"/>
                    <a:pt x="1143" y="4216"/>
                    <a:pt x="1154" y="4216"/>
                  </a:cubicBezTo>
                  <a:lnTo>
                    <a:pt x="3649" y="4216"/>
                  </a:lnTo>
                  <a:cubicBezTo>
                    <a:pt x="3963" y="4216"/>
                    <a:pt x="4216" y="3962"/>
                    <a:pt x="4216" y="3649"/>
                  </a:cubicBezTo>
                  <a:lnTo>
                    <a:pt x="4216" y="1154"/>
                  </a:lnTo>
                  <a:cubicBezTo>
                    <a:pt x="4216" y="1142"/>
                    <a:pt x="4224" y="1134"/>
                    <a:pt x="4236" y="1134"/>
                  </a:cubicBezTo>
                  <a:close/>
                  <a:moveTo>
                    <a:pt x="4236" y="0"/>
                  </a:moveTo>
                  <a:cubicBezTo>
                    <a:pt x="3600" y="0"/>
                    <a:pt x="3083" y="517"/>
                    <a:pt x="3083" y="1153"/>
                  </a:cubicBezTo>
                  <a:lnTo>
                    <a:pt x="3083" y="3081"/>
                  </a:lnTo>
                  <a:lnTo>
                    <a:pt x="1154" y="3081"/>
                  </a:lnTo>
                  <a:cubicBezTo>
                    <a:pt x="518" y="3081"/>
                    <a:pt x="1" y="3599"/>
                    <a:pt x="1" y="4235"/>
                  </a:cubicBezTo>
                  <a:lnTo>
                    <a:pt x="1" y="5395"/>
                  </a:lnTo>
                  <a:cubicBezTo>
                    <a:pt x="1" y="6031"/>
                    <a:pt x="518" y="6548"/>
                    <a:pt x="1154" y="6548"/>
                  </a:cubicBezTo>
                  <a:lnTo>
                    <a:pt x="3083" y="6548"/>
                  </a:lnTo>
                  <a:lnTo>
                    <a:pt x="3083" y="8476"/>
                  </a:lnTo>
                  <a:cubicBezTo>
                    <a:pt x="3083" y="9113"/>
                    <a:pt x="3600" y="9630"/>
                    <a:pt x="4236" y="9630"/>
                  </a:cubicBezTo>
                  <a:lnTo>
                    <a:pt x="5396" y="9630"/>
                  </a:lnTo>
                  <a:cubicBezTo>
                    <a:pt x="6032" y="9630"/>
                    <a:pt x="6549" y="9112"/>
                    <a:pt x="6549" y="8476"/>
                  </a:cubicBezTo>
                  <a:lnTo>
                    <a:pt x="6549" y="6548"/>
                  </a:lnTo>
                  <a:lnTo>
                    <a:pt x="8478" y="6548"/>
                  </a:lnTo>
                  <a:cubicBezTo>
                    <a:pt x="9114" y="6548"/>
                    <a:pt x="9631" y="6031"/>
                    <a:pt x="9631" y="5395"/>
                  </a:cubicBezTo>
                  <a:lnTo>
                    <a:pt x="9631" y="4235"/>
                  </a:lnTo>
                  <a:cubicBezTo>
                    <a:pt x="9631" y="3599"/>
                    <a:pt x="9114" y="3081"/>
                    <a:pt x="8478" y="3081"/>
                  </a:cubicBezTo>
                  <a:lnTo>
                    <a:pt x="6549" y="3081"/>
                  </a:lnTo>
                  <a:lnTo>
                    <a:pt x="6549" y="1153"/>
                  </a:lnTo>
                  <a:cubicBezTo>
                    <a:pt x="6549" y="517"/>
                    <a:pt x="6032" y="0"/>
                    <a:pt x="5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7"/>
            <p:cNvSpPr/>
            <p:nvPr/>
          </p:nvSpPr>
          <p:spPr>
            <a:xfrm rot="653149">
              <a:off x="7757695" y="1721099"/>
              <a:ext cx="540872" cy="403318"/>
            </a:xfrm>
            <a:custGeom>
              <a:avLst/>
              <a:gdLst/>
              <a:ahLst/>
              <a:cxnLst/>
              <a:rect l="l" t="t" r="r" b="b"/>
              <a:pathLst>
                <a:path w="14301" h="10664" extrusionOk="0">
                  <a:moveTo>
                    <a:pt x="7109" y="1"/>
                  </a:moveTo>
                  <a:cubicBezTo>
                    <a:pt x="3183" y="1"/>
                    <a:pt x="1" y="3183"/>
                    <a:pt x="1" y="7109"/>
                  </a:cubicBezTo>
                  <a:lnTo>
                    <a:pt x="1" y="9508"/>
                  </a:lnTo>
                  <a:cubicBezTo>
                    <a:pt x="1" y="10146"/>
                    <a:pt x="518" y="10663"/>
                    <a:pt x="1156" y="10663"/>
                  </a:cubicBezTo>
                  <a:lnTo>
                    <a:pt x="2113" y="10663"/>
                  </a:lnTo>
                  <a:cubicBezTo>
                    <a:pt x="2499" y="10663"/>
                    <a:pt x="2861" y="10469"/>
                    <a:pt x="3075" y="10148"/>
                  </a:cubicBezTo>
                  <a:lnTo>
                    <a:pt x="3929" y="8865"/>
                  </a:lnTo>
                  <a:lnTo>
                    <a:pt x="9030" y="8865"/>
                  </a:lnTo>
                  <a:cubicBezTo>
                    <a:pt x="10565" y="8865"/>
                    <a:pt x="11809" y="7620"/>
                    <a:pt x="11809" y="6085"/>
                  </a:cubicBezTo>
                  <a:cubicBezTo>
                    <a:pt x="13186" y="6085"/>
                    <a:pt x="14301" y="4971"/>
                    <a:pt x="14301" y="3594"/>
                  </a:cubicBezTo>
                  <a:cubicBezTo>
                    <a:pt x="14301" y="1609"/>
                    <a:pt x="12691" y="1"/>
                    <a:pt x="10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7"/>
            <p:cNvSpPr/>
            <p:nvPr/>
          </p:nvSpPr>
          <p:spPr>
            <a:xfrm rot="653149">
              <a:off x="7736284" y="1699696"/>
              <a:ext cx="583723" cy="446169"/>
            </a:xfrm>
            <a:custGeom>
              <a:avLst/>
              <a:gdLst/>
              <a:ahLst/>
              <a:cxnLst/>
              <a:rect l="l" t="t" r="r" b="b"/>
              <a:pathLst>
                <a:path w="15434" h="11797" extrusionOk="0">
                  <a:moveTo>
                    <a:pt x="9687" y="0"/>
                  </a:moveTo>
                  <a:cubicBezTo>
                    <a:pt x="9374" y="0"/>
                    <a:pt x="9120" y="254"/>
                    <a:pt x="9120" y="567"/>
                  </a:cubicBezTo>
                  <a:cubicBezTo>
                    <a:pt x="9120" y="880"/>
                    <a:pt x="9375" y="1134"/>
                    <a:pt x="9687" y="1134"/>
                  </a:cubicBezTo>
                  <a:lnTo>
                    <a:pt x="11273" y="1134"/>
                  </a:lnTo>
                  <a:cubicBezTo>
                    <a:pt x="12942" y="1134"/>
                    <a:pt x="14300" y="2491"/>
                    <a:pt x="14300" y="4160"/>
                  </a:cubicBezTo>
                  <a:cubicBezTo>
                    <a:pt x="14300" y="5029"/>
                    <a:pt x="13720" y="5765"/>
                    <a:pt x="12927" y="6003"/>
                  </a:cubicBezTo>
                  <a:cubicBezTo>
                    <a:pt x="12878" y="5504"/>
                    <a:pt x="12724" y="4833"/>
                    <a:pt x="12286" y="4313"/>
                  </a:cubicBezTo>
                  <a:cubicBezTo>
                    <a:pt x="12485" y="3965"/>
                    <a:pt x="12579" y="3582"/>
                    <a:pt x="12561" y="3172"/>
                  </a:cubicBezTo>
                  <a:cubicBezTo>
                    <a:pt x="12547" y="2869"/>
                    <a:pt x="12298" y="2631"/>
                    <a:pt x="11995" y="2631"/>
                  </a:cubicBezTo>
                  <a:cubicBezTo>
                    <a:pt x="11986" y="2631"/>
                    <a:pt x="11977" y="2631"/>
                    <a:pt x="11968" y="2632"/>
                  </a:cubicBezTo>
                  <a:cubicBezTo>
                    <a:pt x="11656" y="2646"/>
                    <a:pt x="11414" y="2911"/>
                    <a:pt x="11427" y="3225"/>
                  </a:cubicBezTo>
                  <a:cubicBezTo>
                    <a:pt x="11443" y="3571"/>
                    <a:pt x="11289" y="3870"/>
                    <a:pt x="10957" y="4138"/>
                  </a:cubicBezTo>
                  <a:cubicBezTo>
                    <a:pt x="10668" y="4371"/>
                    <a:pt x="10359" y="4482"/>
                    <a:pt x="10347" y="4486"/>
                  </a:cubicBezTo>
                  <a:cubicBezTo>
                    <a:pt x="10052" y="4586"/>
                    <a:pt x="9894" y="4907"/>
                    <a:pt x="9993" y="5203"/>
                  </a:cubicBezTo>
                  <a:cubicBezTo>
                    <a:pt x="10073" y="5440"/>
                    <a:pt x="10294" y="5589"/>
                    <a:pt x="10531" y="5589"/>
                  </a:cubicBezTo>
                  <a:cubicBezTo>
                    <a:pt x="10590" y="5589"/>
                    <a:pt x="10652" y="5580"/>
                    <a:pt x="10712" y="5559"/>
                  </a:cubicBezTo>
                  <a:cubicBezTo>
                    <a:pt x="10755" y="5544"/>
                    <a:pt x="11110" y="5419"/>
                    <a:pt x="11497" y="5148"/>
                  </a:cubicBezTo>
                  <a:cubicBezTo>
                    <a:pt x="11809" y="5615"/>
                    <a:pt x="11834" y="6322"/>
                    <a:pt x="11810" y="6601"/>
                  </a:cubicBezTo>
                  <a:cubicBezTo>
                    <a:pt x="11810" y="6608"/>
                    <a:pt x="11810" y="6617"/>
                    <a:pt x="11810" y="6624"/>
                  </a:cubicBezTo>
                  <a:cubicBezTo>
                    <a:pt x="11809" y="6633"/>
                    <a:pt x="11808" y="6642"/>
                    <a:pt x="11808" y="6651"/>
                  </a:cubicBezTo>
                  <a:cubicBezTo>
                    <a:pt x="11808" y="7871"/>
                    <a:pt x="10816" y="8864"/>
                    <a:pt x="9596" y="8864"/>
                  </a:cubicBezTo>
                  <a:lnTo>
                    <a:pt x="4495" y="8864"/>
                  </a:lnTo>
                  <a:cubicBezTo>
                    <a:pt x="4306" y="8864"/>
                    <a:pt x="4129" y="8958"/>
                    <a:pt x="4024" y="9116"/>
                  </a:cubicBezTo>
                  <a:lnTo>
                    <a:pt x="3168" y="10400"/>
                  </a:lnTo>
                  <a:cubicBezTo>
                    <a:pt x="3059" y="10564"/>
                    <a:pt x="2876" y="10663"/>
                    <a:pt x="2679" y="10663"/>
                  </a:cubicBezTo>
                  <a:lnTo>
                    <a:pt x="1721" y="10663"/>
                  </a:lnTo>
                  <a:cubicBezTo>
                    <a:pt x="1398" y="10663"/>
                    <a:pt x="1134" y="10399"/>
                    <a:pt x="1134" y="10074"/>
                  </a:cubicBezTo>
                  <a:lnTo>
                    <a:pt x="1134" y="7675"/>
                  </a:lnTo>
                  <a:cubicBezTo>
                    <a:pt x="1134" y="6030"/>
                    <a:pt x="1746" y="4458"/>
                    <a:pt x="2858" y="3249"/>
                  </a:cubicBezTo>
                  <a:cubicBezTo>
                    <a:pt x="3964" y="2046"/>
                    <a:pt x="5465" y="1304"/>
                    <a:pt x="7086" y="1160"/>
                  </a:cubicBezTo>
                  <a:cubicBezTo>
                    <a:pt x="7398" y="1131"/>
                    <a:pt x="7629" y="856"/>
                    <a:pt x="7600" y="545"/>
                  </a:cubicBezTo>
                  <a:cubicBezTo>
                    <a:pt x="7575" y="250"/>
                    <a:pt x="7327" y="28"/>
                    <a:pt x="7037" y="28"/>
                  </a:cubicBezTo>
                  <a:cubicBezTo>
                    <a:pt x="7020" y="28"/>
                    <a:pt x="7003" y="29"/>
                    <a:pt x="6985" y="30"/>
                  </a:cubicBezTo>
                  <a:cubicBezTo>
                    <a:pt x="5083" y="200"/>
                    <a:pt x="3321" y="1070"/>
                    <a:pt x="2024" y="2481"/>
                  </a:cubicBezTo>
                  <a:cubicBezTo>
                    <a:pt x="719" y="3900"/>
                    <a:pt x="0" y="5745"/>
                    <a:pt x="0" y="7675"/>
                  </a:cubicBezTo>
                  <a:lnTo>
                    <a:pt x="0" y="10074"/>
                  </a:lnTo>
                  <a:cubicBezTo>
                    <a:pt x="0" y="11024"/>
                    <a:pt x="772" y="11796"/>
                    <a:pt x="1722" y="11796"/>
                  </a:cubicBezTo>
                  <a:lnTo>
                    <a:pt x="2679" y="11796"/>
                  </a:lnTo>
                  <a:cubicBezTo>
                    <a:pt x="3257" y="11796"/>
                    <a:pt x="3792" y="11509"/>
                    <a:pt x="4113" y="11028"/>
                  </a:cubicBezTo>
                  <a:lnTo>
                    <a:pt x="4799" y="9997"/>
                  </a:lnTo>
                  <a:lnTo>
                    <a:pt x="9596" y="9997"/>
                  </a:lnTo>
                  <a:cubicBezTo>
                    <a:pt x="11264" y="9997"/>
                    <a:pt x="12651" y="8772"/>
                    <a:pt x="12901" y="7173"/>
                  </a:cubicBezTo>
                  <a:cubicBezTo>
                    <a:pt x="14339" y="6923"/>
                    <a:pt x="15433" y="5667"/>
                    <a:pt x="15433" y="4160"/>
                  </a:cubicBezTo>
                  <a:cubicBezTo>
                    <a:pt x="15433" y="1866"/>
                    <a:pt x="13568" y="0"/>
                    <a:pt x="11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1" name="Google Shape;1591;p57"/>
          <p:cNvSpPr/>
          <p:nvPr/>
        </p:nvSpPr>
        <p:spPr>
          <a:xfrm rot="511152">
            <a:off x="7948242" y="118916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7"/>
          <p:cNvSpPr/>
          <p:nvPr/>
        </p:nvSpPr>
        <p:spPr>
          <a:xfrm rot="511152">
            <a:off x="8106792" y="4193576"/>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7"/>
          <p:cNvSpPr/>
          <p:nvPr/>
        </p:nvSpPr>
        <p:spPr>
          <a:xfrm rot="2700000">
            <a:off x="4302731" y="4482754"/>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7"/>
          <p:cNvSpPr/>
          <p:nvPr/>
        </p:nvSpPr>
        <p:spPr>
          <a:xfrm rot="4960608">
            <a:off x="842145" y="4066311"/>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7"/>
          <p:cNvSpPr/>
          <p:nvPr/>
        </p:nvSpPr>
        <p:spPr>
          <a:xfrm rot="511152">
            <a:off x="1277467" y="849226"/>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TextBox 189">
            <a:extLst>
              <a:ext uri="{FF2B5EF4-FFF2-40B4-BE49-F238E27FC236}">
                <a16:creationId xmlns:a16="http://schemas.microsoft.com/office/drawing/2014/main" id="{32E0B8CE-8D4C-4555-9D70-E482E712786B}"/>
              </a:ext>
            </a:extLst>
          </p:cNvPr>
          <p:cNvSpPr txBox="1"/>
          <p:nvPr/>
        </p:nvSpPr>
        <p:spPr>
          <a:xfrm>
            <a:off x="776189" y="781143"/>
            <a:ext cx="4572000"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KẾT LUẬN</a:t>
            </a:r>
            <a:endParaRPr kumimoji="0" lang="en-US" sz="2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193" name="TextBox 192">
            <a:extLst>
              <a:ext uri="{FF2B5EF4-FFF2-40B4-BE49-F238E27FC236}">
                <a16:creationId xmlns:a16="http://schemas.microsoft.com/office/drawing/2014/main" id="{C9E0FE5E-CEC8-467A-82AD-D081BA3CA1B1}"/>
              </a:ext>
            </a:extLst>
          </p:cNvPr>
          <p:cNvSpPr txBox="1"/>
          <p:nvPr/>
        </p:nvSpPr>
        <p:spPr>
          <a:xfrm>
            <a:off x="612305" y="1392150"/>
            <a:ext cx="5181276" cy="234365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Thính giác có cấu tạo gồm tai, dây thần kinh thính giác và vùng thính giác ở não</a:t>
            </a:r>
            <a:endParaRPr lang="en-US" sz="2000" dirty="0">
              <a:effectLst/>
              <a:latin typeface="+mn-lt"/>
              <a:ea typeface="Calibri" panose="020F0502020204030204" pitchFamily="34" charset="0"/>
            </a:endParaRPr>
          </a:p>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Chức năng: thu nhận âm thanh</a:t>
            </a:r>
            <a:endParaRPr lang="en-US" sz="2000" dirty="0">
              <a:effectLst/>
              <a:latin typeface="+mn-lt"/>
              <a:ea typeface="Calibri" panose="020F0502020204030204" pitchFamily="34" charset="0"/>
            </a:endParaRPr>
          </a:p>
          <a:p>
            <a:pPr marL="342900" indent="-342900">
              <a:lnSpc>
                <a:spcPct val="150000"/>
              </a:lnSpc>
              <a:buFont typeface="Wingdings" panose="05000000000000000000" pitchFamily="2" charset="2"/>
              <a:buChar char="§"/>
            </a:pPr>
            <a:r>
              <a:rPr lang="vi-VN" sz="2000" dirty="0">
                <a:effectLst/>
                <a:latin typeface="+mn-lt"/>
                <a:ea typeface="Times New Roman" panose="02020603050405020304" pitchFamily="18" charset="0"/>
              </a:rPr>
              <a:t>Cần vệ sinh tai, mũi, họng thường xuyên; tránh tiếng ồn,... để bảo vệ thính giác.</a:t>
            </a:r>
            <a:endParaRPr lang="en-US" sz="2000" dirty="0">
              <a:latin typeface="+mn-lt"/>
            </a:endParaRPr>
          </a:p>
        </p:txBody>
      </p:sp>
      <p:sp>
        <p:nvSpPr>
          <p:cNvPr id="195" name="Freeform 2">
            <a:extLst>
              <a:ext uri="{FF2B5EF4-FFF2-40B4-BE49-F238E27FC236}">
                <a16:creationId xmlns:a16="http://schemas.microsoft.com/office/drawing/2014/main" id="{A8AB0A17-201B-43F6-8D00-9B6FC109FAEA}"/>
              </a:ext>
            </a:extLst>
          </p:cNvPr>
          <p:cNvSpPr/>
          <p:nvPr/>
        </p:nvSpPr>
        <p:spPr>
          <a:xfrm>
            <a:off x="6557209" y="1392150"/>
            <a:ext cx="1961708" cy="3430737"/>
          </a:xfrm>
          <a:custGeom>
            <a:avLst/>
            <a:gdLst/>
            <a:ahLst/>
            <a:cxnLst/>
            <a:rect l="l" t="t" r="r" b="b"/>
            <a:pathLst>
              <a:path w="2551176" h="4114800">
                <a:moveTo>
                  <a:pt x="0" y="0"/>
                </a:moveTo>
                <a:lnTo>
                  <a:pt x="2551176" y="0"/>
                </a:lnTo>
                <a:lnTo>
                  <a:pt x="255117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anim calcmode="lin" valueType="num">
                                      <p:cBhvr>
                                        <p:cTn id="8" dur="500" fill="hold"/>
                                        <p:tgtEl>
                                          <p:spTgt spid="193"/>
                                        </p:tgtEl>
                                        <p:attrNameLst>
                                          <p:attrName>ppt_x</p:attrName>
                                        </p:attrNameLst>
                                      </p:cBhvr>
                                      <p:tavLst>
                                        <p:tav tm="0">
                                          <p:val>
                                            <p:strVal val="#ppt_x"/>
                                          </p:val>
                                        </p:tav>
                                        <p:tav tm="100000">
                                          <p:val>
                                            <p:strVal val="#ppt_x"/>
                                          </p:val>
                                        </p:tav>
                                      </p:tavLst>
                                    </p:anim>
                                    <p:anim calcmode="lin" valueType="num">
                                      <p:cBhvr>
                                        <p:cTn id="9" dur="500" fill="hold"/>
                                        <p:tgtEl>
                                          <p:spTgt spid="1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fade">
                                      <p:cBhvr>
                                        <p:cTn id="12" dur="500"/>
                                        <p:tgtEl>
                                          <p:spTgt spid="194"/>
                                        </p:tgtEl>
                                      </p:cBhvr>
                                    </p:animEffect>
                                    <p:anim calcmode="lin" valueType="num">
                                      <p:cBhvr>
                                        <p:cTn id="13" dur="500" fill="hold"/>
                                        <p:tgtEl>
                                          <p:spTgt spid="194"/>
                                        </p:tgtEl>
                                        <p:attrNameLst>
                                          <p:attrName>ppt_x</p:attrName>
                                        </p:attrNameLst>
                                      </p:cBhvr>
                                      <p:tavLst>
                                        <p:tav tm="0">
                                          <p:val>
                                            <p:strVal val="#ppt_x"/>
                                          </p:val>
                                        </p:tav>
                                        <p:tav tm="100000">
                                          <p:val>
                                            <p:strVal val="#ppt_x"/>
                                          </p:val>
                                        </p:tav>
                                      </p:tavLst>
                                    </p:anim>
                                    <p:anim calcmode="lin" valueType="num">
                                      <p:cBhvr>
                                        <p:cTn id="14" dur="500" fill="hold"/>
                                        <p:tgtEl>
                                          <p:spTgt spid="19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0"/>
                                        </p:tgtEl>
                                        <p:attrNameLst>
                                          <p:attrName>style.visibility</p:attrName>
                                        </p:attrNameLst>
                                      </p:cBhvr>
                                      <p:to>
                                        <p:strVal val="visible"/>
                                      </p:to>
                                    </p:set>
                                    <p:animEffect transition="in" filter="fade">
                                      <p:cBhvr>
                                        <p:cTn id="17" dur="500"/>
                                        <p:tgtEl>
                                          <p:spTgt spid="190"/>
                                        </p:tgtEl>
                                      </p:cBhvr>
                                    </p:animEffect>
                                    <p:anim calcmode="lin" valueType="num">
                                      <p:cBhvr>
                                        <p:cTn id="18" dur="500" fill="hold"/>
                                        <p:tgtEl>
                                          <p:spTgt spid="190"/>
                                        </p:tgtEl>
                                        <p:attrNameLst>
                                          <p:attrName>ppt_x</p:attrName>
                                        </p:attrNameLst>
                                      </p:cBhvr>
                                      <p:tavLst>
                                        <p:tav tm="0">
                                          <p:val>
                                            <p:strVal val="#ppt_x"/>
                                          </p:val>
                                        </p:tav>
                                        <p:tav tm="100000">
                                          <p:val>
                                            <p:strVal val="#ppt_x"/>
                                          </p:val>
                                        </p:tav>
                                      </p:tavLst>
                                    </p:anim>
                                    <p:anim calcmode="lin" valueType="num">
                                      <p:cBhvr>
                                        <p:cTn id="19" dur="500" fill="hold"/>
                                        <p:tgtEl>
                                          <p:spTgt spid="19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fade">
                                      <p:cBhvr>
                                        <p:cTn id="22" dur="500"/>
                                        <p:tgtEl>
                                          <p:spTgt spid="195"/>
                                        </p:tgtEl>
                                      </p:cBhvr>
                                    </p:animEffect>
                                    <p:anim calcmode="lin" valueType="num">
                                      <p:cBhvr>
                                        <p:cTn id="23" dur="500" fill="hold"/>
                                        <p:tgtEl>
                                          <p:spTgt spid="195"/>
                                        </p:tgtEl>
                                        <p:attrNameLst>
                                          <p:attrName>ppt_x</p:attrName>
                                        </p:attrNameLst>
                                      </p:cBhvr>
                                      <p:tavLst>
                                        <p:tav tm="0">
                                          <p:val>
                                            <p:strVal val="#ppt_x"/>
                                          </p:val>
                                        </p:tav>
                                        <p:tav tm="100000">
                                          <p:val>
                                            <p:strVal val="#ppt_x"/>
                                          </p:val>
                                        </p:tav>
                                      </p:tavLst>
                                    </p:anim>
                                    <p:anim calcmode="lin" valueType="num">
                                      <p:cBhvr>
                                        <p:cTn id="24" dur="500" fill="hold"/>
                                        <p:tgtEl>
                                          <p:spTgt spid="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p:bldP spid="190" grpId="0"/>
      <p:bldP spid="19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878589" y="610183"/>
            <a:ext cx="7386822" cy="994172"/>
          </a:xfrm>
          <a:prstGeom prst="rect">
            <a:avLst/>
          </a:prstGeom>
          <a:noFill/>
          <a:ln>
            <a:noFill/>
          </a:ln>
        </p:spPr>
        <p:txBody>
          <a:bodyPr spcFirstLastPara="1" wrap="square" lIns="68569" tIns="34275" rIns="68569" bIns="34275" anchor="b" anchorCtr="0">
            <a:noAutofit/>
          </a:bodyPr>
          <a:lstStyle/>
          <a:p>
            <a:pPr algn="ctr" defTabSz="685800">
              <a:lnSpc>
                <a:spcPct val="90000"/>
              </a:lnSpc>
              <a:buClr>
                <a:srgbClr val="FFFF66"/>
              </a:buClr>
              <a:buSzPts val="7200"/>
            </a:pPr>
            <a:r>
              <a:rPr lang="vi-VN" sz="5400" b="1">
                <a:solidFill>
                  <a:srgbClr val="FFFF66"/>
                </a:solidFill>
              </a:rPr>
              <a:t>NGÔI SAO MAY MẮN</a:t>
            </a:r>
            <a:endParaRPr sz="5400" b="1">
              <a:solidFill>
                <a:srgbClr val="FFFF66"/>
              </a:solidFill>
            </a:endParaRPr>
          </a:p>
        </p:txBody>
      </p:sp>
      <p:sp>
        <p:nvSpPr>
          <p:cNvPr id="85" name="Google Shape;85;p1"/>
          <p:cNvSpPr/>
          <p:nvPr/>
        </p:nvSpPr>
        <p:spPr>
          <a:xfrm>
            <a:off x="3142241" y="1942547"/>
            <a:ext cx="2859519" cy="259077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3">
              <a:alphaModFix/>
            </a:blip>
            <a:stretch>
              <a:fillRect/>
            </a:stretch>
          </a:blipFill>
          <a:ln>
            <a:noFill/>
          </a:ln>
        </p:spPr>
      </p:sp>
    </p:spTree>
  </p:cSld>
  <p:clrMapOvr>
    <a:masterClrMapping/>
  </p:clrMapOvr>
  <p:transition spd="med">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p:nvPr/>
        </p:nvSpPr>
        <p:spPr>
          <a:xfrm>
            <a:off x="1348918" y="2057400"/>
            <a:ext cx="6446162" cy="61722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sp>
      <p:pic>
        <p:nvPicPr>
          <p:cNvPr id="91" name="Google Shape;91;p2">
            <a:hlinkClick r:id="rId4" action="ppaction://hlinksldjump"/>
          </p:cNvPr>
          <p:cNvPicPr preferRelativeResize="0"/>
          <p:nvPr/>
        </p:nvPicPr>
        <p:blipFill rotWithShape="1">
          <a:blip r:embed="rId5">
            <a:alphaModFix/>
          </a:blip>
          <a:srcRect/>
          <a:stretch/>
        </p:blipFill>
        <p:spPr>
          <a:xfrm>
            <a:off x="39001" y="598805"/>
            <a:ext cx="1399154" cy="1458595"/>
          </a:xfrm>
          <a:prstGeom prst="rect">
            <a:avLst/>
          </a:prstGeom>
          <a:noFill/>
          <a:ln>
            <a:noFill/>
          </a:ln>
        </p:spPr>
      </p:pic>
      <p:pic>
        <p:nvPicPr>
          <p:cNvPr id="92" name="Google Shape;92;p2">
            <a:hlinkClick r:id="rId6" action="ppaction://hlinksldjump"/>
          </p:cNvPr>
          <p:cNvPicPr preferRelativeResize="0"/>
          <p:nvPr/>
        </p:nvPicPr>
        <p:blipFill rotWithShape="1">
          <a:blip r:embed="rId7">
            <a:alphaModFix/>
          </a:blip>
          <a:srcRect/>
          <a:stretch/>
        </p:blipFill>
        <p:spPr>
          <a:xfrm>
            <a:off x="1292484" y="1276483"/>
            <a:ext cx="1399154" cy="1499746"/>
          </a:xfrm>
          <a:prstGeom prst="rect">
            <a:avLst/>
          </a:prstGeom>
          <a:noFill/>
          <a:ln>
            <a:noFill/>
          </a:ln>
        </p:spPr>
      </p:pic>
      <p:pic>
        <p:nvPicPr>
          <p:cNvPr id="93" name="Google Shape;93;p2">
            <a:hlinkClick r:id="rId8" action="ppaction://hlinksldjump"/>
          </p:cNvPr>
          <p:cNvPicPr preferRelativeResize="0"/>
          <p:nvPr/>
        </p:nvPicPr>
        <p:blipFill rotWithShape="1">
          <a:blip r:embed="rId9">
            <a:alphaModFix/>
          </a:blip>
          <a:srcRect/>
          <a:stretch/>
        </p:blipFill>
        <p:spPr>
          <a:xfrm>
            <a:off x="3012444" y="1683532"/>
            <a:ext cx="1399154" cy="1431160"/>
          </a:xfrm>
          <a:prstGeom prst="rect">
            <a:avLst/>
          </a:prstGeom>
          <a:noFill/>
          <a:ln>
            <a:noFill/>
          </a:ln>
        </p:spPr>
      </p:pic>
      <p:pic>
        <p:nvPicPr>
          <p:cNvPr id="94" name="Google Shape;94;p2">
            <a:hlinkClick r:id="rId10" action="ppaction://hlinksldjump"/>
          </p:cNvPr>
          <p:cNvPicPr preferRelativeResize="0"/>
          <p:nvPr/>
        </p:nvPicPr>
        <p:blipFill rotWithShape="1">
          <a:blip r:embed="rId11">
            <a:alphaModFix/>
          </a:blip>
          <a:srcRect/>
          <a:stretch/>
        </p:blipFill>
        <p:spPr>
          <a:xfrm>
            <a:off x="4732404" y="1683532"/>
            <a:ext cx="1399154" cy="1490601"/>
          </a:xfrm>
          <a:prstGeom prst="rect">
            <a:avLst/>
          </a:prstGeom>
          <a:noFill/>
          <a:ln>
            <a:noFill/>
          </a:ln>
        </p:spPr>
      </p:pic>
      <p:pic>
        <p:nvPicPr>
          <p:cNvPr id="95" name="Google Shape;95;p2">
            <a:hlinkClick r:id="rId12" action="ppaction://hlinksldjump"/>
          </p:cNvPr>
          <p:cNvPicPr preferRelativeResize="0"/>
          <p:nvPr/>
        </p:nvPicPr>
        <p:blipFill rotWithShape="1">
          <a:blip r:embed="rId13">
            <a:alphaModFix/>
          </a:blip>
          <a:srcRect/>
          <a:stretch/>
        </p:blipFill>
        <p:spPr>
          <a:xfrm>
            <a:off x="6311264" y="1276483"/>
            <a:ext cx="1394581" cy="1458595"/>
          </a:xfrm>
          <a:prstGeom prst="rect">
            <a:avLst/>
          </a:prstGeom>
          <a:noFill/>
          <a:ln>
            <a:noFill/>
          </a:ln>
        </p:spPr>
      </p:pic>
      <p:sp>
        <p:nvSpPr>
          <p:cNvPr id="96" name="Google Shape;96;p2">
            <a:hlinkClick r:id="rId14" action="ppaction://hlinksldjump"/>
          </p:cNvPr>
          <p:cNvSpPr/>
          <p:nvPr/>
        </p:nvSpPr>
        <p:spPr>
          <a:xfrm>
            <a:off x="8458200" y="4457700"/>
            <a:ext cx="685800" cy="6858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accent4"/>
          </a:solidFill>
          <a:ln w="12700"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5" name="Picture 4">
            <a:hlinkClick r:id="rId15" action="ppaction://hlinksldjump"/>
            <a:extLst>
              <a:ext uri="{FF2B5EF4-FFF2-40B4-BE49-F238E27FC236}">
                <a16:creationId xmlns:a16="http://schemas.microsoft.com/office/drawing/2014/main" id="{8E121EBA-F928-438B-9A2B-856F2B54A6BE}"/>
              </a:ext>
            </a:extLst>
          </p:cNvPr>
          <p:cNvPicPr>
            <a:picLocks noChangeAspect="1"/>
          </p:cNvPicPr>
          <p:nvPr/>
        </p:nvPicPr>
        <p:blipFill>
          <a:blip r:embed="rId16"/>
          <a:stretch>
            <a:fillRect/>
          </a:stretch>
        </p:blipFill>
        <p:spPr>
          <a:xfrm>
            <a:off x="7677000" y="707364"/>
            <a:ext cx="1444877" cy="148755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1"/>
                                        </p:tgtEl>
                                      </p:cBhvr>
                                    </p:animEffect>
                                    <p:set>
                                      <p:cBhvr>
                                        <p:cTn id="7" dur="1" fill="hold">
                                          <p:stCondLst>
                                            <p:cond delay="500"/>
                                          </p:stCondLst>
                                        </p:cTn>
                                        <p:tgtEl>
                                          <p:spTgt spid="9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2"/>
                                        </p:tgtEl>
                                      </p:cBhvr>
                                    </p:animEffect>
                                    <p:set>
                                      <p:cBhvr>
                                        <p:cTn id="12" dur="1" fill="hold">
                                          <p:stCondLst>
                                            <p:cond delay="500"/>
                                          </p:stCondLst>
                                        </p:cTn>
                                        <p:tgtEl>
                                          <p:spTgt spid="9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3"/>
                                        </p:tgtEl>
                                      </p:cBhvr>
                                    </p:animEffect>
                                    <p:set>
                                      <p:cBhvr>
                                        <p:cTn id="17" dur="1" fill="hold">
                                          <p:stCondLst>
                                            <p:cond delay="500"/>
                                          </p:stCondLst>
                                        </p:cTn>
                                        <p:tgtEl>
                                          <p:spTgt spid="9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4"/>
                                        </p:tgtEl>
                                      </p:cBhvr>
                                    </p:animEffect>
                                    <p:set>
                                      <p:cBhvr>
                                        <p:cTn id="22" dur="1" fill="hold">
                                          <p:stCondLst>
                                            <p:cond delay="500"/>
                                          </p:stCondLst>
                                        </p:cTn>
                                        <p:tgtEl>
                                          <p:spTgt spid="9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5"/>
                                        </p:tgtEl>
                                      </p:cBhvr>
                                    </p:animEffect>
                                    <p:set>
                                      <p:cBhvr>
                                        <p:cTn id="27" dur="1" fill="hold">
                                          <p:stCondLst>
                                            <p:cond delay="500"/>
                                          </p:stCondLst>
                                        </p:cTn>
                                        <p:tgtEl>
                                          <p:spTgt spid="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en-US" sz="2700" b="1" dirty="0" err="1"/>
              <a:t>Câu</a:t>
            </a:r>
            <a:r>
              <a:rPr lang="en-US" sz="2700" b="1" dirty="0"/>
              <a:t> 1. </a:t>
            </a:r>
            <a:r>
              <a:rPr lang="vi-VN" sz="2700" dirty="0"/>
              <a:t>Bộ phận ngoại biên gồm</a:t>
            </a:r>
            <a:endParaRPr sz="2700" dirty="0"/>
          </a:p>
        </p:txBody>
      </p:sp>
      <p:sp>
        <p:nvSpPr>
          <p:cNvPr id="102" name="Google Shape;102;p3"/>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A. Dây thần kinh, hạch thần kinh</a:t>
            </a:r>
            <a:endParaRPr lang="en-US" sz="2700" dirty="0"/>
          </a:p>
        </p:txBody>
      </p:sp>
      <p:sp>
        <p:nvSpPr>
          <p:cNvPr id="103" name="Google Shape;103;p3"/>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 Tim, gan</a:t>
            </a:r>
            <a:endParaRPr sz="2700" dirty="0"/>
          </a:p>
        </p:txBody>
      </p:sp>
      <p:sp>
        <p:nvSpPr>
          <p:cNvPr id="104" name="Google Shape;104;p3"/>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B. Não bộ, tủy sống</a:t>
            </a:r>
            <a:endParaRPr sz="2700" dirty="0"/>
          </a:p>
        </p:txBody>
      </p:sp>
      <p:sp>
        <p:nvSpPr>
          <p:cNvPr id="105" name="Google Shape;105;p3"/>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D. Hồng cầu, bạch cầu</a:t>
            </a:r>
            <a:endParaRPr sz="2700" dirty="0"/>
          </a:p>
        </p:txBody>
      </p:sp>
      <p:pic>
        <p:nvPicPr>
          <p:cNvPr id="106" name="Google Shape;106;p3">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07" name="Google Shape;107;p3"/>
          <p:cNvSpPr/>
          <p:nvPr/>
        </p:nvSpPr>
        <p:spPr>
          <a:xfrm>
            <a:off x="656639" y="2003749"/>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A. Dây thần kinh, hạch thần kinh</a:t>
            </a:r>
            <a:endParaRPr lang="en-US" sz="27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par>
                                <p:cTn id="13" presetID="10" presetClass="entr" presetSubtype="0"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500"/>
                                        <p:tgtEl>
                                          <p:spTgt spid="104"/>
                                        </p:tgtEl>
                                      </p:cBhvr>
                                    </p:animEffect>
                                  </p:childTnLst>
                                </p:cTn>
                              </p:par>
                              <p:par>
                                <p:cTn id="16" presetID="10" presetClass="entr" presetSubtype="0" fill="hold" nodeType="with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fade">
                                      <p:cBhvr>
                                        <p:cTn id="18" dur="500"/>
                                        <p:tgtEl>
                                          <p:spTgt spid="103"/>
                                        </p:tgtEl>
                                      </p:cBhvr>
                                    </p:animEffect>
                                  </p:childTnLst>
                                </p:cTn>
                              </p:par>
                              <p:par>
                                <p:cTn id="19" presetID="10" presetClass="entr" presetSubtype="0"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500"/>
                                        <p:tgtEl>
                                          <p:spTgt spid="10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a:t>Câu 2:</a:t>
            </a:r>
            <a:endParaRPr sz="2700"/>
          </a:p>
        </p:txBody>
      </p:sp>
      <p:sp>
        <p:nvSpPr>
          <p:cNvPr id="113" name="Google Shape;113;p4"/>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A. Có chế độ dinh dưỡng hợp lý</a:t>
            </a:r>
            <a:endParaRPr sz="2700" dirty="0"/>
          </a:p>
        </p:txBody>
      </p:sp>
      <p:sp>
        <p:nvSpPr>
          <p:cNvPr id="114" name="Google Shape;114;p4"/>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 Tránh sử dụng, lạm dụng các chất kích thích</a:t>
            </a:r>
            <a:endParaRPr sz="2700" dirty="0"/>
          </a:p>
        </p:txBody>
      </p:sp>
      <p:sp>
        <p:nvSpPr>
          <p:cNvPr id="115" name="Google Shape;115;p4"/>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B. Uống rượu trước khi đi ngủ để ngủ ngon hơn</a:t>
            </a:r>
            <a:endParaRPr sz="2700" dirty="0"/>
          </a:p>
        </p:txBody>
      </p:sp>
      <p:sp>
        <p:nvSpPr>
          <p:cNvPr id="116" name="Google Shape;116;p4"/>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D. Tránh sử dụng các chất gây nghiện có hại cho hệ thần kinh</a:t>
            </a:r>
            <a:endParaRPr sz="2700" dirty="0"/>
          </a:p>
        </p:txBody>
      </p:sp>
      <p:pic>
        <p:nvPicPr>
          <p:cNvPr id="117" name="Google Shape;117;p4">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18" name="Google Shape;118;p4"/>
          <p:cNvSpPr/>
          <p:nvPr/>
        </p:nvSpPr>
        <p:spPr>
          <a:xfrm>
            <a:off x="4679304" y="2003750"/>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B. Uống rượu trước khi đi ngủ để ngủ ngon hơn</a:t>
            </a:r>
            <a:endParaRPr sz="27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par>
                                <p:cTn id="13" presetID="10" presetClass="entr" presetSubtype="0"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500"/>
                                        <p:tgtEl>
                                          <p:spTgt spid="115"/>
                                        </p:tgtEl>
                                      </p:cBhvr>
                                    </p:animEffect>
                                  </p:childTnLst>
                                </p:cTn>
                              </p:par>
                              <p:par>
                                <p:cTn id="16" presetID="10" presetClass="entr" presetSubtype="0" fill="hold" nodeType="with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childTnLst>
                                </p:cTn>
                              </p:par>
                              <p:par>
                                <p:cTn id="19" presetID="10" presetClass="entr" presetSubtype="0" fill="hold"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fade">
                                      <p:cBhvr>
                                        <p:cTn id="21" dur="500"/>
                                        <p:tgtEl>
                                          <p:spTgt spid="1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fade">
                                      <p:cBhvr>
                                        <p:cTn id="26"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b="1" dirty="0"/>
              <a:t>Câu 3:</a:t>
            </a:r>
            <a:r>
              <a:rPr lang="en-US" sz="2700" b="1" dirty="0"/>
              <a:t> </a:t>
            </a:r>
            <a:r>
              <a:rPr lang="vi-VN" sz="2700" dirty="0"/>
              <a:t>Mắt chỉ có khả năng nhìn gần là</a:t>
            </a:r>
            <a:endParaRPr sz="2700" dirty="0"/>
          </a:p>
        </p:txBody>
      </p:sp>
      <p:sp>
        <p:nvSpPr>
          <p:cNvPr id="124" name="Google Shape;124;p5"/>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A. Bệnh đau mắt đỏ</a:t>
            </a:r>
            <a:endParaRPr sz="2700" dirty="0"/>
          </a:p>
        </p:txBody>
      </p:sp>
      <p:sp>
        <p:nvSpPr>
          <p:cNvPr id="125" name="Google Shape;125;p5"/>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 Tật cận thị</a:t>
            </a:r>
            <a:endParaRPr sz="2700" dirty="0"/>
          </a:p>
        </p:txBody>
      </p:sp>
      <p:sp>
        <p:nvSpPr>
          <p:cNvPr id="126" name="Google Shape;126;p5"/>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B. Bệnh đục thủy tinh thể</a:t>
            </a:r>
            <a:endParaRPr sz="2700" dirty="0"/>
          </a:p>
        </p:txBody>
      </p:sp>
      <p:sp>
        <p:nvSpPr>
          <p:cNvPr id="127" name="Google Shape;127;p5"/>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D. Tật viễn thị</a:t>
            </a:r>
            <a:endParaRPr sz="2700" dirty="0"/>
          </a:p>
        </p:txBody>
      </p:sp>
      <p:pic>
        <p:nvPicPr>
          <p:cNvPr id="128" name="Google Shape;128;p5">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29" name="Google Shape;129;p5"/>
          <p:cNvSpPr/>
          <p:nvPr/>
        </p:nvSpPr>
        <p:spPr>
          <a:xfrm>
            <a:off x="656641" y="3403342"/>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 Tật cận thị</a:t>
            </a:r>
            <a:endParaRPr sz="27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par>
                                <p:cTn id="13" presetID="10" presetClass="entr" presetSubtype="0" fill="hold"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500"/>
                                        <p:tgtEl>
                                          <p:spTgt spid="126"/>
                                        </p:tgtEl>
                                      </p:cBhvr>
                                    </p:animEffect>
                                  </p:childTnLst>
                                </p:cTn>
                              </p:par>
                              <p:par>
                                <p:cTn id="16" presetID="10" presetClass="entr" presetSubtype="0"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Effect transition="in" filter="fade">
                                      <p:cBhvr>
                                        <p:cTn id="18" dur="500"/>
                                        <p:tgtEl>
                                          <p:spTgt spid="125"/>
                                        </p:tgtEl>
                                      </p:cBhvr>
                                    </p:animEffect>
                                  </p:childTnLst>
                                </p:cTn>
                              </p:par>
                              <p:par>
                                <p:cTn id="19" presetID="10" presetClass="entr" presetSubtype="0" fill="hold" nodeType="with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fade">
                                      <p:cBhvr>
                                        <p:cTn id="21" dur="500"/>
                                        <p:tgtEl>
                                          <p:spTgt spid="1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9"/>
                                        </p:tgtEl>
                                        <p:attrNameLst>
                                          <p:attrName>style.visibility</p:attrName>
                                        </p:attrNameLst>
                                      </p:cBhvr>
                                      <p:to>
                                        <p:strVal val="visible"/>
                                      </p:to>
                                    </p:set>
                                    <p:animEffect transition="in" filter="fade">
                                      <p:cBhvr>
                                        <p:cTn id="26"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Câu 4:</a:t>
            </a:r>
            <a:r>
              <a:rPr lang="en-US" sz="2700" dirty="0"/>
              <a:t> </a:t>
            </a:r>
            <a:r>
              <a:rPr lang="vi-VN" sz="2700" dirty="0"/>
              <a:t>Chất không gây hại cho hệ thần kinh là</a:t>
            </a:r>
            <a:endParaRPr sz="2700" dirty="0"/>
          </a:p>
        </p:txBody>
      </p:sp>
      <p:sp>
        <p:nvSpPr>
          <p:cNvPr id="135" name="Google Shape;135;p6"/>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A. Nicotine</a:t>
            </a:r>
            <a:endParaRPr sz="2700" dirty="0"/>
          </a:p>
        </p:txBody>
      </p:sp>
      <p:sp>
        <p:nvSpPr>
          <p:cNvPr id="136" name="Google Shape;136;p6"/>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 Alcohol</a:t>
            </a:r>
            <a:endParaRPr sz="2700" dirty="0"/>
          </a:p>
        </p:txBody>
      </p:sp>
      <p:sp>
        <p:nvSpPr>
          <p:cNvPr id="137" name="Google Shape;137;p6"/>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B. Ma túy</a:t>
            </a:r>
            <a:endParaRPr sz="2700" dirty="0"/>
          </a:p>
        </p:txBody>
      </p:sp>
      <p:sp>
        <p:nvSpPr>
          <p:cNvPr id="138" name="Google Shape;138;p6"/>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D. Vitamin trong rau củ</a:t>
            </a:r>
            <a:endParaRPr sz="2700" dirty="0"/>
          </a:p>
        </p:txBody>
      </p:sp>
      <p:pic>
        <p:nvPicPr>
          <p:cNvPr id="139" name="Google Shape;139;p6">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40" name="Google Shape;140;p6"/>
          <p:cNvSpPr/>
          <p:nvPr/>
        </p:nvSpPr>
        <p:spPr>
          <a:xfrm>
            <a:off x="4679301" y="3403342"/>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D. Vitamin trong rau củ</a:t>
            </a:r>
            <a:endParaRPr sz="27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500"/>
                                        <p:tgtEl>
                                          <p:spTgt spid="135"/>
                                        </p:tgtEl>
                                      </p:cBhvr>
                                    </p:animEffect>
                                  </p:childTnLst>
                                </p:cTn>
                              </p:par>
                              <p:par>
                                <p:cTn id="13" presetID="10" presetClass="entr" presetSubtype="0" fill="hold" nodeType="withEffect">
                                  <p:stCondLst>
                                    <p:cond delay="0"/>
                                  </p:stCondLst>
                                  <p:childTnLst>
                                    <p:set>
                                      <p:cBhvr>
                                        <p:cTn id="14" dur="1" fill="hold">
                                          <p:stCondLst>
                                            <p:cond delay="0"/>
                                          </p:stCondLst>
                                        </p:cTn>
                                        <p:tgtEl>
                                          <p:spTgt spid="137"/>
                                        </p:tgtEl>
                                        <p:attrNameLst>
                                          <p:attrName>style.visibility</p:attrName>
                                        </p:attrNameLst>
                                      </p:cBhvr>
                                      <p:to>
                                        <p:strVal val="visible"/>
                                      </p:to>
                                    </p:set>
                                    <p:animEffect transition="in" filter="fade">
                                      <p:cBhvr>
                                        <p:cTn id="15" dur="500"/>
                                        <p:tgtEl>
                                          <p:spTgt spid="137"/>
                                        </p:tgtEl>
                                      </p:cBhvr>
                                    </p:animEffect>
                                  </p:childTnLst>
                                </p:cTn>
                              </p:par>
                              <p:par>
                                <p:cTn id="16" presetID="10" presetClass="entr" presetSubtype="0" fill="hold"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500"/>
                                        <p:tgtEl>
                                          <p:spTgt spid="136"/>
                                        </p:tgtEl>
                                      </p:cBhvr>
                                    </p:animEffect>
                                  </p:childTnLst>
                                </p:cTn>
                              </p:par>
                              <p:par>
                                <p:cTn id="19" presetID="10" presetClass="entr" presetSubtype="0" fill="hold" nodeType="withEffect">
                                  <p:stCondLst>
                                    <p:cond delay="0"/>
                                  </p:stCondLst>
                                  <p:childTnLst>
                                    <p:set>
                                      <p:cBhvr>
                                        <p:cTn id="20" dur="1" fill="hold">
                                          <p:stCondLst>
                                            <p:cond delay="0"/>
                                          </p:stCondLst>
                                        </p:cTn>
                                        <p:tgtEl>
                                          <p:spTgt spid="138"/>
                                        </p:tgtEl>
                                        <p:attrNameLst>
                                          <p:attrName>style.visibility</p:attrName>
                                        </p:attrNameLst>
                                      </p:cBhvr>
                                      <p:to>
                                        <p:strVal val="visible"/>
                                      </p:to>
                                    </p:set>
                                    <p:animEffect transition="in" filter="fade">
                                      <p:cBhvr>
                                        <p:cTn id="21" dur="500"/>
                                        <p:tgtEl>
                                          <p:spTgt spid="1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fade">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b="1" dirty="0"/>
              <a:t>Câu 5:</a:t>
            </a:r>
            <a:r>
              <a:rPr lang="en-US" sz="2700" b="1" dirty="0"/>
              <a:t> </a:t>
            </a:r>
            <a:r>
              <a:rPr lang="vi-VN" sz="2700" dirty="0"/>
              <a:t>Một bạn có các triệu chứng như đau nhức trong tai thường xuyên, đau đầu kéo dài, ù tai, có dịch trong tai. Người này có thể bị</a:t>
            </a:r>
            <a:endParaRPr sz="2700" dirty="0"/>
          </a:p>
        </p:txBody>
      </p:sp>
      <p:sp>
        <p:nvSpPr>
          <p:cNvPr id="146" name="Google Shape;146;p7"/>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A. Viêm tai giữa</a:t>
            </a:r>
            <a:endParaRPr sz="2700" dirty="0"/>
          </a:p>
        </p:txBody>
      </p:sp>
      <p:sp>
        <p:nvSpPr>
          <p:cNvPr id="147" name="Google Shape;147;p7"/>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 Viêm tai trong</a:t>
            </a:r>
            <a:endParaRPr sz="2700" dirty="0"/>
          </a:p>
        </p:txBody>
      </p:sp>
      <p:sp>
        <p:nvSpPr>
          <p:cNvPr id="148" name="Google Shape;148;p7"/>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B. Viêm tai ngoài</a:t>
            </a:r>
            <a:endParaRPr sz="2700" dirty="0"/>
          </a:p>
        </p:txBody>
      </p:sp>
      <p:sp>
        <p:nvSpPr>
          <p:cNvPr id="149" name="Google Shape;149;p7"/>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D. Điếc</a:t>
            </a:r>
            <a:endParaRPr sz="2700" dirty="0"/>
          </a:p>
        </p:txBody>
      </p:sp>
      <p:pic>
        <p:nvPicPr>
          <p:cNvPr id="150" name="Google Shape;150;p7">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51" name="Google Shape;151;p7"/>
          <p:cNvSpPr/>
          <p:nvPr/>
        </p:nvSpPr>
        <p:spPr>
          <a:xfrm>
            <a:off x="656641" y="2003750"/>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A. Viêm tai giữa</a:t>
            </a:r>
            <a:endParaRPr sz="27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500"/>
                                        <p:tgtEl>
                                          <p:spTgt spid="146"/>
                                        </p:tgtEl>
                                      </p:cBhvr>
                                    </p:animEffect>
                                  </p:childTnLst>
                                </p:cTn>
                              </p:par>
                              <p:par>
                                <p:cTn id="13" presetID="10" presetClass="entr" presetSubtype="0" fill="hold" nodeType="with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fade">
                                      <p:cBhvr>
                                        <p:cTn id="15" dur="500"/>
                                        <p:tgtEl>
                                          <p:spTgt spid="148"/>
                                        </p:tgtEl>
                                      </p:cBhvr>
                                    </p:animEffect>
                                  </p:childTnLst>
                                </p:cTn>
                              </p:par>
                              <p:par>
                                <p:cTn id="16" presetID="10" presetClass="entr" presetSubtype="0" fill="hold" nodeType="withEffect">
                                  <p:stCondLst>
                                    <p:cond delay="0"/>
                                  </p:stCondLst>
                                  <p:childTnLst>
                                    <p:set>
                                      <p:cBhvr>
                                        <p:cTn id="17" dur="1" fill="hold">
                                          <p:stCondLst>
                                            <p:cond delay="0"/>
                                          </p:stCondLst>
                                        </p:cTn>
                                        <p:tgtEl>
                                          <p:spTgt spid="147"/>
                                        </p:tgtEl>
                                        <p:attrNameLst>
                                          <p:attrName>style.visibility</p:attrName>
                                        </p:attrNameLst>
                                      </p:cBhvr>
                                      <p:to>
                                        <p:strVal val="visible"/>
                                      </p:to>
                                    </p:set>
                                    <p:animEffect transition="in" filter="fade">
                                      <p:cBhvr>
                                        <p:cTn id="18" dur="500"/>
                                        <p:tgtEl>
                                          <p:spTgt spid="147"/>
                                        </p:tgtEl>
                                      </p:cBhvr>
                                    </p:animEffect>
                                  </p:childTnLst>
                                </p:cTn>
                              </p:par>
                              <p:par>
                                <p:cTn id="19" presetID="10" presetClass="entr" presetSubtype="0" fill="hold" nodeType="with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fade">
                                      <p:cBhvr>
                                        <p:cTn id="21" dur="500"/>
                                        <p:tgtEl>
                                          <p:spTgt spid="1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fade">
                                      <p:cBhvr>
                                        <p:cTn id="26"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DF2640-5381-46C6-896A-CF9913086D4A}"/>
              </a:ext>
            </a:extLst>
          </p:cNvPr>
          <p:cNvSpPr txBox="1"/>
          <p:nvPr/>
        </p:nvSpPr>
        <p:spPr>
          <a:xfrm>
            <a:off x="225468" y="392579"/>
            <a:ext cx="8693063" cy="4358342"/>
          </a:xfrm>
          <a:prstGeom prst="roundRect">
            <a:avLst>
              <a:gd name="adj" fmla="val 7367"/>
            </a:avLst>
          </a:prstGeom>
          <a:solidFill>
            <a:schemeClr val="bg1"/>
          </a:solidFill>
        </p:spPr>
        <p:txBody>
          <a:bodyPr wrap="square">
            <a:spAutoFit/>
          </a:bodyPr>
          <a:lstStyle/>
          <a:p>
            <a:pPr algn="just">
              <a:lnSpc>
                <a:spcPct val="150000"/>
              </a:lnSpc>
            </a:pPr>
            <a:r>
              <a:rPr lang="vi-VN" sz="1800" b="1" dirty="0">
                <a:effectLst/>
                <a:latin typeface="+mn-lt"/>
                <a:ea typeface="Times New Roman" panose="02020603050405020304" pitchFamily="18" charset="0"/>
              </a:rPr>
              <a:t>Câu 6:</a:t>
            </a:r>
            <a:r>
              <a:rPr lang="vi-VN" sz="1800" dirty="0">
                <a:effectLst/>
                <a:latin typeface="+mn-lt"/>
                <a:ea typeface="Times New Roman" panose="02020603050405020304" pitchFamily="18" charset="0"/>
              </a:rPr>
              <a:t> Cho các phát biểu sau sự di chuyển của sóng âm qua các bộ phận của tai</a:t>
            </a:r>
            <a:endParaRPr lang="en-US" sz="1800" dirty="0">
              <a:effectLst/>
              <a:latin typeface="+mn-lt"/>
              <a:ea typeface="Calibri" panose="020F0502020204030204" pitchFamily="34" charset="0"/>
            </a:endParaRPr>
          </a:p>
          <a:p>
            <a:pPr algn="just">
              <a:lnSpc>
                <a:spcPct val="150000"/>
              </a:lnSpc>
            </a:pPr>
            <a:r>
              <a:rPr lang="vi-VN" sz="1800" dirty="0">
                <a:effectLst/>
                <a:latin typeface="+mn-lt"/>
                <a:ea typeface="Times New Roman" panose="02020603050405020304" pitchFamily="18" charset="0"/>
              </a:rPr>
              <a:t>(1) Sóng âm thanh từ nguồn âm phát ra được vành tai hứng lấy, truyền qua ống tai và làm rung màng nhĩ</a:t>
            </a:r>
            <a:endParaRPr lang="en-US" sz="1800" dirty="0">
              <a:effectLst/>
              <a:latin typeface="+mn-lt"/>
              <a:ea typeface="Calibri" panose="020F0502020204030204" pitchFamily="34" charset="0"/>
            </a:endParaRPr>
          </a:p>
          <a:p>
            <a:pPr algn="just">
              <a:lnSpc>
                <a:spcPct val="150000"/>
              </a:lnSpc>
            </a:pPr>
            <a:r>
              <a:rPr lang="vi-VN" sz="1800" dirty="0">
                <a:effectLst/>
                <a:latin typeface="+mn-lt"/>
                <a:ea typeface="Times New Roman" panose="02020603050405020304" pitchFamily="18" charset="0"/>
              </a:rPr>
              <a:t>(2) Các rung động truyền qua chuỗi xương tai đến ốc tai</a:t>
            </a:r>
            <a:endParaRPr lang="en-US" sz="1800" dirty="0">
              <a:effectLst/>
              <a:latin typeface="+mn-lt"/>
              <a:ea typeface="Calibri" panose="020F0502020204030204" pitchFamily="34" charset="0"/>
            </a:endParaRPr>
          </a:p>
          <a:p>
            <a:pPr algn="just">
              <a:lnSpc>
                <a:spcPct val="150000"/>
              </a:lnSpc>
            </a:pPr>
            <a:r>
              <a:rPr lang="vi-VN" sz="1800" dirty="0">
                <a:effectLst/>
                <a:latin typeface="+mn-lt"/>
                <a:ea typeface="Times New Roman" panose="02020603050405020304" pitchFamily="18" charset="0"/>
              </a:rPr>
              <a:t>(3) Các tế bào thần kinh cảm giác trong ốc tai chuyển đổi các rung động này thành các xung thần kinh, sau đó, truyền về não bộ và cho ta nhận biết âm thanh</a:t>
            </a:r>
            <a:endParaRPr lang="en-US" sz="1800" dirty="0">
              <a:effectLst/>
              <a:latin typeface="+mn-lt"/>
              <a:ea typeface="Calibri" panose="020F0502020204030204" pitchFamily="34" charset="0"/>
            </a:endParaRPr>
          </a:p>
          <a:p>
            <a:pPr algn="just">
              <a:lnSpc>
                <a:spcPct val="150000"/>
              </a:lnSpc>
            </a:pPr>
            <a:r>
              <a:rPr lang="vi-VN" sz="1800" dirty="0">
                <a:effectLst/>
                <a:latin typeface="+mn-lt"/>
                <a:ea typeface="Times New Roman" panose="02020603050405020304" pitchFamily="18" charset="0"/>
              </a:rPr>
              <a:t>(4) Khi sóng âm đến màng nhĩ, làm cho màng nhĩ rung động</a:t>
            </a:r>
            <a:endParaRPr lang="en-US" sz="1800" dirty="0">
              <a:effectLst/>
              <a:latin typeface="+mn-lt"/>
              <a:ea typeface="Calibri" panose="020F0502020204030204" pitchFamily="34" charset="0"/>
            </a:endParaRPr>
          </a:p>
          <a:p>
            <a:pPr algn="just">
              <a:lnSpc>
                <a:spcPct val="150000"/>
              </a:lnSpc>
            </a:pPr>
            <a:r>
              <a:rPr lang="vi-VN" sz="1800" dirty="0">
                <a:effectLst/>
                <a:latin typeface="+mn-lt"/>
                <a:ea typeface="Times New Roman" panose="02020603050405020304" pitchFamily="18" charset="0"/>
              </a:rPr>
              <a:t>Thứ tự đúng là</a:t>
            </a:r>
            <a:endParaRPr lang="en-US" sz="1800" dirty="0">
              <a:effectLst/>
              <a:latin typeface="+mn-lt"/>
              <a:ea typeface="Calibri" panose="020F0502020204030204" pitchFamily="34" charset="0"/>
            </a:endParaRPr>
          </a:p>
          <a:p>
            <a:pPr algn="just">
              <a:lnSpc>
                <a:spcPct val="150000"/>
              </a:lnSpc>
            </a:pPr>
            <a:r>
              <a:rPr lang="vi-VN" sz="1800" dirty="0">
                <a:effectLst/>
                <a:latin typeface="+mn-lt"/>
                <a:ea typeface="Times New Roman" panose="02020603050405020304" pitchFamily="18" charset="0"/>
              </a:rPr>
              <a:t>A. (1) → (2) → (3) → (4) 		B. (4) → (3) → (2) → (1) </a:t>
            </a:r>
            <a:endParaRPr lang="en-US" sz="1800" dirty="0">
              <a:effectLst/>
              <a:latin typeface="+mn-lt"/>
              <a:ea typeface="Calibri" panose="020F0502020204030204" pitchFamily="34" charset="0"/>
            </a:endParaRPr>
          </a:p>
          <a:p>
            <a:pPr algn="just">
              <a:lnSpc>
                <a:spcPct val="150000"/>
              </a:lnSpc>
            </a:pPr>
            <a:r>
              <a:rPr lang="vi-VN" sz="1800" dirty="0">
                <a:effectLst/>
                <a:latin typeface="+mn-lt"/>
                <a:ea typeface="Times New Roman" panose="02020603050405020304" pitchFamily="18" charset="0"/>
              </a:rPr>
              <a:t>C. (1) → (4) → (3) → (2) 		D. (1) → (4) → (2) → (3)</a:t>
            </a:r>
            <a:endParaRPr lang="en-US" sz="1800" dirty="0">
              <a:effectLst/>
              <a:latin typeface="+mn-lt"/>
              <a:ea typeface="Calibri" panose="020F0502020204030204" pitchFamily="34" charset="0"/>
            </a:endParaRPr>
          </a:p>
        </p:txBody>
      </p:sp>
      <p:pic>
        <p:nvPicPr>
          <p:cNvPr id="2" name="Google Shape;150;p7">
            <a:hlinkClick r:id="rId2" action="ppaction://hlinksldjump"/>
            <a:extLst>
              <a:ext uri="{FF2B5EF4-FFF2-40B4-BE49-F238E27FC236}">
                <a16:creationId xmlns:a16="http://schemas.microsoft.com/office/drawing/2014/main" id="{93FDD837-D8F5-4A8F-9209-74E5A8DD5140}"/>
              </a:ext>
            </a:extLst>
          </p:cNvPr>
          <p:cNvPicPr preferRelativeResize="0"/>
          <p:nvPr/>
        </p:nvPicPr>
        <p:blipFill rotWithShape="1">
          <a:blip r:embed="rId3">
            <a:alphaModFix/>
          </a:blip>
          <a:srcRect/>
          <a:stretch/>
        </p:blipFill>
        <p:spPr>
          <a:xfrm>
            <a:off x="8442678" y="4401717"/>
            <a:ext cx="701323" cy="741784"/>
          </a:xfrm>
          <a:prstGeom prst="rect">
            <a:avLst/>
          </a:prstGeom>
          <a:noFill/>
          <a:ln>
            <a:noFill/>
          </a:ln>
        </p:spPr>
      </p:pic>
      <p:sp>
        <p:nvSpPr>
          <p:cNvPr id="5" name="Oval 4">
            <a:extLst>
              <a:ext uri="{FF2B5EF4-FFF2-40B4-BE49-F238E27FC236}">
                <a16:creationId xmlns:a16="http://schemas.microsoft.com/office/drawing/2014/main" id="{3E086A3A-0C70-4F90-B9AC-3A41F5AD8295}"/>
              </a:ext>
            </a:extLst>
          </p:cNvPr>
          <p:cNvSpPr/>
          <p:nvPr/>
        </p:nvSpPr>
        <p:spPr>
          <a:xfrm>
            <a:off x="3987487" y="4291104"/>
            <a:ext cx="346586" cy="368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408363"/>
      </p:ext>
    </p:extLst>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4" name="Google Shape;884;p40"/>
          <p:cNvSpPr txBox="1">
            <a:spLocks noGrp="1"/>
          </p:cNvSpPr>
          <p:nvPr>
            <p:ph type="title" idx="2"/>
          </p:nvPr>
        </p:nvSpPr>
        <p:spPr>
          <a:xfrm rot="1028">
            <a:off x="4070437" y="1513818"/>
            <a:ext cx="1002900" cy="58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latin typeface="+mj-lt"/>
              </a:rPr>
              <a:t>I.</a:t>
            </a:r>
            <a:endParaRPr sz="4800" b="1" dirty="0">
              <a:latin typeface="+mj-lt"/>
            </a:endParaRPr>
          </a:p>
        </p:txBody>
      </p:sp>
      <p:grpSp>
        <p:nvGrpSpPr>
          <p:cNvPr id="894" name="Google Shape;894;p40"/>
          <p:cNvGrpSpPr/>
          <p:nvPr/>
        </p:nvGrpSpPr>
        <p:grpSpPr>
          <a:xfrm rot="1023687">
            <a:off x="6375454" y="1169301"/>
            <a:ext cx="1741756" cy="1430513"/>
            <a:chOff x="7402250" y="1381800"/>
            <a:chExt cx="1741739" cy="1430499"/>
          </a:xfrm>
        </p:grpSpPr>
        <p:sp>
          <p:nvSpPr>
            <p:cNvPr id="895" name="Google Shape;895;p40"/>
            <p:cNvSpPr/>
            <p:nvPr/>
          </p:nvSpPr>
          <p:spPr>
            <a:xfrm>
              <a:off x="7402250" y="1381969"/>
              <a:ext cx="1741739" cy="1430330"/>
            </a:xfrm>
            <a:custGeom>
              <a:avLst/>
              <a:gdLst/>
              <a:ahLst/>
              <a:cxnLst/>
              <a:rect l="l" t="t" r="r" b="b"/>
              <a:pathLst>
                <a:path w="10285" h="8446" extrusionOk="0">
                  <a:moveTo>
                    <a:pt x="3749" y="1"/>
                  </a:moveTo>
                  <a:cubicBezTo>
                    <a:pt x="3350" y="1"/>
                    <a:pt x="3028" y="323"/>
                    <a:pt x="3028" y="721"/>
                  </a:cubicBezTo>
                  <a:cubicBezTo>
                    <a:pt x="3028" y="797"/>
                    <a:pt x="3039" y="869"/>
                    <a:pt x="3060" y="937"/>
                  </a:cubicBezTo>
                  <a:lnTo>
                    <a:pt x="1245" y="1986"/>
                  </a:lnTo>
                  <a:cubicBezTo>
                    <a:pt x="1113" y="1846"/>
                    <a:pt x="927" y="1760"/>
                    <a:pt x="721" y="1760"/>
                  </a:cubicBezTo>
                  <a:cubicBezTo>
                    <a:pt x="324" y="1760"/>
                    <a:pt x="0" y="2083"/>
                    <a:pt x="0" y="2480"/>
                  </a:cubicBezTo>
                  <a:cubicBezTo>
                    <a:pt x="0" y="2823"/>
                    <a:pt x="240" y="3110"/>
                    <a:pt x="561" y="3183"/>
                  </a:cubicBezTo>
                  <a:lnTo>
                    <a:pt x="561" y="5282"/>
                  </a:lnTo>
                  <a:cubicBezTo>
                    <a:pt x="240" y="5355"/>
                    <a:pt x="0" y="5642"/>
                    <a:pt x="0" y="5984"/>
                  </a:cubicBezTo>
                  <a:cubicBezTo>
                    <a:pt x="0" y="6382"/>
                    <a:pt x="324" y="6705"/>
                    <a:pt x="721" y="6705"/>
                  </a:cubicBezTo>
                  <a:cubicBezTo>
                    <a:pt x="935" y="6705"/>
                    <a:pt x="1126" y="6612"/>
                    <a:pt x="1258" y="6464"/>
                  </a:cubicBezTo>
                  <a:lnTo>
                    <a:pt x="3061" y="7506"/>
                  </a:lnTo>
                  <a:cubicBezTo>
                    <a:pt x="3039" y="7575"/>
                    <a:pt x="3028" y="7648"/>
                    <a:pt x="3028" y="7725"/>
                  </a:cubicBezTo>
                  <a:cubicBezTo>
                    <a:pt x="3028" y="8122"/>
                    <a:pt x="3350" y="8445"/>
                    <a:pt x="3749" y="8445"/>
                  </a:cubicBezTo>
                  <a:cubicBezTo>
                    <a:pt x="4146" y="8445"/>
                    <a:pt x="4469" y="8123"/>
                    <a:pt x="4469" y="7725"/>
                  </a:cubicBezTo>
                  <a:cubicBezTo>
                    <a:pt x="4469" y="7648"/>
                    <a:pt x="4457" y="7575"/>
                    <a:pt x="4435" y="7506"/>
                  </a:cubicBezTo>
                  <a:lnTo>
                    <a:pt x="5060" y="7145"/>
                  </a:lnTo>
                  <a:cubicBezTo>
                    <a:pt x="5132" y="7103"/>
                    <a:pt x="5156" y="7011"/>
                    <a:pt x="5116" y="6939"/>
                  </a:cubicBezTo>
                  <a:lnTo>
                    <a:pt x="5466" y="6737"/>
                  </a:lnTo>
                  <a:cubicBezTo>
                    <a:pt x="5494" y="6785"/>
                    <a:pt x="5544" y="6812"/>
                    <a:pt x="5596" y="6812"/>
                  </a:cubicBezTo>
                  <a:cubicBezTo>
                    <a:pt x="5622" y="6812"/>
                    <a:pt x="5647" y="6806"/>
                    <a:pt x="5671" y="6792"/>
                  </a:cubicBezTo>
                  <a:lnTo>
                    <a:pt x="6239" y="6464"/>
                  </a:lnTo>
                  <a:cubicBezTo>
                    <a:pt x="6371" y="6612"/>
                    <a:pt x="6562" y="6705"/>
                    <a:pt x="6775" y="6705"/>
                  </a:cubicBezTo>
                  <a:cubicBezTo>
                    <a:pt x="7173" y="6705"/>
                    <a:pt x="7496" y="6382"/>
                    <a:pt x="7496" y="5984"/>
                  </a:cubicBezTo>
                  <a:cubicBezTo>
                    <a:pt x="7496" y="5642"/>
                    <a:pt x="7257" y="5355"/>
                    <a:pt x="6936" y="5282"/>
                  </a:cubicBezTo>
                  <a:lnTo>
                    <a:pt x="6936" y="4843"/>
                  </a:lnTo>
                  <a:cubicBezTo>
                    <a:pt x="7167" y="4786"/>
                    <a:pt x="7348" y="4604"/>
                    <a:pt x="7405" y="4373"/>
                  </a:cubicBezTo>
                  <a:lnTo>
                    <a:pt x="7611" y="4373"/>
                  </a:lnTo>
                  <a:cubicBezTo>
                    <a:pt x="7683" y="4823"/>
                    <a:pt x="8074" y="5166"/>
                    <a:pt x="8542" y="5166"/>
                  </a:cubicBezTo>
                  <a:cubicBezTo>
                    <a:pt x="8642" y="5166"/>
                    <a:pt x="8739" y="5151"/>
                    <a:pt x="8831" y="5120"/>
                  </a:cubicBezTo>
                  <a:lnTo>
                    <a:pt x="9101" y="5390"/>
                  </a:lnTo>
                  <a:cubicBezTo>
                    <a:pt x="9040" y="5490"/>
                    <a:pt x="9007" y="5603"/>
                    <a:pt x="9007" y="5723"/>
                  </a:cubicBezTo>
                  <a:cubicBezTo>
                    <a:pt x="9007" y="5893"/>
                    <a:pt x="9074" y="6054"/>
                    <a:pt x="9195" y="6174"/>
                  </a:cubicBezTo>
                  <a:cubicBezTo>
                    <a:pt x="9315" y="6295"/>
                    <a:pt x="9476" y="6362"/>
                    <a:pt x="9646" y="6362"/>
                  </a:cubicBezTo>
                  <a:cubicBezTo>
                    <a:pt x="9817" y="6362"/>
                    <a:pt x="9978" y="6295"/>
                    <a:pt x="10098" y="6174"/>
                  </a:cubicBezTo>
                  <a:cubicBezTo>
                    <a:pt x="10218" y="6054"/>
                    <a:pt x="10284" y="5893"/>
                    <a:pt x="10284" y="5723"/>
                  </a:cubicBezTo>
                  <a:cubicBezTo>
                    <a:pt x="10284" y="5552"/>
                    <a:pt x="10218" y="5392"/>
                    <a:pt x="10098" y="5271"/>
                  </a:cubicBezTo>
                  <a:cubicBezTo>
                    <a:pt x="9978" y="5151"/>
                    <a:pt x="9817" y="5085"/>
                    <a:pt x="9646" y="5085"/>
                  </a:cubicBezTo>
                  <a:cubicBezTo>
                    <a:pt x="9527" y="5085"/>
                    <a:pt x="9413" y="5117"/>
                    <a:pt x="9314" y="5178"/>
                  </a:cubicBezTo>
                  <a:lnTo>
                    <a:pt x="9111" y="4975"/>
                  </a:lnTo>
                  <a:cubicBezTo>
                    <a:pt x="9216" y="4896"/>
                    <a:pt x="9304" y="4795"/>
                    <a:pt x="9370" y="4677"/>
                  </a:cubicBezTo>
                  <a:cubicBezTo>
                    <a:pt x="9410" y="4604"/>
                    <a:pt x="9384" y="4513"/>
                    <a:pt x="9310" y="4472"/>
                  </a:cubicBezTo>
                  <a:cubicBezTo>
                    <a:pt x="9306" y="4470"/>
                    <a:pt x="9302" y="4468"/>
                    <a:pt x="9298" y="4467"/>
                  </a:cubicBezTo>
                  <a:cubicBezTo>
                    <a:pt x="9322" y="4389"/>
                    <a:pt x="9335" y="4307"/>
                    <a:pt x="9335" y="4222"/>
                  </a:cubicBezTo>
                  <a:cubicBezTo>
                    <a:pt x="9335" y="4162"/>
                    <a:pt x="9328" y="4102"/>
                    <a:pt x="9315" y="4044"/>
                  </a:cubicBezTo>
                  <a:cubicBezTo>
                    <a:pt x="9320" y="4042"/>
                    <a:pt x="9324" y="4041"/>
                    <a:pt x="9329" y="4039"/>
                  </a:cubicBezTo>
                  <a:cubicBezTo>
                    <a:pt x="9404" y="4006"/>
                    <a:pt x="9439" y="3917"/>
                    <a:pt x="9406" y="3840"/>
                  </a:cubicBezTo>
                  <a:cubicBezTo>
                    <a:pt x="9340" y="3691"/>
                    <a:pt x="9237" y="3565"/>
                    <a:pt x="9112" y="3470"/>
                  </a:cubicBezTo>
                  <a:lnTo>
                    <a:pt x="9314" y="3268"/>
                  </a:lnTo>
                  <a:cubicBezTo>
                    <a:pt x="9413" y="3329"/>
                    <a:pt x="9527" y="3361"/>
                    <a:pt x="9646" y="3361"/>
                  </a:cubicBezTo>
                  <a:cubicBezTo>
                    <a:pt x="9817" y="3361"/>
                    <a:pt x="9978" y="3295"/>
                    <a:pt x="10098" y="3174"/>
                  </a:cubicBezTo>
                  <a:cubicBezTo>
                    <a:pt x="10218" y="3053"/>
                    <a:pt x="10284" y="2893"/>
                    <a:pt x="10284" y="2722"/>
                  </a:cubicBezTo>
                  <a:cubicBezTo>
                    <a:pt x="10284" y="2553"/>
                    <a:pt x="10218" y="2392"/>
                    <a:pt x="10098" y="2271"/>
                  </a:cubicBezTo>
                  <a:cubicBezTo>
                    <a:pt x="9978" y="2150"/>
                    <a:pt x="9817" y="2084"/>
                    <a:pt x="9646" y="2084"/>
                  </a:cubicBezTo>
                  <a:cubicBezTo>
                    <a:pt x="9476" y="2084"/>
                    <a:pt x="9315" y="2150"/>
                    <a:pt x="9195" y="2271"/>
                  </a:cubicBezTo>
                  <a:cubicBezTo>
                    <a:pt x="9074" y="2392"/>
                    <a:pt x="9007" y="2553"/>
                    <a:pt x="9007" y="2722"/>
                  </a:cubicBezTo>
                  <a:cubicBezTo>
                    <a:pt x="9007" y="2842"/>
                    <a:pt x="9040" y="2956"/>
                    <a:pt x="9101" y="3055"/>
                  </a:cubicBezTo>
                  <a:lnTo>
                    <a:pt x="8831" y="3325"/>
                  </a:lnTo>
                  <a:cubicBezTo>
                    <a:pt x="8739" y="3295"/>
                    <a:pt x="8642" y="3280"/>
                    <a:pt x="8542" y="3280"/>
                  </a:cubicBezTo>
                  <a:cubicBezTo>
                    <a:pt x="8073" y="3280"/>
                    <a:pt x="7683" y="3623"/>
                    <a:pt x="7611" y="4073"/>
                  </a:cubicBezTo>
                  <a:lnTo>
                    <a:pt x="7405" y="4073"/>
                  </a:lnTo>
                  <a:cubicBezTo>
                    <a:pt x="7348" y="3841"/>
                    <a:pt x="7167" y="3659"/>
                    <a:pt x="6936" y="3602"/>
                  </a:cubicBezTo>
                  <a:lnTo>
                    <a:pt x="6936" y="3183"/>
                  </a:lnTo>
                  <a:cubicBezTo>
                    <a:pt x="7256" y="3110"/>
                    <a:pt x="7496" y="2823"/>
                    <a:pt x="7496" y="2480"/>
                  </a:cubicBezTo>
                  <a:cubicBezTo>
                    <a:pt x="7496" y="2083"/>
                    <a:pt x="7173" y="1760"/>
                    <a:pt x="6775" y="1760"/>
                  </a:cubicBezTo>
                  <a:cubicBezTo>
                    <a:pt x="6570" y="1760"/>
                    <a:pt x="6383" y="1846"/>
                    <a:pt x="6252" y="1986"/>
                  </a:cubicBezTo>
                  <a:lnTo>
                    <a:pt x="4436" y="937"/>
                  </a:lnTo>
                  <a:cubicBezTo>
                    <a:pt x="4458" y="869"/>
                    <a:pt x="4469" y="797"/>
                    <a:pt x="4469" y="721"/>
                  </a:cubicBezTo>
                  <a:cubicBezTo>
                    <a:pt x="4469" y="323"/>
                    <a:pt x="4146" y="1"/>
                    <a:pt x="3749"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6" name="Google Shape;896;p40"/>
            <p:cNvSpPr/>
            <p:nvPr/>
          </p:nvSpPr>
          <p:spPr>
            <a:xfrm>
              <a:off x="7522655" y="1551488"/>
              <a:ext cx="1028786" cy="1090783"/>
            </a:xfrm>
            <a:custGeom>
              <a:avLst/>
              <a:gdLst/>
              <a:ahLst/>
              <a:cxnLst/>
              <a:rect l="l" t="t" r="r" b="b"/>
              <a:pathLst>
                <a:path w="6075" h="6441" extrusionOk="0">
                  <a:moveTo>
                    <a:pt x="2541" y="0"/>
                  </a:moveTo>
                  <a:lnTo>
                    <a:pt x="496" y="1181"/>
                  </a:lnTo>
                  <a:cubicBezTo>
                    <a:pt x="549" y="1268"/>
                    <a:pt x="581" y="1370"/>
                    <a:pt x="581" y="1479"/>
                  </a:cubicBezTo>
                  <a:cubicBezTo>
                    <a:pt x="581" y="1795"/>
                    <a:pt x="325" y="2050"/>
                    <a:pt x="10" y="2050"/>
                  </a:cubicBezTo>
                  <a:cubicBezTo>
                    <a:pt x="7" y="2050"/>
                    <a:pt x="4" y="2049"/>
                    <a:pt x="1" y="2049"/>
                  </a:cubicBezTo>
                  <a:lnTo>
                    <a:pt x="1" y="4414"/>
                  </a:lnTo>
                  <a:lnTo>
                    <a:pt x="10" y="4414"/>
                  </a:lnTo>
                  <a:cubicBezTo>
                    <a:pt x="325" y="4414"/>
                    <a:pt x="581" y="4668"/>
                    <a:pt x="581" y="4983"/>
                  </a:cubicBezTo>
                  <a:cubicBezTo>
                    <a:pt x="581" y="5086"/>
                    <a:pt x="554" y="5183"/>
                    <a:pt x="505" y="5265"/>
                  </a:cubicBezTo>
                  <a:lnTo>
                    <a:pt x="2542" y="6441"/>
                  </a:lnTo>
                  <a:cubicBezTo>
                    <a:pt x="2640" y="6269"/>
                    <a:pt x="2825" y="6154"/>
                    <a:pt x="3038" y="6154"/>
                  </a:cubicBezTo>
                  <a:cubicBezTo>
                    <a:pt x="3249" y="6154"/>
                    <a:pt x="3435" y="6269"/>
                    <a:pt x="3533" y="6441"/>
                  </a:cubicBezTo>
                  <a:lnTo>
                    <a:pt x="5569" y="5265"/>
                  </a:lnTo>
                  <a:cubicBezTo>
                    <a:pt x="5521" y="5183"/>
                    <a:pt x="5494" y="5086"/>
                    <a:pt x="5494" y="4983"/>
                  </a:cubicBezTo>
                  <a:cubicBezTo>
                    <a:pt x="5494" y="4668"/>
                    <a:pt x="5750" y="4414"/>
                    <a:pt x="6064" y="4414"/>
                  </a:cubicBezTo>
                  <a:lnTo>
                    <a:pt x="6074" y="4414"/>
                  </a:lnTo>
                  <a:lnTo>
                    <a:pt x="6074" y="3710"/>
                  </a:lnTo>
                  <a:lnTo>
                    <a:pt x="6073" y="3710"/>
                  </a:lnTo>
                  <a:cubicBezTo>
                    <a:pt x="5803" y="3710"/>
                    <a:pt x="5585" y="3492"/>
                    <a:pt x="5585" y="3221"/>
                  </a:cubicBezTo>
                  <a:cubicBezTo>
                    <a:pt x="5585" y="2952"/>
                    <a:pt x="5803" y="2734"/>
                    <a:pt x="6073" y="2734"/>
                  </a:cubicBezTo>
                  <a:lnTo>
                    <a:pt x="6074" y="2734"/>
                  </a:lnTo>
                  <a:lnTo>
                    <a:pt x="6074" y="2049"/>
                  </a:lnTo>
                  <a:cubicBezTo>
                    <a:pt x="6071" y="2049"/>
                    <a:pt x="6068" y="2050"/>
                    <a:pt x="6064" y="2050"/>
                  </a:cubicBezTo>
                  <a:cubicBezTo>
                    <a:pt x="5750" y="2050"/>
                    <a:pt x="5494" y="1795"/>
                    <a:pt x="5494" y="1479"/>
                  </a:cubicBezTo>
                  <a:cubicBezTo>
                    <a:pt x="5494" y="1370"/>
                    <a:pt x="5526" y="1268"/>
                    <a:pt x="5579" y="1181"/>
                  </a:cubicBezTo>
                  <a:lnTo>
                    <a:pt x="3534" y="0"/>
                  </a:lnTo>
                  <a:cubicBezTo>
                    <a:pt x="3437" y="173"/>
                    <a:pt x="3250" y="290"/>
                    <a:pt x="3038" y="290"/>
                  </a:cubicBezTo>
                  <a:cubicBezTo>
                    <a:pt x="2824" y="290"/>
                    <a:pt x="2638" y="173"/>
                    <a:pt x="2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0"/>
            <p:cNvSpPr/>
            <p:nvPr/>
          </p:nvSpPr>
          <p:spPr>
            <a:xfrm>
              <a:off x="7427821" y="1705427"/>
              <a:ext cx="193225" cy="193398"/>
            </a:xfrm>
            <a:custGeom>
              <a:avLst/>
              <a:gdLst/>
              <a:ahLst/>
              <a:cxnLst/>
              <a:rect l="l" t="t" r="r" b="b"/>
              <a:pathLst>
                <a:path w="1141" h="1142" extrusionOk="0">
                  <a:moveTo>
                    <a:pt x="570" y="0"/>
                  </a:moveTo>
                  <a:cubicBezTo>
                    <a:pt x="256" y="0"/>
                    <a:pt x="0" y="256"/>
                    <a:pt x="0" y="570"/>
                  </a:cubicBezTo>
                  <a:cubicBezTo>
                    <a:pt x="0" y="886"/>
                    <a:pt x="256" y="1141"/>
                    <a:pt x="570" y="1141"/>
                  </a:cubicBezTo>
                  <a:cubicBezTo>
                    <a:pt x="885" y="1141"/>
                    <a:pt x="1141" y="886"/>
                    <a:pt x="1141" y="570"/>
                  </a:cubicBezTo>
                  <a:cubicBezTo>
                    <a:pt x="1141" y="256"/>
                    <a:pt x="885" y="0"/>
                    <a:pt x="5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0"/>
            <p:cNvSpPr/>
            <p:nvPr/>
          </p:nvSpPr>
          <p:spPr>
            <a:xfrm>
              <a:off x="8453043" y="1705427"/>
              <a:ext cx="193225" cy="193398"/>
            </a:xfrm>
            <a:custGeom>
              <a:avLst/>
              <a:gdLst/>
              <a:ahLst/>
              <a:cxnLst/>
              <a:rect l="l" t="t" r="r" b="b"/>
              <a:pathLst>
                <a:path w="1141" h="1142" extrusionOk="0">
                  <a:moveTo>
                    <a:pt x="570" y="0"/>
                  </a:moveTo>
                  <a:cubicBezTo>
                    <a:pt x="256" y="0"/>
                    <a:pt x="0" y="256"/>
                    <a:pt x="0" y="570"/>
                  </a:cubicBezTo>
                  <a:cubicBezTo>
                    <a:pt x="0" y="886"/>
                    <a:pt x="256" y="1141"/>
                    <a:pt x="570" y="1141"/>
                  </a:cubicBezTo>
                  <a:cubicBezTo>
                    <a:pt x="885" y="1141"/>
                    <a:pt x="1141" y="886"/>
                    <a:pt x="1141" y="570"/>
                  </a:cubicBezTo>
                  <a:cubicBezTo>
                    <a:pt x="1141" y="256"/>
                    <a:pt x="885" y="0"/>
                    <a:pt x="5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0"/>
            <p:cNvSpPr/>
            <p:nvPr/>
          </p:nvSpPr>
          <p:spPr>
            <a:xfrm>
              <a:off x="7426975" y="2298321"/>
              <a:ext cx="195596" cy="193228"/>
            </a:xfrm>
            <a:custGeom>
              <a:avLst/>
              <a:gdLst/>
              <a:ahLst/>
              <a:cxnLst/>
              <a:rect l="l" t="t" r="r" b="b"/>
              <a:pathLst>
                <a:path w="1155" h="1141" extrusionOk="0">
                  <a:moveTo>
                    <a:pt x="578" y="0"/>
                  </a:moveTo>
                  <a:cubicBezTo>
                    <a:pt x="269" y="0"/>
                    <a:pt x="14" y="247"/>
                    <a:pt x="7" y="558"/>
                  </a:cubicBezTo>
                  <a:cubicBezTo>
                    <a:pt x="1" y="873"/>
                    <a:pt x="250" y="1134"/>
                    <a:pt x="564" y="1140"/>
                  </a:cubicBezTo>
                  <a:cubicBezTo>
                    <a:pt x="569" y="1140"/>
                    <a:pt x="574" y="1140"/>
                    <a:pt x="578" y="1140"/>
                  </a:cubicBezTo>
                  <a:cubicBezTo>
                    <a:pt x="887" y="1140"/>
                    <a:pt x="1141" y="894"/>
                    <a:pt x="1147" y="583"/>
                  </a:cubicBezTo>
                  <a:cubicBezTo>
                    <a:pt x="1154" y="268"/>
                    <a:pt x="905" y="8"/>
                    <a:pt x="590" y="0"/>
                  </a:cubicBezTo>
                  <a:cubicBezTo>
                    <a:pt x="586" y="0"/>
                    <a:pt x="582"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0"/>
            <p:cNvSpPr/>
            <p:nvPr/>
          </p:nvSpPr>
          <p:spPr>
            <a:xfrm>
              <a:off x="8453043" y="2298829"/>
              <a:ext cx="193225" cy="193228"/>
            </a:xfrm>
            <a:custGeom>
              <a:avLst/>
              <a:gdLst/>
              <a:ahLst/>
              <a:cxnLst/>
              <a:rect l="l" t="t" r="r" b="b"/>
              <a:pathLst>
                <a:path w="1141" h="1141" extrusionOk="0">
                  <a:moveTo>
                    <a:pt x="570" y="1"/>
                  </a:moveTo>
                  <a:cubicBezTo>
                    <a:pt x="256" y="1"/>
                    <a:pt x="0" y="255"/>
                    <a:pt x="0" y="570"/>
                  </a:cubicBezTo>
                  <a:cubicBezTo>
                    <a:pt x="0" y="885"/>
                    <a:pt x="256" y="1140"/>
                    <a:pt x="570" y="1140"/>
                  </a:cubicBezTo>
                  <a:cubicBezTo>
                    <a:pt x="885" y="1140"/>
                    <a:pt x="1141" y="885"/>
                    <a:pt x="1141" y="570"/>
                  </a:cubicBezTo>
                  <a:cubicBezTo>
                    <a:pt x="1141" y="255"/>
                    <a:pt x="885" y="1"/>
                    <a:pt x="5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7940263" y="2593497"/>
              <a:ext cx="193395" cy="193228"/>
            </a:xfrm>
            <a:custGeom>
              <a:avLst/>
              <a:gdLst/>
              <a:ahLst/>
              <a:cxnLst/>
              <a:rect l="l" t="t" r="r" b="b"/>
              <a:pathLst>
                <a:path w="1142" h="1141" extrusionOk="0">
                  <a:moveTo>
                    <a:pt x="572" y="1"/>
                  </a:moveTo>
                  <a:cubicBezTo>
                    <a:pt x="256" y="1"/>
                    <a:pt x="1" y="255"/>
                    <a:pt x="1" y="571"/>
                  </a:cubicBezTo>
                  <a:cubicBezTo>
                    <a:pt x="1" y="885"/>
                    <a:pt x="256" y="1140"/>
                    <a:pt x="572" y="1140"/>
                  </a:cubicBezTo>
                  <a:cubicBezTo>
                    <a:pt x="886" y="1140"/>
                    <a:pt x="1141" y="885"/>
                    <a:pt x="1141" y="571"/>
                  </a:cubicBezTo>
                  <a:cubicBezTo>
                    <a:pt x="1141" y="255"/>
                    <a:pt x="886" y="1"/>
                    <a:pt x="5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7940263" y="1407372"/>
              <a:ext cx="193395" cy="193398"/>
            </a:xfrm>
            <a:custGeom>
              <a:avLst/>
              <a:gdLst/>
              <a:ahLst/>
              <a:cxnLst/>
              <a:rect l="l" t="t" r="r" b="b"/>
              <a:pathLst>
                <a:path w="1142" h="1142" extrusionOk="0">
                  <a:moveTo>
                    <a:pt x="572" y="0"/>
                  </a:moveTo>
                  <a:cubicBezTo>
                    <a:pt x="256" y="0"/>
                    <a:pt x="1" y="256"/>
                    <a:pt x="1" y="571"/>
                  </a:cubicBezTo>
                  <a:cubicBezTo>
                    <a:pt x="1" y="886"/>
                    <a:pt x="256" y="1141"/>
                    <a:pt x="572" y="1141"/>
                  </a:cubicBezTo>
                  <a:cubicBezTo>
                    <a:pt x="886" y="1141"/>
                    <a:pt x="1141" y="886"/>
                    <a:pt x="1141" y="571"/>
                  </a:cubicBezTo>
                  <a:cubicBezTo>
                    <a:pt x="1141" y="256"/>
                    <a:pt x="886" y="0"/>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8468454" y="2014490"/>
              <a:ext cx="165283" cy="165286"/>
            </a:xfrm>
            <a:custGeom>
              <a:avLst/>
              <a:gdLst/>
              <a:ahLst/>
              <a:cxnLst/>
              <a:rect l="l" t="t" r="r" b="b"/>
              <a:pathLst>
                <a:path w="976" h="976" extrusionOk="0">
                  <a:moveTo>
                    <a:pt x="487" y="0"/>
                  </a:moveTo>
                  <a:cubicBezTo>
                    <a:pt x="218" y="0"/>
                    <a:pt x="0" y="218"/>
                    <a:pt x="0" y="487"/>
                  </a:cubicBezTo>
                  <a:cubicBezTo>
                    <a:pt x="0" y="757"/>
                    <a:pt x="218" y="976"/>
                    <a:pt x="487" y="976"/>
                  </a:cubicBezTo>
                  <a:cubicBezTo>
                    <a:pt x="758" y="976"/>
                    <a:pt x="976" y="757"/>
                    <a:pt x="976" y="487"/>
                  </a:cubicBezTo>
                  <a:cubicBezTo>
                    <a:pt x="976" y="218"/>
                    <a:pt x="758" y="0"/>
                    <a:pt x="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0"/>
            <p:cNvSpPr/>
            <p:nvPr/>
          </p:nvSpPr>
          <p:spPr>
            <a:xfrm>
              <a:off x="8953123" y="1760466"/>
              <a:ext cx="165453" cy="165286"/>
            </a:xfrm>
            <a:custGeom>
              <a:avLst/>
              <a:gdLst/>
              <a:ahLst/>
              <a:cxnLst/>
              <a:rect l="l" t="t" r="r" b="b"/>
              <a:pathLst>
                <a:path w="977" h="976" extrusionOk="0">
                  <a:moveTo>
                    <a:pt x="488" y="0"/>
                  </a:moveTo>
                  <a:cubicBezTo>
                    <a:pt x="219" y="0"/>
                    <a:pt x="0" y="218"/>
                    <a:pt x="0" y="487"/>
                  </a:cubicBezTo>
                  <a:cubicBezTo>
                    <a:pt x="0" y="756"/>
                    <a:pt x="219" y="975"/>
                    <a:pt x="488" y="975"/>
                  </a:cubicBezTo>
                  <a:cubicBezTo>
                    <a:pt x="758" y="975"/>
                    <a:pt x="977" y="756"/>
                    <a:pt x="977" y="487"/>
                  </a:cubicBezTo>
                  <a:cubicBezTo>
                    <a:pt x="977" y="218"/>
                    <a:pt x="758" y="0"/>
                    <a:pt x="4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0"/>
            <p:cNvSpPr/>
            <p:nvPr/>
          </p:nvSpPr>
          <p:spPr>
            <a:xfrm>
              <a:off x="8953123" y="2268346"/>
              <a:ext cx="165453" cy="165455"/>
            </a:xfrm>
            <a:custGeom>
              <a:avLst/>
              <a:gdLst/>
              <a:ahLst/>
              <a:cxnLst/>
              <a:rect l="l" t="t" r="r" b="b"/>
              <a:pathLst>
                <a:path w="977" h="977" extrusionOk="0">
                  <a:moveTo>
                    <a:pt x="488" y="0"/>
                  </a:moveTo>
                  <a:cubicBezTo>
                    <a:pt x="219" y="0"/>
                    <a:pt x="0" y="219"/>
                    <a:pt x="0" y="489"/>
                  </a:cubicBezTo>
                  <a:cubicBezTo>
                    <a:pt x="0" y="758"/>
                    <a:pt x="219" y="977"/>
                    <a:pt x="488" y="977"/>
                  </a:cubicBezTo>
                  <a:cubicBezTo>
                    <a:pt x="758" y="977"/>
                    <a:pt x="977" y="758"/>
                    <a:pt x="977" y="489"/>
                  </a:cubicBezTo>
                  <a:cubicBezTo>
                    <a:pt x="977" y="219"/>
                    <a:pt x="758" y="0"/>
                    <a:pt x="4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p:nvPr/>
          </p:nvSpPr>
          <p:spPr>
            <a:xfrm>
              <a:off x="8714514" y="1962669"/>
              <a:ext cx="268754" cy="268758"/>
            </a:xfrm>
            <a:custGeom>
              <a:avLst/>
              <a:gdLst/>
              <a:ahLst/>
              <a:cxnLst/>
              <a:rect l="l" t="t" r="r" b="b"/>
              <a:pathLst>
                <a:path w="1587" h="1587" extrusionOk="0">
                  <a:moveTo>
                    <a:pt x="793" y="0"/>
                  </a:moveTo>
                  <a:cubicBezTo>
                    <a:pt x="355" y="0"/>
                    <a:pt x="0" y="356"/>
                    <a:pt x="0" y="793"/>
                  </a:cubicBezTo>
                  <a:cubicBezTo>
                    <a:pt x="0" y="1231"/>
                    <a:pt x="355" y="1586"/>
                    <a:pt x="793" y="1586"/>
                  </a:cubicBezTo>
                  <a:cubicBezTo>
                    <a:pt x="1231" y="1586"/>
                    <a:pt x="1586" y="1231"/>
                    <a:pt x="1586" y="793"/>
                  </a:cubicBezTo>
                  <a:cubicBezTo>
                    <a:pt x="1586" y="356"/>
                    <a:pt x="1231" y="0"/>
                    <a:pt x="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p:nvPr/>
          </p:nvSpPr>
          <p:spPr>
            <a:xfrm>
              <a:off x="7402250" y="1381800"/>
              <a:ext cx="1741739" cy="1430499"/>
            </a:xfrm>
            <a:custGeom>
              <a:avLst/>
              <a:gdLst/>
              <a:ahLst/>
              <a:cxnLst/>
              <a:rect l="l" t="t" r="r" b="b"/>
              <a:pathLst>
                <a:path w="10285" h="8447" extrusionOk="0">
                  <a:moveTo>
                    <a:pt x="3749" y="302"/>
                  </a:moveTo>
                  <a:cubicBezTo>
                    <a:pt x="3979" y="302"/>
                    <a:pt x="4168" y="491"/>
                    <a:pt x="4168" y="722"/>
                  </a:cubicBezTo>
                  <a:cubicBezTo>
                    <a:pt x="4168" y="954"/>
                    <a:pt x="3980" y="1141"/>
                    <a:pt x="3749" y="1141"/>
                  </a:cubicBezTo>
                  <a:cubicBezTo>
                    <a:pt x="3517" y="1141"/>
                    <a:pt x="3328" y="954"/>
                    <a:pt x="3328" y="722"/>
                  </a:cubicBezTo>
                  <a:cubicBezTo>
                    <a:pt x="3328" y="491"/>
                    <a:pt x="3517" y="302"/>
                    <a:pt x="3749" y="302"/>
                  </a:cubicBezTo>
                  <a:close/>
                  <a:moveTo>
                    <a:pt x="721" y="2062"/>
                  </a:moveTo>
                  <a:cubicBezTo>
                    <a:pt x="952" y="2062"/>
                    <a:pt x="1141" y="2250"/>
                    <a:pt x="1141" y="2481"/>
                  </a:cubicBezTo>
                  <a:cubicBezTo>
                    <a:pt x="1141" y="2713"/>
                    <a:pt x="952" y="2901"/>
                    <a:pt x="721" y="2901"/>
                  </a:cubicBezTo>
                  <a:cubicBezTo>
                    <a:pt x="490" y="2901"/>
                    <a:pt x="302" y="2713"/>
                    <a:pt x="302" y="2481"/>
                  </a:cubicBezTo>
                  <a:cubicBezTo>
                    <a:pt x="302" y="2250"/>
                    <a:pt x="489" y="2062"/>
                    <a:pt x="721" y="2062"/>
                  </a:cubicBezTo>
                  <a:close/>
                  <a:moveTo>
                    <a:pt x="6775" y="2062"/>
                  </a:moveTo>
                  <a:cubicBezTo>
                    <a:pt x="7007" y="2062"/>
                    <a:pt x="7195" y="2250"/>
                    <a:pt x="7195" y="2481"/>
                  </a:cubicBezTo>
                  <a:cubicBezTo>
                    <a:pt x="7195" y="2713"/>
                    <a:pt x="7007" y="2901"/>
                    <a:pt x="6775" y="2901"/>
                  </a:cubicBezTo>
                  <a:cubicBezTo>
                    <a:pt x="6545" y="2901"/>
                    <a:pt x="6356" y="2713"/>
                    <a:pt x="6356" y="2481"/>
                  </a:cubicBezTo>
                  <a:cubicBezTo>
                    <a:pt x="6356" y="2250"/>
                    <a:pt x="6545" y="2062"/>
                    <a:pt x="6775" y="2062"/>
                  </a:cubicBezTo>
                  <a:close/>
                  <a:moveTo>
                    <a:pt x="9646" y="2386"/>
                  </a:moveTo>
                  <a:cubicBezTo>
                    <a:pt x="9737" y="2386"/>
                    <a:pt x="9821" y="2422"/>
                    <a:pt x="9884" y="2485"/>
                  </a:cubicBezTo>
                  <a:cubicBezTo>
                    <a:pt x="9948" y="2548"/>
                    <a:pt x="9984" y="2633"/>
                    <a:pt x="9984" y="2723"/>
                  </a:cubicBezTo>
                  <a:cubicBezTo>
                    <a:pt x="9984" y="2813"/>
                    <a:pt x="9948" y="2898"/>
                    <a:pt x="9884" y="2962"/>
                  </a:cubicBezTo>
                  <a:cubicBezTo>
                    <a:pt x="9821" y="3026"/>
                    <a:pt x="9737" y="3061"/>
                    <a:pt x="9646" y="3061"/>
                  </a:cubicBezTo>
                  <a:cubicBezTo>
                    <a:pt x="9556" y="3061"/>
                    <a:pt x="9472" y="3026"/>
                    <a:pt x="9408" y="2962"/>
                  </a:cubicBezTo>
                  <a:cubicBezTo>
                    <a:pt x="9344" y="2898"/>
                    <a:pt x="9309" y="2813"/>
                    <a:pt x="9309" y="2723"/>
                  </a:cubicBezTo>
                  <a:cubicBezTo>
                    <a:pt x="9309" y="2633"/>
                    <a:pt x="9344" y="2548"/>
                    <a:pt x="9408" y="2485"/>
                  </a:cubicBezTo>
                  <a:cubicBezTo>
                    <a:pt x="9472" y="2422"/>
                    <a:pt x="9556" y="2386"/>
                    <a:pt x="9646" y="2386"/>
                  </a:cubicBezTo>
                  <a:close/>
                  <a:moveTo>
                    <a:pt x="6784" y="3886"/>
                  </a:moveTo>
                  <a:cubicBezTo>
                    <a:pt x="6970" y="3886"/>
                    <a:pt x="7122" y="4038"/>
                    <a:pt x="7122" y="4223"/>
                  </a:cubicBezTo>
                  <a:cubicBezTo>
                    <a:pt x="7122" y="4410"/>
                    <a:pt x="6970" y="4561"/>
                    <a:pt x="6784" y="4561"/>
                  </a:cubicBezTo>
                  <a:cubicBezTo>
                    <a:pt x="6598" y="4561"/>
                    <a:pt x="6446" y="4410"/>
                    <a:pt x="6446" y="4223"/>
                  </a:cubicBezTo>
                  <a:cubicBezTo>
                    <a:pt x="6446" y="4038"/>
                    <a:pt x="6598" y="3886"/>
                    <a:pt x="6784" y="3886"/>
                  </a:cubicBezTo>
                  <a:close/>
                  <a:moveTo>
                    <a:pt x="9646" y="5386"/>
                  </a:moveTo>
                  <a:cubicBezTo>
                    <a:pt x="9737" y="5386"/>
                    <a:pt x="9821" y="5422"/>
                    <a:pt x="9885" y="5486"/>
                  </a:cubicBezTo>
                  <a:cubicBezTo>
                    <a:pt x="9948" y="5549"/>
                    <a:pt x="9984" y="5633"/>
                    <a:pt x="9984" y="5724"/>
                  </a:cubicBezTo>
                  <a:cubicBezTo>
                    <a:pt x="9984" y="5814"/>
                    <a:pt x="9948" y="5899"/>
                    <a:pt x="9884" y="5962"/>
                  </a:cubicBezTo>
                  <a:cubicBezTo>
                    <a:pt x="9821" y="6026"/>
                    <a:pt x="9737" y="6061"/>
                    <a:pt x="9646" y="6061"/>
                  </a:cubicBezTo>
                  <a:cubicBezTo>
                    <a:pt x="9556" y="6061"/>
                    <a:pt x="9472" y="6026"/>
                    <a:pt x="9408" y="5962"/>
                  </a:cubicBezTo>
                  <a:cubicBezTo>
                    <a:pt x="9344" y="5899"/>
                    <a:pt x="9309" y="5814"/>
                    <a:pt x="9309" y="5724"/>
                  </a:cubicBezTo>
                  <a:cubicBezTo>
                    <a:pt x="9309" y="5633"/>
                    <a:pt x="9344" y="5549"/>
                    <a:pt x="9408" y="5486"/>
                  </a:cubicBezTo>
                  <a:cubicBezTo>
                    <a:pt x="9472" y="5422"/>
                    <a:pt x="9556" y="5386"/>
                    <a:pt x="9646" y="5386"/>
                  </a:cubicBezTo>
                  <a:close/>
                  <a:moveTo>
                    <a:pt x="721" y="5565"/>
                  </a:moveTo>
                  <a:cubicBezTo>
                    <a:pt x="952" y="5565"/>
                    <a:pt x="1141" y="5754"/>
                    <a:pt x="1141" y="5985"/>
                  </a:cubicBezTo>
                  <a:cubicBezTo>
                    <a:pt x="1141" y="6217"/>
                    <a:pt x="952" y="6405"/>
                    <a:pt x="721" y="6405"/>
                  </a:cubicBezTo>
                  <a:cubicBezTo>
                    <a:pt x="489" y="6405"/>
                    <a:pt x="302" y="6217"/>
                    <a:pt x="302" y="5985"/>
                  </a:cubicBezTo>
                  <a:cubicBezTo>
                    <a:pt x="302" y="5754"/>
                    <a:pt x="489" y="5565"/>
                    <a:pt x="721" y="5565"/>
                  </a:cubicBezTo>
                  <a:close/>
                  <a:moveTo>
                    <a:pt x="6775" y="5565"/>
                  </a:moveTo>
                  <a:cubicBezTo>
                    <a:pt x="7007" y="5565"/>
                    <a:pt x="7195" y="5754"/>
                    <a:pt x="7195" y="5985"/>
                  </a:cubicBezTo>
                  <a:cubicBezTo>
                    <a:pt x="7195" y="6217"/>
                    <a:pt x="7007" y="6405"/>
                    <a:pt x="6775" y="6405"/>
                  </a:cubicBezTo>
                  <a:cubicBezTo>
                    <a:pt x="6544" y="6405"/>
                    <a:pt x="6356" y="6217"/>
                    <a:pt x="6356" y="5985"/>
                  </a:cubicBezTo>
                  <a:cubicBezTo>
                    <a:pt x="6356" y="5754"/>
                    <a:pt x="6544" y="5565"/>
                    <a:pt x="6775" y="5565"/>
                  </a:cubicBezTo>
                  <a:close/>
                  <a:moveTo>
                    <a:pt x="3749" y="7305"/>
                  </a:moveTo>
                  <a:cubicBezTo>
                    <a:pt x="3979" y="7305"/>
                    <a:pt x="4168" y="7494"/>
                    <a:pt x="4168" y="7726"/>
                  </a:cubicBezTo>
                  <a:cubicBezTo>
                    <a:pt x="4168" y="7957"/>
                    <a:pt x="3980" y="8145"/>
                    <a:pt x="3749" y="8145"/>
                  </a:cubicBezTo>
                  <a:cubicBezTo>
                    <a:pt x="3517" y="8145"/>
                    <a:pt x="3328" y="7957"/>
                    <a:pt x="3328" y="7726"/>
                  </a:cubicBezTo>
                  <a:cubicBezTo>
                    <a:pt x="3328" y="7494"/>
                    <a:pt x="3517" y="7305"/>
                    <a:pt x="3749" y="7305"/>
                  </a:cubicBezTo>
                  <a:close/>
                  <a:moveTo>
                    <a:pt x="3747" y="1"/>
                  </a:moveTo>
                  <a:cubicBezTo>
                    <a:pt x="3350" y="1"/>
                    <a:pt x="3027" y="324"/>
                    <a:pt x="3027" y="722"/>
                  </a:cubicBezTo>
                  <a:cubicBezTo>
                    <a:pt x="3027" y="797"/>
                    <a:pt x="3039" y="870"/>
                    <a:pt x="3060" y="938"/>
                  </a:cubicBezTo>
                  <a:lnTo>
                    <a:pt x="1244" y="1987"/>
                  </a:lnTo>
                  <a:cubicBezTo>
                    <a:pt x="1113" y="1847"/>
                    <a:pt x="926" y="1761"/>
                    <a:pt x="721" y="1761"/>
                  </a:cubicBezTo>
                  <a:cubicBezTo>
                    <a:pt x="324" y="1761"/>
                    <a:pt x="0" y="2084"/>
                    <a:pt x="0" y="2481"/>
                  </a:cubicBezTo>
                  <a:cubicBezTo>
                    <a:pt x="0" y="2824"/>
                    <a:pt x="240" y="3111"/>
                    <a:pt x="561" y="3184"/>
                  </a:cubicBezTo>
                  <a:lnTo>
                    <a:pt x="561" y="5283"/>
                  </a:lnTo>
                  <a:cubicBezTo>
                    <a:pt x="240" y="5356"/>
                    <a:pt x="0" y="5643"/>
                    <a:pt x="0" y="5985"/>
                  </a:cubicBezTo>
                  <a:cubicBezTo>
                    <a:pt x="0" y="6383"/>
                    <a:pt x="323" y="6706"/>
                    <a:pt x="721" y="6706"/>
                  </a:cubicBezTo>
                  <a:cubicBezTo>
                    <a:pt x="935" y="6706"/>
                    <a:pt x="1126" y="6613"/>
                    <a:pt x="1258" y="6465"/>
                  </a:cubicBezTo>
                  <a:lnTo>
                    <a:pt x="3061" y="7507"/>
                  </a:lnTo>
                  <a:cubicBezTo>
                    <a:pt x="3039" y="7576"/>
                    <a:pt x="3027" y="7649"/>
                    <a:pt x="3027" y="7726"/>
                  </a:cubicBezTo>
                  <a:cubicBezTo>
                    <a:pt x="3027" y="8123"/>
                    <a:pt x="3350" y="8446"/>
                    <a:pt x="3749" y="8446"/>
                  </a:cubicBezTo>
                  <a:cubicBezTo>
                    <a:pt x="4146" y="8446"/>
                    <a:pt x="4469" y="8123"/>
                    <a:pt x="4469" y="7726"/>
                  </a:cubicBezTo>
                  <a:cubicBezTo>
                    <a:pt x="4469" y="7649"/>
                    <a:pt x="4457" y="7576"/>
                    <a:pt x="4435" y="7507"/>
                  </a:cubicBezTo>
                  <a:lnTo>
                    <a:pt x="5060" y="7145"/>
                  </a:lnTo>
                  <a:cubicBezTo>
                    <a:pt x="5132" y="7103"/>
                    <a:pt x="5156" y="7012"/>
                    <a:pt x="5116" y="6940"/>
                  </a:cubicBezTo>
                  <a:cubicBezTo>
                    <a:pt x="5087" y="6891"/>
                    <a:pt x="5037" y="6864"/>
                    <a:pt x="4984" y="6864"/>
                  </a:cubicBezTo>
                  <a:cubicBezTo>
                    <a:pt x="4959" y="6864"/>
                    <a:pt x="4933" y="6871"/>
                    <a:pt x="4909" y="6884"/>
                  </a:cubicBezTo>
                  <a:lnTo>
                    <a:pt x="4285" y="7245"/>
                  </a:lnTo>
                  <a:cubicBezTo>
                    <a:pt x="4153" y="7097"/>
                    <a:pt x="3961" y="7005"/>
                    <a:pt x="3749" y="7005"/>
                  </a:cubicBezTo>
                  <a:cubicBezTo>
                    <a:pt x="3535" y="7005"/>
                    <a:pt x="3343" y="7098"/>
                    <a:pt x="3211" y="7245"/>
                  </a:cubicBezTo>
                  <a:lnTo>
                    <a:pt x="1408" y="6203"/>
                  </a:lnTo>
                  <a:cubicBezTo>
                    <a:pt x="1430" y="6134"/>
                    <a:pt x="1442" y="6061"/>
                    <a:pt x="1442" y="5985"/>
                  </a:cubicBezTo>
                  <a:cubicBezTo>
                    <a:pt x="1442" y="5636"/>
                    <a:pt x="1192" y="5344"/>
                    <a:pt x="861" y="5278"/>
                  </a:cubicBezTo>
                  <a:lnTo>
                    <a:pt x="861" y="3188"/>
                  </a:lnTo>
                  <a:cubicBezTo>
                    <a:pt x="1192" y="3122"/>
                    <a:pt x="1442" y="2831"/>
                    <a:pt x="1442" y="2481"/>
                  </a:cubicBezTo>
                  <a:cubicBezTo>
                    <a:pt x="1442" y="2399"/>
                    <a:pt x="1427" y="2318"/>
                    <a:pt x="1402" y="2243"/>
                  </a:cubicBezTo>
                  <a:lnTo>
                    <a:pt x="3209" y="1200"/>
                  </a:lnTo>
                  <a:cubicBezTo>
                    <a:pt x="3341" y="1349"/>
                    <a:pt x="3534" y="1443"/>
                    <a:pt x="3749" y="1443"/>
                  </a:cubicBezTo>
                  <a:cubicBezTo>
                    <a:pt x="3962" y="1443"/>
                    <a:pt x="4155" y="1349"/>
                    <a:pt x="4287" y="1200"/>
                  </a:cubicBezTo>
                  <a:lnTo>
                    <a:pt x="6095" y="2243"/>
                  </a:lnTo>
                  <a:cubicBezTo>
                    <a:pt x="6069" y="2318"/>
                    <a:pt x="6054" y="2399"/>
                    <a:pt x="6054" y="2481"/>
                  </a:cubicBezTo>
                  <a:cubicBezTo>
                    <a:pt x="6054" y="2831"/>
                    <a:pt x="6305" y="3122"/>
                    <a:pt x="6635" y="3188"/>
                  </a:cubicBezTo>
                  <a:lnTo>
                    <a:pt x="6635" y="3603"/>
                  </a:lnTo>
                  <a:cubicBezTo>
                    <a:pt x="6354" y="3670"/>
                    <a:pt x="6145" y="3923"/>
                    <a:pt x="6145" y="4223"/>
                  </a:cubicBezTo>
                  <a:cubicBezTo>
                    <a:pt x="6145" y="4524"/>
                    <a:pt x="6354" y="4778"/>
                    <a:pt x="6635" y="4845"/>
                  </a:cubicBezTo>
                  <a:lnTo>
                    <a:pt x="6635" y="5278"/>
                  </a:lnTo>
                  <a:cubicBezTo>
                    <a:pt x="6305" y="5344"/>
                    <a:pt x="6054" y="5636"/>
                    <a:pt x="6054" y="5985"/>
                  </a:cubicBezTo>
                  <a:cubicBezTo>
                    <a:pt x="6054" y="6062"/>
                    <a:pt x="6067" y="6135"/>
                    <a:pt x="6089" y="6203"/>
                  </a:cubicBezTo>
                  <a:lnTo>
                    <a:pt x="5520" y="6531"/>
                  </a:lnTo>
                  <a:cubicBezTo>
                    <a:pt x="5449" y="6573"/>
                    <a:pt x="5424" y="6665"/>
                    <a:pt x="5466" y="6738"/>
                  </a:cubicBezTo>
                  <a:cubicBezTo>
                    <a:pt x="5494" y="6786"/>
                    <a:pt x="5544" y="6813"/>
                    <a:pt x="5595" y="6813"/>
                  </a:cubicBezTo>
                  <a:cubicBezTo>
                    <a:pt x="5621" y="6813"/>
                    <a:pt x="5647" y="6806"/>
                    <a:pt x="5671" y="6792"/>
                  </a:cubicBezTo>
                  <a:lnTo>
                    <a:pt x="6239" y="6465"/>
                  </a:lnTo>
                  <a:cubicBezTo>
                    <a:pt x="6371" y="6613"/>
                    <a:pt x="6562" y="6706"/>
                    <a:pt x="6775" y="6706"/>
                  </a:cubicBezTo>
                  <a:cubicBezTo>
                    <a:pt x="7173" y="6706"/>
                    <a:pt x="7496" y="6383"/>
                    <a:pt x="7496" y="5985"/>
                  </a:cubicBezTo>
                  <a:cubicBezTo>
                    <a:pt x="7496" y="5643"/>
                    <a:pt x="7256" y="5356"/>
                    <a:pt x="6936" y="5283"/>
                  </a:cubicBezTo>
                  <a:lnTo>
                    <a:pt x="6936" y="4844"/>
                  </a:lnTo>
                  <a:cubicBezTo>
                    <a:pt x="7167" y="4787"/>
                    <a:pt x="7348" y="4605"/>
                    <a:pt x="7405" y="4374"/>
                  </a:cubicBezTo>
                  <a:lnTo>
                    <a:pt x="7611" y="4374"/>
                  </a:lnTo>
                  <a:cubicBezTo>
                    <a:pt x="7683" y="4823"/>
                    <a:pt x="8073" y="5167"/>
                    <a:pt x="8542" y="5167"/>
                  </a:cubicBezTo>
                  <a:cubicBezTo>
                    <a:pt x="8642" y="5167"/>
                    <a:pt x="8739" y="5152"/>
                    <a:pt x="8830" y="5121"/>
                  </a:cubicBezTo>
                  <a:lnTo>
                    <a:pt x="9101" y="5391"/>
                  </a:lnTo>
                  <a:cubicBezTo>
                    <a:pt x="9040" y="5490"/>
                    <a:pt x="9007" y="5604"/>
                    <a:pt x="9007" y="5724"/>
                  </a:cubicBezTo>
                  <a:cubicBezTo>
                    <a:pt x="9007" y="5894"/>
                    <a:pt x="9073" y="6055"/>
                    <a:pt x="9195" y="6175"/>
                  </a:cubicBezTo>
                  <a:cubicBezTo>
                    <a:pt x="9315" y="6296"/>
                    <a:pt x="9476" y="6362"/>
                    <a:pt x="9646" y="6362"/>
                  </a:cubicBezTo>
                  <a:cubicBezTo>
                    <a:pt x="9816" y="6362"/>
                    <a:pt x="9976" y="6296"/>
                    <a:pt x="10098" y="6175"/>
                  </a:cubicBezTo>
                  <a:cubicBezTo>
                    <a:pt x="10218" y="6055"/>
                    <a:pt x="10284" y="5894"/>
                    <a:pt x="10284" y="5724"/>
                  </a:cubicBezTo>
                  <a:cubicBezTo>
                    <a:pt x="10284" y="5553"/>
                    <a:pt x="10218" y="5393"/>
                    <a:pt x="10098" y="5272"/>
                  </a:cubicBezTo>
                  <a:cubicBezTo>
                    <a:pt x="9978" y="5152"/>
                    <a:pt x="9817" y="5086"/>
                    <a:pt x="9646" y="5086"/>
                  </a:cubicBezTo>
                  <a:cubicBezTo>
                    <a:pt x="9527" y="5086"/>
                    <a:pt x="9413" y="5117"/>
                    <a:pt x="9314" y="5178"/>
                  </a:cubicBezTo>
                  <a:lnTo>
                    <a:pt x="9111" y="4976"/>
                  </a:lnTo>
                  <a:cubicBezTo>
                    <a:pt x="9216" y="4897"/>
                    <a:pt x="9304" y="4796"/>
                    <a:pt x="9370" y="4678"/>
                  </a:cubicBezTo>
                  <a:cubicBezTo>
                    <a:pt x="9410" y="4605"/>
                    <a:pt x="9384" y="4514"/>
                    <a:pt x="9310" y="4473"/>
                  </a:cubicBezTo>
                  <a:cubicBezTo>
                    <a:pt x="9287" y="4460"/>
                    <a:pt x="9262" y="4454"/>
                    <a:pt x="9238" y="4454"/>
                  </a:cubicBezTo>
                  <a:cubicBezTo>
                    <a:pt x="9184" y="4454"/>
                    <a:pt x="9133" y="4482"/>
                    <a:pt x="9106" y="4532"/>
                  </a:cubicBezTo>
                  <a:cubicBezTo>
                    <a:pt x="8993" y="4738"/>
                    <a:pt x="8777" y="4866"/>
                    <a:pt x="8542" y="4866"/>
                  </a:cubicBezTo>
                  <a:cubicBezTo>
                    <a:pt x="8188" y="4866"/>
                    <a:pt x="7900" y="4578"/>
                    <a:pt x="7900" y="4223"/>
                  </a:cubicBezTo>
                  <a:cubicBezTo>
                    <a:pt x="7900" y="3869"/>
                    <a:pt x="8188" y="3581"/>
                    <a:pt x="8542" y="3581"/>
                  </a:cubicBezTo>
                  <a:cubicBezTo>
                    <a:pt x="8796" y="3581"/>
                    <a:pt x="9026" y="3731"/>
                    <a:pt x="9130" y="3963"/>
                  </a:cubicBezTo>
                  <a:cubicBezTo>
                    <a:pt x="9155" y="4019"/>
                    <a:pt x="9210" y="4053"/>
                    <a:pt x="9268" y="4053"/>
                  </a:cubicBezTo>
                  <a:cubicBezTo>
                    <a:pt x="9288" y="4053"/>
                    <a:pt x="9308" y="4049"/>
                    <a:pt x="9328" y="4040"/>
                  </a:cubicBezTo>
                  <a:cubicBezTo>
                    <a:pt x="9404" y="4006"/>
                    <a:pt x="9439" y="3916"/>
                    <a:pt x="9406" y="3841"/>
                  </a:cubicBezTo>
                  <a:cubicBezTo>
                    <a:pt x="9338" y="3691"/>
                    <a:pt x="9237" y="3566"/>
                    <a:pt x="9111" y="3471"/>
                  </a:cubicBezTo>
                  <a:lnTo>
                    <a:pt x="9313" y="3269"/>
                  </a:lnTo>
                  <a:cubicBezTo>
                    <a:pt x="9413" y="3330"/>
                    <a:pt x="9527" y="3362"/>
                    <a:pt x="9646" y="3362"/>
                  </a:cubicBezTo>
                  <a:cubicBezTo>
                    <a:pt x="9816" y="3362"/>
                    <a:pt x="9976" y="3295"/>
                    <a:pt x="10098" y="3175"/>
                  </a:cubicBezTo>
                  <a:cubicBezTo>
                    <a:pt x="10218" y="3054"/>
                    <a:pt x="10284" y="2894"/>
                    <a:pt x="10284" y="2723"/>
                  </a:cubicBezTo>
                  <a:cubicBezTo>
                    <a:pt x="10284" y="2553"/>
                    <a:pt x="10218" y="2392"/>
                    <a:pt x="10098" y="2272"/>
                  </a:cubicBezTo>
                  <a:cubicBezTo>
                    <a:pt x="9978" y="2151"/>
                    <a:pt x="9816" y="2085"/>
                    <a:pt x="9646" y="2085"/>
                  </a:cubicBezTo>
                  <a:cubicBezTo>
                    <a:pt x="9476" y="2085"/>
                    <a:pt x="9315" y="2151"/>
                    <a:pt x="9195" y="2272"/>
                  </a:cubicBezTo>
                  <a:cubicBezTo>
                    <a:pt x="9074" y="2392"/>
                    <a:pt x="9007" y="2553"/>
                    <a:pt x="9007" y="2723"/>
                  </a:cubicBezTo>
                  <a:cubicBezTo>
                    <a:pt x="9007" y="2843"/>
                    <a:pt x="9040" y="2957"/>
                    <a:pt x="9101" y="3055"/>
                  </a:cubicBezTo>
                  <a:lnTo>
                    <a:pt x="8831" y="3326"/>
                  </a:lnTo>
                  <a:cubicBezTo>
                    <a:pt x="8739" y="3295"/>
                    <a:pt x="8642" y="3280"/>
                    <a:pt x="8542" y="3280"/>
                  </a:cubicBezTo>
                  <a:cubicBezTo>
                    <a:pt x="8073" y="3280"/>
                    <a:pt x="7683" y="3624"/>
                    <a:pt x="7611" y="4073"/>
                  </a:cubicBezTo>
                  <a:lnTo>
                    <a:pt x="7405" y="4073"/>
                  </a:lnTo>
                  <a:cubicBezTo>
                    <a:pt x="7348" y="3842"/>
                    <a:pt x="7167" y="3660"/>
                    <a:pt x="6935" y="3603"/>
                  </a:cubicBezTo>
                  <a:lnTo>
                    <a:pt x="6935" y="3184"/>
                  </a:lnTo>
                  <a:cubicBezTo>
                    <a:pt x="7256" y="3111"/>
                    <a:pt x="7496" y="2824"/>
                    <a:pt x="7496" y="2481"/>
                  </a:cubicBezTo>
                  <a:cubicBezTo>
                    <a:pt x="7496" y="2084"/>
                    <a:pt x="7173" y="1761"/>
                    <a:pt x="6775" y="1761"/>
                  </a:cubicBezTo>
                  <a:cubicBezTo>
                    <a:pt x="6569" y="1761"/>
                    <a:pt x="6383" y="1847"/>
                    <a:pt x="6252" y="1987"/>
                  </a:cubicBezTo>
                  <a:lnTo>
                    <a:pt x="4436" y="938"/>
                  </a:lnTo>
                  <a:cubicBezTo>
                    <a:pt x="4457" y="870"/>
                    <a:pt x="4469" y="797"/>
                    <a:pt x="4469" y="722"/>
                  </a:cubicBezTo>
                  <a:cubicBezTo>
                    <a:pt x="4469" y="324"/>
                    <a:pt x="4146" y="1"/>
                    <a:pt x="3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8" name="Google Shape;908;p40"/>
            <p:cNvGrpSpPr/>
            <p:nvPr/>
          </p:nvGrpSpPr>
          <p:grpSpPr>
            <a:xfrm>
              <a:off x="7615027" y="1688181"/>
              <a:ext cx="576310" cy="818321"/>
              <a:chOff x="897007" y="2953347"/>
              <a:chExt cx="250842" cy="356179"/>
            </a:xfrm>
          </p:grpSpPr>
          <p:sp>
            <p:nvSpPr>
              <p:cNvPr id="909" name="Google Shape;909;p40"/>
              <p:cNvSpPr/>
              <p:nvPr/>
            </p:nvSpPr>
            <p:spPr>
              <a:xfrm>
                <a:off x="1022833" y="2953347"/>
                <a:ext cx="125016" cy="356179"/>
              </a:xfrm>
              <a:custGeom>
                <a:avLst/>
                <a:gdLst/>
                <a:ahLst/>
                <a:cxnLst/>
                <a:rect l="l" t="t" r="r" b="b"/>
                <a:pathLst>
                  <a:path w="1696" h="4832" extrusionOk="0">
                    <a:moveTo>
                      <a:pt x="1394" y="672"/>
                    </a:moveTo>
                    <a:lnTo>
                      <a:pt x="1394" y="1002"/>
                    </a:lnTo>
                    <a:lnTo>
                      <a:pt x="1256" y="1002"/>
                    </a:lnTo>
                    <a:cubicBezTo>
                      <a:pt x="1172" y="1002"/>
                      <a:pt x="1105" y="1069"/>
                      <a:pt x="1105" y="1153"/>
                    </a:cubicBezTo>
                    <a:cubicBezTo>
                      <a:pt x="1105" y="1236"/>
                      <a:pt x="1172" y="1303"/>
                      <a:pt x="1256" y="1303"/>
                    </a:cubicBezTo>
                    <a:lnTo>
                      <a:pt x="1394" y="1303"/>
                    </a:lnTo>
                    <a:lnTo>
                      <a:pt x="1394" y="1528"/>
                    </a:lnTo>
                    <a:cubicBezTo>
                      <a:pt x="1394" y="1564"/>
                      <a:pt x="1391" y="1599"/>
                      <a:pt x="1385" y="1634"/>
                    </a:cubicBezTo>
                    <a:lnTo>
                      <a:pt x="312" y="1634"/>
                    </a:lnTo>
                    <a:cubicBezTo>
                      <a:pt x="306" y="1599"/>
                      <a:pt x="303" y="1564"/>
                      <a:pt x="303" y="1528"/>
                    </a:cubicBezTo>
                    <a:lnTo>
                      <a:pt x="303" y="1303"/>
                    </a:lnTo>
                    <a:lnTo>
                      <a:pt x="553" y="1303"/>
                    </a:lnTo>
                    <a:cubicBezTo>
                      <a:pt x="636" y="1303"/>
                      <a:pt x="703" y="1236"/>
                      <a:pt x="703" y="1153"/>
                    </a:cubicBezTo>
                    <a:cubicBezTo>
                      <a:pt x="703" y="1069"/>
                      <a:pt x="636" y="1002"/>
                      <a:pt x="553" y="1002"/>
                    </a:cubicBezTo>
                    <a:lnTo>
                      <a:pt x="303" y="1002"/>
                    </a:lnTo>
                    <a:lnTo>
                      <a:pt x="303" y="672"/>
                    </a:lnTo>
                    <a:close/>
                    <a:moveTo>
                      <a:pt x="1228" y="1935"/>
                    </a:moveTo>
                    <a:cubicBezTo>
                      <a:pt x="1208" y="1956"/>
                      <a:pt x="1186" y="1974"/>
                      <a:pt x="1163" y="1991"/>
                    </a:cubicBezTo>
                    <a:lnTo>
                      <a:pt x="848" y="2227"/>
                    </a:lnTo>
                    <a:lnTo>
                      <a:pt x="534" y="1991"/>
                    </a:lnTo>
                    <a:cubicBezTo>
                      <a:pt x="511" y="1974"/>
                      <a:pt x="489" y="1956"/>
                      <a:pt x="469" y="1935"/>
                    </a:cubicBezTo>
                    <a:close/>
                    <a:moveTo>
                      <a:pt x="848" y="2604"/>
                    </a:moveTo>
                    <a:lnTo>
                      <a:pt x="1163" y="2840"/>
                    </a:lnTo>
                    <a:cubicBezTo>
                      <a:pt x="1186" y="2858"/>
                      <a:pt x="1208" y="2876"/>
                      <a:pt x="1228" y="2896"/>
                    </a:cubicBezTo>
                    <a:lnTo>
                      <a:pt x="469" y="2896"/>
                    </a:lnTo>
                    <a:cubicBezTo>
                      <a:pt x="490" y="2876"/>
                      <a:pt x="511" y="2858"/>
                      <a:pt x="534" y="2840"/>
                    </a:cubicBezTo>
                    <a:lnTo>
                      <a:pt x="848" y="2604"/>
                    </a:lnTo>
                    <a:close/>
                    <a:moveTo>
                      <a:pt x="1385" y="3198"/>
                    </a:moveTo>
                    <a:cubicBezTo>
                      <a:pt x="1391" y="3233"/>
                      <a:pt x="1394" y="3268"/>
                      <a:pt x="1394" y="3304"/>
                    </a:cubicBezTo>
                    <a:lnTo>
                      <a:pt x="1394" y="3528"/>
                    </a:lnTo>
                    <a:lnTo>
                      <a:pt x="303" y="3528"/>
                    </a:lnTo>
                    <a:lnTo>
                      <a:pt x="303" y="3304"/>
                    </a:lnTo>
                    <a:cubicBezTo>
                      <a:pt x="303" y="3267"/>
                      <a:pt x="306" y="3233"/>
                      <a:pt x="312" y="3198"/>
                    </a:cubicBezTo>
                    <a:close/>
                    <a:moveTo>
                      <a:pt x="1394" y="3830"/>
                    </a:moveTo>
                    <a:lnTo>
                      <a:pt x="1394" y="4160"/>
                    </a:lnTo>
                    <a:lnTo>
                      <a:pt x="303" y="4160"/>
                    </a:lnTo>
                    <a:lnTo>
                      <a:pt x="303" y="3830"/>
                    </a:lnTo>
                    <a:close/>
                    <a:moveTo>
                      <a:pt x="152" y="1"/>
                    </a:moveTo>
                    <a:cubicBezTo>
                      <a:pt x="69" y="1"/>
                      <a:pt x="1" y="68"/>
                      <a:pt x="1" y="152"/>
                    </a:cubicBezTo>
                    <a:lnTo>
                      <a:pt x="1" y="1528"/>
                    </a:lnTo>
                    <a:cubicBezTo>
                      <a:pt x="1" y="1804"/>
                      <a:pt x="133" y="2068"/>
                      <a:pt x="354" y="2233"/>
                    </a:cubicBezTo>
                    <a:lnTo>
                      <a:pt x="598" y="2415"/>
                    </a:lnTo>
                    <a:lnTo>
                      <a:pt x="354" y="2599"/>
                    </a:lnTo>
                    <a:cubicBezTo>
                      <a:pt x="133" y="2764"/>
                      <a:pt x="1" y="3027"/>
                      <a:pt x="1" y="3304"/>
                    </a:cubicBezTo>
                    <a:lnTo>
                      <a:pt x="1" y="4680"/>
                    </a:lnTo>
                    <a:cubicBezTo>
                      <a:pt x="1" y="4763"/>
                      <a:pt x="69" y="4831"/>
                      <a:pt x="152" y="4831"/>
                    </a:cubicBezTo>
                    <a:cubicBezTo>
                      <a:pt x="236" y="4831"/>
                      <a:pt x="303" y="4763"/>
                      <a:pt x="303" y="4680"/>
                    </a:cubicBezTo>
                    <a:lnTo>
                      <a:pt x="303" y="4460"/>
                    </a:lnTo>
                    <a:lnTo>
                      <a:pt x="1394" y="4460"/>
                    </a:lnTo>
                    <a:lnTo>
                      <a:pt x="1394" y="4680"/>
                    </a:lnTo>
                    <a:cubicBezTo>
                      <a:pt x="1394" y="4763"/>
                      <a:pt x="1462" y="4831"/>
                      <a:pt x="1545" y="4831"/>
                    </a:cubicBezTo>
                    <a:cubicBezTo>
                      <a:pt x="1629" y="4831"/>
                      <a:pt x="1696" y="4763"/>
                      <a:pt x="1696" y="4680"/>
                    </a:cubicBezTo>
                    <a:lnTo>
                      <a:pt x="1696" y="3304"/>
                    </a:lnTo>
                    <a:cubicBezTo>
                      <a:pt x="1696" y="3027"/>
                      <a:pt x="1564" y="2764"/>
                      <a:pt x="1344" y="2599"/>
                    </a:cubicBezTo>
                    <a:lnTo>
                      <a:pt x="1100" y="2415"/>
                    </a:lnTo>
                    <a:lnTo>
                      <a:pt x="1344" y="2233"/>
                    </a:lnTo>
                    <a:cubicBezTo>
                      <a:pt x="1564" y="2068"/>
                      <a:pt x="1696" y="1804"/>
                      <a:pt x="1696" y="1528"/>
                    </a:cubicBezTo>
                    <a:lnTo>
                      <a:pt x="1696" y="152"/>
                    </a:lnTo>
                    <a:cubicBezTo>
                      <a:pt x="1696" y="68"/>
                      <a:pt x="1629" y="1"/>
                      <a:pt x="1545" y="1"/>
                    </a:cubicBezTo>
                    <a:cubicBezTo>
                      <a:pt x="1462" y="1"/>
                      <a:pt x="1394" y="68"/>
                      <a:pt x="1394" y="152"/>
                    </a:cubicBezTo>
                    <a:lnTo>
                      <a:pt x="1394" y="371"/>
                    </a:lnTo>
                    <a:lnTo>
                      <a:pt x="303" y="371"/>
                    </a:lnTo>
                    <a:lnTo>
                      <a:pt x="303" y="152"/>
                    </a:lnTo>
                    <a:cubicBezTo>
                      <a:pt x="303" y="68"/>
                      <a:pt x="236"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p:nvPr/>
            </p:nvSpPr>
            <p:spPr>
              <a:xfrm>
                <a:off x="897007" y="3095170"/>
                <a:ext cx="111085" cy="22187"/>
              </a:xfrm>
              <a:custGeom>
                <a:avLst/>
                <a:gdLst/>
                <a:ahLst/>
                <a:cxnLst/>
                <a:rect l="l" t="t" r="r" b="b"/>
                <a:pathLst>
                  <a:path w="1507" h="301" extrusionOk="0">
                    <a:moveTo>
                      <a:pt x="150" y="0"/>
                    </a:moveTo>
                    <a:cubicBezTo>
                      <a:pt x="67" y="0"/>
                      <a:pt x="0" y="67"/>
                      <a:pt x="0" y="150"/>
                    </a:cubicBezTo>
                    <a:cubicBezTo>
                      <a:pt x="0" y="234"/>
                      <a:pt x="67" y="301"/>
                      <a:pt x="150" y="301"/>
                    </a:cubicBezTo>
                    <a:lnTo>
                      <a:pt x="1356" y="301"/>
                    </a:lnTo>
                    <a:cubicBezTo>
                      <a:pt x="1439" y="301"/>
                      <a:pt x="1507" y="234"/>
                      <a:pt x="1507" y="150"/>
                    </a:cubicBezTo>
                    <a:cubicBezTo>
                      <a:pt x="1507" y="67"/>
                      <a:pt x="1439" y="0"/>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0"/>
              <p:cNvSpPr/>
              <p:nvPr/>
            </p:nvSpPr>
            <p:spPr>
              <a:xfrm>
                <a:off x="897007" y="3133575"/>
                <a:ext cx="111085" cy="22335"/>
              </a:xfrm>
              <a:custGeom>
                <a:avLst/>
                <a:gdLst/>
                <a:ahLst/>
                <a:cxnLst/>
                <a:rect l="l" t="t" r="r" b="b"/>
                <a:pathLst>
                  <a:path w="1507" h="303" extrusionOk="0">
                    <a:moveTo>
                      <a:pt x="150" y="1"/>
                    </a:moveTo>
                    <a:cubicBezTo>
                      <a:pt x="67" y="1"/>
                      <a:pt x="0" y="68"/>
                      <a:pt x="0" y="152"/>
                    </a:cubicBezTo>
                    <a:cubicBezTo>
                      <a:pt x="0" y="234"/>
                      <a:pt x="67" y="303"/>
                      <a:pt x="150" y="303"/>
                    </a:cubicBezTo>
                    <a:lnTo>
                      <a:pt x="1356" y="303"/>
                    </a:lnTo>
                    <a:cubicBezTo>
                      <a:pt x="1439" y="303"/>
                      <a:pt x="1507" y="234"/>
                      <a:pt x="1507" y="152"/>
                    </a:cubicBezTo>
                    <a:cubicBezTo>
                      <a:pt x="1507" y="68"/>
                      <a:pt x="1439" y="1"/>
                      <a:pt x="1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0"/>
              <p:cNvSpPr/>
              <p:nvPr/>
            </p:nvSpPr>
            <p:spPr>
              <a:xfrm>
                <a:off x="897007" y="3172126"/>
                <a:ext cx="72681" cy="22261"/>
              </a:xfrm>
              <a:custGeom>
                <a:avLst/>
                <a:gdLst/>
                <a:ahLst/>
                <a:cxnLst/>
                <a:rect l="l" t="t" r="r" b="b"/>
                <a:pathLst>
                  <a:path w="986" h="302" extrusionOk="0">
                    <a:moveTo>
                      <a:pt x="150" y="1"/>
                    </a:moveTo>
                    <a:cubicBezTo>
                      <a:pt x="67" y="1"/>
                      <a:pt x="0" y="68"/>
                      <a:pt x="0" y="150"/>
                    </a:cubicBezTo>
                    <a:cubicBezTo>
                      <a:pt x="0" y="234"/>
                      <a:pt x="67" y="301"/>
                      <a:pt x="150" y="301"/>
                    </a:cubicBezTo>
                    <a:lnTo>
                      <a:pt x="834" y="301"/>
                    </a:lnTo>
                    <a:cubicBezTo>
                      <a:pt x="918" y="301"/>
                      <a:pt x="985" y="234"/>
                      <a:pt x="985" y="150"/>
                    </a:cubicBezTo>
                    <a:cubicBezTo>
                      <a:pt x="985" y="68"/>
                      <a:pt x="918" y="1"/>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13" name="Google Shape;913;p40"/>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rot="5400000">
            <a:off x="2925046" y="436431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rot="7660645">
            <a:off x="1067144" y="1040434"/>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rot="-7588906">
            <a:off x="5920255" y="1980866"/>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Box 39">
            <a:extLst>
              <a:ext uri="{FF2B5EF4-FFF2-40B4-BE49-F238E27FC236}">
                <a16:creationId xmlns:a16="http://schemas.microsoft.com/office/drawing/2014/main" id="{BC94C594-532A-40F9-942E-5FD66C1EF275}"/>
              </a:ext>
            </a:extLst>
          </p:cNvPr>
          <p:cNvSpPr txBox="1"/>
          <p:nvPr/>
        </p:nvSpPr>
        <p:spPr>
          <a:xfrm>
            <a:off x="2779250" y="2794303"/>
            <a:ext cx="3795425" cy="646331"/>
          </a:xfrm>
          <a:prstGeom prst="rect">
            <a:avLst/>
          </a:prstGeom>
          <a:noFill/>
        </p:spPr>
        <p:txBody>
          <a:bodyPr wrap="square" rtlCol="0">
            <a:spAutoFit/>
          </a:bodyPr>
          <a:lstStyle/>
          <a:p>
            <a:r>
              <a:rPr lang="en-US" sz="3600" b="1" dirty="0">
                <a:solidFill>
                  <a:srgbClr val="333333"/>
                </a:solidFill>
              </a:rPr>
              <a:t>HỆ THẦN KINH</a:t>
            </a:r>
          </a:p>
        </p:txBody>
      </p:sp>
      <p:sp>
        <p:nvSpPr>
          <p:cNvPr id="41" name="Freeform 5">
            <a:extLst>
              <a:ext uri="{FF2B5EF4-FFF2-40B4-BE49-F238E27FC236}">
                <a16:creationId xmlns:a16="http://schemas.microsoft.com/office/drawing/2014/main" id="{C806E2A2-C57C-4F8B-AFF2-0E61F8FEEB37}"/>
              </a:ext>
            </a:extLst>
          </p:cNvPr>
          <p:cNvSpPr/>
          <p:nvPr/>
        </p:nvSpPr>
        <p:spPr>
          <a:xfrm>
            <a:off x="6371969" y="2406985"/>
            <a:ext cx="2280166" cy="2271615"/>
          </a:xfrm>
          <a:custGeom>
            <a:avLst/>
            <a:gdLst/>
            <a:ahLst/>
            <a:cxnLst/>
            <a:rect l="l" t="t" r="r" b="b"/>
            <a:pathLst>
              <a:path w="2280166" h="2271615">
                <a:moveTo>
                  <a:pt x="0" y="0"/>
                </a:moveTo>
                <a:lnTo>
                  <a:pt x="2280166" y="0"/>
                </a:lnTo>
                <a:lnTo>
                  <a:pt x="2280166" y="2271615"/>
                </a:lnTo>
                <a:lnTo>
                  <a:pt x="0" y="2271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2" name="Freeform 8">
            <a:extLst>
              <a:ext uri="{FF2B5EF4-FFF2-40B4-BE49-F238E27FC236}">
                <a16:creationId xmlns:a16="http://schemas.microsoft.com/office/drawing/2014/main" id="{787267F6-F1A1-42E1-B336-D2D9B1CCB005}"/>
              </a:ext>
            </a:extLst>
          </p:cNvPr>
          <p:cNvSpPr/>
          <p:nvPr/>
        </p:nvSpPr>
        <p:spPr>
          <a:xfrm>
            <a:off x="683300" y="1127565"/>
            <a:ext cx="2200428" cy="2057400"/>
          </a:xfrm>
          <a:custGeom>
            <a:avLst/>
            <a:gdLst/>
            <a:ahLst/>
            <a:cxnLst/>
            <a:rect l="l" t="t" r="r" b="b"/>
            <a:pathLst>
              <a:path w="2200428" h="2057400">
                <a:moveTo>
                  <a:pt x="0" y="0"/>
                </a:moveTo>
                <a:lnTo>
                  <a:pt x="2200428" y="0"/>
                </a:lnTo>
                <a:lnTo>
                  <a:pt x="2200428"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A189B6-9058-4F66-BCC0-787A7F5A699A}"/>
              </a:ext>
            </a:extLst>
          </p:cNvPr>
          <p:cNvSpPr txBox="1"/>
          <p:nvPr/>
        </p:nvSpPr>
        <p:spPr>
          <a:xfrm>
            <a:off x="430824" y="616180"/>
            <a:ext cx="8282352" cy="4091826"/>
          </a:xfrm>
          <a:prstGeom prst="rect">
            <a:avLst/>
          </a:prstGeom>
          <a:noFill/>
        </p:spPr>
        <p:txBody>
          <a:bodyPr wrap="square">
            <a:spAutoFit/>
          </a:bodyPr>
          <a:lstStyle/>
          <a:p>
            <a:pPr algn="ctr">
              <a:lnSpc>
                <a:spcPct val="130000"/>
              </a:lnSpc>
            </a:pPr>
            <a:r>
              <a:rPr lang="vi-VN" sz="2200" b="1" dirty="0">
                <a:effectLst/>
                <a:latin typeface="+mn-lt"/>
                <a:ea typeface="Times New Roman" panose="02020603050405020304" pitchFamily="18" charset="0"/>
              </a:rPr>
              <a:t>PHIẾU BÀI TẬP</a:t>
            </a:r>
            <a:endParaRPr lang="en-US" sz="2200" dirty="0">
              <a:effectLst/>
              <a:latin typeface="+mn-lt"/>
              <a:ea typeface="Calibri" panose="020F0502020204030204" pitchFamily="34" charset="0"/>
            </a:endParaRPr>
          </a:p>
          <a:p>
            <a:pPr algn="just">
              <a:lnSpc>
                <a:spcPct val="130000"/>
              </a:lnSpc>
            </a:pPr>
            <a:r>
              <a:rPr lang="vi-VN" sz="2000" b="1" dirty="0">
                <a:effectLst/>
                <a:latin typeface="+mn-lt"/>
                <a:ea typeface="Times New Roman" panose="02020603050405020304" pitchFamily="18" charset="0"/>
              </a:rPr>
              <a:t>Câu 1.</a:t>
            </a:r>
            <a:r>
              <a:rPr lang="vi-VN" sz="2000" dirty="0">
                <a:effectLst/>
                <a:latin typeface="+mn-lt"/>
                <a:ea typeface="Times New Roman" panose="02020603050405020304" pitchFamily="18" charset="0"/>
              </a:rPr>
              <a:t> Nêu cấu tạo và vai trò của hệ thần kinh.</a:t>
            </a:r>
            <a:endParaRPr lang="en-US" sz="2000" dirty="0">
              <a:effectLst/>
              <a:latin typeface="+mn-lt"/>
              <a:ea typeface="Calibri" panose="020F0502020204030204" pitchFamily="34" charset="0"/>
            </a:endParaRPr>
          </a:p>
          <a:p>
            <a:pPr algn="just">
              <a:lnSpc>
                <a:spcPct val="130000"/>
              </a:lnSpc>
            </a:pPr>
            <a:r>
              <a:rPr lang="vi-VN" sz="2000" dirty="0">
                <a:effectLst/>
                <a:latin typeface="+mn-lt"/>
                <a:ea typeface="Times New Roman" panose="02020603050405020304" pitchFamily="18" charset="0"/>
              </a:rPr>
              <a:t>………………………………………………………</a:t>
            </a:r>
          </a:p>
          <a:p>
            <a:pPr algn="just">
              <a:lnSpc>
                <a:spcPct val="130000"/>
              </a:lnSpc>
            </a:pPr>
            <a:r>
              <a:rPr lang="vi-VN" sz="2000" dirty="0">
                <a:effectLst/>
                <a:latin typeface="+mn-lt"/>
                <a:ea typeface="Times New Roman" panose="02020603050405020304" pitchFamily="18" charset="0"/>
              </a:rPr>
              <a:t>………………………………………………………</a:t>
            </a:r>
          </a:p>
          <a:p>
            <a:pPr algn="just">
              <a:lnSpc>
                <a:spcPct val="130000"/>
              </a:lnSpc>
            </a:pPr>
            <a:r>
              <a:rPr lang="vi-VN" sz="2000" dirty="0">
                <a:effectLst/>
                <a:latin typeface="+mn-lt"/>
                <a:ea typeface="Times New Roman" panose="02020603050405020304" pitchFamily="18" charset="0"/>
              </a:rPr>
              <a:t>………………………………………………………</a:t>
            </a:r>
            <a:endParaRPr lang="en-US" sz="2000" dirty="0">
              <a:effectLst/>
              <a:latin typeface="+mn-lt"/>
              <a:ea typeface="Calibri" panose="020F0502020204030204" pitchFamily="34" charset="0"/>
            </a:endParaRPr>
          </a:p>
          <a:p>
            <a:pPr algn="just">
              <a:lnSpc>
                <a:spcPct val="130000"/>
              </a:lnSpc>
            </a:pPr>
            <a:r>
              <a:rPr lang="vi-VN" sz="2000" b="1" dirty="0">
                <a:effectLst/>
                <a:latin typeface="+mn-lt"/>
                <a:ea typeface="Times New Roman" panose="02020603050405020304" pitchFamily="18" charset="0"/>
              </a:rPr>
              <a:t>Câu 2.</a:t>
            </a:r>
            <a:r>
              <a:rPr lang="vi-VN" sz="2000" dirty="0">
                <a:effectLst/>
                <a:latin typeface="+mn-lt"/>
                <a:ea typeface="Times New Roman" panose="02020603050405020304" pitchFamily="18" charset="0"/>
              </a:rPr>
              <a:t> Trình bày cấu tạo của mắt và vai trò thu nhận hình ảnh của vật nhờ thị giác.</a:t>
            </a:r>
            <a:endParaRPr lang="en-US" sz="2000" dirty="0">
              <a:effectLst/>
              <a:latin typeface="+mn-lt"/>
              <a:ea typeface="Calibri" panose="020F0502020204030204" pitchFamily="34" charset="0"/>
            </a:endParaRPr>
          </a:p>
          <a:p>
            <a:pPr algn="just">
              <a:lnSpc>
                <a:spcPct val="130000"/>
              </a:lnSpc>
            </a:pPr>
            <a:r>
              <a:rPr lang="vi-VN" sz="2000" dirty="0">
                <a:effectLst/>
                <a:latin typeface="+mn-lt"/>
                <a:ea typeface="Times New Roman" panose="02020603050405020304" pitchFamily="18" charset="0"/>
              </a:rPr>
              <a:t>		……………………………………………………….............</a:t>
            </a:r>
          </a:p>
          <a:p>
            <a:pPr algn="just">
              <a:lnSpc>
                <a:spcPct val="130000"/>
              </a:lnSpc>
            </a:pPr>
            <a:r>
              <a:rPr lang="vi-VN" sz="2000" dirty="0">
                <a:effectLst/>
                <a:latin typeface="+mn-lt"/>
                <a:ea typeface="Times New Roman" panose="02020603050405020304" pitchFamily="18" charset="0"/>
              </a:rPr>
              <a:t>		.............	………………………………………………………</a:t>
            </a:r>
          </a:p>
          <a:p>
            <a:pPr algn="just">
              <a:lnSpc>
                <a:spcPct val="130000"/>
              </a:lnSpc>
            </a:pPr>
            <a:r>
              <a:rPr lang="vi-VN" sz="2000" dirty="0">
                <a:effectLst/>
                <a:latin typeface="+mn-lt"/>
                <a:ea typeface="Times New Roman" panose="02020603050405020304" pitchFamily="18" charset="0"/>
              </a:rPr>
              <a:t>		.............	………………………………………………………</a:t>
            </a:r>
            <a:endParaRPr lang="en-US" sz="2000" dirty="0">
              <a:effectLst/>
              <a:latin typeface="+mn-lt"/>
              <a:ea typeface="Calibri" panose="020F0502020204030204" pitchFamily="34" charset="0"/>
            </a:endParaRPr>
          </a:p>
        </p:txBody>
      </p:sp>
      <p:sp>
        <p:nvSpPr>
          <p:cNvPr id="9" name="Freeform 3">
            <a:extLst>
              <a:ext uri="{FF2B5EF4-FFF2-40B4-BE49-F238E27FC236}">
                <a16:creationId xmlns:a16="http://schemas.microsoft.com/office/drawing/2014/main" id="{19265FFD-B361-4BC1-B208-3ABF1B0990BC}"/>
              </a:ext>
            </a:extLst>
          </p:cNvPr>
          <p:cNvSpPr/>
          <p:nvPr/>
        </p:nvSpPr>
        <p:spPr>
          <a:xfrm>
            <a:off x="6268944" y="719622"/>
            <a:ext cx="2180043" cy="1852127"/>
          </a:xfrm>
          <a:custGeom>
            <a:avLst/>
            <a:gdLst/>
            <a:ahLst/>
            <a:cxnLst/>
            <a:rect l="l" t="t" r="r" b="b"/>
            <a:pathLst>
              <a:path w="2730289" h="2143277">
                <a:moveTo>
                  <a:pt x="0" y="0"/>
                </a:moveTo>
                <a:lnTo>
                  <a:pt x="2730289" y="0"/>
                </a:lnTo>
                <a:lnTo>
                  <a:pt x="2730289" y="2143277"/>
                </a:lnTo>
                <a:lnTo>
                  <a:pt x="0" y="21432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0">
            <a:extLst>
              <a:ext uri="{FF2B5EF4-FFF2-40B4-BE49-F238E27FC236}">
                <a16:creationId xmlns:a16="http://schemas.microsoft.com/office/drawing/2014/main" id="{BD08A4F5-37E7-4CA9-9EED-513972E295DB}"/>
              </a:ext>
            </a:extLst>
          </p:cNvPr>
          <p:cNvSpPr/>
          <p:nvPr/>
        </p:nvSpPr>
        <p:spPr>
          <a:xfrm flipH="1">
            <a:off x="296985" y="3502210"/>
            <a:ext cx="1899138" cy="1641290"/>
          </a:xfrm>
          <a:custGeom>
            <a:avLst/>
            <a:gdLst/>
            <a:ahLst/>
            <a:cxnLst/>
            <a:rect l="l" t="t" r="r" b="b"/>
            <a:pathLst>
              <a:path w="2244047" h="1733526">
                <a:moveTo>
                  <a:pt x="0" y="0"/>
                </a:moveTo>
                <a:lnTo>
                  <a:pt x="2244046" y="0"/>
                </a:lnTo>
                <a:lnTo>
                  <a:pt x="2244046" y="1733526"/>
                </a:lnTo>
                <a:lnTo>
                  <a:pt x="0" y="17335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34352058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A189B6-9058-4F66-BCC0-787A7F5A699A}"/>
              </a:ext>
            </a:extLst>
          </p:cNvPr>
          <p:cNvSpPr txBox="1"/>
          <p:nvPr/>
        </p:nvSpPr>
        <p:spPr>
          <a:xfrm>
            <a:off x="533400" y="553395"/>
            <a:ext cx="8199120" cy="4091826"/>
          </a:xfrm>
          <a:prstGeom prst="rect">
            <a:avLst/>
          </a:prstGeom>
          <a:noFill/>
        </p:spPr>
        <p:txBody>
          <a:bodyPr wrap="square">
            <a:spAutoFit/>
          </a:bodyPr>
          <a:lstStyle/>
          <a:p>
            <a:pPr algn="ctr">
              <a:lnSpc>
                <a:spcPct val="130000"/>
              </a:lnSpc>
            </a:pPr>
            <a:r>
              <a:rPr lang="vi-VN" sz="2200" b="1" dirty="0">
                <a:effectLst/>
                <a:latin typeface="+mn-lt"/>
                <a:ea typeface="Times New Roman" panose="02020603050405020304" pitchFamily="18" charset="0"/>
              </a:rPr>
              <a:t>PHIẾU BÀI TẬP</a:t>
            </a:r>
            <a:endParaRPr lang="en-US" sz="2200" dirty="0">
              <a:effectLst/>
              <a:latin typeface="+mn-lt"/>
              <a:ea typeface="Calibri" panose="020F0502020204030204" pitchFamily="34" charset="0"/>
            </a:endParaRPr>
          </a:p>
          <a:p>
            <a:pPr algn="just">
              <a:lnSpc>
                <a:spcPct val="130000"/>
              </a:lnSpc>
            </a:pPr>
            <a:r>
              <a:rPr lang="vi-VN" sz="2000" b="1" dirty="0">
                <a:effectLst/>
                <a:latin typeface="+mn-lt"/>
                <a:ea typeface="Times New Roman" panose="02020603050405020304" pitchFamily="18" charset="0"/>
              </a:rPr>
              <a:t>Câu 3.</a:t>
            </a:r>
            <a:r>
              <a:rPr lang="vi-VN" sz="2000" dirty="0">
                <a:effectLst/>
                <a:latin typeface="+mn-lt"/>
                <a:ea typeface="Times New Roman" panose="02020603050405020304" pitchFamily="18" charset="0"/>
              </a:rPr>
              <a:t> Trình bày cấu tạo của tai và vai trò thu nhận âm thanh nhờ thính giác.</a:t>
            </a:r>
            <a:endParaRPr lang="en-US" sz="2000" dirty="0">
              <a:effectLst/>
              <a:latin typeface="+mn-lt"/>
              <a:ea typeface="Calibri" panose="020F0502020204030204" pitchFamily="34" charset="0"/>
            </a:endParaRPr>
          </a:p>
          <a:p>
            <a:pPr algn="just">
              <a:lnSpc>
                <a:spcPct val="130000"/>
              </a:lnSpc>
            </a:pPr>
            <a:r>
              <a:rPr lang="vi-VN" sz="2000" dirty="0">
                <a:effectLst/>
                <a:latin typeface="+mn-lt"/>
                <a:ea typeface="Times New Roman" panose="02020603050405020304" pitchFamily="18" charset="0"/>
              </a:rPr>
              <a:t>…………………………………………………………</a:t>
            </a:r>
          </a:p>
          <a:p>
            <a:pPr algn="just">
              <a:lnSpc>
                <a:spcPct val="130000"/>
              </a:lnSpc>
            </a:pPr>
            <a:r>
              <a:rPr lang="vi-VN" sz="2000" dirty="0">
                <a:effectLst/>
                <a:latin typeface="+mn-lt"/>
                <a:ea typeface="Times New Roman" panose="02020603050405020304" pitchFamily="18" charset="0"/>
              </a:rPr>
              <a:t>…………………………………………………………</a:t>
            </a:r>
          </a:p>
          <a:p>
            <a:pPr algn="just">
              <a:lnSpc>
                <a:spcPct val="130000"/>
              </a:lnSpc>
            </a:pPr>
            <a:r>
              <a:rPr lang="vi-VN" sz="2000" dirty="0">
                <a:effectLst/>
                <a:latin typeface="+mn-lt"/>
                <a:ea typeface="Times New Roman" panose="02020603050405020304" pitchFamily="18" charset="0"/>
              </a:rPr>
              <a:t>…………………………………………………………</a:t>
            </a:r>
          </a:p>
          <a:p>
            <a:pPr algn="just">
              <a:lnSpc>
                <a:spcPct val="130000"/>
              </a:lnSpc>
            </a:pPr>
            <a:r>
              <a:rPr lang="vi-VN" sz="2000" b="1" dirty="0">
                <a:effectLst/>
                <a:latin typeface="+mn-lt"/>
                <a:ea typeface="Times New Roman" panose="02020603050405020304" pitchFamily="18" charset="0"/>
              </a:rPr>
              <a:t>Câu 4.</a:t>
            </a:r>
            <a:r>
              <a:rPr lang="vi-VN" sz="2000" dirty="0">
                <a:effectLst/>
                <a:latin typeface="+mn-lt"/>
                <a:ea typeface="Times New Roman" panose="02020603050405020304" pitchFamily="18" charset="0"/>
              </a:rPr>
              <a:t> Tìm hiểu một số bệnh về thị giác và thính giác.</a:t>
            </a:r>
          </a:p>
          <a:p>
            <a:pPr algn="just">
              <a:lnSpc>
                <a:spcPct val="130000"/>
              </a:lnSpc>
            </a:pPr>
            <a:r>
              <a:rPr lang="vi-VN" sz="2000" dirty="0">
                <a:effectLst/>
                <a:latin typeface="+mn-lt"/>
                <a:ea typeface="Times New Roman" panose="02020603050405020304" pitchFamily="18" charset="0"/>
              </a:rPr>
              <a:t>		……………………………………………………………....</a:t>
            </a:r>
          </a:p>
          <a:p>
            <a:pPr algn="just">
              <a:lnSpc>
                <a:spcPct val="130000"/>
              </a:lnSpc>
            </a:pPr>
            <a:r>
              <a:rPr lang="vi-VN" sz="2000" dirty="0">
                <a:effectLst/>
                <a:latin typeface="+mn-lt"/>
                <a:ea typeface="Times New Roman" panose="02020603050405020304" pitchFamily="18" charset="0"/>
              </a:rPr>
              <a:t>		……………………………………………………………....</a:t>
            </a:r>
          </a:p>
          <a:p>
            <a:pPr algn="just">
              <a:lnSpc>
                <a:spcPct val="130000"/>
              </a:lnSpc>
            </a:pPr>
            <a:r>
              <a:rPr lang="vi-VN" sz="2000" dirty="0">
                <a:effectLst/>
                <a:latin typeface="+mn-lt"/>
                <a:ea typeface="Times New Roman" panose="02020603050405020304" pitchFamily="18" charset="0"/>
              </a:rPr>
              <a:t>		……………………………………………………………....</a:t>
            </a:r>
          </a:p>
        </p:txBody>
      </p:sp>
      <p:sp>
        <p:nvSpPr>
          <p:cNvPr id="5" name="Freeform 3">
            <a:extLst>
              <a:ext uri="{FF2B5EF4-FFF2-40B4-BE49-F238E27FC236}">
                <a16:creationId xmlns:a16="http://schemas.microsoft.com/office/drawing/2014/main" id="{BDA510D9-9585-443D-962E-438EDC7E3F47}"/>
              </a:ext>
            </a:extLst>
          </p:cNvPr>
          <p:cNvSpPr/>
          <p:nvPr/>
        </p:nvSpPr>
        <p:spPr>
          <a:xfrm>
            <a:off x="705339" y="3388641"/>
            <a:ext cx="1495474" cy="1897772"/>
          </a:xfrm>
          <a:custGeom>
            <a:avLst/>
            <a:gdLst/>
            <a:ahLst/>
            <a:cxnLst/>
            <a:rect l="l" t="t" r="r" b="b"/>
            <a:pathLst>
              <a:path w="2679764" h="4114800">
                <a:moveTo>
                  <a:pt x="0" y="0"/>
                </a:moveTo>
                <a:lnTo>
                  <a:pt x="2679763" y="0"/>
                </a:lnTo>
                <a:lnTo>
                  <a:pt x="267976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4">
            <a:extLst>
              <a:ext uri="{FF2B5EF4-FFF2-40B4-BE49-F238E27FC236}">
                <a16:creationId xmlns:a16="http://schemas.microsoft.com/office/drawing/2014/main" id="{99513234-E615-406D-8835-B5CFF549DEB4}"/>
              </a:ext>
            </a:extLst>
          </p:cNvPr>
          <p:cNvSpPr/>
          <p:nvPr/>
        </p:nvSpPr>
        <p:spPr>
          <a:xfrm flipH="1">
            <a:off x="6255239" y="1359877"/>
            <a:ext cx="2206869" cy="1794302"/>
          </a:xfrm>
          <a:custGeom>
            <a:avLst/>
            <a:gdLst/>
            <a:ahLst/>
            <a:cxnLst/>
            <a:rect l="l" t="t" r="r" b="b"/>
            <a:pathLst>
              <a:path w="3078513" h="2755269">
                <a:moveTo>
                  <a:pt x="0" y="0"/>
                </a:moveTo>
                <a:lnTo>
                  <a:pt x="3078513" y="0"/>
                </a:lnTo>
                <a:lnTo>
                  <a:pt x="3078513" y="2755269"/>
                </a:lnTo>
                <a:lnTo>
                  <a:pt x="0" y="27552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221548043"/>
      </p:ext>
    </p:extLst>
  </p:cSld>
  <p:clrMapOvr>
    <a:masterClrMapping/>
  </p:clrMapOvr>
  <p:transition spd="med">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24490DA-5AFF-4295-A504-517C7874D1CC}"/>
              </a:ext>
            </a:extLst>
          </p:cNvPr>
          <p:cNvSpPr txBox="1"/>
          <p:nvPr/>
        </p:nvSpPr>
        <p:spPr>
          <a:xfrm>
            <a:off x="478693" y="871547"/>
            <a:ext cx="5304691" cy="3728649"/>
          </a:xfrm>
          <a:prstGeom prst="rect">
            <a:avLst/>
          </a:prstGeom>
          <a:noFill/>
        </p:spPr>
        <p:txBody>
          <a:bodyPr wrap="square">
            <a:spAutoFit/>
          </a:bodyPr>
          <a:lstStyle/>
          <a:p>
            <a:pPr algn="just">
              <a:lnSpc>
                <a:spcPct val="150000"/>
              </a:lnSpc>
            </a:pPr>
            <a:r>
              <a:rPr lang="vi-VN" sz="2000" b="1" dirty="0">
                <a:effectLst/>
                <a:latin typeface="+mn-lt"/>
                <a:ea typeface="Times New Roman" panose="02020603050405020304" pitchFamily="18" charset="0"/>
              </a:rPr>
              <a:t>Câu 1. </a:t>
            </a:r>
            <a:endParaRPr lang="en-US" sz="2000" dirty="0">
              <a:effectLst/>
              <a:latin typeface="+mn-lt"/>
              <a:ea typeface="Calibri" panose="020F0502020204030204" pitchFamily="34" charset="0"/>
            </a:endParaRPr>
          </a:p>
          <a:p>
            <a:pPr algn="just">
              <a:lnSpc>
                <a:spcPct val="150000"/>
              </a:lnSpc>
            </a:pPr>
            <a:r>
              <a:rPr lang="vi-VN" sz="2000" dirty="0">
                <a:effectLst/>
                <a:latin typeface="+mn-lt"/>
                <a:ea typeface="Times New Roman" panose="02020603050405020304" pitchFamily="18" charset="0"/>
              </a:rPr>
              <a:t>- Hệ thần kinh của người gồm hai bộ phận </a:t>
            </a:r>
            <a:endParaRPr lang="en-US" sz="2000" dirty="0">
              <a:effectLst/>
              <a:latin typeface="+mn-lt"/>
              <a:ea typeface="Calibri" panose="020F0502020204030204" pitchFamily="34" charset="0"/>
            </a:endParaRPr>
          </a:p>
          <a:p>
            <a:pPr indent="411480" algn="just">
              <a:lnSpc>
                <a:spcPct val="150000"/>
              </a:lnSpc>
            </a:pPr>
            <a:r>
              <a:rPr lang="vi-VN" sz="2000" dirty="0">
                <a:effectLst/>
                <a:latin typeface="+mn-lt"/>
                <a:ea typeface="Times New Roman" panose="02020603050405020304" pitchFamily="18" charset="0"/>
              </a:rPr>
              <a:t>Bộ phận trung ương gồm não và tủy sống </a:t>
            </a:r>
            <a:endParaRPr lang="en-US" sz="2000" dirty="0">
              <a:effectLst/>
              <a:latin typeface="+mn-lt"/>
              <a:ea typeface="Calibri" panose="020F0502020204030204" pitchFamily="34" charset="0"/>
            </a:endParaRPr>
          </a:p>
          <a:p>
            <a:pPr indent="411480" algn="just">
              <a:lnSpc>
                <a:spcPct val="150000"/>
              </a:lnSpc>
            </a:pPr>
            <a:r>
              <a:rPr lang="vi-VN" sz="2000" dirty="0">
                <a:effectLst/>
                <a:latin typeface="+mn-lt"/>
                <a:ea typeface="Times New Roman" panose="02020603050405020304" pitchFamily="18" charset="0"/>
              </a:rPr>
              <a:t>Bộ phận ngoại biên gồm có các hạch thần kinh và dây thần kinh </a:t>
            </a:r>
            <a:endParaRPr lang="en-US" sz="2000" dirty="0">
              <a:effectLst/>
              <a:latin typeface="+mn-lt"/>
              <a:ea typeface="Calibri" panose="020F0502020204030204" pitchFamily="34" charset="0"/>
            </a:endParaRPr>
          </a:p>
          <a:p>
            <a:pPr algn="just">
              <a:lnSpc>
                <a:spcPct val="150000"/>
              </a:lnSpc>
            </a:pPr>
            <a:r>
              <a:rPr lang="vi-VN" sz="2000" dirty="0">
                <a:effectLst/>
                <a:latin typeface="+mn-lt"/>
                <a:ea typeface="Times New Roman" panose="02020603050405020304" pitchFamily="18" charset="0"/>
              </a:rPr>
              <a:t>- Hệ thần kinh có vai trò điều khiển điều hòa và phối hợp hoạt động của cơ quan và hệ cơ quan trong cơ thể </a:t>
            </a:r>
            <a:endParaRPr lang="en-US" sz="2000" dirty="0">
              <a:effectLst/>
              <a:latin typeface="+mn-lt"/>
              <a:ea typeface="Calibri" panose="020F0502020204030204" pitchFamily="34" charset="0"/>
            </a:endParaRPr>
          </a:p>
        </p:txBody>
      </p:sp>
      <p:sp>
        <p:nvSpPr>
          <p:cNvPr id="9" name="TextBox 8">
            <a:extLst>
              <a:ext uri="{FF2B5EF4-FFF2-40B4-BE49-F238E27FC236}">
                <a16:creationId xmlns:a16="http://schemas.microsoft.com/office/drawing/2014/main" id="{BDB9DFE5-ECE8-43D0-8E94-A6958F4DBDC7}"/>
              </a:ext>
            </a:extLst>
          </p:cNvPr>
          <p:cNvSpPr txBox="1"/>
          <p:nvPr/>
        </p:nvSpPr>
        <p:spPr>
          <a:xfrm>
            <a:off x="2750576" y="656103"/>
            <a:ext cx="3876431" cy="430887"/>
          </a:xfrm>
          <a:prstGeom prst="rect">
            <a:avLst/>
          </a:prstGeom>
          <a:noFill/>
        </p:spPr>
        <p:txBody>
          <a:bodyPr wrap="square" rtlCol="0">
            <a:spAutoFit/>
          </a:bodyPr>
          <a:lstStyle/>
          <a:p>
            <a:r>
              <a:rPr lang="vi-VN" sz="2200" b="1" dirty="0">
                <a:solidFill>
                  <a:schemeClr val="bg2"/>
                </a:solidFill>
              </a:rPr>
              <a:t>ĐÁP ÁN PHIẾU HỌC TẬP</a:t>
            </a:r>
            <a:endParaRPr lang="en-US" sz="2200" b="1" dirty="0">
              <a:solidFill>
                <a:schemeClr val="bg2"/>
              </a:solidFill>
            </a:endParaRPr>
          </a:p>
        </p:txBody>
      </p:sp>
      <p:pic>
        <p:nvPicPr>
          <p:cNvPr id="1028" name="Picture 4" descr="Cách nào giúp hệ thần kinh khỏe mạnh?">
            <a:extLst>
              <a:ext uri="{FF2B5EF4-FFF2-40B4-BE49-F238E27FC236}">
                <a16:creationId xmlns:a16="http://schemas.microsoft.com/office/drawing/2014/main" id="{13D13986-10BD-476E-8397-511E9F04B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7308" y="940150"/>
            <a:ext cx="2634257" cy="3660046"/>
          </a:xfrm>
          <a:prstGeom prst="roundRect">
            <a:avLst>
              <a:gd name="adj" fmla="val 40408"/>
            </a:avLst>
          </a:prstGeom>
          <a:noFill/>
          <a:ln w="19050">
            <a:solidFill>
              <a:srgbClr val="F6A96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4456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circle(out)">
                                      <p:cBhvr>
                                        <p:cTn id="22" dur="500"/>
                                        <p:tgtEl>
                                          <p:spTgt spid="102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wipe(left)">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wipe(left)">
                                      <p:cBhvr>
                                        <p:cTn id="30" dur="5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wipe(left)">
                                      <p:cBhvr>
                                        <p:cTn id="3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25BC52-1B00-410D-BF11-061260653153}"/>
              </a:ext>
            </a:extLst>
          </p:cNvPr>
          <p:cNvSpPr txBox="1"/>
          <p:nvPr/>
        </p:nvSpPr>
        <p:spPr>
          <a:xfrm>
            <a:off x="2750576" y="656103"/>
            <a:ext cx="3876431" cy="430887"/>
          </a:xfrm>
          <a:prstGeom prst="rect">
            <a:avLst/>
          </a:prstGeom>
          <a:noFill/>
        </p:spPr>
        <p:txBody>
          <a:bodyPr wrap="square" rtlCol="0">
            <a:spAutoFit/>
          </a:bodyPr>
          <a:lstStyle/>
          <a:p>
            <a:r>
              <a:rPr lang="vi-VN" sz="2200" b="1" dirty="0">
                <a:solidFill>
                  <a:schemeClr val="bg2"/>
                </a:solidFill>
              </a:rPr>
              <a:t>ĐÁP ÁN PHIẾU HỌC TẬP</a:t>
            </a:r>
            <a:endParaRPr lang="en-US" sz="2200" b="1" dirty="0">
              <a:solidFill>
                <a:schemeClr val="bg2"/>
              </a:solidFill>
            </a:endParaRPr>
          </a:p>
        </p:txBody>
      </p:sp>
      <p:sp>
        <p:nvSpPr>
          <p:cNvPr id="6" name="TextBox 5">
            <a:extLst>
              <a:ext uri="{FF2B5EF4-FFF2-40B4-BE49-F238E27FC236}">
                <a16:creationId xmlns:a16="http://schemas.microsoft.com/office/drawing/2014/main" id="{D0A360C0-3D94-47A9-866D-4965AB58529D}"/>
              </a:ext>
            </a:extLst>
          </p:cNvPr>
          <p:cNvSpPr txBox="1"/>
          <p:nvPr/>
        </p:nvSpPr>
        <p:spPr>
          <a:xfrm>
            <a:off x="648928" y="978292"/>
            <a:ext cx="4682614" cy="2805320"/>
          </a:xfrm>
          <a:prstGeom prst="rect">
            <a:avLst/>
          </a:prstGeom>
          <a:noFill/>
        </p:spPr>
        <p:txBody>
          <a:bodyPr wrap="square">
            <a:spAutoFit/>
          </a:bodyPr>
          <a:lstStyle/>
          <a:p>
            <a:pPr algn="just">
              <a:lnSpc>
                <a:spcPct val="150000"/>
              </a:lnSpc>
            </a:pPr>
            <a:r>
              <a:rPr lang="vi-VN" sz="2000" b="1" dirty="0">
                <a:effectLst/>
                <a:latin typeface="+mn-lt"/>
                <a:ea typeface="Times New Roman" panose="02020603050405020304" pitchFamily="18" charset="0"/>
              </a:rPr>
              <a:t>Câu 2.</a:t>
            </a:r>
            <a:r>
              <a:rPr lang="vi-VN" sz="2000" dirty="0">
                <a:effectLst/>
                <a:latin typeface="+mn-lt"/>
                <a:ea typeface="Times New Roman" panose="02020603050405020304" pitchFamily="18" charset="0"/>
              </a:rPr>
              <a:t> </a:t>
            </a:r>
          </a:p>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rPr>
              <a:t>Cấu tạo của mắt: Dây thần kinh thị giác, Võng mạc (mạng lưới), Màng mạch, Màng cứng, Giác mạc, Thủy dịch, Đồng tử, Mống mắt (lòng đen), Thể thủy tinh, Dịch thủy tinh</a:t>
            </a:r>
            <a:endParaRPr lang="en-US" sz="2000" dirty="0">
              <a:effectLst/>
              <a:latin typeface="+mn-lt"/>
              <a:ea typeface="Calibri" panose="020F0502020204030204" pitchFamily="34" charset="0"/>
            </a:endParaRPr>
          </a:p>
        </p:txBody>
      </p:sp>
      <p:sp>
        <p:nvSpPr>
          <p:cNvPr id="9" name="TextBox 8">
            <a:extLst>
              <a:ext uri="{FF2B5EF4-FFF2-40B4-BE49-F238E27FC236}">
                <a16:creationId xmlns:a16="http://schemas.microsoft.com/office/drawing/2014/main" id="{B3398DFA-70DF-44DA-ACBB-438001D74270}"/>
              </a:ext>
            </a:extLst>
          </p:cNvPr>
          <p:cNvSpPr txBox="1"/>
          <p:nvPr/>
        </p:nvSpPr>
        <p:spPr>
          <a:xfrm>
            <a:off x="607077" y="3685878"/>
            <a:ext cx="8141111" cy="958660"/>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Vai trò thu nhận hình ảnh: quan sát, thu nhận hình ảnh, màu sắc của sự vật và hiện tượng, giúp não nhận biết và xử lý thông tin</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pic>
        <p:nvPicPr>
          <p:cNvPr id="12" name="Picture 11" descr="A diagram of a human eye&#10;&#10;Description automatically generated">
            <a:extLst>
              <a:ext uri="{FF2B5EF4-FFF2-40B4-BE49-F238E27FC236}">
                <a16:creationId xmlns:a16="http://schemas.microsoft.com/office/drawing/2014/main" id="{4F0E5083-EFC9-4725-85B9-697CF57E27C8}"/>
              </a:ext>
            </a:extLst>
          </p:cNvPr>
          <p:cNvPicPr>
            <a:picLocks noChangeAspect="1"/>
          </p:cNvPicPr>
          <p:nvPr/>
        </p:nvPicPr>
        <p:blipFill>
          <a:blip r:embed="rId2"/>
          <a:stretch>
            <a:fillRect/>
          </a:stretch>
        </p:blipFill>
        <p:spPr>
          <a:xfrm>
            <a:off x="5155013" y="1266209"/>
            <a:ext cx="3635026" cy="2611081"/>
          </a:xfrm>
          <a:prstGeom prst="rect">
            <a:avLst/>
          </a:prstGeom>
        </p:spPr>
      </p:pic>
    </p:spTree>
    <p:extLst>
      <p:ext uri="{BB962C8B-B14F-4D97-AF65-F5344CB8AC3E}">
        <p14:creationId xmlns:p14="http://schemas.microsoft.com/office/powerpoint/2010/main" val="161086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96FD953-D1F6-4EE3-AE04-89C0CAB10EA6}"/>
              </a:ext>
            </a:extLst>
          </p:cNvPr>
          <p:cNvSpPr txBox="1"/>
          <p:nvPr/>
        </p:nvSpPr>
        <p:spPr>
          <a:xfrm>
            <a:off x="486697" y="707425"/>
            <a:ext cx="4564626" cy="3728649"/>
          </a:xfrm>
          <a:prstGeom prst="rect">
            <a:avLst/>
          </a:prstGeom>
          <a:noFill/>
        </p:spPr>
        <p:txBody>
          <a:bodyPr wrap="square">
            <a:spAutoFit/>
          </a:bodyPr>
          <a:lstStyle/>
          <a:p>
            <a:pPr algn="just">
              <a:lnSpc>
                <a:spcPct val="150000"/>
              </a:lnSpc>
            </a:pPr>
            <a:r>
              <a:rPr lang="vi-VN" sz="2000" b="1" dirty="0">
                <a:effectLst/>
                <a:latin typeface="+mn-lt"/>
                <a:ea typeface="Times New Roman" panose="02020603050405020304" pitchFamily="18" charset="0"/>
              </a:rPr>
              <a:t>Câu 3</a:t>
            </a:r>
            <a:r>
              <a:rPr lang="vi-VN" sz="2000" dirty="0">
                <a:effectLst/>
                <a:latin typeface="+mn-lt"/>
                <a:ea typeface="Times New Roman" panose="02020603050405020304" pitchFamily="18" charset="0"/>
              </a:rPr>
              <a:t>. </a:t>
            </a:r>
            <a:endParaRPr lang="en-US" sz="2000" dirty="0">
              <a:effectLst/>
              <a:latin typeface="+mn-lt"/>
              <a:ea typeface="Calibri" panose="020F0502020204030204" pitchFamily="34" charset="0"/>
            </a:endParaRPr>
          </a:p>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Cấu tạo của tai: tai ngoài (vành tai, ống tai); tai giữa (màng nhĩ, chuỗi xương tai); tai trong (có ốc tai)</a:t>
            </a:r>
            <a:endParaRPr lang="en-US" sz="2000" dirty="0">
              <a:effectLst/>
              <a:latin typeface="+mn-lt"/>
              <a:ea typeface="Calibri" panose="020F0502020204030204" pitchFamily="34" charset="0"/>
            </a:endParaRPr>
          </a:p>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Vai trò thu nhận âm thanh nhờ thính giác:  tai thu nhận âm thanh theo cơ chế truyền sóng âm cho ta cảm nhận về âm thanh.</a:t>
            </a:r>
            <a:endParaRPr lang="en-US" sz="2000" dirty="0">
              <a:effectLst/>
              <a:latin typeface="+mn-lt"/>
              <a:ea typeface="Calibri" panose="020F0502020204030204" pitchFamily="34" charset="0"/>
            </a:endParaRPr>
          </a:p>
        </p:txBody>
      </p:sp>
      <p:pic>
        <p:nvPicPr>
          <p:cNvPr id="2050" name="Picture 2" descr="Báo Đà Nẵng điện tử">
            <a:extLst>
              <a:ext uri="{FF2B5EF4-FFF2-40B4-BE49-F238E27FC236}">
                <a16:creationId xmlns:a16="http://schemas.microsoft.com/office/drawing/2014/main" id="{5401087F-2E71-4834-8906-39BBC22E77B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9034" y="1081698"/>
            <a:ext cx="3651507" cy="2980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83172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fade">
                                      <p:cBhvr>
                                        <p:cTn id="24" dur="500"/>
                                        <p:tgtEl>
                                          <p:spTgt spid="15">
                                            <p:txEl>
                                              <p:pRg st="2" end="2"/>
                                            </p:txEl>
                                          </p:spTgt>
                                        </p:tgtEl>
                                      </p:cBhvr>
                                    </p:animEffect>
                                    <p:anim calcmode="lin" valueType="num">
                                      <p:cBhvr>
                                        <p:cTn id="2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886EF0-7821-4EC4-A848-ACC93D747AB2}"/>
              </a:ext>
            </a:extLst>
          </p:cNvPr>
          <p:cNvSpPr txBox="1"/>
          <p:nvPr/>
        </p:nvSpPr>
        <p:spPr>
          <a:xfrm>
            <a:off x="3362144" y="2367158"/>
            <a:ext cx="2197512" cy="958660"/>
          </a:xfrm>
          <a:prstGeom prst="rect">
            <a:avLst/>
          </a:prstGeom>
          <a:noFill/>
        </p:spPr>
        <p:txBody>
          <a:bodyPr wrap="square">
            <a:spAutoFit/>
          </a:bodyPr>
          <a:lstStyle/>
          <a:p>
            <a:pPr algn="ctr">
              <a:lnSpc>
                <a:spcPct val="150000"/>
              </a:lnSpc>
            </a:pPr>
            <a:r>
              <a:rPr kumimoji="0" lang="vi-VN"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Một số bệnh về thị giác</a:t>
            </a:r>
            <a:endParaRPr lang="en-US" b="1" dirty="0"/>
          </a:p>
        </p:txBody>
      </p:sp>
      <p:sp>
        <p:nvSpPr>
          <p:cNvPr id="8" name="Oval 7">
            <a:extLst>
              <a:ext uri="{FF2B5EF4-FFF2-40B4-BE49-F238E27FC236}">
                <a16:creationId xmlns:a16="http://schemas.microsoft.com/office/drawing/2014/main" id="{BF65121F-C632-414A-B817-9642A891286B}"/>
              </a:ext>
            </a:extLst>
          </p:cNvPr>
          <p:cNvSpPr/>
          <p:nvPr/>
        </p:nvSpPr>
        <p:spPr>
          <a:xfrm>
            <a:off x="2300748" y="1671932"/>
            <a:ext cx="4542503" cy="2433483"/>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23CC1763-1204-420A-A1FA-8E2AD2005A00}"/>
              </a:ext>
            </a:extLst>
          </p:cNvPr>
          <p:cNvGrpSpPr/>
          <p:nvPr/>
        </p:nvGrpSpPr>
        <p:grpSpPr>
          <a:xfrm>
            <a:off x="1053864" y="2428236"/>
            <a:ext cx="1842226" cy="1356898"/>
            <a:chOff x="1053864" y="2428236"/>
            <a:chExt cx="1842226" cy="1356898"/>
          </a:xfrm>
        </p:grpSpPr>
        <p:pic>
          <p:nvPicPr>
            <p:cNvPr id="4112" name="Picture 16" descr="Dị ứng sưng mắt - top 3 nguyên nhân gây bệnh, triệu chứng và cách điều trị">
              <a:extLst>
                <a:ext uri="{FF2B5EF4-FFF2-40B4-BE49-F238E27FC236}">
                  <a16:creationId xmlns:a16="http://schemas.microsoft.com/office/drawing/2014/main" id="{F89F270B-19BD-4D17-8BDC-646F1666E5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24"/>
            <a:stretch/>
          </p:blipFill>
          <p:spPr bwMode="auto">
            <a:xfrm>
              <a:off x="1514208" y="2428236"/>
              <a:ext cx="1381882" cy="1007245"/>
            </a:xfrm>
            <a:prstGeom prst="ellipse">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6D07BB2-3481-495A-B144-6E5D5D858D7A}"/>
                </a:ext>
              </a:extLst>
            </p:cNvPr>
            <p:cNvSpPr txBox="1"/>
            <p:nvPr/>
          </p:nvSpPr>
          <p:spPr>
            <a:xfrm>
              <a:off x="1053864" y="3415802"/>
              <a:ext cx="1676852" cy="369332"/>
            </a:xfrm>
            <a:prstGeom prst="rect">
              <a:avLst/>
            </a:prstGeom>
            <a:noFill/>
          </p:spPr>
          <p:txBody>
            <a:bodyPr wrap="square">
              <a:spAutoFit/>
            </a:bodyPr>
            <a:lstStyle/>
            <a:p>
              <a:pPr algn="ct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Dị ứng</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mắt</a:t>
              </a:r>
              <a:endParaRPr lang="en-US" sz="1200" dirty="0"/>
            </a:p>
          </p:txBody>
        </p:sp>
      </p:grpSp>
      <p:grpSp>
        <p:nvGrpSpPr>
          <p:cNvPr id="21" name="Group 20">
            <a:extLst>
              <a:ext uri="{FF2B5EF4-FFF2-40B4-BE49-F238E27FC236}">
                <a16:creationId xmlns:a16="http://schemas.microsoft.com/office/drawing/2014/main" id="{C52090BF-CD7C-4A6B-843C-B65D76A74285}"/>
              </a:ext>
            </a:extLst>
          </p:cNvPr>
          <p:cNvGrpSpPr/>
          <p:nvPr/>
        </p:nvGrpSpPr>
        <p:grpSpPr>
          <a:xfrm>
            <a:off x="1113568" y="1293200"/>
            <a:ext cx="2649751" cy="1019374"/>
            <a:chOff x="1123474" y="1323561"/>
            <a:chExt cx="2649751" cy="1019374"/>
          </a:xfrm>
        </p:grpSpPr>
        <p:pic>
          <p:nvPicPr>
            <p:cNvPr id="4098" name="Picture 2" descr="Cận Thị Là Gì? Nguyên nhân, dấu hiệu, kiến thức từ chuyên gia">
              <a:extLst>
                <a:ext uri="{FF2B5EF4-FFF2-40B4-BE49-F238E27FC236}">
                  <a16:creationId xmlns:a16="http://schemas.microsoft.com/office/drawing/2014/main" id="{D24C543C-3954-49AA-846F-1551D1682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893" y="1323561"/>
              <a:ext cx="1267332" cy="972951"/>
            </a:xfrm>
            <a:prstGeom prst="ellipse">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FB04DAE-6067-4389-A273-0D6127665B51}"/>
                </a:ext>
              </a:extLst>
            </p:cNvPr>
            <p:cNvSpPr txBox="1"/>
            <p:nvPr/>
          </p:nvSpPr>
          <p:spPr>
            <a:xfrm>
              <a:off x="1123474" y="1942825"/>
              <a:ext cx="1515464" cy="400110"/>
            </a:xfrm>
            <a:prstGeom prst="rect">
              <a:avLst/>
            </a:prstGeom>
            <a:noFill/>
          </p:spPr>
          <p:txBody>
            <a:bodyPr wrap="square">
              <a:spAutoFit/>
            </a:bodyPr>
            <a:lstStyle/>
            <a:p>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Tật khúc xạ</a:t>
              </a:r>
              <a:endParaRPr lang="en-US" dirty="0"/>
            </a:p>
          </p:txBody>
        </p:sp>
      </p:grpSp>
      <p:grpSp>
        <p:nvGrpSpPr>
          <p:cNvPr id="23" name="Group 22">
            <a:extLst>
              <a:ext uri="{FF2B5EF4-FFF2-40B4-BE49-F238E27FC236}">
                <a16:creationId xmlns:a16="http://schemas.microsoft.com/office/drawing/2014/main" id="{3014B150-DD6F-4D78-A5B9-E2BB812A6E4B}"/>
              </a:ext>
            </a:extLst>
          </p:cNvPr>
          <p:cNvGrpSpPr/>
          <p:nvPr/>
        </p:nvGrpSpPr>
        <p:grpSpPr>
          <a:xfrm>
            <a:off x="3876535" y="528250"/>
            <a:ext cx="1597403" cy="1604704"/>
            <a:chOff x="3876535" y="528250"/>
            <a:chExt cx="1597403" cy="1604704"/>
          </a:xfrm>
        </p:grpSpPr>
        <p:pic>
          <p:nvPicPr>
            <p:cNvPr id="4100" name="Picture 4" descr="Bệnh viêm kết mạc và những thông tin bạn không nên bỏ qua">
              <a:extLst>
                <a:ext uri="{FF2B5EF4-FFF2-40B4-BE49-F238E27FC236}">
                  <a16:creationId xmlns:a16="http://schemas.microsoft.com/office/drawing/2014/main" id="{219AA4DB-21C8-4271-99A8-CD3E9DA8F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451" y="1160003"/>
              <a:ext cx="1315573" cy="972951"/>
            </a:xfrm>
            <a:prstGeom prst="ellipse">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61A80A2-44F0-49BD-BA17-C1F0BAB9774F}"/>
                </a:ext>
              </a:extLst>
            </p:cNvPr>
            <p:cNvSpPr txBox="1"/>
            <p:nvPr/>
          </p:nvSpPr>
          <p:spPr>
            <a:xfrm>
              <a:off x="3876535" y="528250"/>
              <a:ext cx="1597403" cy="646331"/>
            </a:xfrm>
            <a:prstGeom prst="rect">
              <a:avLst/>
            </a:prstGeom>
            <a:noFill/>
          </p:spPr>
          <p:txBody>
            <a:bodyPr wrap="square">
              <a:spAutoFit/>
            </a:bodyPr>
            <a:lstStyle/>
            <a:p>
              <a:pPr algn="ct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Viêm kết mạc (đau mắt đỏ)</a:t>
              </a:r>
              <a:endParaRPr lang="en-US" sz="1200" dirty="0"/>
            </a:p>
          </p:txBody>
        </p:sp>
      </p:grpSp>
      <p:grpSp>
        <p:nvGrpSpPr>
          <p:cNvPr id="27" name="Group 26">
            <a:extLst>
              <a:ext uri="{FF2B5EF4-FFF2-40B4-BE49-F238E27FC236}">
                <a16:creationId xmlns:a16="http://schemas.microsoft.com/office/drawing/2014/main" id="{E660B70A-EF1E-4C8C-B6A6-EB1B145C9A43}"/>
              </a:ext>
            </a:extLst>
          </p:cNvPr>
          <p:cNvGrpSpPr/>
          <p:nvPr/>
        </p:nvGrpSpPr>
        <p:grpSpPr>
          <a:xfrm>
            <a:off x="5614120" y="1280048"/>
            <a:ext cx="1977305" cy="1396254"/>
            <a:chOff x="5662359" y="1377244"/>
            <a:chExt cx="1977305" cy="1396254"/>
          </a:xfrm>
        </p:grpSpPr>
        <p:pic>
          <p:nvPicPr>
            <p:cNvPr id="4102" name="Picture 6" descr="Viêm mi mắt nguyên nhân và cách điều trị - Bệnh Viện Mắt Sài Gòn">
              <a:extLst>
                <a:ext uri="{FF2B5EF4-FFF2-40B4-BE49-F238E27FC236}">
                  <a16:creationId xmlns:a16="http://schemas.microsoft.com/office/drawing/2014/main" id="{4C00786B-53EA-4B98-AB2F-11DAAA5FA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526" y="1819527"/>
              <a:ext cx="1315573" cy="953971"/>
            </a:xfrm>
            <a:prstGeom prst="ellipse">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7CAEE31-A065-4E00-9406-D8E3ED3E19EA}"/>
                </a:ext>
              </a:extLst>
            </p:cNvPr>
            <p:cNvSpPr txBox="1"/>
            <p:nvPr/>
          </p:nvSpPr>
          <p:spPr>
            <a:xfrm>
              <a:off x="5662359" y="1377244"/>
              <a:ext cx="1977305" cy="400110"/>
            </a:xfrm>
            <a:prstGeom prst="rect">
              <a:avLst/>
            </a:prstGeom>
            <a:noFill/>
          </p:spPr>
          <p:txBody>
            <a:bodyPr wrap="square">
              <a:spAutoFit/>
            </a:bodyPr>
            <a:lstStyle/>
            <a:p>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Viêm bờ mi mắt</a:t>
              </a:r>
              <a:endParaRPr lang="en-US" dirty="0"/>
            </a:p>
          </p:txBody>
        </p:sp>
      </p:grpSp>
      <p:grpSp>
        <p:nvGrpSpPr>
          <p:cNvPr id="29" name="Group 28">
            <a:extLst>
              <a:ext uri="{FF2B5EF4-FFF2-40B4-BE49-F238E27FC236}">
                <a16:creationId xmlns:a16="http://schemas.microsoft.com/office/drawing/2014/main" id="{C59EBDBF-94DE-43F3-8D1F-CD32CD961ECB}"/>
              </a:ext>
            </a:extLst>
          </p:cNvPr>
          <p:cNvGrpSpPr/>
          <p:nvPr/>
        </p:nvGrpSpPr>
        <p:grpSpPr>
          <a:xfrm>
            <a:off x="5841287" y="2954031"/>
            <a:ext cx="1850990" cy="1673355"/>
            <a:chOff x="5766456" y="2954031"/>
            <a:chExt cx="1850990" cy="1673355"/>
          </a:xfrm>
        </p:grpSpPr>
        <p:pic>
          <p:nvPicPr>
            <p:cNvPr id="4104" name="Picture 8" descr="Viêm loét giác mạc nhiễm khuẩn - Bệnh Viện Mắt Sài Gòn">
              <a:extLst>
                <a:ext uri="{FF2B5EF4-FFF2-40B4-BE49-F238E27FC236}">
                  <a16:creationId xmlns:a16="http://schemas.microsoft.com/office/drawing/2014/main" id="{83B2D783-8C25-44CF-83DD-60FBEA8B0A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6456" y="2954031"/>
              <a:ext cx="1468018" cy="1026861"/>
            </a:xfrm>
            <a:prstGeom prst="ellipse">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804EC95-DB2E-41BF-B045-EC1EE84BB098}"/>
                </a:ext>
              </a:extLst>
            </p:cNvPr>
            <p:cNvSpPr txBox="1"/>
            <p:nvPr/>
          </p:nvSpPr>
          <p:spPr>
            <a:xfrm>
              <a:off x="6255498" y="3981055"/>
              <a:ext cx="1361948" cy="646331"/>
            </a:xfrm>
            <a:prstGeom prst="rect">
              <a:avLst/>
            </a:prstGeom>
            <a:noFill/>
          </p:spPr>
          <p:txBody>
            <a:bodyPr wrap="square">
              <a:spAutoFit/>
            </a:bodyPr>
            <a:lstStyle/>
            <a:p>
              <a:pPr algn="ct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Viêm loét giác mạc</a:t>
              </a:r>
              <a:endParaRPr lang="en-US" sz="1200" dirty="0"/>
            </a:p>
          </p:txBody>
        </p:sp>
      </p:grpSp>
      <p:grpSp>
        <p:nvGrpSpPr>
          <p:cNvPr id="31" name="Group 30">
            <a:extLst>
              <a:ext uri="{FF2B5EF4-FFF2-40B4-BE49-F238E27FC236}">
                <a16:creationId xmlns:a16="http://schemas.microsoft.com/office/drawing/2014/main" id="{D7711020-AC7E-4BB1-835C-8EE8379D521C}"/>
              </a:ext>
            </a:extLst>
          </p:cNvPr>
          <p:cNvGrpSpPr/>
          <p:nvPr/>
        </p:nvGrpSpPr>
        <p:grpSpPr>
          <a:xfrm>
            <a:off x="4166891" y="3534377"/>
            <a:ext cx="2339937" cy="1303151"/>
            <a:chOff x="4166891" y="3534377"/>
            <a:chExt cx="2339937" cy="1303151"/>
          </a:xfrm>
        </p:grpSpPr>
        <p:pic>
          <p:nvPicPr>
            <p:cNvPr id="4106" name="Picture 10" descr="Bệnh đục thủy tinh thể mắt là gì? Khi nào cần phải mổ? | TCI Hospital">
              <a:extLst>
                <a:ext uri="{FF2B5EF4-FFF2-40B4-BE49-F238E27FC236}">
                  <a16:creationId xmlns:a16="http://schemas.microsoft.com/office/drawing/2014/main" id="{40A6A6D8-A8BC-455F-9F2C-E7D486DAAB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0112" y="3534377"/>
              <a:ext cx="1468018" cy="979458"/>
            </a:xfrm>
            <a:prstGeom prst="ellipse">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6135A4B8-ACEC-4F9C-A944-A43EDFAC8637}"/>
                </a:ext>
              </a:extLst>
            </p:cNvPr>
            <p:cNvSpPr txBox="1"/>
            <p:nvPr/>
          </p:nvSpPr>
          <p:spPr>
            <a:xfrm>
              <a:off x="4166891" y="4468196"/>
              <a:ext cx="2339937" cy="369332"/>
            </a:xfrm>
            <a:prstGeom prst="rect">
              <a:avLst/>
            </a:prstGeom>
            <a:noFill/>
          </p:spPr>
          <p:txBody>
            <a:bodyPr wrap="square">
              <a:spAutoFit/>
            </a:bodyPr>
            <a:lstStyle/>
            <a:p>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Đục thủy tinh thể</a:t>
              </a:r>
              <a:endParaRPr lang="en-US" sz="1200" dirty="0"/>
            </a:p>
          </p:txBody>
        </p:sp>
      </p:grpSp>
      <p:grpSp>
        <p:nvGrpSpPr>
          <p:cNvPr id="33" name="Group 32">
            <a:extLst>
              <a:ext uri="{FF2B5EF4-FFF2-40B4-BE49-F238E27FC236}">
                <a16:creationId xmlns:a16="http://schemas.microsoft.com/office/drawing/2014/main" id="{6AF4563C-AECB-4E68-B9AE-05DE035A7849}"/>
              </a:ext>
            </a:extLst>
          </p:cNvPr>
          <p:cNvGrpSpPr/>
          <p:nvPr/>
        </p:nvGrpSpPr>
        <p:grpSpPr>
          <a:xfrm>
            <a:off x="2357630" y="3467461"/>
            <a:ext cx="1890167" cy="1254405"/>
            <a:chOff x="2255914" y="3467461"/>
            <a:chExt cx="1890167" cy="1254405"/>
          </a:xfrm>
        </p:grpSpPr>
        <p:pic>
          <p:nvPicPr>
            <p:cNvPr id="4110" name="Picture 14" descr="Tăng nhãn áp ở mức nặng.">
              <a:extLst>
                <a:ext uri="{FF2B5EF4-FFF2-40B4-BE49-F238E27FC236}">
                  <a16:creationId xmlns:a16="http://schemas.microsoft.com/office/drawing/2014/main" id="{E09B4C1A-D963-4ADF-BAC0-CC550ADE58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8748" y="3467461"/>
              <a:ext cx="1324501" cy="958555"/>
            </a:xfrm>
            <a:prstGeom prst="ellipse">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7486F2E-E8D4-4F33-9C8B-C6DF9A5130F3}"/>
                </a:ext>
              </a:extLst>
            </p:cNvPr>
            <p:cNvSpPr txBox="1"/>
            <p:nvPr/>
          </p:nvSpPr>
          <p:spPr>
            <a:xfrm>
              <a:off x="2255914" y="4352534"/>
              <a:ext cx="1890167" cy="369332"/>
            </a:xfrm>
            <a:prstGeom prst="rect">
              <a:avLst/>
            </a:prstGeom>
            <a:noFill/>
          </p:spPr>
          <p:txBody>
            <a:bodyPr wrap="square">
              <a:spAutoFit/>
            </a:bodyPr>
            <a:lstStyle/>
            <a:p>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Tăng nhãn áp</a:t>
              </a:r>
              <a:endParaRPr lang="en-US" sz="1200" dirty="0"/>
            </a:p>
          </p:txBody>
        </p:sp>
      </p:grpSp>
      <p:sp>
        <p:nvSpPr>
          <p:cNvPr id="32" name="TextBox 31">
            <a:extLst>
              <a:ext uri="{FF2B5EF4-FFF2-40B4-BE49-F238E27FC236}">
                <a16:creationId xmlns:a16="http://schemas.microsoft.com/office/drawing/2014/main" id="{13C23505-FC01-4309-AF22-4E75C5E76D59}"/>
              </a:ext>
            </a:extLst>
          </p:cNvPr>
          <p:cNvSpPr txBox="1"/>
          <p:nvPr/>
        </p:nvSpPr>
        <p:spPr>
          <a:xfrm>
            <a:off x="489888" y="670028"/>
            <a:ext cx="3940921" cy="51264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Câu 4.</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37" name="Freeform 10">
            <a:extLst>
              <a:ext uri="{FF2B5EF4-FFF2-40B4-BE49-F238E27FC236}">
                <a16:creationId xmlns:a16="http://schemas.microsoft.com/office/drawing/2014/main" id="{E35F4C06-FCAC-4341-A290-5870011A6A0C}"/>
              </a:ext>
            </a:extLst>
          </p:cNvPr>
          <p:cNvSpPr/>
          <p:nvPr/>
        </p:nvSpPr>
        <p:spPr>
          <a:xfrm flipH="1">
            <a:off x="0" y="4148108"/>
            <a:ext cx="1255380" cy="958556"/>
          </a:xfrm>
          <a:custGeom>
            <a:avLst/>
            <a:gdLst/>
            <a:ahLst/>
            <a:cxnLst/>
            <a:rect l="l" t="t" r="r" b="b"/>
            <a:pathLst>
              <a:path w="2244047" h="1733526">
                <a:moveTo>
                  <a:pt x="0" y="0"/>
                </a:moveTo>
                <a:lnTo>
                  <a:pt x="2244046" y="0"/>
                </a:lnTo>
                <a:lnTo>
                  <a:pt x="2244046" y="1733526"/>
                </a:lnTo>
                <a:lnTo>
                  <a:pt x="0" y="17335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274006184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heel(1)">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randombar(horizont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32"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circle(ou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3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E28D24A-EA0C-4B11-886D-9468D721DE54}"/>
              </a:ext>
            </a:extLst>
          </p:cNvPr>
          <p:cNvSpPr txBox="1"/>
          <p:nvPr/>
        </p:nvSpPr>
        <p:spPr>
          <a:xfrm>
            <a:off x="489888" y="1117190"/>
            <a:ext cx="4223305" cy="2805320"/>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Một số bệnh về thính giác: </a:t>
            </a:r>
            <a:endParaRPr lang="en-US" sz="2000" dirty="0">
              <a:effectLst/>
              <a:latin typeface="+mn-lt"/>
              <a:ea typeface="Times New Roman" panose="02020603050405020304" pitchFamily="18" charset="0"/>
            </a:endParaRPr>
          </a:p>
          <a:p>
            <a:pPr algn="just">
              <a:lnSpc>
                <a:spcPct val="150000"/>
              </a:lnSpc>
            </a:pPr>
            <a:r>
              <a:rPr lang="vi-VN" sz="2000" dirty="0">
                <a:effectLst/>
                <a:latin typeface="+mn-lt"/>
                <a:ea typeface="Times New Roman" panose="02020603050405020304" pitchFamily="18" charset="0"/>
              </a:rPr>
              <a:t>Viêm tai giữa; Viêm ống tai ngoài; </a:t>
            </a:r>
            <a:endParaRPr lang="en-US" sz="2000" dirty="0">
              <a:effectLst/>
              <a:latin typeface="+mn-lt"/>
              <a:ea typeface="Times New Roman" panose="02020603050405020304" pitchFamily="18" charset="0"/>
            </a:endParaRPr>
          </a:p>
          <a:p>
            <a:pPr algn="just">
              <a:lnSpc>
                <a:spcPct val="150000"/>
              </a:lnSpc>
            </a:pPr>
            <a:r>
              <a:rPr lang="vi-VN" sz="2000" dirty="0">
                <a:effectLst/>
                <a:latin typeface="+mn-lt"/>
                <a:ea typeface="Times New Roman" panose="02020603050405020304" pitchFamily="18" charset="0"/>
              </a:rPr>
              <a:t>Viêm tai xương chũm; Chàm tai; </a:t>
            </a:r>
            <a:endParaRPr lang="en-US" sz="2000" dirty="0">
              <a:effectLst/>
              <a:latin typeface="+mn-lt"/>
              <a:ea typeface="Times New Roman" panose="02020603050405020304" pitchFamily="18" charset="0"/>
            </a:endParaRPr>
          </a:p>
          <a:p>
            <a:pPr algn="just">
              <a:lnSpc>
                <a:spcPct val="150000"/>
              </a:lnSpc>
            </a:pPr>
            <a:r>
              <a:rPr lang="vi-VN" sz="2000" dirty="0">
                <a:effectLst/>
                <a:latin typeface="+mn-lt"/>
                <a:ea typeface="Times New Roman" panose="02020603050405020304" pitchFamily="18" charset="0"/>
              </a:rPr>
              <a:t>Viêm sụn vành tai; </a:t>
            </a:r>
            <a:endParaRPr lang="en-US" sz="2000" dirty="0">
              <a:effectLst/>
              <a:latin typeface="+mn-lt"/>
              <a:ea typeface="Times New Roman" panose="02020603050405020304" pitchFamily="18" charset="0"/>
            </a:endParaRPr>
          </a:p>
          <a:p>
            <a:pPr algn="just">
              <a:lnSpc>
                <a:spcPct val="150000"/>
              </a:lnSpc>
            </a:pPr>
            <a:r>
              <a:rPr lang="vi-VN" sz="2000" dirty="0">
                <a:effectLst/>
                <a:latin typeface="+mn-lt"/>
                <a:ea typeface="Times New Roman" panose="02020603050405020304" pitchFamily="18" charset="0"/>
              </a:rPr>
              <a:t>U dây thần kinh thính giác; </a:t>
            </a:r>
            <a:endParaRPr lang="en-US" sz="2000" dirty="0">
              <a:effectLst/>
              <a:latin typeface="+mn-lt"/>
              <a:ea typeface="Times New Roman" panose="02020603050405020304" pitchFamily="18" charset="0"/>
            </a:endParaRPr>
          </a:p>
          <a:p>
            <a:pPr algn="just">
              <a:lnSpc>
                <a:spcPct val="150000"/>
              </a:lnSpc>
            </a:pPr>
            <a:r>
              <a:rPr lang="vi-VN" sz="2000" dirty="0">
                <a:effectLst/>
                <a:latin typeface="+mn-lt"/>
                <a:ea typeface="Times New Roman" panose="02020603050405020304" pitchFamily="18" charset="0"/>
              </a:rPr>
              <a:t>Rối loạn mạch máu tai.</a:t>
            </a:r>
            <a:endParaRPr lang="en-US" sz="2000" dirty="0">
              <a:effectLst/>
              <a:latin typeface="+mn-lt"/>
              <a:ea typeface="Calibri" panose="020F0502020204030204" pitchFamily="34" charset="0"/>
            </a:endParaRPr>
          </a:p>
        </p:txBody>
      </p:sp>
      <p:pic>
        <p:nvPicPr>
          <p:cNvPr id="5122" name="Picture 2" descr="Giải Đáp] Hình ảnh viêm ống tai ngoài ở người lớn và trẻ em - hứa gia ngọc  - House of Peoples Representatives">
            <a:extLst>
              <a:ext uri="{FF2B5EF4-FFF2-40B4-BE49-F238E27FC236}">
                <a16:creationId xmlns:a16="http://schemas.microsoft.com/office/drawing/2014/main" id="{C5037DDA-A5BD-48E1-9C2C-C38EABAB4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9249" y="866237"/>
            <a:ext cx="3777444" cy="3074257"/>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A1B9DF4-2AD9-425F-B776-2B807F808B62}"/>
              </a:ext>
            </a:extLst>
          </p:cNvPr>
          <p:cNvSpPr txBox="1"/>
          <p:nvPr/>
        </p:nvSpPr>
        <p:spPr>
          <a:xfrm>
            <a:off x="507284" y="666244"/>
            <a:ext cx="3940921" cy="51264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Câu 4.</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17" name="Freeform 8">
            <a:extLst>
              <a:ext uri="{FF2B5EF4-FFF2-40B4-BE49-F238E27FC236}">
                <a16:creationId xmlns:a16="http://schemas.microsoft.com/office/drawing/2014/main" id="{FD2ED299-BD77-4A01-9443-845942C5EC22}"/>
              </a:ext>
            </a:extLst>
          </p:cNvPr>
          <p:cNvSpPr/>
          <p:nvPr/>
        </p:nvSpPr>
        <p:spPr>
          <a:xfrm>
            <a:off x="3737446" y="3418475"/>
            <a:ext cx="1669108" cy="1044039"/>
          </a:xfrm>
          <a:custGeom>
            <a:avLst/>
            <a:gdLst/>
            <a:ahLst/>
            <a:cxnLst/>
            <a:rect l="l" t="t" r="r" b="b"/>
            <a:pathLst>
              <a:path w="2200428" h="2057400">
                <a:moveTo>
                  <a:pt x="0" y="0"/>
                </a:moveTo>
                <a:lnTo>
                  <a:pt x="2200428" y="0"/>
                </a:lnTo>
                <a:lnTo>
                  <a:pt x="2200428"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8" name="Google Shape;1465;p57">
            <a:extLst>
              <a:ext uri="{FF2B5EF4-FFF2-40B4-BE49-F238E27FC236}">
                <a16:creationId xmlns:a16="http://schemas.microsoft.com/office/drawing/2014/main" id="{B7EB7759-67A1-4A1F-B1E3-93F9618AF36A}"/>
              </a:ext>
            </a:extLst>
          </p:cNvPr>
          <p:cNvGrpSpPr/>
          <p:nvPr/>
        </p:nvGrpSpPr>
        <p:grpSpPr>
          <a:xfrm>
            <a:off x="58993" y="3922510"/>
            <a:ext cx="1237337" cy="1212069"/>
            <a:chOff x="6661308" y="1092206"/>
            <a:chExt cx="1768634" cy="1732517"/>
          </a:xfrm>
        </p:grpSpPr>
        <p:sp>
          <p:nvSpPr>
            <p:cNvPr id="19" name="Google Shape;1466;p57">
              <a:extLst>
                <a:ext uri="{FF2B5EF4-FFF2-40B4-BE49-F238E27FC236}">
                  <a16:creationId xmlns:a16="http://schemas.microsoft.com/office/drawing/2014/main" id="{3CD20626-ED92-4F05-8CFF-FC4607F4551B}"/>
                </a:ext>
              </a:extLst>
            </p:cNvPr>
            <p:cNvSpPr/>
            <p:nvPr/>
          </p:nvSpPr>
          <p:spPr>
            <a:xfrm rot="653149">
              <a:off x="6786680" y="1222288"/>
              <a:ext cx="1517890" cy="1472354"/>
            </a:xfrm>
            <a:custGeom>
              <a:avLst/>
              <a:gdLst/>
              <a:ahLst/>
              <a:cxnLst/>
              <a:rect l="l" t="t" r="r" b="b"/>
              <a:pathLst>
                <a:path w="40134" h="38930" extrusionOk="0">
                  <a:moveTo>
                    <a:pt x="14629" y="0"/>
                  </a:moveTo>
                  <a:cubicBezTo>
                    <a:pt x="13811" y="0"/>
                    <a:pt x="13149" y="662"/>
                    <a:pt x="13149" y="1479"/>
                  </a:cubicBezTo>
                  <a:lnTo>
                    <a:pt x="13149" y="5033"/>
                  </a:lnTo>
                  <a:cubicBezTo>
                    <a:pt x="13142" y="5937"/>
                    <a:pt x="13913" y="6526"/>
                    <a:pt x="14756" y="6526"/>
                  </a:cubicBezTo>
                  <a:cubicBezTo>
                    <a:pt x="14835" y="6526"/>
                    <a:pt x="14914" y="6521"/>
                    <a:pt x="14994" y="6510"/>
                  </a:cubicBezTo>
                  <a:cubicBezTo>
                    <a:pt x="14995" y="6510"/>
                    <a:pt x="14996" y="6511"/>
                    <a:pt x="14996" y="6512"/>
                  </a:cubicBezTo>
                  <a:cubicBezTo>
                    <a:pt x="14891" y="7953"/>
                    <a:pt x="15513" y="10699"/>
                    <a:pt x="13813" y="11457"/>
                  </a:cubicBezTo>
                  <a:lnTo>
                    <a:pt x="13812" y="11457"/>
                  </a:lnTo>
                  <a:cubicBezTo>
                    <a:pt x="9976" y="13612"/>
                    <a:pt x="8502" y="13406"/>
                    <a:pt x="8844" y="18404"/>
                  </a:cubicBezTo>
                  <a:cubicBezTo>
                    <a:pt x="8845" y="18405"/>
                    <a:pt x="8844" y="18407"/>
                    <a:pt x="8843" y="18407"/>
                  </a:cubicBezTo>
                  <a:lnTo>
                    <a:pt x="5708" y="18407"/>
                  </a:lnTo>
                  <a:cubicBezTo>
                    <a:pt x="5402" y="18407"/>
                    <a:pt x="5137" y="18641"/>
                    <a:pt x="5125" y="18947"/>
                  </a:cubicBezTo>
                  <a:cubicBezTo>
                    <a:pt x="5124" y="18955"/>
                    <a:pt x="5124" y="18965"/>
                    <a:pt x="5124" y="18973"/>
                  </a:cubicBezTo>
                  <a:lnTo>
                    <a:pt x="3598" y="18973"/>
                  </a:lnTo>
                  <a:cubicBezTo>
                    <a:pt x="3597" y="18690"/>
                    <a:pt x="3411" y="18407"/>
                    <a:pt x="3042" y="18407"/>
                  </a:cubicBezTo>
                  <a:cubicBezTo>
                    <a:pt x="2761" y="18405"/>
                    <a:pt x="2451" y="18391"/>
                    <a:pt x="2140" y="18391"/>
                  </a:cubicBezTo>
                  <a:cubicBezTo>
                    <a:pt x="1106" y="18391"/>
                    <a:pt x="60" y="18550"/>
                    <a:pt x="1" y="19877"/>
                  </a:cubicBezTo>
                  <a:lnTo>
                    <a:pt x="1" y="37231"/>
                  </a:lnTo>
                  <a:cubicBezTo>
                    <a:pt x="1" y="38042"/>
                    <a:pt x="666" y="38702"/>
                    <a:pt x="1482" y="38702"/>
                  </a:cubicBezTo>
                  <a:cubicBezTo>
                    <a:pt x="4413" y="38590"/>
                    <a:pt x="7043" y="38548"/>
                    <a:pt x="9404" y="38548"/>
                  </a:cubicBezTo>
                  <a:cubicBezTo>
                    <a:pt x="16532" y="38548"/>
                    <a:pt x="21201" y="38930"/>
                    <a:pt x="24251" y="38930"/>
                  </a:cubicBezTo>
                  <a:cubicBezTo>
                    <a:pt x="31457" y="38930"/>
                    <a:pt x="29611" y="36798"/>
                    <a:pt x="29762" y="22459"/>
                  </a:cubicBezTo>
                  <a:cubicBezTo>
                    <a:pt x="29756" y="22089"/>
                    <a:pt x="29476" y="21902"/>
                    <a:pt x="29195" y="21901"/>
                  </a:cubicBezTo>
                  <a:lnTo>
                    <a:pt x="29195" y="20683"/>
                  </a:lnTo>
                  <a:lnTo>
                    <a:pt x="29499" y="20228"/>
                  </a:lnTo>
                  <a:lnTo>
                    <a:pt x="34296" y="20228"/>
                  </a:lnTo>
                  <a:cubicBezTo>
                    <a:pt x="35964" y="20228"/>
                    <a:pt x="37350" y="19003"/>
                    <a:pt x="37601" y="17404"/>
                  </a:cubicBezTo>
                  <a:cubicBezTo>
                    <a:pt x="39038" y="17154"/>
                    <a:pt x="40133" y="15898"/>
                    <a:pt x="40133" y="14391"/>
                  </a:cubicBezTo>
                  <a:cubicBezTo>
                    <a:pt x="40133" y="12097"/>
                    <a:pt x="38268" y="10231"/>
                    <a:pt x="35973" y="10231"/>
                  </a:cubicBezTo>
                  <a:lnTo>
                    <a:pt x="34387" y="10231"/>
                  </a:lnTo>
                  <a:cubicBezTo>
                    <a:pt x="34074" y="10231"/>
                    <a:pt x="33820" y="10485"/>
                    <a:pt x="33820" y="10798"/>
                  </a:cubicBezTo>
                  <a:lnTo>
                    <a:pt x="32301" y="10798"/>
                  </a:lnTo>
                  <a:cubicBezTo>
                    <a:pt x="32301" y="10790"/>
                    <a:pt x="32301" y="10783"/>
                    <a:pt x="32300" y="10776"/>
                  </a:cubicBezTo>
                  <a:cubicBezTo>
                    <a:pt x="32275" y="10481"/>
                    <a:pt x="32027" y="10259"/>
                    <a:pt x="31737" y="10259"/>
                  </a:cubicBezTo>
                  <a:cubicBezTo>
                    <a:pt x="31720" y="10259"/>
                    <a:pt x="31703" y="10260"/>
                    <a:pt x="31685" y="10261"/>
                  </a:cubicBezTo>
                  <a:cubicBezTo>
                    <a:pt x="29783" y="10431"/>
                    <a:pt x="28021" y="11301"/>
                    <a:pt x="26724" y="12712"/>
                  </a:cubicBezTo>
                  <a:cubicBezTo>
                    <a:pt x="26636" y="12808"/>
                    <a:pt x="26550" y="12907"/>
                    <a:pt x="26466" y="13006"/>
                  </a:cubicBezTo>
                  <a:lnTo>
                    <a:pt x="26053" y="12782"/>
                  </a:lnTo>
                  <a:cubicBezTo>
                    <a:pt x="26107" y="12680"/>
                    <a:pt x="26132" y="12563"/>
                    <a:pt x="26120" y="12442"/>
                  </a:cubicBezTo>
                  <a:cubicBezTo>
                    <a:pt x="26109" y="12335"/>
                    <a:pt x="26074" y="12267"/>
                    <a:pt x="26031" y="12214"/>
                  </a:cubicBezTo>
                  <a:cubicBezTo>
                    <a:pt x="25937" y="12100"/>
                    <a:pt x="25818" y="12011"/>
                    <a:pt x="25688" y="11941"/>
                  </a:cubicBezTo>
                  <a:lnTo>
                    <a:pt x="24794" y="11457"/>
                  </a:lnTo>
                  <a:cubicBezTo>
                    <a:pt x="23098" y="10709"/>
                    <a:pt x="23713" y="7939"/>
                    <a:pt x="23611" y="6512"/>
                  </a:cubicBezTo>
                  <a:cubicBezTo>
                    <a:pt x="23611" y="6511"/>
                    <a:pt x="23612" y="6510"/>
                    <a:pt x="23613" y="6510"/>
                  </a:cubicBezTo>
                  <a:cubicBezTo>
                    <a:pt x="23692" y="6520"/>
                    <a:pt x="23771" y="6526"/>
                    <a:pt x="23850" y="6526"/>
                  </a:cubicBezTo>
                  <a:cubicBezTo>
                    <a:pt x="24692" y="6526"/>
                    <a:pt x="25467" y="5938"/>
                    <a:pt x="25458" y="5033"/>
                  </a:cubicBezTo>
                  <a:lnTo>
                    <a:pt x="25458" y="1477"/>
                  </a:lnTo>
                  <a:cubicBezTo>
                    <a:pt x="25458" y="663"/>
                    <a:pt x="24795" y="0"/>
                    <a:pt x="23980" y="0"/>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 name="Google Shape;1467;p57">
              <a:extLst>
                <a:ext uri="{FF2B5EF4-FFF2-40B4-BE49-F238E27FC236}">
                  <a16:creationId xmlns:a16="http://schemas.microsoft.com/office/drawing/2014/main" id="{1EEA53D2-9B34-454F-99C0-36512F1A1989}"/>
                </a:ext>
              </a:extLst>
            </p:cNvPr>
            <p:cNvSpPr/>
            <p:nvPr/>
          </p:nvSpPr>
          <p:spPr>
            <a:xfrm rot="653149">
              <a:off x="7124752" y="1439849"/>
              <a:ext cx="748318" cy="1217520"/>
            </a:xfrm>
            <a:custGeom>
              <a:avLst/>
              <a:gdLst/>
              <a:ahLst/>
              <a:cxnLst/>
              <a:rect l="l" t="t" r="r" b="b"/>
              <a:pathLst>
                <a:path w="19786" h="32192" extrusionOk="0">
                  <a:moveTo>
                    <a:pt x="6153" y="0"/>
                  </a:moveTo>
                  <a:lnTo>
                    <a:pt x="6153" y="3528"/>
                  </a:lnTo>
                  <a:cubicBezTo>
                    <a:pt x="6153" y="4566"/>
                    <a:pt x="5584" y="5519"/>
                    <a:pt x="4672" y="6012"/>
                  </a:cubicBezTo>
                  <a:lnTo>
                    <a:pt x="1456" y="7752"/>
                  </a:lnTo>
                  <a:cubicBezTo>
                    <a:pt x="559" y="8238"/>
                    <a:pt x="0" y="9175"/>
                    <a:pt x="0" y="10194"/>
                  </a:cubicBezTo>
                  <a:lnTo>
                    <a:pt x="0" y="30104"/>
                  </a:lnTo>
                  <a:cubicBezTo>
                    <a:pt x="0" y="31257"/>
                    <a:pt x="935" y="32192"/>
                    <a:pt x="2088" y="32192"/>
                  </a:cubicBezTo>
                  <a:lnTo>
                    <a:pt x="17696" y="32192"/>
                  </a:lnTo>
                  <a:cubicBezTo>
                    <a:pt x="18850" y="32192"/>
                    <a:pt x="19785" y="31257"/>
                    <a:pt x="19785" y="30104"/>
                  </a:cubicBezTo>
                  <a:lnTo>
                    <a:pt x="19785" y="27634"/>
                  </a:lnTo>
                  <a:lnTo>
                    <a:pt x="18608" y="14494"/>
                  </a:lnTo>
                  <a:lnTo>
                    <a:pt x="19785" y="13923"/>
                  </a:lnTo>
                  <a:lnTo>
                    <a:pt x="19785" y="10194"/>
                  </a:lnTo>
                  <a:cubicBezTo>
                    <a:pt x="19785" y="9175"/>
                    <a:pt x="19226" y="8238"/>
                    <a:pt x="18330" y="7752"/>
                  </a:cubicBezTo>
                  <a:lnTo>
                    <a:pt x="15567" y="6259"/>
                  </a:lnTo>
                  <a:lnTo>
                    <a:pt x="15114" y="6012"/>
                  </a:lnTo>
                  <a:cubicBezTo>
                    <a:pt x="14202" y="5519"/>
                    <a:pt x="13633" y="4566"/>
                    <a:pt x="13633" y="3528"/>
                  </a:cubicBezTo>
                  <a:lnTo>
                    <a:pt x="136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68;p57">
              <a:extLst>
                <a:ext uri="{FF2B5EF4-FFF2-40B4-BE49-F238E27FC236}">
                  <a16:creationId xmlns:a16="http://schemas.microsoft.com/office/drawing/2014/main" id="{BA4DA7D8-5CEC-4917-9729-D72509E143E9}"/>
                </a:ext>
              </a:extLst>
            </p:cNvPr>
            <p:cNvSpPr/>
            <p:nvPr/>
          </p:nvSpPr>
          <p:spPr>
            <a:xfrm rot="653149">
              <a:off x="7421732" y="1249263"/>
              <a:ext cx="422645" cy="203399"/>
            </a:xfrm>
            <a:custGeom>
              <a:avLst/>
              <a:gdLst/>
              <a:ahLst/>
              <a:cxnLst/>
              <a:rect l="l" t="t" r="r" b="b"/>
              <a:pathLst>
                <a:path w="11175" h="5378" extrusionOk="0">
                  <a:moveTo>
                    <a:pt x="910" y="1"/>
                  </a:moveTo>
                  <a:cubicBezTo>
                    <a:pt x="408" y="1"/>
                    <a:pt x="0" y="408"/>
                    <a:pt x="0" y="911"/>
                  </a:cubicBezTo>
                  <a:lnTo>
                    <a:pt x="0" y="4467"/>
                  </a:lnTo>
                  <a:cubicBezTo>
                    <a:pt x="0" y="4970"/>
                    <a:pt x="408" y="5377"/>
                    <a:pt x="910" y="5377"/>
                  </a:cubicBezTo>
                  <a:lnTo>
                    <a:pt x="10264" y="5377"/>
                  </a:lnTo>
                  <a:cubicBezTo>
                    <a:pt x="10767" y="5377"/>
                    <a:pt x="11175" y="4970"/>
                    <a:pt x="11175" y="4467"/>
                  </a:cubicBezTo>
                  <a:lnTo>
                    <a:pt x="11175" y="911"/>
                  </a:lnTo>
                  <a:cubicBezTo>
                    <a:pt x="11175" y="408"/>
                    <a:pt x="10767" y="1"/>
                    <a:pt x="10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69;p57">
              <a:extLst>
                <a:ext uri="{FF2B5EF4-FFF2-40B4-BE49-F238E27FC236}">
                  <a16:creationId xmlns:a16="http://schemas.microsoft.com/office/drawing/2014/main" id="{A97E881A-D5A3-4709-ADE6-C3CF632F4302}"/>
                </a:ext>
              </a:extLst>
            </p:cNvPr>
            <p:cNvSpPr/>
            <p:nvPr/>
          </p:nvSpPr>
          <p:spPr>
            <a:xfrm rot="653149">
              <a:off x="7094505" y="1929773"/>
              <a:ext cx="748318" cy="552331"/>
            </a:xfrm>
            <a:custGeom>
              <a:avLst/>
              <a:gdLst/>
              <a:ahLst/>
              <a:cxnLst/>
              <a:rect l="l" t="t" r="r" b="b"/>
              <a:pathLst>
                <a:path w="19786" h="14604" extrusionOk="0">
                  <a:moveTo>
                    <a:pt x="0" y="0"/>
                  </a:moveTo>
                  <a:lnTo>
                    <a:pt x="0" y="14604"/>
                  </a:lnTo>
                  <a:lnTo>
                    <a:pt x="19785" y="14604"/>
                  </a:lnTo>
                  <a:lnTo>
                    <a:pt x="19785" y="0"/>
                  </a:lnTo>
                  <a:close/>
                </a:path>
              </a:pathLst>
            </a:custGeom>
            <a:solidFill>
              <a:srgbClr val="FE93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70;p57">
              <a:extLst>
                <a:ext uri="{FF2B5EF4-FFF2-40B4-BE49-F238E27FC236}">
                  <a16:creationId xmlns:a16="http://schemas.microsoft.com/office/drawing/2014/main" id="{8362BC05-1868-4EC9-B993-642F57C2B406}"/>
                </a:ext>
              </a:extLst>
            </p:cNvPr>
            <p:cNvSpPr/>
            <p:nvPr/>
          </p:nvSpPr>
          <p:spPr>
            <a:xfrm rot="653149">
              <a:off x="7094505" y="1929773"/>
              <a:ext cx="748318" cy="552331"/>
            </a:xfrm>
            <a:custGeom>
              <a:avLst/>
              <a:gdLst/>
              <a:ahLst/>
              <a:cxnLst/>
              <a:rect l="l" t="t" r="r" b="b"/>
              <a:pathLst>
                <a:path w="19786" h="14604" extrusionOk="0">
                  <a:moveTo>
                    <a:pt x="0" y="0"/>
                  </a:moveTo>
                  <a:lnTo>
                    <a:pt x="0" y="14604"/>
                  </a:lnTo>
                  <a:lnTo>
                    <a:pt x="19785" y="14604"/>
                  </a:lnTo>
                  <a:lnTo>
                    <a:pt x="197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71;p57">
              <a:extLst>
                <a:ext uri="{FF2B5EF4-FFF2-40B4-BE49-F238E27FC236}">
                  <a16:creationId xmlns:a16="http://schemas.microsoft.com/office/drawing/2014/main" id="{E2206D39-4141-484B-B06B-32C65853A891}"/>
                </a:ext>
              </a:extLst>
            </p:cNvPr>
            <p:cNvSpPr/>
            <p:nvPr/>
          </p:nvSpPr>
          <p:spPr>
            <a:xfrm rot="653149">
              <a:off x="6752390" y="1837437"/>
              <a:ext cx="455776" cy="724718"/>
            </a:xfrm>
            <a:custGeom>
              <a:avLst/>
              <a:gdLst/>
              <a:ahLst/>
              <a:cxnLst/>
              <a:rect l="l" t="t" r="r" b="b"/>
              <a:pathLst>
                <a:path w="12051" h="19162" extrusionOk="0">
                  <a:moveTo>
                    <a:pt x="910" y="0"/>
                  </a:moveTo>
                  <a:cubicBezTo>
                    <a:pt x="408" y="0"/>
                    <a:pt x="1" y="407"/>
                    <a:pt x="1" y="910"/>
                  </a:cubicBezTo>
                  <a:lnTo>
                    <a:pt x="1" y="18253"/>
                  </a:lnTo>
                  <a:cubicBezTo>
                    <a:pt x="1" y="18755"/>
                    <a:pt x="408" y="19162"/>
                    <a:pt x="910" y="19162"/>
                  </a:cubicBezTo>
                  <a:lnTo>
                    <a:pt x="11141" y="19162"/>
                  </a:lnTo>
                  <a:cubicBezTo>
                    <a:pt x="11643" y="19162"/>
                    <a:pt x="12050" y="18755"/>
                    <a:pt x="12050" y="18253"/>
                  </a:cubicBezTo>
                  <a:lnTo>
                    <a:pt x="12050" y="910"/>
                  </a:lnTo>
                  <a:cubicBezTo>
                    <a:pt x="12050" y="408"/>
                    <a:pt x="11644" y="0"/>
                    <a:pt x="1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72;p57">
              <a:extLst>
                <a:ext uri="{FF2B5EF4-FFF2-40B4-BE49-F238E27FC236}">
                  <a16:creationId xmlns:a16="http://schemas.microsoft.com/office/drawing/2014/main" id="{5D7655CD-BCC3-4365-954C-4660CC75B860}"/>
                </a:ext>
              </a:extLst>
            </p:cNvPr>
            <p:cNvSpPr/>
            <p:nvPr/>
          </p:nvSpPr>
          <p:spPr>
            <a:xfrm rot="653149">
              <a:off x="6942608" y="2352832"/>
              <a:ext cx="134301" cy="98409"/>
            </a:xfrm>
            <a:custGeom>
              <a:avLst/>
              <a:gdLst/>
              <a:ahLst/>
              <a:cxnLst/>
              <a:rect l="l" t="t" r="r" b="b"/>
              <a:pathLst>
                <a:path w="3551" h="2602" extrusionOk="0">
                  <a:moveTo>
                    <a:pt x="0" y="0"/>
                  </a:moveTo>
                  <a:lnTo>
                    <a:pt x="0" y="2602"/>
                  </a:lnTo>
                  <a:lnTo>
                    <a:pt x="2236" y="2602"/>
                  </a:lnTo>
                  <a:cubicBezTo>
                    <a:pt x="2598" y="2602"/>
                    <a:pt x="2928" y="2456"/>
                    <a:pt x="3165" y="2220"/>
                  </a:cubicBezTo>
                  <a:cubicBezTo>
                    <a:pt x="3404" y="1986"/>
                    <a:pt x="3551" y="1660"/>
                    <a:pt x="3551" y="1302"/>
                  </a:cubicBezTo>
                  <a:cubicBezTo>
                    <a:pt x="3551" y="583"/>
                    <a:pt x="2962" y="0"/>
                    <a:pt x="2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73;p57">
              <a:extLst>
                <a:ext uri="{FF2B5EF4-FFF2-40B4-BE49-F238E27FC236}">
                  <a16:creationId xmlns:a16="http://schemas.microsoft.com/office/drawing/2014/main" id="{4B380697-9929-46BB-9A98-059F7FE8718A}"/>
                </a:ext>
              </a:extLst>
            </p:cNvPr>
            <p:cNvSpPr/>
            <p:nvPr/>
          </p:nvSpPr>
          <p:spPr>
            <a:xfrm rot="653149">
              <a:off x="6810759" y="2327479"/>
              <a:ext cx="134301" cy="98409"/>
            </a:xfrm>
            <a:custGeom>
              <a:avLst/>
              <a:gdLst/>
              <a:ahLst/>
              <a:cxnLst/>
              <a:rect l="l" t="t" r="r" b="b"/>
              <a:pathLst>
                <a:path w="3551" h="2602" extrusionOk="0">
                  <a:moveTo>
                    <a:pt x="1316" y="0"/>
                  </a:moveTo>
                  <a:cubicBezTo>
                    <a:pt x="589" y="0"/>
                    <a:pt x="0" y="583"/>
                    <a:pt x="0" y="1302"/>
                  </a:cubicBezTo>
                  <a:cubicBezTo>
                    <a:pt x="0" y="2019"/>
                    <a:pt x="589" y="2602"/>
                    <a:pt x="1316" y="2602"/>
                  </a:cubicBezTo>
                  <a:lnTo>
                    <a:pt x="3550" y="2602"/>
                  </a:lnTo>
                  <a:lnTo>
                    <a:pt x="3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74;p57">
              <a:extLst>
                <a:ext uri="{FF2B5EF4-FFF2-40B4-BE49-F238E27FC236}">
                  <a16:creationId xmlns:a16="http://schemas.microsoft.com/office/drawing/2014/main" id="{266D8AE9-28D3-4484-88E5-12B2B20DE47C}"/>
                </a:ext>
              </a:extLst>
            </p:cNvPr>
            <p:cNvSpPr/>
            <p:nvPr/>
          </p:nvSpPr>
          <p:spPr>
            <a:xfrm rot="653149">
              <a:off x="6979059" y="2163268"/>
              <a:ext cx="134301" cy="98409"/>
            </a:xfrm>
            <a:custGeom>
              <a:avLst/>
              <a:gdLst/>
              <a:ahLst/>
              <a:cxnLst/>
              <a:rect l="l" t="t" r="r" b="b"/>
              <a:pathLst>
                <a:path w="3551" h="2602" extrusionOk="0">
                  <a:moveTo>
                    <a:pt x="0" y="0"/>
                  </a:moveTo>
                  <a:lnTo>
                    <a:pt x="0" y="2602"/>
                  </a:lnTo>
                  <a:lnTo>
                    <a:pt x="2236" y="2602"/>
                  </a:lnTo>
                  <a:cubicBezTo>
                    <a:pt x="2598" y="2602"/>
                    <a:pt x="2928" y="2456"/>
                    <a:pt x="3165" y="2220"/>
                  </a:cubicBezTo>
                  <a:cubicBezTo>
                    <a:pt x="3404" y="1986"/>
                    <a:pt x="3551" y="1660"/>
                    <a:pt x="3551" y="1301"/>
                  </a:cubicBezTo>
                  <a:cubicBezTo>
                    <a:pt x="3551" y="583"/>
                    <a:pt x="2962" y="0"/>
                    <a:pt x="2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75;p57">
              <a:extLst>
                <a:ext uri="{FF2B5EF4-FFF2-40B4-BE49-F238E27FC236}">
                  <a16:creationId xmlns:a16="http://schemas.microsoft.com/office/drawing/2014/main" id="{16DFF682-06E3-4396-8372-F59C1C18AA2D}"/>
                </a:ext>
              </a:extLst>
            </p:cNvPr>
            <p:cNvSpPr/>
            <p:nvPr/>
          </p:nvSpPr>
          <p:spPr>
            <a:xfrm rot="653149">
              <a:off x="6847211" y="2137914"/>
              <a:ext cx="134301" cy="98409"/>
            </a:xfrm>
            <a:custGeom>
              <a:avLst/>
              <a:gdLst/>
              <a:ahLst/>
              <a:cxnLst/>
              <a:rect l="l" t="t" r="r" b="b"/>
              <a:pathLst>
                <a:path w="3551" h="2602" extrusionOk="0">
                  <a:moveTo>
                    <a:pt x="1316" y="0"/>
                  </a:moveTo>
                  <a:cubicBezTo>
                    <a:pt x="589" y="0"/>
                    <a:pt x="0" y="583"/>
                    <a:pt x="0" y="1302"/>
                  </a:cubicBezTo>
                  <a:cubicBezTo>
                    <a:pt x="0" y="2019"/>
                    <a:pt x="589" y="2602"/>
                    <a:pt x="1316" y="2602"/>
                  </a:cubicBezTo>
                  <a:lnTo>
                    <a:pt x="3550" y="2602"/>
                  </a:lnTo>
                  <a:lnTo>
                    <a:pt x="3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76;p57">
              <a:extLst>
                <a:ext uri="{FF2B5EF4-FFF2-40B4-BE49-F238E27FC236}">
                  <a16:creationId xmlns:a16="http://schemas.microsoft.com/office/drawing/2014/main" id="{2F8EC615-23DB-4F4C-87AA-74404AC30F32}"/>
                </a:ext>
              </a:extLst>
            </p:cNvPr>
            <p:cNvSpPr/>
            <p:nvPr/>
          </p:nvSpPr>
          <p:spPr>
            <a:xfrm rot="653149">
              <a:off x="7015511" y="1973703"/>
              <a:ext cx="134301" cy="98409"/>
            </a:xfrm>
            <a:custGeom>
              <a:avLst/>
              <a:gdLst/>
              <a:ahLst/>
              <a:cxnLst/>
              <a:rect l="l" t="t" r="r" b="b"/>
              <a:pathLst>
                <a:path w="3551" h="2602" extrusionOk="0">
                  <a:moveTo>
                    <a:pt x="0" y="1"/>
                  </a:moveTo>
                  <a:lnTo>
                    <a:pt x="0" y="2602"/>
                  </a:lnTo>
                  <a:lnTo>
                    <a:pt x="2236" y="2602"/>
                  </a:lnTo>
                  <a:cubicBezTo>
                    <a:pt x="2598" y="2602"/>
                    <a:pt x="2928" y="2456"/>
                    <a:pt x="3165" y="2220"/>
                  </a:cubicBezTo>
                  <a:cubicBezTo>
                    <a:pt x="3404" y="1986"/>
                    <a:pt x="3551" y="1660"/>
                    <a:pt x="3551" y="1302"/>
                  </a:cubicBezTo>
                  <a:cubicBezTo>
                    <a:pt x="3551" y="583"/>
                    <a:pt x="2962" y="1"/>
                    <a:pt x="2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77;p57">
              <a:extLst>
                <a:ext uri="{FF2B5EF4-FFF2-40B4-BE49-F238E27FC236}">
                  <a16:creationId xmlns:a16="http://schemas.microsoft.com/office/drawing/2014/main" id="{3C3EF0B6-8AD6-4545-8C21-15DBAE296EC6}"/>
                </a:ext>
              </a:extLst>
            </p:cNvPr>
            <p:cNvSpPr/>
            <p:nvPr/>
          </p:nvSpPr>
          <p:spPr>
            <a:xfrm rot="653149">
              <a:off x="6883663" y="1948350"/>
              <a:ext cx="134301" cy="98409"/>
            </a:xfrm>
            <a:custGeom>
              <a:avLst/>
              <a:gdLst/>
              <a:ahLst/>
              <a:cxnLst/>
              <a:rect l="l" t="t" r="r" b="b"/>
              <a:pathLst>
                <a:path w="3551" h="2602" extrusionOk="0">
                  <a:moveTo>
                    <a:pt x="1316" y="1"/>
                  </a:moveTo>
                  <a:cubicBezTo>
                    <a:pt x="589" y="1"/>
                    <a:pt x="0" y="583"/>
                    <a:pt x="0" y="1302"/>
                  </a:cubicBezTo>
                  <a:cubicBezTo>
                    <a:pt x="0" y="2019"/>
                    <a:pt x="589" y="2602"/>
                    <a:pt x="1316" y="2602"/>
                  </a:cubicBezTo>
                  <a:lnTo>
                    <a:pt x="3550" y="2602"/>
                  </a:lnTo>
                  <a:lnTo>
                    <a:pt x="3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78;p57">
              <a:extLst>
                <a:ext uri="{FF2B5EF4-FFF2-40B4-BE49-F238E27FC236}">
                  <a16:creationId xmlns:a16="http://schemas.microsoft.com/office/drawing/2014/main" id="{F9A7D2AC-EDB3-4A42-9CF2-88FAD8810B2C}"/>
                </a:ext>
              </a:extLst>
            </p:cNvPr>
            <p:cNvSpPr/>
            <p:nvPr/>
          </p:nvSpPr>
          <p:spPr>
            <a:xfrm rot="653149">
              <a:off x="7329544" y="2049420"/>
              <a:ext cx="321361" cy="321361"/>
            </a:xfrm>
            <a:custGeom>
              <a:avLst/>
              <a:gdLst/>
              <a:ahLst/>
              <a:cxnLst/>
              <a:rect l="l" t="t" r="r" b="b"/>
              <a:pathLst>
                <a:path w="8497" h="8497" extrusionOk="0">
                  <a:moveTo>
                    <a:pt x="3668" y="0"/>
                  </a:moveTo>
                  <a:cubicBezTo>
                    <a:pt x="3344" y="0"/>
                    <a:pt x="3082" y="263"/>
                    <a:pt x="3082" y="587"/>
                  </a:cubicBezTo>
                  <a:lnTo>
                    <a:pt x="3082" y="3082"/>
                  </a:lnTo>
                  <a:lnTo>
                    <a:pt x="587" y="3082"/>
                  </a:lnTo>
                  <a:cubicBezTo>
                    <a:pt x="263" y="3082"/>
                    <a:pt x="0" y="3344"/>
                    <a:pt x="0" y="3668"/>
                  </a:cubicBezTo>
                  <a:lnTo>
                    <a:pt x="0" y="4828"/>
                  </a:lnTo>
                  <a:cubicBezTo>
                    <a:pt x="0" y="5152"/>
                    <a:pt x="263" y="5414"/>
                    <a:pt x="587" y="5414"/>
                  </a:cubicBezTo>
                  <a:lnTo>
                    <a:pt x="3082" y="5414"/>
                  </a:lnTo>
                  <a:lnTo>
                    <a:pt x="3082" y="7910"/>
                  </a:lnTo>
                  <a:cubicBezTo>
                    <a:pt x="3082" y="8234"/>
                    <a:pt x="3344" y="8496"/>
                    <a:pt x="3668" y="8496"/>
                  </a:cubicBezTo>
                  <a:lnTo>
                    <a:pt x="4829" y="8496"/>
                  </a:lnTo>
                  <a:cubicBezTo>
                    <a:pt x="5152" y="8496"/>
                    <a:pt x="5415" y="8234"/>
                    <a:pt x="5415" y="7910"/>
                  </a:cubicBezTo>
                  <a:lnTo>
                    <a:pt x="5415" y="5414"/>
                  </a:lnTo>
                  <a:lnTo>
                    <a:pt x="7911" y="5414"/>
                  </a:lnTo>
                  <a:cubicBezTo>
                    <a:pt x="8234" y="5414"/>
                    <a:pt x="8496" y="5152"/>
                    <a:pt x="8496" y="4828"/>
                  </a:cubicBezTo>
                  <a:lnTo>
                    <a:pt x="8496" y="3668"/>
                  </a:lnTo>
                  <a:cubicBezTo>
                    <a:pt x="8496" y="3344"/>
                    <a:pt x="8234" y="3082"/>
                    <a:pt x="7911" y="3082"/>
                  </a:cubicBezTo>
                  <a:lnTo>
                    <a:pt x="5415" y="3082"/>
                  </a:lnTo>
                  <a:lnTo>
                    <a:pt x="5415" y="587"/>
                  </a:lnTo>
                  <a:cubicBezTo>
                    <a:pt x="5415" y="263"/>
                    <a:pt x="5152" y="0"/>
                    <a:pt x="48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79;p57">
              <a:extLst>
                <a:ext uri="{FF2B5EF4-FFF2-40B4-BE49-F238E27FC236}">
                  <a16:creationId xmlns:a16="http://schemas.microsoft.com/office/drawing/2014/main" id="{23ED058B-1811-40C2-9AB8-7E24CCF57CD4}"/>
                </a:ext>
              </a:extLst>
            </p:cNvPr>
            <p:cNvSpPr/>
            <p:nvPr/>
          </p:nvSpPr>
          <p:spPr>
            <a:xfrm rot="653149">
              <a:off x="6789632" y="1191304"/>
              <a:ext cx="1189759" cy="1472354"/>
            </a:xfrm>
            <a:custGeom>
              <a:avLst/>
              <a:gdLst/>
              <a:ahLst/>
              <a:cxnLst/>
              <a:rect l="l" t="t" r="r" b="b"/>
              <a:pathLst>
                <a:path w="31458" h="38930" extrusionOk="0">
                  <a:moveTo>
                    <a:pt x="23978" y="1134"/>
                  </a:moveTo>
                  <a:cubicBezTo>
                    <a:pt x="24169" y="1134"/>
                    <a:pt x="24324" y="1289"/>
                    <a:pt x="24324" y="1479"/>
                  </a:cubicBezTo>
                  <a:lnTo>
                    <a:pt x="24324" y="5030"/>
                  </a:lnTo>
                  <a:cubicBezTo>
                    <a:pt x="24324" y="5221"/>
                    <a:pt x="24169" y="5375"/>
                    <a:pt x="23978" y="5375"/>
                  </a:cubicBezTo>
                  <a:lnTo>
                    <a:pt x="14626" y="5375"/>
                  </a:lnTo>
                  <a:cubicBezTo>
                    <a:pt x="14626" y="5375"/>
                    <a:pt x="14625" y="5375"/>
                    <a:pt x="14625" y="5375"/>
                  </a:cubicBezTo>
                  <a:cubicBezTo>
                    <a:pt x="14436" y="5375"/>
                    <a:pt x="14283" y="5221"/>
                    <a:pt x="14283" y="5033"/>
                  </a:cubicBezTo>
                  <a:lnTo>
                    <a:pt x="14283" y="1479"/>
                  </a:lnTo>
                  <a:cubicBezTo>
                    <a:pt x="14283" y="1289"/>
                    <a:pt x="14438" y="1134"/>
                    <a:pt x="14629" y="1134"/>
                  </a:cubicBezTo>
                  <a:close/>
                  <a:moveTo>
                    <a:pt x="28627" y="34144"/>
                  </a:moveTo>
                  <a:cubicBezTo>
                    <a:pt x="28628" y="34144"/>
                    <a:pt x="28629" y="34145"/>
                    <a:pt x="28629" y="34146"/>
                  </a:cubicBezTo>
                  <a:cubicBezTo>
                    <a:pt x="28602" y="35432"/>
                    <a:pt x="28997" y="37502"/>
                    <a:pt x="27107" y="37568"/>
                  </a:cubicBezTo>
                  <a:lnTo>
                    <a:pt x="13186" y="37568"/>
                  </a:lnTo>
                  <a:cubicBezTo>
                    <a:pt x="13185" y="37568"/>
                    <a:pt x="13184" y="37567"/>
                    <a:pt x="13184" y="37566"/>
                  </a:cubicBezTo>
                  <a:lnTo>
                    <a:pt x="13184" y="34146"/>
                  </a:lnTo>
                  <a:cubicBezTo>
                    <a:pt x="13184" y="34145"/>
                    <a:pt x="13185" y="34144"/>
                    <a:pt x="13186" y="34144"/>
                  </a:cubicBezTo>
                  <a:close/>
                  <a:moveTo>
                    <a:pt x="14629" y="0"/>
                  </a:moveTo>
                  <a:cubicBezTo>
                    <a:pt x="13811" y="0"/>
                    <a:pt x="13149" y="662"/>
                    <a:pt x="13149" y="1479"/>
                  </a:cubicBezTo>
                  <a:lnTo>
                    <a:pt x="13149" y="5033"/>
                  </a:lnTo>
                  <a:cubicBezTo>
                    <a:pt x="13142" y="5937"/>
                    <a:pt x="13913" y="6526"/>
                    <a:pt x="14756" y="6526"/>
                  </a:cubicBezTo>
                  <a:cubicBezTo>
                    <a:pt x="14835" y="6526"/>
                    <a:pt x="14914" y="6521"/>
                    <a:pt x="14994" y="6510"/>
                  </a:cubicBezTo>
                  <a:cubicBezTo>
                    <a:pt x="14995" y="6510"/>
                    <a:pt x="14996" y="6511"/>
                    <a:pt x="14996" y="6512"/>
                  </a:cubicBezTo>
                  <a:cubicBezTo>
                    <a:pt x="14891" y="7953"/>
                    <a:pt x="15513" y="10699"/>
                    <a:pt x="13812" y="11457"/>
                  </a:cubicBezTo>
                  <a:cubicBezTo>
                    <a:pt x="9976" y="13612"/>
                    <a:pt x="8502" y="13406"/>
                    <a:pt x="8844" y="18404"/>
                  </a:cubicBezTo>
                  <a:cubicBezTo>
                    <a:pt x="8844" y="18405"/>
                    <a:pt x="8844" y="18407"/>
                    <a:pt x="8842" y="18407"/>
                  </a:cubicBezTo>
                  <a:lnTo>
                    <a:pt x="5708" y="18407"/>
                  </a:lnTo>
                  <a:cubicBezTo>
                    <a:pt x="5402" y="18407"/>
                    <a:pt x="5137" y="18641"/>
                    <a:pt x="5124" y="18947"/>
                  </a:cubicBezTo>
                  <a:cubicBezTo>
                    <a:pt x="5110" y="19272"/>
                    <a:pt x="5369" y="19540"/>
                    <a:pt x="5690" y="19540"/>
                  </a:cubicBezTo>
                  <a:lnTo>
                    <a:pt x="11703" y="19540"/>
                  </a:lnTo>
                  <a:cubicBezTo>
                    <a:pt x="11894" y="19540"/>
                    <a:pt x="12050" y="19691"/>
                    <a:pt x="12050" y="19877"/>
                  </a:cubicBezTo>
                  <a:lnTo>
                    <a:pt x="12050" y="37231"/>
                  </a:lnTo>
                  <a:cubicBezTo>
                    <a:pt x="12050" y="37416"/>
                    <a:pt x="11894" y="37568"/>
                    <a:pt x="11703" y="37568"/>
                  </a:cubicBezTo>
                  <a:lnTo>
                    <a:pt x="1482" y="37568"/>
                  </a:lnTo>
                  <a:cubicBezTo>
                    <a:pt x="1291" y="37568"/>
                    <a:pt x="1135" y="37416"/>
                    <a:pt x="1135" y="37231"/>
                  </a:cubicBezTo>
                  <a:lnTo>
                    <a:pt x="1135" y="19877"/>
                  </a:lnTo>
                  <a:cubicBezTo>
                    <a:pt x="1135" y="19691"/>
                    <a:pt x="1291" y="19540"/>
                    <a:pt x="1482" y="19540"/>
                  </a:cubicBezTo>
                  <a:lnTo>
                    <a:pt x="3042" y="19540"/>
                  </a:lnTo>
                  <a:cubicBezTo>
                    <a:pt x="3787" y="19539"/>
                    <a:pt x="3781" y="18408"/>
                    <a:pt x="3042" y="18407"/>
                  </a:cubicBezTo>
                  <a:cubicBezTo>
                    <a:pt x="2761" y="18405"/>
                    <a:pt x="2451" y="18391"/>
                    <a:pt x="2140" y="18391"/>
                  </a:cubicBezTo>
                  <a:cubicBezTo>
                    <a:pt x="1106" y="18391"/>
                    <a:pt x="60" y="18550"/>
                    <a:pt x="1" y="19877"/>
                  </a:cubicBezTo>
                  <a:lnTo>
                    <a:pt x="1" y="37231"/>
                  </a:lnTo>
                  <a:cubicBezTo>
                    <a:pt x="1" y="38042"/>
                    <a:pt x="666" y="38702"/>
                    <a:pt x="1482" y="38702"/>
                  </a:cubicBezTo>
                  <a:cubicBezTo>
                    <a:pt x="4413" y="38590"/>
                    <a:pt x="7043" y="38548"/>
                    <a:pt x="9404" y="38548"/>
                  </a:cubicBezTo>
                  <a:cubicBezTo>
                    <a:pt x="16532" y="38548"/>
                    <a:pt x="21201" y="38930"/>
                    <a:pt x="24251" y="38930"/>
                  </a:cubicBezTo>
                  <a:cubicBezTo>
                    <a:pt x="31457" y="38930"/>
                    <a:pt x="29611" y="36798"/>
                    <a:pt x="29762" y="22459"/>
                  </a:cubicBezTo>
                  <a:cubicBezTo>
                    <a:pt x="29756" y="22088"/>
                    <a:pt x="29474" y="21902"/>
                    <a:pt x="29194" y="21902"/>
                  </a:cubicBezTo>
                  <a:cubicBezTo>
                    <a:pt x="28913" y="21902"/>
                    <a:pt x="28633" y="22087"/>
                    <a:pt x="28629" y="22459"/>
                  </a:cubicBezTo>
                  <a:lnTo>
                    <a:pt x="28629" y="33008"/>
                  </a:lnTo>
                  <a:cubicBezTo>
                    <a:pt x="28629" y="33009"/>
                    <a:pt x="28628" y="33010"/>
                    <a:pt x="28627" y="33010"/>
                  </a:cubicBezTo>
                  <a:lnTo>
                    <a:pt x="13186" y="33010"/>
                  </a:lnTo>
                  <a:cubicBezTo>
                    <a:pt x="13185" y="33010"/>
                    <a:pt x="13184" y="33009"/>
                    <a:pt x="13184" y="33008"/>
                  </a:cubicBezTo>
                  <a:lnTo>
                    <a:pt x="13184" y="19542"/>
                  </a:lnTo>
                  <a:cubicBezTo>
                    <a:pt x="13184" y="19541"/>
                    <a:pt x="13185" y="19540"/>
                    <a:pt x="13186" y="19540"/>
                  </a:cubicBezTo>
                  <a:lnTo>
                    <a:pt x="27818" y="19540"/>
                  </a:lnTo>
                  <a:cubicBezTo>
                    <a:pt x="28381" y="19353"/>
                    <a:pt x="28333" y="18731"/>
                    <a:pt x="27995" y="18504"/>
                  </a:cubicBezTo>
                  <a:lnTo>
                    <a:pt x="27808" y="18430"/>
                  </a:lnTo>
                  <a:cubicBezTo>
                    <a:pt x="27742" y="18409"/>
                    <a:pt x="27421" y="18403"/>
                    <a:pt x="27312" y="18403"/>
                  </a:cubicBezTo>
                  <a:cubicBezTo>
                    <a:pt x="27302" y="18403"/>
                    <a:pt x="27295" y="18403"/>
                    <a:pt x="27289" y="18403"/>
                  </a:cubicBezTo>
                  <a:cubicBezTo>
                    <a:pt x="27082" y="18404"/>
                    <a:pt x="26666" y="18407"/>
                    <a:pt x="26643" y="18407"/>
                  </a:cubicBezTo>
                  <a:lnTo>
                    <a:pt x="9980" y="18407"/>
                  </a:lnTo>
                  <a:cubicBezTo>
                    <a:pt x="9979" y="18407"/>
                    <a:pt x="9978" y="18405"/>
                    <a:pt x="9978" y="18404"/>
                  </a:cubicBezTo>
                  <a:cubicBezTo>
                    <a:pt x="10025" y="17068"/>
                    <a:pt x="9606" y="14895"/>
                    <a:pt x="11136" y="14194"/>
                  </a:cubicBezTo>
                  <a:cubicBezTo>
                    <a:pt x="15699" y="11742"/>
                    <a:pt x="16376" y="12032"/>
                    <a:pt x="16131" y="6512"/>
                  </a:cubicBezTo>
                  <a:cubicBezTo>
                    <a:pt x="16131" y="6511"/>
                    <a:pt x="16131" y="6510"/>
                    <a:pt x="16132" y="6510"/>
                  </a:cubicBezTo>
                  <a:lnTo>
                    <a:pt x="22475" y="6510"/>
                  </a:lnTo>
                  <a:cubicBezTo>
                    <a:pt x="22476" y="6510"/>
                    <a:pt x="22477" y="6511"/>
                    <a:pt x="22477" y="6512"/>
                  </a:cubicBezTo>
                  <a:cubicBezTo>
                    <a:pt x="22506" y="9808"/>
                    <a:pt x="21912" y="11447"/>
                    <a:pt x="25362" y="13106"/>
                  </a:cubicBezTo>
                  <a:cubicBezTo>
                    <a:pt x="25359" y="13119"/>
                    <a:pt x="25389" y="13127"/>
                    <a:pt x="25438" y="13127"/>
                  </a:cubicBezTo>
                  <a:cubicBezTo>
                    <a:pt x="25491" y="13127"/>
                    <a:pt x="25567" y="13118"/>
                    <a:pt x="25649" y="13097"/>
                  </a:cubicBezTo>
                  <a:cubicBezTo>
                    <a:pt x="25945" y="13024"/>
                    <a:pt x="26151" y="12745"/>
                    <a:pt x="26120" y="12442"/>
                  </a:cubicBezTo>
                  <a:cubicBezTo>
                    <a:pt x="26109" y="12335"/>
                    <a:pt x="26074" y="12267"/>
                    <a:pt x="26031" y="12214"/>
                  </a:cubicBezTo>
                  <a:cubicBezTo>
                    <a:pt x="25937" y="12100"/>
                    <a:pt x="25818" y="12011"/>
                    <a:pt x="25688" y="11941"/>
                  </a:cubicBezTo>
                  <a:lnTo>
                    <a:pt x="24794" y="11457"/>
                  </a:lnTo>
                  <a:cubicBezTo>
                    <a:pt x="23098" y="10709"/>
                    <a:pt x="23713" y="7939"/>
                    <a:pt x="23611" y="6512"/>
                  </a:cubicBezTo>
                  <a:cubicBezTo>
                    <a:pt x="23611" y="6511"/>
                    <a:pt x="23612" y="6510"/>
                    <a:pt x="23613" y="6510"/>
                  </a:cubicBezTo>
                  <a:cubicBezTo>
                    <a:pt x="23692" y="6520"/>
                    <a:pt x="23771" y="6526"/>
                    <a:pt x="23850" y="6526"/>
                  </a:cubicBezTo>
                  <a:cubicBezTo>
                    <a:pt x="24692" y="6526"/>
                    <a:pt x="25467" y="5938"/>
                    <a:pt x="25458" y="5033"/>
                  </a:cubicBezTo>
                  <a:lnTo>
                    <a:pt x="25458" y="1477"/>
                  </a:lnTo>
                  <a:cubicBezTo>
                    <a:pt x="25458" y="663"/>
                    <a:pt x="24795" y="0"/>
                    <a:pt x="23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80;p57">
              <a:extLst>
                <a:ext uri="{FF2B5EF4-FFF2-40B4-BE49-F238E27FC236}">
                  <a16:creationId xmlns:a16="http://schemas.microsoft.com/office/drawing/2014/main" id="{8E1DF3DD-917F-4A70-B6FD-CEADFAFF2AF9}"/>
                </a:ext>
              </a:extLst>
            </p:cNvPr>
            <p:cNvSpPr/>
            <p:nvPr/>
          </p:nvSpPr>
          <p:spPr>
            <a:xfrm rot="653149">
              <a:off x="6788101" y="2318770"/>
              <a:ext cx="312057" cy="141298"/>
            </a:xfrm>
            <a:custGeom>
              <a:avLst/>
              <a:gdLst/>
              <a:ahLst/>
              <a:cxnLst/>
              <a:rect l="l" t="t" r="r" b="b"/>
              <a:pathLst>
                <a:path w="8251" h="3736" extrusionOk="0">
                  <a:moveTo>
                    <a:pt x="3551" y="1134"/>
                  </a:moveTo>
                  <a:lnTo>
                    <a:pt x="3551" y="2602"/>
                  </a:lnTo>
                  <a:lnTo>
                    <a:pt x="1883" y="2602"/>
                  </a:lnTo>
                  <a:cubicBezTo>
                    <a:pt x="1470" y="2602"/>
                    <a:pt x="1134" y="2273"/>
                    <a:pt x="1134" y="1869"/>
                  </a:cubicBezTo>
                  <a:cubicBezTo>
                    <a:pt x="1134" y="1463"/>
                    <a:pt x="1470" y="1134"/>
                    <a:pt x="1883" y="1134"/>
                  </a:cubicBezTo>
                  <a:close/>
                  <a:moveTo>
                    <a:pt x="6353" y="1134"/>
                  </a:moveTo>
                  <a:cubicBezTo>
                    <a:pt x="6766" y="1134"/>
                    <a:pt x="7101" y="1463"/>
                    <a:pt x="7101" y="1869"/>
                  </a:cubicBezTo>
                  <a:cubicBezTo>
                    <a:pt x="7101" y="2063"/>
                    <a:pt x="7024" y="2246"/>
                    <a:pt x="6883" y="2385"/>
                  </a:cubicBezTo>
                  <a:cubicBezTo>
                    <a:pt x="6743" y="2525"/>
                    <a:pt x="6554" y="2602"/>
                    <a:pt x="6353" y="2602"/>
                  </a:cubicBezTo>
                  <a:lnTo>
                    <a:pt x="4684" y="2602"/>
                  </a:lnTo>
                  <a:lnTo>
                    <a:pt x="4684" y="1134"/>
                  </a:lnTo>
                  <a:close/>
                  <a:moveTo>
                    <a:pt x="1883" y="1"/>
                  </a:moveTo>
                  <a:cubicBezTo>
                    <a:pt x="845" y="1"/>
                    <a:pt x="0" y="838"/>
                    <a:pt x="0" y="1867"/>
                  </a:cubicBezTo>
                  <a:cubicBezTo>
                    <a:pt x="0" y="2897"/>
                    <a:pt x="845" y="3735"/>
                    <a:pt x="1883" y="3735"/>
                  </a:cubicBezTo>
                  <a:lnTo>
                    <a:pt x="6353" y="3735"/>
                  </a:lnTo>
                  <a:cubicBezTo>
                    <a:pt x="6363" y="3736"/>
                    <a:pt x="6373" y="3736"/>
                    <a:pt x="6383" y="3736"/>
                  </a:cubicBezTo>
                  <a:cubicBezTo>
                    <a:pt x="7311" y="3736"/>
                    <a:pt x="8250" y="2912"/>
                    <a:pt x="8236" y="1867"/>
                  </a:cubicBezTo>
                  <a:cubicBezTo>
                    <a:pt x="8236" y="838"/>
                    <a:pt x="7391" y="1"/>
                    <a:pt x="6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81;p57">
              <a:extLst>
                <a:ext uri="{FF2B5EF4-FFF2-40B4-BE49-F238E27FC236}">
                  <a16:creationId xmlns:a16="http://schemas.microsoft.com/office/drawing/2014/main" id="{FFC6AA5C-58C1-4A80-AE8F-FB03950C5CCE}"/>
                </a:ext>
              </a:extLst>
            </p:cNvPr>
            <p:cNvSpPr/>
            <p:nvPr/>
          </p:nvSpPr>
          <p:spPr>
            <a:xfrm rot="653149">
              <a:off x="6824558" y="2129152"/>
              <a:ext cx="311490" cy="141298"/>
            </a:xfrm>
            <a:custGeom>
              <a:avLst/>
              <a:gdLst/>
              <a:ahLst/>
              <a:cxnLst/>
              <a:rect l="l" t="t" r="r" b="b"/>
              <a:pathLst>
                <a:path w="8236" h="3736" extrusionOk="0">
                  <a:moveTo>
                    <a:pt x="3551" y="1134"/>
                  </a:moveTo>
                  <a:lnTo>
                    <a:pt x="3551" y="2602"/>
                  </a:lnTo>
                  <a:lnTo>
                    <a:pt x="1883" y="2602"/>
                  </a:lnTo>
                  <a:cubicBezTo>
                    <a:pt x="1470" y="2602"/>
                    <a:pt x="1134" y="2273"/>
                    <a:pt x="1134" y="1869"/>
                  </a:cubicBezTo>
                  <a:cubicBezTo>
                    <a:pt x="1134" y="1463"/>
                    <a:pt x="1470" y="1134"/>
                    <a:pt x="1883" y="1134"/>
                  </a:cubicBezTo>
                  <a:close/>
                  <a:moveTo>
                    <a:pt x="6353" y="1134"/>
                  </a:moveTo>
                  <a:cubicBezTo>
                    <a:pt x="6766" y="1134"/>
                    <a:pt x="7101" y="1463"/>
                    <a:pt x="7101" y="1869"/>
                  </a:cubicBezTo>
                  <a:cubicBezTo>
                    <a:pt x="7101" y="2063"/>
                    <a:pt x="7024" y="2246"/>
                    <a:pt x="6883" y="2385"/>
                  </a:cubicBezTo>
                  <a:cubicBezTo>
                    <a:pt x="6743" y="2524"/>
                    <a:pt x="6554" y="2602"/>
                    <a:pt x="6353" y="2602"/>
                  </a:cubicBezTo>
                  <a:lnTo>
                    <a:pt x="4684" y="2602"/>
                  </a:lnTo>
                  <a:lnTo>
                    <a:pt x="4684" y="1134"/>
                  </a:lnTo>
                  <a:close/>
                  <a:moveTo>
                    <a:pt x="1883" y="1"/>
                  </a:moveTo>
                  <a:cubicBezTo>
                    <a:pt x="845" y="1"/>
                    <a:pt x="0" y="838"/>
                    <a:pt x="0" y="1869"/>
                  </a:cubicBezTo>
                  <a:cubicBezTo>
                    <a:pt x="0" y="2898"/>
                    <a:pt x="845" y="3735"/>
                    <a:pt x="1883" y="3735"/>
                  </a:cubicBezTo>
                  <a:lnTo>
                    <a:pt x="6353" y="3735"/>
                  </a:lnTo>
                  <a:cubicBezTo>
                    <a:pt x="6855" y="3735"/>
                    <a:pt x="7327" y="3542"/>
                    <a:pt x="7680" y="3192"/>
                  </a:cubicBezTo>
                  <a:cubicBezTo>
                    <a:pt x="8039" y="2839"/>
                    <a:pt x="8236" y="2368"/>
                    <a:pt x="8236" y="1868"/>
                  </a:cubicBezTo>
                  <a:cubicBezTo>
                    <a:pt x="8236" y="838"/>
                    <a:pt x="7391" y="1"/>
                    <a:pt x="6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82;p57">
              <a:extLst>
                <a:ext uri="{FF2B5EF4-FFF2-40B4-BE49-F238E27FC236}">
                  <a16:creationId xmlns:a16="http://schemas.microsoft.com/office/drawing/2014/main" id="{4A3656C9-6AB9-4051-A8E7-CAC3793196D8}"/>
                </a:ext>
              </a:extLst>
            </p:cNvPr>
            <p:cNvSpPr/>
            <p:nvPr/>
          </p:nvSpPr>
          <p:spPr>
            <a:xfrm rot="653149">
              <a:off x="6861004" y="1939641"/>
              <a:ext cx="312057" cy="141298"/>
            </a:xfrm>
            <a:custGeom>
              <a:avLst/>
              <a:gdLst/>
              <a:ahLst/>
              <a:cxnLst/>
              <a:rect l="l" t="t" r="r" b="b"/>
              <a:pathLst>
                <a:path w="8251" h="3736" extrusionOk="0">
                  <a:moveTo>
                    <a:pt x="3551" y="1134"/>
                  </a:moveTo>
                  <a:lnTo>
                    <a:pt x="3551" y="2602"/>
                  </a:lnTo>
                  <a:lnTo>
                    <a:pt x="1883" y="2602"/>
                  </a:lnTo>
                  <a:cubicBezTo>
                    <a:pt x="1470" y="2602"/>
                    <a:pt x="1134" y="2273"/>
                    <a:pt x="1134" y="1869"/>
                  </a:cubicBezTo>
                  <a:cubicBezTo>
                    <a:pt x="1134" y="1463"/>
                    <a:pt x="1470" y="1134"/>
                    <a:pt x="1883" y="1134"/>
                  </a:cubicBezTo>
                  <a:close/>
                  <a:moveTo>
                    <a:pt x="6353" y="1134"/>
                  </a:moveTo>
                  <a:cubicBezTo>
                    <a:pt x="6766" y="1134"/>
                    <a:pt x="7101" y="1463"/>
                    <a:pt x="7101" y="1869"/>
                  </a:cubicBezTo>
                  <a:cubicBezTo>
                    <a:pt x="7101" y="2063"/>
                    <a:pt x="7024" y="2246"/>
                    <a:pt x="6883" y="2385"/>
                  </a:cubicBezTo>
                  <a:cubicBezTo>
                    <a:pt x="6743" y="2526"/>
                    <a:pt x="6554" y="2602"/>
                    <a:pt x="6353" y="2602"/>
                  </a:cubicBezTo>
                  <a:lnTo>
                    <a:pt x="4684" y="2602"/>
                  </a:lnTo>
                  <a:lnTo>
                    <a:pt x="4684" y="1134"/>
                  </a:lnTo>
                  <a:close/>
                  <a:moveTo>
                    <a:pt x="1883" y="1"/>
                  </a:moveTo>
                  <a:cubicBezTo>
                    <a:pt x="845" y="1"/>
                    <a:pt x="0" y="838"/>
                    <a:pt x="0" y="1868"/>
                  </a:cubicBezTo>
                  <a:cubicBezTo>
                    <a:pt x="0" y="2897"/>
                    <a:pt x="845" y="3736"/>
                    <a:pt x="1883" y="3736"/>
                  </a:cubicBezTo>
                  <a:lnTo>
                    <a:pt x="6353" y="3736"/>
                  </a:lnTo>
                  <a:cubicBezTo>
                    <a:pt x="6363" y="3736"/>
                    <a:pt x="6373" y="3736"/>
                    <a:pt x="6383" y="3736"/>
                  </a:cubicBezTo>
                  <a:cubicBezTo>
                    <a:pt x="7311" y="3736"/>
                    <a:pt x="8250" y="2913"/>
                    <a:pt x="8236" y="1868"/>
                  </a:cubicBezTo>
                  <a:cubicBezTo>
                    <a:pt x="8236" y="838"/>
                    <a:pt x="7391" y="1"/>
                    <a:pt x="6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83;p57">
              <a:extLst>
                <a:ext uri="{FF2B5EF4-FFF2-40B4-BE49-F238E27FC236}">
                  <a16:creationId xmlns:a16="http://schemas.microsoft.com/office/drawing/2014/main" id="{02AAAF42-3804-43BE-9D34-0008E38269C6}"/>
                </a:ext>
              </a:extLst>
            </p:cNvPr>
            <p:cNvSpPr/>
            <p:nvPr/>
          </p:nvSpPr>
          <p:spPr>
            <a:xfrm rot="653149">
              <a:off x="7308103" y="2027980"/>
              <a:ext cx="364288" cy="364212"/>
            </a:xfrm>
            <a:custGeom>
              <a:avLst/>
              <a:gdLst/>
              <a:ahLst/>
              <a:cxnLst/>
              <a:rect l="l" t="t" r="r" b="b"/>
              <a:pathLst>
                <a:path w="9632" h="9630" extrusionOk="0">
                  <a:moveTo>
                    <a:pt x="5396" y="1134"/>
                  </a:moveTo>
                  <a:cubicBezTo>
                    <a:pt x="5406" y="1134"/>
                    <a:pt x="5416" y="1142"/>
                    <a:pt x="5416" y="1154"/>
                  </a:cubicBezTo>
                  <a:lnTo>
                    <a:pt x="5416" y="3649"/>
                  </a:lnTo>
                  <a:cubicBezTo>
                    <a:pt x="5416" y="3962"/>
                    <a:pt x="5669" y="4216"/>
                    <a:pt x="5982" y="4216"/>
                  </a:cubicBezTo>
                  <a:lnTo>
                    <a:pt x="8478" y="4216"/>
                  </a:lnTo>
                  <a:cubicBezTo>
                    <a:pt x="8488" y="4216"/>
                    <a:pt x="8497" y="4224"/>
                    <a:pt x="8497" y="4235"/>
                  </a:cubicBezTo>
                  <a:lnTo>
                    <a:pt x="8497" y="5395"/>
                  </a:lnTo>
                  <a:cubicBezTo>
                    <a:pt x="8497" y="5406"/>
                    <a:pt x="8488" y="5414"/>
                    <a:pt x="8478" y="5414"/>
                  </a:cubicBezTo>
                  <a:lnTo>
                    <a:pt x="5982" y="5414"/>
                  </a:lnTo>
                  <a:cubicBezTo>
                    <a:pt x="5669" y="5414"/>
                    <a:pt x="5416" y="5668"/>
                    <a:pt x="5416" y="5981"/>
                  </a:cubicBezTo>
                  <a:lnTo>
                    <a:pt x="5416" y="8476"/>
                  </a:lnTo>
                  <a:cubicBezTo>
                    <a:pt x="5416" y="8488"/>
                    <a:pt x="5406" y="8496"/>
                    <a:pt x="5396" y="8496"/>
                  </a:cubicBezTo>
                  <a:lnTo>
                    <a:pt x="4236" y="8496"/>
                  </a:lnTo>
                  <a:cubicBezTo>
                    <a:pt x="4224" y="8496"/>
                    <a:pt x="4216" y="8488"/>
                    <a:pt x="4216" y="8476"/>
                  </a:cubicBezTo>
                  <a:lnTo>
                    <a:pt x="4216" y="5981"/>
                  </a:lnTo>
                  <a:cubicBezTo>
                    <a:pt x="4216" y="5668"/>
                    <a:pt x="3963" y="5414"/>
                    <a:pt x="3649" y="5414"/>
                  </a:cubicBezTo>
                  <a:lnTo>
                    <a:pt x="1154" y="5414"/>
                  </a:lnTo>
                  <a:cubicBezTo>
                    <a:pt x="1143" y="5414"/>
                    <a:pt x="1134" y="5406"/>
                    <a:pt x="1134" y="5395"/>
                  </a:cubicBezTo>
                  <a:lnTo>
                    <a:pt x="1134" y="4235"/>
                  </a:lnTo>
                  <a:cubicBezTo>
                    <a:pt x="1134" y="4224"/>
                    <a:pt x="1143" y="4216"/>
                    <a:pt x="1154" y="4216"/>
                  </a:cubicBezTo>
                  <a:lnTo>
                    <a:pt x="3649" y="4216"/>
                  </a:lnTo>
                  <a:cubicBezTo>
                    <a:pt x="3963" y="4216"/>
                    <a:pt x="4216" y="3962"/>
                    <a:pt x="4216" y="3649"/>
                  </a:cubicBezTo>
                  <a:lnTo>
                    <a:pt x="4216" y="1154"/>
                  </a:lnTo>
                  <a:cubicBezTo>
                    <a:pt x="4216" y="1142"/>
                    <a:pt x="4224" y="1134"/>
                    <a:pt x="4236" y="1134"/>
                  </a:cubicBezTo>
                  <a:close/>
                  <a:moveTo>
                    <a:pt x="4236" y="0"/>
                  </a:moveTo>
                  <a:cubicBezTo>
                    <a:pt x="3600" y="0"/>
                    <a:pt x="3083" y="517"/>
                    <a:pt x="3083" y="1153"/>
                  </a:cubicBezTo>
                  <a:lnTo>
                    <a:pt x="3083" y="3081"/>
                  </a:lnTo>
                  <a:lnTo>
                    <a:pt x="1154" y="3081"/>
                  </a:lnTo>
                  <a:cubicBezTo>
                    <a:pt x="518" y="3081"/>
                    <a:pt x="1" y="3599"/>
                    <a:pt x="1" y="4235"/>
                  </a:cubicBezTo>
                  <a:lnTo>
                    <a:pt x="1" y="5395"/>
                  </a:lnTo>
                  <a:cubicBezTo>
                    <a:pt x="1" y="6031"/>
                    <a:pt x="518" y="6548"/>
                    <a:pt x="1154" y="6548"/>
                  </a:cubicBezTo>
                  <a:lnTo>
                    <a:pt x="3083" y="6548"/>
                  </a:lnTo>
                  <a:lnTo>
                    <a:pt x="3083" y="8476"/>
                  </a:lnTo>
                  <a:cubicBezTo>
                    <a:pt x="3083" y="9113"/>
                    <a:pt x="3600" y="9630"/>
                    <a:pt x="4236" y="9630"/>
                  </a:cubicBezTo>
                  <a:lnTo>
                    <a:pt x="5396" y="9630"/>
                  </a:lnTo>
                  <a:cubicBezTo>
                    <a:pt x="6032" y="9630"/>
                    <a:pt x="6549" y="9112"/>
                    <a:pt x="6549" y="8476"/>
                  </a:cubicBezTo>
                  <a:lnTo>
                    <a:pt x="6549" y="6548"/>
                  </a:lnTo>
                  <a:lnTo>
                    <a:pt x="8478" y="6548"/>
                  </a:lnTo>
                  <a:cubicBezTo>
                    <a:pt x="9114" y="6548"/>
                    <a:pt x="9631" y="6031"/>
                    <a:pt x="9631" y="5395"/>
                  </a:cubicBezTo>
                  <a:lnTo>
                    <a:pt x="9631" y="4235"/>
                  </a:lnTo>
                  <a:cubicBezTo>
                    <a:pt x="9631" y="3599"/>
                    <a:pt x="9114" y="3081"/>
                    <a:pt x="8478" y="3081"/>
                  </a:cubicBezTo>
                  <a:lnTo>
                    <a:pt x="6549" y="3081"/>
                  </a:lnTo>
                  <a:lnTo>
                    <a:pt x="6549" y="1153"/>
                  </a:lnTo>
                  <a:cubicBezTo>
                    <a:pt x="6549" y="517"/>
                    <a:pt x="6032" y="0"/>
                    <a:pt x="5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84;p57">
              <a:extLst>
                <a:ext uri="{FF2B5EF4-FFF2-40B4-BE49-F238E27FC236}">
                  <a16:creationId xmlns:a16="http://schemas.microsoft.com/office/drawing/2014/main" id="{B6ABAABB-8641-40A4-81C6-4238F74144FD}"/>
                </a:ext>
              </a:extLst>
            </p:cNvPr>
            <p:cNvSpPr/>
            <p:nvPr/>
          </p:nvSpPr>
          <p:spPr>
            <a:xfrm rot="653149">
              <a:off x="7757695" y="1721099"/>
              <a:ext cx="540872" cy="403318"/>
            </a:xfrm>
            <a:custGeom>
              <a:avLst/>
              <a:gdLst/>
              <a:ahLst/>
              <a:cxnLst/>
              <a:rect l="l" t="t" r="r" b="b"/>
              <a:pathLst>
                <a:path w="14301" h="10664" extrusionOk="0">
                  <a:moveTo>
                    <a:pt x="7109" y="1"/>
                  </a:moveTo>
                  <a:cubicBezTo>
                    <a:pt x="3183" y="1"/>
                    <a:pt x="1" y="3183"/>
                    <a:pt x="1" y="7109"/>
                  </a:cubicBezTo>
                  <a:lnTo>
                    <a:pt x="1" y="9508"/>
                  </a:lnTo>
                  <a:cubicBezTo>
                    <a:pt x="1" y="10146"/>
                    <a:pt x="518" y="10663"/>
                    <a:pt x="1156" y="10663"/>
                  </a:cubicBezTo>
                  <a:lnTo>
                    <a:pt x="2113" y="10663"/>
                  </a:lnTo>
                  <a:cubicBezTo>
                    <a:pt x="2499" y="10663"/>
                    <a:pt x="2861" y="10469"/>
                    <a:pt x="3075" y="10148"/>
                  </a:cubicBezTo>
                  <a:lnTo>
                    <a:pt x="3929" y="8865"/>
                  </a:lnTo>
                  <a:lnTo>
                    <a:pt x="9030" y="8865"/>
                  </a:lnTo>
                  <a:cubicBezTo>
                    <a:pt x="10565" y="8865"/>
                    <a:pt x="11809" y="7620"/>
                    <a:pt x="11809" y="6085"/>
                  </a:cubicBezTo>
                  <a:cubicBezTo>
                    <a:pt x="13186" y="6085"/>
                    <a:pt x="14301" y="4971"/>
                    <a:pt x="14301" y="3594"/>
                  </a:cubicBezTo>
                  <a:cubicBezTo>
                    <a:pt x="14301" y="1609"/>
                    <a:pt x="12691" y="1"/>
                    <a:pt x="10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85;p57">
              <a:extLst>
                <a:ext uri="{FF2B5EF4-FFF2-40B4-BE49-F238E27FC236}">
                  <a16:creationId xmlns:a16="http://schemas.microsoft.com/office/drawing/2014/main" id="{956A80C1-4C71-4001-8F51-152EDBCA6027}"/>
                </a:ext>
              </a:extLst>
            </p:cNvPr>
            <p:cNvSpPr/>
            <p:nvPr/>
          </p:nvSpPr>
          <p:spPr>
            <a:xfrm rot="653149">
              <a:off x="7736284" y="1699696"/>
              <a:ext cx="583723" cy="446169"/>
            </a:xfrm>
            <a:custGeom>
              <a:avLst/>
              <a:gdLst/>
              <a:ahLst/>
              <a:cxnLst/>
              <a:rect l="l" t="t" r="r" b="b"/>
              <a:pathLst>
                <a:path w="15434" h="11797" extrusionOk="0">
                  <a:moveTo>
                    <a:pt x="9687" y="0"/>
                  </a:moveTo>
                  <a:cubicBezTo>
                    <a:pt x="9374" y="0"/>
                    <a:pt x="9120" y="254"/>
                    <a:pt x="9120" y="567"/>
                  </a:cubicBezTo>
                  <a:cubicBezTo>
                    <a:pt x="9120" y="880"/>
                    <a:pt x="9375" y="1134"/>
                    <a:pt x="9687" y="1134"/>
                  </a:cubicBezTo>
                  <a:lnTo>
                    <a:pt x="11273" y="1134"/>
                  </a:lnTo>
                  <a:cubicBezTo>
                    <a:pt x="12942" y="1134"/>
                    <a:pt x="14300" y="2491"/>
                    <a:pt x="14300" y="4160"/>
                  </a:cubicBezTo>
                  <a:cubicBezTo>
                    <a:pt x="14300" y="5029"/>
                    <a:pt x="13720" y="5765"/>
                    <a:pt x="12927" y="6003"/>
                  </a:cubicBezTo>
                  <a:cubicBezTo>
                    <a:pt x="12878" y="5504"/>
                    <a:pt x="12724" y="4833"/>
                    <a:pt x="12286" y="4313"/>
                  </a:cubicBezTo>
                  <a:cubicBezTo>
                    <a:pt x="12485" y="3965"/>
                    <a:pt x="12579" y="3582"/>
                    <a:pt x="12561" y="3172"/>
                  </a:cubicBezTo>
                  <a:cubicBezTo>
                    <a:pt x="12547" y="2869"/>
                    <a:pt x="12298" y="2631"/>
                    <a:pt x="11995" y="2631"/>
                  </a:cubicBezTo>
                  <a:cubicBezTo>
                    <a:pt x="11986" y="2631"/>
                    <a:pt x="11977" y="2631"/>
                    <a:pt x="11968" y="2632"/>
                  </a:cubicBezTo>
                  <a:cubicBezTo>
                    <a:pt x="11656" y="2646"/>
                    <a:pt x="11414" y="2911"/>
                    <a:pt x="11427" y="3225"/>
                  </a:cubicBezTo>
                  <a:cubicBezTo>
                    <a:pt x="11443" y="3571"/>
                    <a:pt x="11289" y="3870"/>
                    <a:pt x="10957" y="4138"/>
                  </a:cubicBezTo>
                  <a:cubicBezTo>
                    <a:pt x="10668" y="4371"/>
                    <a:pt x="10359" y="4482"/>
                    <a:pt x="10347" y="4486"/>
                  </a:cubicBezTo>
                  <a:cubicBezTo>
                    <a:pt x="10052" y="4586"/>
                    <a:pt x="9894" y="4907"/>
                    <a:pt x="9993" y="5203"/>
                  </a:cubicBezTo>
                  <a:cubicBezTo>
                    <a:pt x="10073" y="5440"/>
                    <a:pt x="10294" y="5589"/>
                    <a:pt x="10531" y="5589"/>
                  </a:cubicBezTo>
                  <a:cubicBezTo>
                    <a:pt x="10590" y="5589"/>
                    <a:pt x="10652" y="5580"/>
                    <a:pt x="10712" y="5559"/>
                  </a:cubicBezTo>
                  <a:cubicBezTo>
                    <a:pt x="10755" y="5544"/>
                    <a:pt x="11110" y="5419"/>
                    <a:pt x="11497" y="5148"/>
                  </a:cubicBezTo>
                  <a:cubicBezTo>
                    <a:pt x="11809" y="5615"/>
                    <a:pt x="11834" y="6322"/>
                    <a:pt x="11810" y="6601"/>
                  </a:cubicBezTo>
                  <a:cubicBezTo>
                    <a:pt x="11810" y="6608"/>
                    <a:pt x="11810" y="6617"/>
                    <a:pt x="11810" y="6624"/>
                  </a:cubicBezTo>
                  <a:cubicBezTo>
                    <a:pt x="11809" y="6633"/>
                    <a:pt x="11808" y="6642"/>
                    <a:pt x="11808" y="6651"/>
                  </a:cubicBezTo>
                  <a:cubicBezTo>
                    <a:pt x="11808" y="7871"/>
                    <a:pt x="10816" y="8864"/>
                    <a:pt x="9596" y="8864"/>
                  </a:cubicBezTo>
                  <a:lnTo>
                    <a:pt x="4495" y="8864"/>
                  </a:lnTo>
                  <a:cubicBezTo>
                    <a:pt x="4306" y="8864"/>
                    <a:pt x="4129" y="8958"/>
                    <a:pt x="4024" y="9116"/>
                  </a:cubicBezTo>
                  <a:lnTo>
                    <a:pt x="3168" y="10400"/>
                  </a:lnTo>
                  <a:cubicBezTo>
                    <a:pt x="3059" y="10564"/>
                    <a:pt x="2876" y="10663"/>
                    <a:pt x="2679" y="10663"/>
                  </a:cubicBezTo>
                  <a:lnTo>
                    <a:pt x="1721" y="10663"/>
                  </a:lnTo>
                  <a:cubicBezTo>
                    <a:pt x="1398" y="10663"/>
                    <a:pt x="1134" y="10399"/>
                    <a:pt x="1134" y="10074"/>
                  </a:cubicBezTo>
                  <a:lnTo>
                    <a:pt x="1134" y="7675"/>
                  </a:lnTo>
                  <a:cubicBezTo>
                    <a:pt x="1134" y="6030"/>
                    <a:pt x="1746" y="4458"/>
                    <a:pt x="2858" y="3249"/>
                  </a:cubicBezTo>
                  <a:cubicBezTo>
                    <a:pt x="3964" y="2046"/>
                    <a:pt x="5465" y="1304"/>
                    <a:pt x="7086" y="1160"/>
                  </a:cubicBezTo>
                  <a:cubicBezTo>
                    <a:pt x="7398" y="1131"/>
                    <a:pt x="7629" y="856"/>
                    <a:pt x="7600" y="545"/>
                  </a:cubicBezTo>
                  <a:cubicBezTo>
                    <a:pt x="7575" y="250"/>
                    <a:pt x="7327" y="28"/>
                    <a:pt x="7037" y="28"/>
                  </a:cubicBezTo>
                  <a:cubicBezTo>
                    <a:pt x="7020" y="28"/>
                    <a:pt x="7003" y="29"/>
                    <a:pt x="6985" y="30"/>
                  </a:cubicBezTo>
                  <a:cubicBezTo>
                    <a:pt x="5083" y="200"/>
                    <a:pt x="3321" y="1070"/>
                    <a:pt x="2024" y="2481"/>
                  </a:cubicBezTo>
                  <a:cubicBezTo>
                    <a:pt x="719" y="3900"/>
                    <a:pt x="0" y="5745"/>
                    <a:pt x="0" y="7675"/>
                  </a:cubicBezTo>
                  <a:lnTo>
                    <a:pt x="0" y="10074"/>
                  </a:lnTo>
                  <a:cubicBezTo>
                    <a:pt x="0" y="11024"/>
                    <a:pt x="772" y="11796"/>
                    <a:pt x="1722" y="11796"/>
                  </a:cubicBezTo>
                  <a:lnTo>
                    <a:pt x="2679" y="11796"/>
                  </a:lnTo>
                  <a:cubicBezTo>
                    <a:pt x="3257" y="11796"/>
                    <a:pt x="3792" y="11509"/>
                    <a:pt x="4113" y="11028"/>
                  </a:cubicBezTo>
                  <a:lnTo>
                    <a:pt x="4799" y="9997"/>
                  </a:lnTo>
                  <a:lnTo>
                    <a:pt x="9596" y="9997"/>
                  </a:lnTo>
                  <a:cubicBezTo>
                    <a:pt x="11264" y="9997"/>
                    <a:pt x="12651" y="8772"/>
                    <a:pt x="12901" y="7173"/>
                  </a:cubicBezTo>
                  <a:cubicBezTo>
                    <a:pt x="14339" y="6923"/>
                    <a:pt x="15433" y="5667"/>
                    <a:pt x="15433" y="4160"/>
                  </a:cubicBezTo>
                  <a:cubicBezTo>
                    <a:pt x="15433" y="1866"/>
                    <a:pt x="13568" y="0"/>
                    <a:pt x="11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2465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cxnSp>
        <p:nvCxnSpPr>
          <p:cNvPr id="1617" name="Google Shape;1617;p58"/>
          <p:cNvCxnSpPr>
            <a:stCxn id="1610" idx="3"/>
            <a:endCxn id="1612" idx="1"/>
          </p:cNvCxnSpPr>
          <p:nvPr/>
        </p:nvCxnSpPr>
        <p:spPr>
          <a:xfrm>
            <a:off x="1851363" y="3004810"/>
            <a:ext cx="2198287" cy="0"/>
          </a:xfrm>
          <a:prstGeom prst="straightConnector1">
            <a:avLst/>
          </a:prstGeom>
          <a:noFill/>
          <a:ln w="19050" cap="flat" cmpd="sng">
            <a:solidFill>
              <a:schemeClr val="accent2"/>
            </a:solidFill>
            <a:prstDash val="solid"/>
            <a:round/>
            <a:headEnd type="none" w="sm" len="sm"/>
            <a:tailEnd type="none" w="sm" len="sm"/>
          </a:ln>
          <a:effectLst>
            <a:outerShdw dist="76200" dir="1800000" algn="bl" rotWithShape="0">
              <a:schemeClr val="lt2"/>
            </a:outerShdw>
          </a:effectLst>
        </p:spPr>
      </p:cxnSp>
      <p:cxnSp>
        <p:nvCxnSpPr>
          <p:cNvPr id="1618" name="Google Shape;1618;p58"/>
          <p:cNvCxnSpPr>
            <a:cxnSpLocks/>
            <a:endCxn id="1616" idx="1"/>
          </p:cNvCxnSpPr>
          <p:nvPr/>
        </p:nvCxnSpPr>
        <p:spPr>
          <a:xfrm>
            <a:off x="4208544" y="3004810"/>
            <a:ext cx="2465394" cy="0"/>
          </a:xfrm>
          <a:prstGeom prst="straightConnector1">
            <a:avLst/>
          </a:prstGeom>
          <a:noFill/>
          <a:ln w="19050" cap="flat" cmpd="sng">
            <a:solidFill>
              <a:schemeClr val="accent2"/>
            </a:solidFill>
            <a:prstDash val="solid"/>
            <a:round/>
            <a:headEnd type="none" w="sm" len="sm"/>
            <a:tailEnd type="none" w="sm" len="sm"/>
          </a:ln>
          <a:effectLst>
            <a:outerShdw dist="76200" dir="1800000" algn="bl" rotWithShape="0">
              <a:schemeClr val="lt2"/>
            </a:outerShdw>
          </a:effectLst>
        </p:spPr>
      </p:cxnSp>
      <p:sp>
        <p:nvSpPr>
          <p:cNvPr id="1620" name="Google Shape;1620;p58"/>
          <p:cNvSpPr/>
          <p:nvPr/>
        </p:nvSpPr>
        <p:spPr>
          <a:xfrm rot="511152">
            <a:off x="7542455" y="249574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8"/>
          <p:cNvSpPr/>
          <p:nvPr/>
        </p:nvSpPr>
        <p:spPr>
          <a:xfrm rot="511152">
            <a:off x="681005" y="236746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8"/>
          <p:cNvSpPr/>
          <p:nvPr/>
        </p:nvSpPr>
        <p:spPr>
          <a:xfrm rot="2700000">
            <a:off x="8136231" y="1125504"/>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8"/>
          <p:cNvSpPr/>
          <p:nvPr/>
        </p:nvSpPr>
        <p:spPr>
          <a:xfrm rot="4960608">
            <a:off x="2750933" y="1314371"/>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8"/>
          <p:cNvSpPr/>
          <p:nvPr/>
        </p:nvSpPr>
        <p:spPr>
          <a:xfrm rot="511152">
            <a:off x="1017380" y="3776461"/>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TextBox 38">
            <a:extLst>
              <a:ext uri="{FF2B5EF4-FFF2-40B4-BE49-F238E27FC236}">
                <a16:creationId xmlns:a16="http://schemas.microsoft.com/office/drawing/2014/main" id="{23C1BC55-D50B-4D0D-83D0-DB1E2F02AA27}"/>
              </a:ext>
            </a:extLst>
          </p:cNvPr>
          <p:cNvSpPr txBox="1"/>
          <p:nvPr/>
        </p:nvSpPr>
        <p:spPr>
          <a:xfrm>
            <a:off x="2672131" y="784430"/>
            <a:ext cx="4171581" cy="523220"/>
          </a:xfrm>
          <a:prstGeom prst="rect">
            <a:avLst/>
          </a:prstGeom>
          <a:noFill/>
        </p:spPr>
        <p:txBody>
          <a:bodyPr wrap="square" rtlCol="0">
            <a:spAutoFit/>
          </a:bodyPr>
          <a:lstStyle/>
          <a:p>
            <a:r>
              <a:rPr lang="vi-VN" sz="2800" b="1" dirty="0">
                <a:solidFill>
                  <a:schemeClr val="bg2"/>
                </a:solidFill>
                <a:latin typeface="+mn-lt"/>
              </a:rPr>
              <a:t>HƯỚNG DẪN VỀ NHÀ</a:t>
            </a:r>
            <a:endParaRPr lang="en-US" sz="2800" b="1" dirty="0">
              <a:solidFill>
                <a:schemeClr val="bg2"/>
              </a:solidFill>
              <a:latin typeface="+mn-lt"/>
            </a:endParaRPr>
          </a:p>
        </p:txBody>
      </p:sp>
      <p:grpSp>
        <p:nvGrpSpPr>
          <p:cNvPr id="4" name="Group 3">
            <a:extLst>
              <a:ext uri="{FF2B5EF4-FFF2-40B4-BE49-F238E27FC236}">
                <a16:creationId xmlns:a16="http://schemas.microsoft.com/office/drawing/2014/main" id="{FCF30BC3-C291-4F7E-A579-F347721307AD}"/>
              </a:ext>
            </a:extLst>
          </p:cNvPr>
          <p:cNvGrpSpPr/>
          <p:nvPr/>
        </p:nvGrpSpPr>
        <p:grpSpPr>
          <a:xfrm>
            <a:off x="5462124" y="1711572"/>
            <a:ext cx="2681469" cy="1398388"/>
            <a:chOff x="5462124" y="1711572"/>
            <a:chExt cx="2681469" cy="1398388"/>
          </a:xfrm>
        </p:grpSpPr>
        <p:sp>
          <p:nvSpPr>
            <p:cNvPr id="51" name="Rectangle 50">
              <a:extLst>
                <a:ext uri="{FF2B5EF4-FFF2-40B4-BE49-F238E27FC236}">
                  <a16:creationId xmlns:a16="http://schemas.microsoft.com/office/drawing/2014/main" id="{C6DDF73B-B320-4B01-B5BA-1AACE30246E9}"/>
                </a:ext>
              </a:extLst>
            </p:cNvPr>
            <p:cNvSpPr/>
            <p:nvPr/>
          </p:nvSpPr>
          <p:spPr>
            <a:xfrm>
              <a:off x="5462124" y="1772463"/>
              <a:ext cx="2681469" cy="819559"/>
            </a:xfrm>
            <a:prstGeom prst="rect">
              <a:avLst/>
            </a:prstGeom>
            <a:solidFill>
              <a:srgbClr val="F6A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5" name="Google Shape;1615;p58"/>
            <p:cNvCxnSpPr>
              <a:cxnSpLocks/>
            </p:cNvCxnSpPr>
            <p:nvPr/>
          </p:nvCxnSpPr>
          <p:spPr>
            <a:xfrm>
              <a:off x="6783613" y="2602510"/>
              <a:ext cx="0" cy="402300"/>
            </a:xfrm>
            <a:prstGeom prst="straightConnector1">
              <a:avLst/>
            </a:prstGeom>
            <a:noFill/>
            <a:ln w="19050" cap="flat" cmpd="sng">
              <a:solidFill>
                <a:schemeClr val="accent2"/>
              </a:solidFill>
              <a:prstDash val="solid"/>
              <a:round/>
              <a:headEnd type="none" w="sm" len="sm"/>
              <a:tailEnd type="none" w="sm" len="sm"/>
            </a:ln>
            <a:effectLst>
              <a:outerShdw dist="76200" dir="1800000" algn="bl" rotWithShape="0">
                <a:schemeClr val="lt2"/>
              </a:outerShdw>
            </a:effectLst>
          </p:spPr>
        </p:cxnSp>
        <p:sp>
          <p:nvSpPr>
            <p:cNvPr id="1616" name="Google Shape;1616;p58"/>
            <p:cNvSpPr/>
            <p:nvPr/>
          </p:nvSpPr>
          <p:spPr>
            <a:xfrm>
              <a:off x="6673938" y="2899660"/>
              <a:ext cx="213000" cy="210300"/>
            </a:xfrm>
            <a:prstGeom prst="rect">
              <a:avLst/>
            </a:prstGeom>
            <a:solidFill>
              <a:schemeClr val="accent4"/>
            </a:solidFill>
            <a:ln w="1905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a:extLst>
                <a:ext uri="{FF2B5EF4-FFF2-40B4-BE49-F238E27FC236}">
                  <a16:creationId xmlns:a16="http://schemas.microsoft.com/office/drawing/2014/main" id="{36E3847A-65A9-42F9-962C-78F9F6149716}"/>
                </a:ext>
              </a:extLst>
            </p:cNvPr>
            <p:cNvSpPr txBox="1"/>
            <p:nvPr/>
          </p:nvSpPr>
          <p:spPr>
            <a:xfrm>
              <a:off x="5465097" y="1711572"/>
              <a:ext cx="2650331" cy="850939"/>
            </a:xfrm>
            <a:prstGeom prst="rect">
              <a:avLst/>
            </a:prstGeom>
            <a:solidFill>
              <a:schemeClr val="accent2"/>
            </a:solidFill>
          </p:spPr>
          <p:txBody>
            <a:bodyPr wrap="square">
              <a:spAutoFit/>
            </a:bodyPr>
            <a:lstStyle/>
            <a:p>
              <a:pPr algn="ctr">
                <a:lnSpc>
                  <a:spcPct val="130000"/>
                </a:lnSpc>
                <a:tabLst>
                  <a:tab pos="742950" algn="l"/>
                </a:tabLst>
              </a:pPr>
              <a:r>
                <a:rPr lang="vi-VN" sz="2000" dirty="0">
                  <a:effectLst/>
                  <a:latin typeface="+mn-lt"/>
                  <a:ea typeface="Times New Roman" panose="02020603050405020304" pitchFamily="18" charset="0"/>
                </a:rPr>
                <a:t>Chuẩn bị </a:t>
              </a:r>
              <a:r>
                <a:rPr lang="vi-VN" sz="2000" b="1" dirty="0">
                  <a:effectLst/>
                  <a:latin typeface="+mn-lt"/>
                  <a:ea typeface="Times New Roman" panose="02020603050405020304" pitchFamily="18" charset="0"/>
                </a:rPr>
                <a:t>bài 38. Hệ nội tiết ở người</a:t>
              </a:r>
              <a:endParaRPr lang="en-US" sz="2000" dirty="0">
                <a:effectLst/>
                <a:latin typeface="+mn-lt"/>
                <a:ea typeface="Calibri" panose="020F0502020204030204" pitchFamily="34" charset="0"/>
              </a:endParaRPr>
            </a:p>
          </p:txBody>
        </p:sp>
      </p:grpSp>
      <p:grpSp>
        <p:nvGrpSpPr>
          <p:cNvPr id="2" name="Group 1">
            <a:extLst>
              <a:ext uri="{FF2B5EF4-FFF2-40B4-BE49-F238E27FC236}">
                <a16:creationId xmlns:a16="http://schemas.microsoft.com/office/drawing/2014/main" id="{6B5B3AC0-1C31-4B0B-8756-500284218641}"/>
              </a:ext>
            </a:extLst>
          </p:cNvPr>
          <p:cNvGrpSpPr/>
          <p:nvPr/>
        </p:nvGrpSpPr>
        <p:grpSpPr>
          <a:xfrm>
            <a:off x="642494" y="1656066"/>
            <a:ext cx="2448880" cy="1453894"/>
            <a:chOff x="642494" y="1656066"/>
            <a:chExt cx="2448880" cy="1453894"/>
          </a:xfrm>
        </p:grpSpPr>
        <p:sp>
          <p:nvSpPr>
            <p:cNvPr id="12" name="Rectangle 11">
              <a:extLst>
                <a:ext uri="{FF2B5EF4-FFF2-40B4-BE49-F238E27FC236}">
                  <a16:creationId xmlns:a16="http://schemas.microsoft.com/office/drawing/2014/main" id="{EF25D8DE-2FA7-4634-9EEA-14E7B4D18168}"/>
                </a:ext>
              </a:extLst>
            </p:cNvPr>
            <p:cNvSpPr/>
            <p:nvPr/>
          </p:nvSpPr>
          <p:spPr>
            <a:xfrm>
              <a:off x="662056" y="1657441"/>
              <a:ext cx="2429318" cy="892082"/>
            </a:xfrm>
            <a:prstGeom prst="rect">
              <a:avLst/>
            </a:prstGeom>
            <a:solidFill>
              <a:srgbClr val="F6A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09" name="Google Shape;1609;p58"/>
            <p:cNvCxnSpPr>
              <a:cxnSpLocks/>
              <a:stCxn id="1610" idx="0"/>
            </p:cNvCxnSpPr>
            <p:nvPr/>
          </p:nvCxnSpPr>
          <p:spPr>
            <a:xfrm rot="10800000">
              <a:off x="1744863" y="2527960"/>
              <a:ext cx="0" cy="371700"/>
            </a:xfrm>
            <a:prstGeom prst="straightConnector1">
              <a:avLst/>
            </a:prstGeom>
            <a:noFill/>
            <a:ln w="19050" cap="flat" cmpd="sng">
              <a:solidFill>
                <a:schemeClr val="accent2"/>
              </a:solidFill>
              <a:prstDash val="solid"/>
              <a:round/>
              <a:headEnd type="none" w="sm" len="sm"/>
              <a:tailEnd type="none" w="sm" len="sm"/>
            </a:ln>
            <a:effectLst>
              <a:outerShdw dist="76200" dir="1800000" algn="bl" rotWithShape="0">
                <a:schemeClr val="lt2"/>
              </a:outerShdw>
            </a:effectLst>
          </p:spPr>
        </p:cxnSp>
        <p:sp>
          <p:nvSpPr>
            <p:cNvPr id="1610" name="Google Shape;1610;p58"/>
            <p:cNvSpPr/>
            <p:nvPr/>
          </p:nvSpPr>
          <p:spPr>
            <a:xfrm>
              <a:off x="1638363" y="2899660"/>
              <a:ext cx="213000" cy="210300"/>
            </a:xfrm>
            <a:prstGeom prst="rect">
              <a:avLst/>
            </a:prstGeom>
            <a:solidFill>
              <a:schemeClr val="accent5"/>
            </a:solidFill>
            <a:ln w="1905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TextBox 44">
              <a:extLst>
                <a:ext uri="{FF2B5EF4-FFF2-40B4-BE49-F238E27FC236}">
                  <a16:creationId xmlns:a16="http://schemas.microsoft.com/office/drawing/2014/main" id="{C3774B6A-7482-4529-96DB-3F2C67966D54}"/>
                </a:ext>
              </a:extLst>
            </p:cNvPr>
            <p:cNvSpPr txBox="1"/>
            <p:nvPr/>
          </p:nvSpPr>
          <p:spPr>
            <a:xfrm>
              <a:off x="642494" y="1656066"/>
              <a:ext cx="2417737" cy="850939"/>
            </a:xfrm>
            <a:prstGeom prst="rect">
              <a:avLst/>
            </a:prstGeom>
            <a:solidFill>
              <a:schemeClr val="accent2"/>
            </a:solidFill>
          </p:spPr>
          <p:txBody>
            <a:bodyPr wrap="square">
              <a:spAutoFit/>
            </a:bodyPr>
            <a:lstStyle/>
            <a:p>
              <a:pPr algn="ctr">
                <a:lnSpc>
                  <a:spcPct val="130000"/>
                </a:lnSpc>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Ghi nhớ kiến thức trong bài</a:t>
              </a:r>
              <a:endParaRPr lang="en-US" dirty="0"/>
            </a:p>
          </p:txBody>
        </p:sp>
      </p:grpSp>
      <p:grpSp>
        <p:nvGrpSpPr>
          <p:cNvPr id="3" name="Group 2">
            <a:extLst>
              <a:ext uri="{FF2B5EF4-FFF2-40B4-BE49-F238E27FC236}">
                <a16:creationId xmlns:a16="http://schemas.microsoft.com/office/drawing/2014/main" id="{233BDFD0-523F-408C-BA57-8DB3B6591F8C}"/>
              </a:ext>
            </a:extLst>
          </p:cNvPr>
          <p:cNvGrpSpPr/>
          <p:nvPr/>
        </p:nvGrpSpPr>
        <p:grpSpPr>
          <a:xfrm>
            <a:off x="2963219" y="2899660"/>
            <a:ext cx="2526330" cy="1479456"/>
            <a:chOff x="2963219" y="2899660"/>
            <a:chExt cx="2526330" cy="1479456"/>
          </a:xfrm>
        </p:grpSpPr>
        <p:sp>
          <p:nvSpPr>
            <p:cNvPr id="50" name="Rectangle 49">
              <a:extLst>
                <a:ext uri="{FF2B5EF4-FFF2-40B4-BE49-F238E27FC236}">
                  <a16:creationId xmlns:a16="http://schemas.microsoft.com/office/drawing/2014/main" id="{10FE68B4-2DA2-4B44-B5FD-929281FE30DC}"/>
                </a:ext>
              </a:extLst>
            </p:cNvPr>
            <p:cNvSpPr/>
            <p:nvPr/>
          </p:nvSpPr>
          <p:spPr>
            <a:xfrm>
              <a:off x="2998899" y="3554212"/>
              <a:ext cx="2490650" cy="824904"/>
            </a:xfrm>
            <a:prstGeom prst="rect">
              <a:avLst/>
            </a:prstGeom>
            <a:solidFill>
              <a:srgbClr val="F6A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1" name="Google Shape;1611;p58"/>
            <p:cNvCxnSpPr>
              <a:cxnSpLocks/>
              <a:stCxn id="1612" idx="2"/>
            </p:cNvCxnSpPr>
            <p:nvPr/>
          </p:nvCxnSpPr>
          <p:spPr>
            <a:xfrm>
              <a:off x="4156150" y="3109960"/>
              <a:ext cx="0" cy="402300"/>
            </a:xfrm>
            <a:prstGeom prst="straightConnector1">
              <a:avLst/>
            </a:prstGeom>
            <a:noFill/>
            <a:ln w="19050" cap="flat" cmpd="sng">
              <a:solidFill>
                <a:schemeClr val="accent2"/>
              </a:solidFill>
              <a:prstDash val="solid"/>
              <a:round/>
              <a:headEnd type="none" w="sm" len="sm"/>
              <a:tailEnd type="none" w="sm" len="sm"/>
            </a:ln>
            <a:effectLst>
              <a:outerShdw dist="76200" dir="1800000" algn="bl" rotWithShape="0">
                <a:schemeClr val="lt2"/>
              </a:outerShdw>
            </a:effectLst>
          </p:spPr>
        </p:cxnSp>
        <p:sp>
          <p:nvSpPr>
            <p:cNvPr id="1612" name="Google Shape;1612;p58"/>
            <p:cNvSpPr/>
            <p:nvPr/>
          </p:nvSpPr>
          <p:spPr>
            <a:xfrm>
              <a:off x="4049650" y="2899660"/>
              <a:ext cx="213000" cy="210300"/>
            </a:xfrm>
            <a:prstGeom prst="rect">
              <a:avLst/>
            </a:prstGeom>
            <a:solidFill>
              <a:schemeClr val="dk2"/>
            </a:solidFill>
            <a:ln w="1905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TextBox 46">
              <a:extLst>
                <a:ext uri="{FF2B5EF4-FFF2-40B4-BE49-F238E27FC236}">
                  <a16:creationId xmlns:a16="http://schemas.microsoft.com/office/drawing/2014/main" id="{95BEE67F-6651-44D6-9F38-3A598ECA628E}"/>
                </a:ext>
              </a:extLst>
            </p:cNvPr>
            <p:cNvSpPr txBox="1"/>
            <p:nvPr/>
          </p:nvSpPr>
          <p:spPr>
            <a:xfrm>
              <a:off x="2963219" y="3491927"/>
              <a:ext cx="2490650" cy="850939"/>
            </a:xfrm>
            <a:prstGeom prst="rect">
              <a:avLst/>
            </a:prstGeom>
            <a:solidFill>
              <a:schemeClr val="accent2"/>
            </a:solidFill>
          </p:spPr>
          <p:txBody>
            <a:bodyPr wrap="square">
              <a:spAutoFit/>
            </a:bodyPr>
            <a:lstStyle/>
            <a:p>
              <a:pPr algn="ctr">
                <a:lnSpc>
                  <a:spcPct val="130000"/>
                </a:lnSpc>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Hoàn thành bài tập trong SBT</a:t>
              </a:r>
              <a:endParaRPr lang="en-US" dirty="0"/>
            </a:p>
          </p:txBody>
        </p:sp>
      </p:grpSp>
      <p:sp>
        <p:nvSpPr>
          <p:cNvPr id="48" name="Freeform 6">
            <a:extLst>
              <a:ext uri="{FF2B5EF4-FFF2-40B4-BE49-F238E27FC236}">
                <a16:creationId xmlns:a16="http://schemas.microsoft.com/office/drawing/2014/main" id="{BDE5E155-1DA6-4DA9-AF79-4E7E1823976B}"/>
              </a:ext>
            </a:extLst>
          </p:cNvPr>
          <p:cNvSpPr/>
          <p:nvPr/>
        </p:nvSpPr>
        <p:spPr>
          <a:xfrm>
            <a:off x="7091131" y="3027325"/>
            <a:ext cx="2048594" cy="2081533"/>
          </a:xfrm>
          <a:custGeom>
            <a:avLst/>
            <a:gdLst/>
            <a:ahLst/>
            <a:cxnLst/>
            <a:rect l="l" t="t" r="r" b="b"/>
            <a:pathLst>
              <a:path w="2989495" h="2664388">
                <a:moveTo>
                  <a:pt x="0" y="0"/>
                </a:moveTo>
                <a:lnTo>
                  <a:pt x="2989495" y="0"/>
                </a:lnTo>
                <a:lnTo>
                  <a:pt x="2989495" y="2664388"/>
                </a:lnTo>
                <a:lnTo>
                  <a:pt x="0" y="2664388"/>
                </a:lnTo>
                <a:lnTo>
                  <a:pt x="0" y="0"/>
                </a:lnTo>
                <a:close/>
              </a:path>
            </a:pathLst>
          </a:custGeom>
          <a:blipFill>
            <a:blip r:embed="rId3"/>
            <a:stretch>
              <a:fillRect/>
            </a:stretch>
          </a:blipFill>
        </p:spPr>
      </p:sp>
      <p:grpSp>
        <p:nvGrpSpPr>
          <p:cNvPr id="60" name="Google Shape;778;p36">
            <a:extLst>
              <a:ext uri="{FF2B5EF4-FFF2-40B4-BE49-F238E27FC236}">
                <a16:creationId xmlns:a16="http://schemas.microsoft.com/office/drawing/2014/main" id="{4F926C06-02D2-4BAA-94F9-9B49331865F4}"/>
              </a:ext>
            </a:extLst>
          </p:cNvPr>
          <p:cNvGrpSpPr/>
          <p:nvPr/>
        </p:nvGrpSpPr>
        <p:grpSpPr>
          <a:xfrm rot="785140">
            <a:off x="182517" y="2728733"/>
            <a:ext cx="1045391" cy="1616397"/>
            <a:chOff x="7227577" y="2686387"/>
            <a:chExt cx="1045426" cy="1616451"/>
          </a:xfrm>
        </p:grpSpPr>
        <p:sp>
          <p:nvSpPr>
            <p:cNvPr id="61" name="Google Shape;779;p36">
              <a:extLst>
                <a:ext uri="{FF2B5EF4-FFF2-40B4-BE49-F238E27FC236}">
                  <a16:creationId xmlns:a16="http://schemas.microsoft.com/office/drawing/2014/main" id="{A43C8AE3-8FE3-470E-AC32-39B0EEA1EF54}"/>
                </a:ext>
              </a:extLst>
            </p:cNvPr>
            <p:cNvSpPr/>
            <p:nvPr/>
          </p:nvSpPr>
          <p:spPr>
            <a:xfrm>
              <a:off x="7227577" y="2686387"/>
              <a:ext cx="1045426" cy="1616451"/>
            </a:xfrm>
            <a:custGeom>
              <a:avLst/>
              <a:gdLst/>
              <a:ahLst/>
              <a:cxnLst/>
              <a:rect l="l" t="t" r="r" b="b"/>
              <a:pathLst>
                <a:path w="8380" h="12957" extrusionOk="0">
                  <a:moveTo>
                    <a:pt x="5815" y="1"/>
                  </a:moveTo>
                  <a:cubicBezTo>
                    <a:pt x="5724" y="1"/>
                    <a:pt x="5645" y="66"/>
                    <a:pt x="5629" y="158"/>
                  </a:cubicBezTo>
                  <a:lnTo>
                    <a:pt x="5554" y="600"/>
                  </a:lnTo>
                  <a:lnTo>
                    <a:pt x="5391" y="763"/>
                  </a:lnTo>
                  <a:lnTo>
                    <a:pt x="5290" y="496"/>
                  </a:lnTo>
                  <a:cubicBezTo>
                    <a:pt x="5261" y="420"/>
                    <a:pt x="5189" y="374"/>
                    <a:pt x="5112" y="374"/>
                  </a:cubicBezTo>
                  <a:cubicBezTo>
                    <a:pt x="5090" y="374"/>
                    <a:pt x="5067" y="378"/>
                    <a:pt x="5045" y="386"/>
                  </a:cubicBezTo>
                  <a:cubicBezTo>
                    <a:pt x="4947" y="424"/>
                    <a:pt x="4898" y="532"/>
                    <a:pt x="4934" y="631"/>
                  </a:cubicBezTo>
                  <a:lnTo>
                    <a:pt x="5109" y="1092"/>
                  </a:lnTo>
                  <a:lnTo>
                    <a:pt x="4877" y="1539"/>
                  </a:lnTo>
                  <a:lnTo>
                    <a:pt x="4352" y="1680"/>
                  </a:lnTo>
                  <a:cubicBezTo>
                    <a:pt x="4251" y="1707"/>
                    <a:pt x="4191" y="1812"/>
                    <a:pt x="4218" y="1912"/>
                  </a:cubicBezTo>
                  <a:lnTo>
                    <a:pt x="3786" y="2028"/>
                  </a:lnTo>
                  <a:cubicBezTo>
                    <a:pt x="3763" y="1943"/>
                    <a:pt x="3686" y="1888"/>
                    <a:pt x="3603" y="1888"/>
                  </a:cubicBezTo>
                  <a:cubicBezTo>
                    <a:pt x="3587" y="1888"/>
                    <a:pt x="3570" y="1890"/>
                    <a:pt x="3554" y="1894"/>
                  </a:cubicBezTo>
                  <a:lnTo>
                    <a:pt x="3116" y="2012"/>
                  </a:lnTo>
                  <a:lnTo>
                    <a:pt x="2568" y="1463"/>
                  </a:lnTo>
                  <a:lnTo>
                    <a:pt x="2702" y="1226"/>
                  </a:lnTo>
                  <a:cubicBezTo>
                    <a:pt x="2719" y="1198"/>
                    <a:pt x="2727" y="1165"/>
                    <a:pt x="2727" y="1133"/>
                  </a:cubicBezTo>
                  <a:lnTo>
                    <a:pt x="2727" y="725"/>
                  </a:lnTo>
                  <a:cubicBezTo>
                    <a:pt x="2727" y="620"/>
                    <a:pt x="2642" y="536"/>
                    <a:pt x="2538" y="536"/>
                  </a:cubicBezTo>
                  <a:cubicBezTo>
                    <a:pt x="2432" y="536"/>
                    <a:pt x="2347" y="620"/>
                    <a:pt x="2347" y="725"/>
                  </a:cubicBezTo>
                  <a:lnTo>
                    <a:pt x="2347" y="1082"/>
                  </a:lnTo>
                  <a:lnTo>
                    <a:pt x="2238" y="1275"/>
                  </a:lnTo>
                  <a:lnTo>
                    <a:pt x="1829" y="1170"/>
                  </a:lnTo>
                  <a:cubicBezTo>
                    <a:pt x="1814" y="1166"/>
                    <a:pt x="1798" y="1164"/>
                    <a:pt x="1782" y="1164"/>
                  </a:cubicBezTo>
                  <a:cubicBezTo>
                    <a:pt x="1697" y="1164"/>
                    <a:pt x="1620" y="1222"/>
                    <a:pt x="1599" y="1308"/>
                  </a:cubicBezTo>
                  <a:cubicBezTo>
                    <a:pt x="1573" y="1409"/>
                    <a:pt x="1633" y="1513"/>
                    <a:pt x="1735" y="1538"/>
                  </a:cubicBezTo>
                  <a:lnTo>
                    <a:pt x="2234" y="1666"/>
                  </a:lnTo>
                  <a:lnTo>
                    <a:pt x="2848" y="2280"/>
                  </a:lnTo>
                  <a:lnTo>
                    <a:pt x="2387" y="4001"/>
                  </a:lnTo>
                  <a:lnTo>
                    <a:pt x="1662" y="4106"/>
                  </a:lnTo>
                  <a:lnTo>
                    <a:pt x="1498" y="3844"/>
                  </a:lnTo>
                  <a:cubicBezTo>
                    <a:pt x="1464" y="3789"/>
                    <a:pt x="1403" y="3755"/>
                    <a:pt x="1338" y="3755"/>
                  </a:cubicBezTo>
                  <a:cubicBezTo>
                    <a:pt x="1332" y="3755"/>
                    <a:pt x="1325" y="3755"/>
                    <a:pt x="1319" y="3756"/>
                  </a:cubicBezTo>
                  <a:lnTo>
                    <a:pt x="885" y="3798"/>
                  </a:lnTo>
                  <a:cubicBezTo>
                    <a:pt x="781" y="3808"/>
                    <a:pt x="704" y="3902"/>
                    <a:pt x="715" y="4005"/>
                  </a:cubicBezTo>
                  <a:cubicBezTo>
                    <a:pt x="725" y="4104"/>
                    <a:pt x="806" y="4177"/>
                    <a:pt x="903" y="4177"/>
                  </a:cubicBezTo>
                  <a:cubicBezTo>
                    <a:pt x="909" y="4177"/>
                    <a:pt x="916" y="4177"/>
                    <a:pt x="922" y="4176"/>
                  </a:cubicBezTo>
                  <a:lnTo>
                    <a:pt x="1238" y="4145"/>
                  </a:lnTo>
                  <a:lnTo>
                    <a:pt x="1325" y="4283"/>
                  </a:lnTo>
                  <a:lnTo>
                    <a:pt x="1101" y="4507"/>
                  </a:lnTo>
                  <a:cubicBezTo>
                    <a:pt x="1027" y="4581"/>
                    <a:pt x="1027" y="4702"/>
                    <a:pt x="1101" y="4775"/>
                  </a:cubicBezTo>
                  <a:cubicBezTo>
                    <a:pt x="1138" y="4813"/>
                    <a:pt x="1187" y="4832"/>
                    <a:pt x="1235" y="4832"/>
                  </a:cubicBezTo>
                  <a:cubicBezTo>
                    <a:pt x="1284" y="4832"/>
                    <a:pt x="1333" y="4813"/>
                    <a:pt x="1369" y="4775"/>
                  </a:cubicBezTo>
                  <a:lnTo>
                    <a:pt x="1655" y="4489"/>
                  </a:lnTo>
                  <a:lnTo>
                    <a:pt x="2470" y="4373"/>
                  </a:lnTo>
                  <a:lnTo>
                    <a:pt x="3745" y="5648"/>
                  </a:lnTo>
                  <a:lnTo>
                    <a:pt x="3387" y="6709"/>
                  </a:lnTo>
                  <a:lnTo>
                    <a:pt x="2787" y="6944"/>
                  </a:lnTo>
                  <a:cubicBezTo>
                    <a:pt x="2688" y="6983"/>
                    <a:pt x="2641" y="7093"/>
                    <a:pt x="2679" y="7190"/>
                  </a:cubicBezTo>
                  <a:cubicBezTo>
                    <a:pt x="2708" y="7264"/>
                    <a:pt x="2779" y="7310"/>
                    <a:pt x="2856" y="7310"/>
                  </a:cubicBezTo>
                  <a:cubicBezTo>
                    <a:pt x="2879" y="7310"/>
                    <a:pt x="2902" y="7306"/>
                    <a:pt x="2925" y="7298"/>
                  </a:cubicBezTo>
                  <a:lnTo>
                    <a:pt x="3414" y="7106"/>
                  </a:lnTo>
                  <a:lnTo>
                    <a:pt x="3531" y="7502"/>
                  </a:lnTo>
                  <a:cubicBezTo>
                    <a:pt x="3555" y="7585"/>
                    <a:pt x="3630" y="7639"/>
                    <a:pt x="3713" y="7639"/>
                  </a:cubicBezTo>
                  <a:cubicBezTo>
                    <a:pt x="3730" y="7639"/>
                    <a:pt x="3749" y="7636"/>
                    <a:pt x="3765" y="7631"/>
                  </a:cubicBezTo>
                  <a:cubicBezTo>
                    <a:pt x="3866" y="7602"/>
                    <a:pt x="3925" y="7497"/>
                    <a:pt x="3895" y="7396"/>
                  </a:cubicBezTo>
                  <a:lnTo>
                    <a:pt x="3737" y="6858"/>
                  </a:lnTo>
                  <a:lnTo>
                    <a:pt x="4110" y="5755"/>
                  </a:lnTo>
                  <a:lnTo>
                    <a:pt x="5424" y="5403"/>
                  </a:lnTo>
                  <a:cubicBezTo>
                    <a:pt x="5445" y="5550"/>
                    <a:pt x="5512" y="5693"/>
                    <a:pt x="5625" y="5807"/>
                  </a:cubicBezTo>
                  <a:lnTo>
                    <a:pt x="6217" y="6399"/>
                  </a:lnTo>
                  <a:cubicBezTo>
                    <a:pt x="6308" y="6489"/>
                    <a:pt x="6418" y="6552"/>
                    <a:pt x="6537" y="6583"/>
                  </a:cubicBezTo>
                  <a:cubicBezTo>
                    <a:pt x="6519" y="6711"/>
                    <a:pt x="6536" y="6845"/>
                    <a:pt x="6593" y="6972"/>
                  </a:cubicBezTo>
                  <a:lnTo>
                    <a:pt x="6935" y="7736"/>
                  </a:lnTo>
                  <a:cubicBezTo>
                    <a:pt x="6972" y="7819"/>
                    <a:pt x="7025" y="7893"/>
                    <a:pt x="7090" y="7956"/>
                  </a:cubicBezTo>
                  <a:cubicBezTo>
                    <a:pt x="7018" y="8045"/>
                    <a:pt x="6966" y="8154"/>
                    <a:pt x="6944" y="8274"/>
                  </a:cubicBezTo>
                  <a:lnTo>
                    <a:pt x="6792" y="9097"/>
                  </a:lnTo>
                  <a:cubicBezTo>
                    <a:pt x="6776" y="9182"/>
                    <a:pt x="6776" y="9268"/>
                    <a:pt x="6792" y="9351"/>
                  </a:cubicBezTo>
                  <a:cubicBezTo>
                    <a:pt x="6712" y="9380"/>
                    <a:pt x="6639" y="9423"/>
                    <a:pt x="6573" y="9479"/>
                  </a:cubicBezTo>
                  <a:lnTo>
                    <a:pt x="5935" y="10022"/>
                  </a:lnTo>
                  <a:cubicBezTo>
                    <a:pt x="5790" y="10144"/>
                    <a:pt x="5702" y="10317"/>
                    <a:pt x="5687" y="10507"/>
                  </a:cubicBezTo>
                  <a:cubicBezTo>
                    <a:pt x="5680" y="10585"/>
                    <a:pt x="5687" y="10662"/>
                    <a:pt x="5705" y="10736"/>
                  </a:cubicBezTo>
                  <a:cubicBezTo>
                    <a:pt x="4957" y="10730"/>
                    <a:pt x="4282" y="10266"/>
                    <a:pt x="4013" y="9563"/>
                  </a:cubicBezTo>
                  <a:cubicBezTo>
                    <a:pt x="4150" y="9467"/>
                    <a:pt x="4241" y="9308"/>
                    <a:pt x="4241" y="9129"/>
                  </a:cubicBezTo>
                  <a:cubicBezTo>
                    <a:pt x="4241" y="8837"/>
                    <a:pt x="4004" y="8600"/>
                    <a:pt x="3713" y="8600"/>
                  </a:cubicBezTo>
                  <a:cubicBezTo>
                    <a:pt x="3421" y="8600"/>
                    <a:pt x="3184" y="8837"/>
                    <a:pt x="3184" y="9129"/>
                  </a:cubicBezTo>
                  <a:cubicBezTo>
                    <a:pt x="3184" y="9395"/>
                    <a:pt x="3383" y="9616"/>
                    <a:pt x="3640" y="9652"/>
                  </a:cubicBezTo>
                  <a:cubicBezTo>
                    <a:pt x="3923" y="10445"/>
                    <a:pt x="4632" y="10997"/>
                    <a:pt x="5448" y="11099"/>
                  </a:cubicBezTo>
                  <a:cubicBezTo>
                    <a:pt x="5092" y="11319"/>
                    <a:pt x="4682" y="11436"/>
                    <a:pt x="4253" y="11436"/>
                  </a:cubicBezTo>
                  <a:lnTo>
                    <a:pt x="3809" y="11436"/>
                  </a:lnTo>
                  <a:lnTo>
                    <a:pt x="3658" y="11226"/>
                  </a:lnTo>
                  <a:cubicBezTo>
                    <a:pt x="3216" y="10614"/>
                    <a:pt x="2502" y="10248"/>
                    <a:pt x="1747" y="10248"/>
                  </a:cubicBezTo>
                  <a:lnTo>
                    <a:pt x="1022" y="10248"/>
                  </a:lnTo>
                  <a:cubicBezTo>
                    <a:pt x="945" y="10050"/>
                    <a:pt x="753" y="9910"/>
                    <a:pt x="528" y="9910"/>
                  </a:cubicBezTo>
                  <a:cubicBezTo>
                    <a:pt x="237" y="9910"/>
                    <a:pt x="0" y="10146"/>
                    <a:pt x="0" y="10438"/>
                  </a:cubicBezTo>
                  <a:cubicBezTo>
                    <a:pt x="0" y="10730"/>
                    <a:pt x="237" y="10967"/>
                    <a:pt x="528" y="10967"/>
                  </a:cubicBezTo>
                  <a:cubicBezTo>
                    <a:pt x="753" y="10967"/>
                    <a:pt x="945" y="10825"/>
                    <a:pt x="1022" y="10628"/>
                  </a:cubicBezTo>
                  <a:lnTo>
                    <a:pt x="1747" y="10628"/>
                  </a:lnTo>
                  <a:cubicBezTo>
                    <a:pt x="2375" y="10628"/>
                    <a:pt x="2970" y="10930"/>
                    <a:pt x="3341" y="11436"/>
                  </a:cubicBezTo>
                  <a:lnTo>
                    <a:pt x="1682" y="11436"/>
                  </a:lnTo>
                  <a:cubicBezTo>
                    <a:pt x="1605" y="11238"/>
                    <a:pt x="1413" y="11098"/>
                    <a:pt x="1189" y="11098"/>
                  </a:cubicBezTo>
                  <a:cubicBezTo>
                    <a:pt x="898" y="11098"/>
                    <a:pt x="661" y="11334"/>
                    <a:pt x="661" y="11627"/>
                  </a:cubicBezTo>
                  <a:cubicBezTo>
                    <a:pt x="661" y="11918"/>
                    <a:pt x="898" y="12155"/>
                    <a:pt x="1189" y="12155"/>
                  </a:cubicBezTo>
                  <a:cubicBezTo>
                    <a:pt x="1413" y="12155"/>
                    <a:pt x="1605" y="12013"/>
                    <a:pt x="1682" y="11816"/>
                  </a:cubicBezTo>
                  <a:lnTo>
                    <a:pt x="4253" y="11816"/>
                  </a:lnTo>
                  <a:cubicBezTo>
                    <a:pt x="4759" y="11816"/>
                    <a:pt x="5243" y="11676"/>
                    <a:pt x="5662" y="11413"/>
                  </a:cubicBezTo>
                  <a:lnTo>
                    <a:pt x="5662" y="11413"/>
                  </a:lnTo>
                  <a:cubicBezTo>
                    <a:pt x="5339" y="11967"/>
                    <a:pt x="4742" y="12320"/>
                    <a:pt x="4084" y="12320"/>
                  </a:cubicBezTo>
                  <a:cubicBezTo>
                    <a:pt x="4075" y="12320"/>
                    <a:pt x="4065" y="12320"/>
                    <a:pt x="4055" y="12320"/>
                  </a:cubicBezTo>
                  <a:cubicBezTo>
                    <a:pt x="4005" y="12080"/>
                    <a:pt x="3793" y="11900"/>
                    <a:pt x="3539" y="11900"/>
                  </a:cubicBezTo>
                  <a:cubicBezTo>
                    <a:pt x="3247" y="11900"/>
                    <a:pt x="3010" y="12138"/>
                    <a:pt x="3010" y="12429"/>
                  </a:cubicBezTo>
                  <a:cubicBezTo>
                    <a:pt x="3010" y="12720"/>
                    <a:pt x="3247" y="12957"/>
                    <a:pt x="3539" y="12957"/>
                  </a:cubicBezTo>
                  <a:cubicBezTo>
                    <a:pt x="3732" y="12957"/>
                    <a:pt x="3900" y="12853"/>
                    <a:pt x="3993" y="12698"/>
                  </a:cubicBezTo>
                  <a:cubicBezTo>
                    <a:pt x="4023" y="12699"/>
                    <a:pt x="4053" y="12700"/>
                    <a:pt x="4084" y="12700"/>
                  </a:cubicBezTo>
                  <a:cubicBezTo>
                    <a:pt x="5015" y="12700"/>
                    <a:pt x="5847" y="12114"/>
                    <a:pt x="6161" y="11237"/>
                  </a:cubicBezTo>
                  <a:cubicBezTo>
                    <a:pt x="6219" y="11257"/>
                    <a:pt x="6278" y="11269"/>
                    <a:pt x="6340" y="11275"/>
                  </a:cubicBezTo>
                  <a:cubicBezTo>
                    <a:pt x="6359" y="11277"/>
                    <a:pt x="6379" y="11277"/>
                    <a:pt x="6398" y="11277"/>
                  </a:cubicBezTo>
                  <a:cubicBezTo>
                    <a:pt x="6568" y="11277"/>
                    <a:pt x="6729" y="11218"/>
                    <a:pt x="6859" y="11107"/>
                  </a:cubicBezTo>
                  <a:lnTo>
                    <a:pt x="6982" y="11002"/>
                  </a:lnTo>
                  <a:cubicBezTo>
                    <a:pt x="7062" y="10934"/>
                    <a:pt x="7072" y="10815"/>
                    <a:pt x="7003" y="10735"/>
                  </a:cubicBezTo>
                  <a:lnTo>
                    <a:pt x="7349" y="10441"/>
                  </a:lnTo>
                  <a:cubicBezTo>
                    <a:pt x="7357" y="10448"/>
                    <a:pt x="7367" y="10455"/>
                    <a:pt x="7376" y="10462"/>
                  </a:cubicBezTo>
                  <a:cubicBezTo>
                    <a:pt x="7408" y="10481"/>
                    <a:pt x="7442" y="10490"/>
                    <a:pt x="7477" y="10490"/>
                  </a:cubicBezTo>
                  <a:cubicBezTo>
                    <a:pt x="7540" y="10490"/>
                    <a:pt x="7602" y="10459"/>
                    <a:pt x="7638" y="10402"/>
                  </a:cubicBezTo>
                  <a:cubicBezTo>
                    <a:pt x="7736" y="10247"/>
                    <a:pt x="7767" y="10067"/>
                    <a:pt x="7737" y="9896"/>
                  </a:cubicBezTo>
                  <a:cubicBezTo>
                    <a:pt x="7969" y="9812"/>
                    <a:pt x="8147" y="9610"/>
                    <a:pt x="8195" y="9356"/>
                  </a:cubicBezTo>
                  <a:lnTo>
                    <a:pt x="8346" y="8533"/>
                  </a:lnTo>
                  <a:cubicBezTo>
                    <a:pt x="8380" y="8345"/>
                    <a:pt x="8340" y="8157"/>
                    <a:pt x="8231" y="8000"/>
                  </a:cubicBezTo>
                  <a:cubicBezTo>
                    <a:pt x="8204" y="7960"/>
                    <a:pt x="8174" y="7923"/>
                    <a:pt x="8140" y="7891"/>
                  </a:cubicBezTo>
                  <a:cubicBezTo>
                    <a:pt x="8305" y="7687"/>
                    <a:pt x="8346" y="7401"/>
                    <a:pt x="8235" y="7152"/>
                  </a:cubicBezTo>
                  <a:lnTo>
                    <a:pt x="7894" y="6389"/>
                  </a:lnTo>
                  <a:cubicBezTo>
                    <a:pt x="7803" y="6185"/>
                    <a:pt x="7627" y="6046"/>
                    <a:pt x="7427" y="5992"/>
                  </a:cubicBezTo>
                  <a:cubicBezTo>
                    <a:pt x="7456" y="5775"/>
                    <a:pt x="7385" y="5552"/>
                    <a:pt x="7224" y="5390"/>
                  </a:cubicBezTo>
                  <a:lnTo>
                    <a:pt x="6633" y="4799"/>
                  </a:lnTo>
                  <a:cubicBezTo>
                    <a:pt x="6520" y="4687"/>
                    <a:pt x="6381" y="4620"/>
                    <a:pt x="6236" y="4598"/>
                  </a:cubicBezTo>
                  <a:lnTo>
                    <a:pt x="6589" y="3280"/>
                  </a:lnTo>
                  <a:lnTo>
                    <a:pt x="7016" y="3159"/>
                  </a:lnTo>
                  <a:lnTo>
                    <a:pt x="7646" y="3700"/>
                  </a:lnTo>
                  <a:cubicBezTo>
                    <a:pt x="7681" y="3731"/>
                    <a:pt x="7725" y="3747"/>
                    <a:pt x="7769" y="3747"/>
                  </a:cubicBezTo>
                  <a:cubicBezTo>
                    <a:pt x="7823" y="3747"/>
                    <a:pt x="7876" y="3723"/>
                    <a:pt x="7914" y="3681"/>
                  </a:cubicBezTo>
                  <a:cubicBezTo>
                    <a:pt x="7982" y="3601"/>
                    <a:pt x="7972" y="3481"/>
                    <a:pt x="7894" y="3412"/>
                  </a:cubicBezTo>
                  <a:lnTo>
                    <a:pt x="7328" y="2926"/>
                  </a:lnTo>
                  <a:lnTo>
                    <a:pt x="7547" y="2663"/>
                  </a:lnTo>
                  <a:lnTo>
                    <a:pt x="7970" y="2786"/>
                  </a:lnTo>
                  <a:cubicBezTo>
                    <a:pt x="7988" y="2791"/>
                    <a:pt x="8006" y="2794"/>
                    <a:pt x="8024" y="2794"/>
                  </a:cubicBezTo>
                  <a:cubicBezTo>
                    <a:pt x="8106" y="2794"/>
                    <a:pt x="8182" y="2740"/>
                    <a:pt x="8206" y="2657"/>
                  </a:cubicBezTo>
                  <a:cubicBezTo>
                    <a:pt x="8235" y="2556"/>
                    <a:pt x="8178" y="2452"/>
                    <a:pt x="8077" y="2422"/>
                  </a:cubicBezTo>
                  <a:lnTo>
                    <a:pt x="7535" y="2264"/>
                  </a:lnTo>
                  <a:cubicBezTo>
                    <a:pt x="7516" y="2259"/>
                    <a:pt x="7498" y="2256"/>
                    <a:pt x="7480" y="2256"/>
                  </a:cubicBezTo>
                  <a:cubicBezTo>
                    <a:pt x="7425" y="2256"/>
                    <a:pt x="7372" y="2281"/>
                    <a:pt x="7335" y="2325"/>
                  </a:cubicBezTo>
                  <a:lnTo>
                    <a:pt x="6954" y="2782"/>
                  </a:lnTo>
                  <a:lnTo>
                    <a:pt x="6489" y="2914"/>
                  </a:lnTo>
                  <a:lnTo>
                    <a:pt x="6168" y="2594"/>
                  </a:lnTo>
                  <a:cubicBezTo>
                    <a:pt x="6131" y="2557"/>
                    <a:pt x="6083" y="2538"/>
                    <a:pt x="6034" y="2538"/>
                  </a:cubicBezTo>
                  <a:cubicBezTo>
                    <a:pt x="5985" y="2538"/>
                    <a:pt x="5937" y="2557"/>
                    <a:pt x="5900" y="2594"/>
                  </a:cubicBezTo>
                  <a:lnTo>
                    <a:pt x="5584" y="2278"/>
                  </a:lnTo>
                  <a:cubicBezTo>
                    <a:pt x="5658" y="2203"/>
                    <a:pt x="5658" y="2084"/>
                    <a:pt x="5584" y="2010"/>
                  </a:cubicBezTo>
                  <a:lnTo>
                    <a:pt x="5239" y="1665"/>
                  </a:lnTo>
                  <a:lnTo>
                    <a:pt x="5472" y="1218"/>
                  </a:lnTo>
                  <a:lnTo>
                    <a:pt x="5865" y="825"/>
                  </a:lnTo>
                  <a:cubicBezTo>
                    <a:pt x="5893" y="798"/>
                    <a:pt x="5912" y="762"/>
                    <a:pt x="5918" y="723"/>
                  </a:cubicBezTo>
                  <a:lnTo>
                    <a:pt x="6003" y="222"/>
                  </a:lnTo>
                  <a:cubicBezTo>
                    <a:pt x="6021" y="119"/>
                    <a:pt x="5952" y="21"/>
                    <a:pt x="5848" y="3"/>
                  </a:cubicBezTo>
                  <a:cubicBezTo>
                    <a:pt x="5837" y="2"/>
                    <a:pt x="5826" y="1"/>
                    <a:pt x="5815"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80;p36">
              <a:extLst>
                <a:ext uri="{FF2B5EF4-FFF2-40B4-BE49-F238E27FC236}">
                  <a16:creationId xmlns:a16="http://schemas.microsoft.com/office/drawing/2014/main" id="{2FBE5C9F-D546-4862-9A6F-891703B9D2D2}"/>
                </a:ext>
              </a:extLst>
            </p:cNvPr>
            <p:cNvSpPr/>
            <p:nvPr/>
          </p:nvSpPr>
          <p:spPr>
            <a:xfrm>
              <a:off x="7543949" y="2898473"/>
              <a:ext cx="486285" cy="486295"/>
            </a:xfrm>
            <a:custGeom>
              <a:avLst/>
              <a:gdLst/>
              <a:ahLst/>
              <a:cxnLst/>
              <a:rect l="l" t="t" r="r" b="b"/>
              <a:pathLst>
                <a:path w="3898" h="3898" extrusionOk="0">
                  <a:moveTo>
                    <a:pt x="2471" y="1"/>
                  </a:moveTo>
                  <a:lnTo>
                    <a:pt x="523" y="523"/>
                  </a:lnTo>
                  <a:lnTo>
                    <a:pt x="0" y="2471"/>
                  </a:lnTo>
                  <a:lnTo>
                    <a:pt x="1427" y="3898"/>
                  </a:lnTo>
                  <a:lnTo>
                    <a:pt x="3375" y="3375"/>
                  </a:lnTo>
                  <a:lnTo>
                    <a:pt x="3898" y="1427"/>
                  </a:lnTo>
                  <a:lnTo>
                    <a:pt x="2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81;p36">
              <a:extLst>
                <a:ext uri="{FF2B5EF4-FFF2-40B4-BE49-F238E27FC236}">
                  <a16:creationId xmlns:a16="http://schemas.microsoft.com/office/drawing/2014/main" id="{86BC9478-9F15-42EA-A784-68EF758225A1}"/>
                </a:ext>
              </a:extLst>
            </p:cNvPr>
            <p:cNvSpPr/>
            <p:nvPr/>
          </p:nvSpPr>
          <p:spPr>
            <a:xfrm>
              <a:off x="7599339" y="2955737"/>
              <a:ext cx="375505" cy="371770"/>
            </a:xfrm>
            <a:custGeom>
              <a:avLst/>
              <a:gdLst/>
              <a:ahLst/>
              <a:cxnLst/>
              <a:rect l="l" t="t" r="r" b="b"/>
              <a:pathLst>
                <a:path w="3010" h="2980" extrusionOk="0">
                  <a:moveTo>
                    <a:pt x="1836" y="0"/>
                  </a:moveTo>
                  <a:cubicBezTo>
                    <a:pt x="1814" y="0"/>
                    <a:pt x="1792" y="3"/>
                    <a:pt x="1771" y="9"/>
                  </a:cubicBezTo>
                  <a:lnTo>
                    <a:pt x="534" y="341"/>
                  </a:lnTo>
                  <a:cubicBezTo>
                    <a:pt x="447" y="364"/>
                    <a:pt x="379" y="432"/>
                    <a:pt x="355" y="520"/>
                  </a:cubicBezTo>
                  <a:lnTo>
                    <a:pt x="24" y="1756"/>
                  </a:lnTo>
                  <a:cubicBezTo>
                    <a:pt x="1" y="1843"/>
                    <a:pt x="26" y="1936"/>
                    <a:pt x="90" y="2000"/>
                  </a:cubicBezTo>
                  <a:lnTo>
                    <a:pt x="995" y="2905"/>
                  </a:lnTo>
                  <a:cubicBezTo>
                    <a:pt x="1043" y="2954"/>
                    <a:pt x="1108" y="2980"/>
                    <a:pt x="1174" y="2980"/>
                  </a:cubicBezTo>
                  <a:cubicBezTo>
                    <a:pt x="1196" y="2980"/>
                    <a:pt x="1218" y="2977"/>
                    <a:pt x="1239" y="2971"/>
                  </a:cubicBezTo>
                  <a:lnTo>
                    <a:pt x="2476" y="2640"/>
                  </a:lnTo>
                  <a:cubicBezTo>
                    <a:pt x="2563" y="2616"/>
                    <a:pt x="2631" y="2548"/>
                    <a:pt x="2654" y="2461"/>
                  </a:cubicBezTo>
                  <a:lnTo>
                    <a:pt x="2986" y="1224"/>
                  </a:lnTo>
                  <a:cubicBezTo>
                    <a:pt x="3009" y="1137"/>
                    <a:pt x="2984" y="1044"/>
                    <a:pt x="2920" y="980"/>
                  </a:cubicBezTo>
                  <a:lnTo>
                    <a:pt x="2015" y="75"/>
                  </a:lnTo>
                  <a:cubicBezTo>
                    <a:pt x="1967" y="27"/>
                    <a:pt x="1902" y="0"/>
                    <a:pt x="1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82;p36">
              <a:extLst>
                <a:ext uri="{FF2B5EF4-FFF2-40B4-BE49-F238E27FC236}">
                  <a16:creationId xmlns:a16="http://schemas.microsoft.com/office/drawing/2014/main" id="{A8D98D13-8EBA-4D19-988A-EC37BA940F70}"/>
                </a:ext>
              </a:extLst>
            </p:cNvPr>
            <p:cNvSpPr/>
            <p:nvPr/>
          </p:nvSpPr>
          <p:spPr>
            <a:xfrm>
              <a:off x="7693153" y="3054669"/>
              <a:ext cx="187877" cy="173908"/>
            </a:xfrm>
            <a:custGeom>
              <a:avLst/>
              <a:gdLst/>
              <a:ahLst/>
              <a:cxnLst/>
              <a:rect l="l" t="t" r="r" b="b"/>
              <a:pathLst>
                <a:path w="1506" h="1394" extrusionOk="0">
                  <a:moveTo>
                    <a:pt x="633" y="1"/>
                  </a:moveTo>
                  <a:cubicBezTo>
                    <a:pt x="485" y="1"/>
                    <a:pt x="338" y="57"/>
                    <a:pt x="225" y="169"/>
                  </a:cubicBezTo>
                  <a:cubicBezTo>
                    <a:pt x="1" y="394"/>
                    <a:pt x="1" y="760"/>
                    <a:pt x="225" y="985"/>
                  </a:cubicBezTo>
                  <a:lnTo>
                    <a:pt x="465" y="1225"/>
                  </a:lnTo>
                  <a:cubicBezTo>
                    <a:pt x="578" y="1338"/>
                    <a:pt x="725" y="1394"/>
                    <a:pt x="873" y="1394"/>
                  </a:cubicBezTo>
                  <a:cubicBezTo>
                    <a:pt x="1021" y="1394"/>
                    <a:pt x="1168" y="1338"/>
                    <a:pt x="1281" y="1225"/>
                  </a:cubicBezTo>
                  <a:cubicBezTo>
                    <a:pt x="1505" y="1000"/>
                    <a:pt x="1505" y="634"/>
                    <a:pt x="1281" y="409"/>
                  </a:cubicBezTo>
                  <a:lnTo>
                    <a:pt x="1041" y="169"/>
                  </a:lnTo>
                  <a:cubicBezTo>
                    <a:pt x="928" y="57"/>
                    <a:pt x="781" y="1"/>
                    <a:pt x="6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83;p36">
              <a:extLst>
                <a:ext uri="{FF2B5EF4-FFF2-40B4-BE49-F238E27FC236}">
                  <a16:creationId xmlns:a16="http://schemas.microsoft.com/office/drawing/2014/main" id="{C5A46162-4898-4CC7-B8F3-8647713C69C1}"/>
                </a:ext>
              </a:extLst>
            </p:cNvPr>
            <p:cNvSpPr/>
            <p:nvPr/>
          </p:nvSpPr>
          <p:spPr>
            <a:xfrm>
              <a:off x="7920452" y="3282724"/>
              <a:ext cx="217194" cy="204349"/>
            </a:xfrm>
            <a:custGeom>
              <a:avLst/>
              <a:gdLst/>
              <a:ahLst/>
              <a:cxnLst/>
              <a:rect l="l" t="t" r="r" b="b"/>
              <a:pathLst>
                <a:path w="1741" h="1638" extrusionOk="0">
                  <a:moveTo>
                    <a:pt x="575" y="0"/>
                  </a:moveTo>
                  <a:cubicBezTo>
                    <a:pt x="441" y="0"/>
                    <a:pt x="307" y="51"/>
                    <a:pt x="205" y="153"/>
                  </a:cubicBezTo>
                  <a:cubicBezTo>
                    <a:pt x="1" y="358"/>
                    <a:pt x="1" y="689"/>
                    <a:pt x="205" y="893"/>
                  </a:cubicBezTo>
                  <a:lnTo>
                    <a:pt x="797" y="1484"/>
                  </a:lnTo>
                  <a:cubicBezTo>
                    <a:pt x="899" y="1586"/>
                    <a:pt x="1033" y="1637"/>
                    <a:pt x="1167" y="1637"/>
                  </a:cubicBezTo>
                  <a:cubicBezTo>
                    <a:pt x="1300" y="1637"/>
                    <a:pt x="1434" y="1586"/>
                    <a:pt x="1536" y="1484"/>
                  </a:cubicBezTo>
                  <a:cubicBezTo>
                    <a:pt x="1741" y="1281"/>
                    <a:pt x="1741" y="950"/>
                    <a:pt x="1536" y="745"/>
                  </a:cubicBezTo>
                  <a:lnTo>
                    <a:pt x="944" y="153"/>
                  </a:lnTo>
                  <a:cubicBezTo>
                    <a:pt x="842" y="51"/>
                    <a:pt x="708"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84;p36">
              <a:extLst>
                <a:ext uri="{FF2B5EF4-FFF2-40B4-BE49-F238E27FC236}">
                  <a16:creationId xmlns:a16="http://schemas.microsoft.com/office/drawing/2014/main" id="{0E8637F5-FA5F-4794-A123-70E56BEA9322}"/>
                </a:ext>
              </a:extLst>
            </p:cNvPr>
            <p:cNvSpPr/>
            <p:nvPr/>
          </p:nvSpPr>
          <p:spPr>
            <a:xfrm>
              <a:off x="8056806" y="3454514"/>
              <a:ext cx="191370" cy="225807"/>
            </a:xfrm>
            <a:custGeom>
              <a:avLst/>
              <a:gdLst/>
              <a:ahLst/>
              <a:cxnLst/>
              <a:rect l="l" t="t" r="r" b="b"/>
              <a:pathLst>
                <a:path w="1534" h="1810" extrusionOk="0">
                  <a:moveTo>
                    <a:pt x="596" y="0"/>
                  </a:moveTo>
                  <a:cubicBezTo>
                    <a:pt x="524" y="0"/>
                    <a:pt x="452" y="15"/>
                    <a:pt x="383" y="46"/>
                  </a:cubicBezTo>
                  <a:cubicBezTo>
                    <a:pt x="119" y="165"/>
                    <a:pt x="0" y="474"/>
                    <a:pt x="119" y="736"/>
                  </a:cubicBezTo>
                  <a:lnTo>
                    <a:pt x="461" y="1500"/>
                  </a:lnTo>
                  <a:cubicBezTo>
                    <a:pt x="548" y="1695"/>
                    <a:pt x="739" y="1810"/>
                    <a:pt x="939" y="1810"/>
                  </a:cubicBezTo>
                  <a:cubicBezTo>
                    <a:pt x="1010" y="1810"/>
                    <a:pt x="1082" y="1795"/>
                    <a:pt x="1152" y="1764"/>
                  </a:cubicBezTo>
                  <a:cubicBezTo>
                    <a:pt x="1416" y="1646"/>
                    <a:pt x="1534" y="1337"/>
                    <a:pt x="1416" y="1073"/>
                  </a:cubicBezTo>
                  <a:lnTo>
                    <a:pt x="1073" y="309"/>
                  </a:lnTo>
                  <a:cubicBezTo>
                    <a:pt x="986" y="115"/>
                    <a:pt x="795" y="0"/>
                    <a:pt x="5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85;p36">
              <a:extLst>
                <a:ext uri="{FF2B5EF4-FFF2-40B4-BE49-F238E27FC236}">
                  <a16:creationId xmlns:a16="http://schemas.microsoft.com/office/drawing/2014/main" id="{8700E460-1864-466D-86B8-26B0F6986985}"/>
                </a:ext>
              </a:extLst>
            </p:cNvPr>
            <p:cNvSpPr/>
            <p:nvPr/>
          </p:nvSpPr>
          <p:spPr>
            <a:xfrm>
              <a:off x="8091487" y="3669470"/>
              <a:ext cx="160556" cy="233292"/>
            </a:xfrm>
            <a:custGeom>
              <a:avLst/>
              <a:gdLst/>
              <a:ahLst/>
              <a:cxnLst/>
              <a:rect l="l" t="t" r="r" b="b"/>
              <a:pathLst>
                <a:path w="1287" h="1870" extrusionOk="0">
                  <a:moveTo>
                    <a:pt x="719" y="1"/>
                  </a:moveTo>
                  <a:cubicBezTo>
                    <a:pt x="472" y="1"/>
                    <a:pt x="252" y="177"/>
                    <a:pt x="205" y="429"/>
                  </a:cubicBezTo>
                  <a:lnTo>
                    <a:pt x="53" y="1251"/>
                  </a:lnTo>
                  <a:cubicBezTo>
                    <a:pt x="1" y="1535"/>
                    <a:pt x="188" y="1808"/>
                    <a:pt x="472" y="1861"/>
                  </a:cubicBezTo>
                  <a:cubicBezTo>
                    <a:pt x="504" y="1867"/>
                    <a:pt x="536" y="1870"/>
                    <a:pt x="568" y="1870"/>
                  </a:cubicBezTo>
                  <a:cubicBezTo>
                    <a:pt x="815" y="1870"/>
                    <a:pt x="1036" y="1694"/>
                    <a:pt x="1082" y="1442"/>
                  </a:cubicBezTo>
                  <a:lnTo>
                    <a:pt x="1234" y="618"/>
                  </a:lnTo>
                  <a:cubicBezTo>
                    <a:pt x="1286" y="335"/>
                    <a:pt x="1099" y="62"/>
                    <a:pt x="815" y="10"/>
                  </a:cubicBezTo>
                  <a:cubicBezTo>
                    <a:pt x="783" y="4"/>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86;p36">
              <a:extLst>
                <a:ext uri="{FF2B5EF4-FFF2-40B4-BE49-F238E27FC236}">
                  <a16:creationId xmlns:a16="http://schemas.microsoft.com/office/drawing/2014/main" id="{AE3E0C61-400D-462D-91B8-CDADA41D1175}"/>
                </a:ext>
              </a:extLst>
            </p:cNvPr>
            <p:cNvSpPr/>
            <p:nvPr/>
          </p:nvSpPr>
          <p:spPr>
            <a:xfrm>
              <a:off x="7952513" y="3871451"/>
              <a:ext cx="225677" cy="198236"/>
            </a:xfrm>
            <a:custGeom>
              <a:avLst/>
              <a:gdLst/>
              <a:ahLst/>
              <a:cxnLst/>
              <a:rect l="l" t="t" r="r" b="b"/>
              <a:pathLst>
                <a:path w="1809" h="1589" extrusionOk="0">
                  <a:moveTo>
                    <a:pt x="1223" y="0"/>
                  </a:moveTo>
                  <a:cubicBezTo>
                    <a:pt x="1103" y="0"/>
                    <a:pt x="983" y="41"/>
                    <a:pt x="884" y="125"/>
                  </a:cubicBezTo>
                  <a:lnTo>
                    <a:pt x="247" y="667"/>
                  </a:lnTo>
                  <a:cubicBezTo>
                    <a:pt x="27" y="855"/>
                    <a:pt x="0" y="1184"/>
                    <a:pt x="188" y="1404"/>
                  </a:cubicBezTo>
                  <a:cubicBezTo>
                    <a:pt x="291" y="1525"/>
                    <a:pt x="438" y="1588"/>
                    <a:pt x="586" y="1588"/>
                  </a:cubicBezTo>
                  <a:cubicBezTo>
                    <a:pt x="706" y="1588"/>
                    <a:pt x="826" y="1547"/>
                    <a:pt x="924" y="1463"/>
                  </a:cubicBezTo>
                  <a:lnTo>
                    <a:pt x="1562" y="922"/>
                  </a:lnTo>
                  <a:cubicBezTo>
                    <a:pt x="1782" y="734"/>
                    <a:pt x="1808" y="404"/>
                    <a:pt x="1621" y="184"/>
                  </a:cubicBezTo>
                  <a:cubicBezTo>
                    <a:pt x="1518" y="63"/>
                    <a:pt x="1371" y="0"/>
                    <a:pt x="1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87;p36">
              <a:extLst>
                <a:ext uri="{FF2B5EF4-FFF2-40B4-BE49-F238E27FC236}">
                  <a16:creationId xmlns:a16="http://schemas.microsoft.com/office/drawing/2014/main" id="{F33EC82B-BD3C-44B8-B7D8-B4252C93DABE}"/>
                </a:ext>
              </a:extLst>
            </p:cNvPr>
            <p:cNvSpPr/>
            <p:nvPr/>
          </p:nvSpPr>
          <p:spPr>
            <a:xfrm>
              <a:off x="7251155" y="3946305"/>
              <a:ext cx="84707" cy="84584"/>
            </a:xfrm>
            <a:custGeom>
              <a:avLst/>
              <a:gdLst/>
              <a:ahLst/>
              <a:cxnLst/>
              <a:rect l="l" t="t" r="r" b="b"/>
              <a:pathLst>
                <a:path w="679" h="678" extrusionOk="0">
                  <a:moveTo>
                    <a:pt x="339" y="0"/>
                  </a:moveTo>
                  <a:cubicBezTo>
                    <a:pt x="153" y="0"/>
                    <a:pt x="1" y="152"/>
                    <a:pt x="1" y="340"/>
                  </a:cubicBezTo>
                  <a:cubicBezTo>
                    <a:pt x="1" y="526"/>
                    <a:pt x="153" y="678"/>
                    <a:pt x="339" y="678"/>
                  </a:cubicBezTo>
                  <a:cubicBezTo>
                    <a:pt x="527" y="678"/>
                    <a:pt x="679" y="526"/>
                    <a:pt x="679" y="340"/>
                  </a:cubicBezTo>
                  <a:cubicBezTo>
                    <a:pt x="679" y="152"/>
                    <a:pt x="527"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88;p36">
              <a:extLst>
                <a:ext uri="{FF2B5EF4-FFF2-40B4-BE49-F238E27FC236}">
                  <a16:creationId xmlns:a16="http://schemas.microsoft.com/office/drawing/2014/main" id="{489597A4-8782-4EF0-8101-926A10284536}"/>
                </a:ext>
              </a:extLst>
            </p:cNvPr>
            <p:cNvSpPr/>
            <p:nvPr/>
          </p:nvSpPr>
          <p:spPr>
            <a:xfrm>
              <a:off x="7333616" y="4094516"/>
              <a:ext cx="84582" cy="84584"/>
            </a:xfrm>
            <a:custGeom>
              <a:avLst/>
              <a:gdLst/>
              <a:ahLst/>
              <a:cxnLst/>
              <a:rect l="l" t="t" r="r" b="b"/>
              <a:pathLst>
                <a:path w="678" h="678" extrusionOk="0">
                  <a:moveTo>
                    <a:pt x="339" y="0"/>
                  </a:moveTo>
                  <a:cubicBezTo>
                    <a:pt x="152" y="0"/>
                    <a:pt x="1" y="152"/>
                    <a:pt x="1" y="340"/>
                  </a:cubicBezTo>
                  <a:cubicBezTo>
                    <a:pt x="1" y="526"/>
                    <a:pt x="152" y="678"/>
                    <a:pt x="339" y="678"/>
                  </a:cubicBezTo>
                  <a:cubicBezTo>
                    <a:pt x="526" y="678"/>
                    <a:pt x="678" y="526"/>
                    <a:pt x="678" y="340"/>
                  </a:cubicBezTo>
                  <a:cubicBezTo>
                    <a:pt x="678" y="152"/>
                    <a:pt x="526"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89;p36">
              <a:extLst>
                <a:ext uri="{FF2B5EF4-FFF2-40B4-BE49-F238E27FC236}">
                  <a16:creationId xmlns:a16="http://schemas.microsoft.com/office/drawing/2014/main" id="{B034A374-8AD2-4752-AD82-DEC19B6D8346}"/>
                </a:ext>
              </a:extLst>
            </p:cNvPr>
            <p:cNvSpPr/>
            <p:nvPr/>
          </p:nvSpPr>
          <p:spPr>
            <a:xfrm>
              <a:off x="7648367" y="3782873"/>
              <a:ext cx="84707" cy="84709"/>
            </a:xfrm>
            <a:custGeom>
              <a:avLst/>
              <a:gdLst/>
              <a:ahLst/>
              <a:cxnLst/>
              <a:rect l="l" t="t" r="r" b="b"/>
              <a:pathLst>
                <a:path w="679" h="679" extrusionOk="0">
                  <a:moveTo>
                    <a:pt x="340" y="1"/>
                  </a:moveTo>
                  <a:cubicBezTo>
                    <a:pt x="152" y="1"/>
                    <a:pt x="0" y="153"/>
                    <a:pt x="0" y="340"/>
                  </a:cubicBezTo>
                  <a:cubicBezTo>
                    <a:pt x="0" y="527"/>
                    <a:pt x="152" y="678"/>
                    <a:pt x="340" y="678"/>
                  </a:cubicBezTo>
                  <a:cubicBezTo>
                    <a:pt x="526" y="678"/>
                    <a:pt x="678" y="527"/>
                    <a:pt x="678" y="340"/>
                  </a:cubicBezTo>
                  <a:cubicBezTo>
                    <a:pt x="678" y="153"/>
                    <a:pt x="526" y="1"/>
                    <a:pt x="3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90;p36">
              <a:extLst>
                <a:ext uri="{FF2B5EF4-FFF2-40B4-BE49-F238E27FC236}">
                  <a16:creationId xmlns:a16="http://schemas.microsoft.com/office/drawing/2014/main" id="{52BA20A1-C68A-46F0-862C-2850379F2EFE}"/>
                </a:ext>
              </a:extLst>
            </p:cNvPr>
            <p:cNvSpPr/>
            <p:nvPr/>
          </p:nvSpPr>
          <p:spPr>
            <a:xfrm>
              <a:off x="7626660" y="4194571"/>
              <a:ext cx="84707" cy="84709"/>
            </a:xfrm>
            <a:custGeom>
              <a:avLst/>
              <a:gdLst/>
              <a:ahLst/>
              <a:cxnLst/>
              <a:rect l="l" t="t" r="r" b="b"/>
              <a:pathLst>
                <a:path w="679" h="679" extrusionOk="0">
                  <a:moveTo>
                    <a:pt x="339" y="1"/>
                  </a:moveTo>
                  <a:cubicBezTo>
                    <a:pt x="152" y="1"/>
                    <a:pt x="1" y="152"/>
                    <a:pt x="1" y="340"/>
                  </a:cubicBezTo>
                  <a:cubicBezTo>
                    <a:pt x="1" y="526"/>
                    <a:pt x="152" y="678"/>
                    <a:pt x="339" y="678"/>
                  </a:cubicBezTo>
                  <a:cubicBezTo>
                    <a:pt x="526" y="678"/>
                    <a:pt x="678" y="526"/>
                    <a:pt x="678" y="340"/>
                  </a:cubicBezTo>
                  <a:cubicBezTo>
                    <a:pt x="678" y="152"/>
                    <a:pt x="526" y="1"/>
                    <a:pt x="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91;p36">
              <a:extLst>
                <a:ext uri="{FF2B5EF4-FFF2-40B4-BE49-F238E27FC236}">
                  <a16:creationId xmlns:a16="http://schemas.microsoft.com/office/drawing/2014/main" id="{8312F263-301B-403C-A770-BA88D7DEC4AB}"/>
                </a:ext>
              </a:extLst>
            </p:cNvPr>
            <p:cNvSpPr/>
            <p:nvPr/>
          </p:nvSpPr>
          <p:spPr>
            <a:xfrm>
              <a:off x="7750289" y="2686387"/>
              <a:ext cx="228422" cy="291178"/>
            </a:xfrm>
            <a:custGeom>
              <a:avLst/>
              <a:gdLst/>
              <a:ahLst/>
              <a:cxnLst/>
              <a:rect l="l" t="t" r="r" b="b"/>
              <a:pathLst>
                <a:path w="1831" h="2334" extrusionOk="0">
                  <a:moveTo>
                    <a:pt x="1625" y="1"/>
                  </a:moveTo>
                  <a:cubicBezTo>
                    <a:pt x="1534" y="1"/>
                    <a:pt x="1455" y="66"/>
                    <a:pt x="1439" y="158"/>
                  </a:cubicBezTo>
                  <a:lnTo>
                    <a:pt x="1364" y="600"/>
                  </a:lnTo>
                  <a:lnTo>
                    <a:pt x="1200" y="763"/>
                  </a:lnTo>
                  <a:lnTo>
                    <a:pt x="1100" y="496"/>
                  </a:lnTo>
                  <a:cubicBezTo>
                    <a:pt x="1071" y="420"/>
                    <a:pt x="999" y="374"/>
                    <a:pt x="921" y="374"/>
                  </a:cubicBezTo>
                  <a:cubicBezTo>
                    <a:pt x="899" y="374"/>
                    <a:pt x="877" y="378"/>
                    <a:pt x="854" y="386"/>
                  </a:cubicBezTo>
                  <a:cubicBezTo>
                    <a:pt x="757" y="424"/>
                    <a:pt x="708" y="532"/>
                    <a:pt x="744" y="631"/>
                  </a:cubicBezTo>
                  <a:lnTo>
                    <a:pt x="919" y="1092"/>
                  </a:lnTo>
                  <a:lnTo>
                    <a:pt x="687" y="1539"/>
                  </a:lnTo>
                  <a:lnTo>
                    <a:pt x="162" y="1680"/>
                  </a:lnTo>
                  <a:cubicBezTo>
                    <a:pt x="60" y="1707"/>
                    <a:pt x="1" y="1812"/>
                    <a:pt x="28" y="1912"/>
                  </a:cubicBezTo>
                  <a:cubicBezTo>
                    <a:pt x="51" y="1997"/>
                    <a:pt x="127" y="2053"/>
                    <a:pt x="211" y="2053"/>
                  </a:cubicBezTo>
                  <a:cubicBezTo>
                    <a:pt x="227" y="2053"/>
                    <a:pt x="244" y="2051"/>
                    <a:pt x="260" y="2046"/>
                  </a:cubicBezTo>
                  <a:lnTo>
                    <a:pt x="760" y="1912"/>
                  </a:lnTo>
                  <a:lnTo>
                    <a:pt x="1125" y="2278"/>
                  </a:lnTo>
                  <a:cubicBezTo>
                    <a:pt x="1162" y="2314"/>
                    <a:pt x="1211" y="2333"/>
                    <a:pt x="1260" y="2333"/>
                  </a:cubicBezTo>
                  <a:cubicBezTo>
                    <a:pt x="1308" y="2333"/>
                    <a:pt x="1356" y="2314"/>
                    <a:pt x="1394" y="2278"/>
                  </a:cubicBezTo>
                  <a:cubicBezTo>
                    <a:pt x="1467" y="2203"/>
                    <a:pt x="1467" y="2084"/>
                    <a:pt x="1394" y="2010"/>
                  </a:cubicBezTo>
                  <a:lnTo>
                    <a:pt x="1049" y="1665"/>
                  </a:lnTo>
                  <a:lnTo>
                    <a:pt x="1282" y="1218"/>
                  </a:lnTo>
                  <a:lnTo>
                    <a:pt x="1675" y="825"/>
                  </a:lnTo>
                  <a:cubicBezTo>
                    <a:pt x="1703" y="798"/>
                    <a:pt x="1721" y="762"/>
                    <a:pt x="1728" y="723"/>
                  </a:cubicBezTo>
                  <a:lnTo>
                    <a:pt x="1813" y="222"/>
                  </a:lnTo>
                  <a:cubicBezTo>
                    <a:pt x="1831" y="119"/>
                    <a:pt x="1761" y="20"/>
                    <a:pt x="1658" y="3"/>
                  </a:cubicBezTo>
                  <a:cubicBezTo>
                    <a:pt x="1647" y="2"/>
                    <a:pt x="1636"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92;p36">
              <a:extLst>
                <a:ext uri="{FF2B5EF4-FFF2-40B4-BE49-F238E27FC236}">
                  <a16:creationId xmlns:a16="http://schemas.microsoft.com/office/drawing/2014/main" id="{484EBA7F-BAFB-4DD0-8606-143F3B63BB79}"/>
                </a:ext>
              </a:extLst>
            </p:cNvPr>
            <p:cNvSpPr/>
            <p:nvPr/>
          </p:nvSpPr>
          <p:spPr>
            <a:xfrm>
              <a:off x="7667204" y="3031090"/>
              <a:ext cx="239774" cy="221191"/>
            </a:xfrm>
            <a:custGeom>
              <a:avLst/>
              <a:gdLst/>
              <a:ahLst/>
              <a:cxnLst/>
              <a:rect l="l" t="t" r="r" b="b"/>
              <a:pathLst>
                <a:path w="1922" h="1773" extrusionOk="0">
                  <a:moveTo>
                    <a:pt x="842" y="380"/>
                  </a:moveTo>
                  <a:cubicBezTo>
                    <a:pt x="940" y="380"/>
                    <a:pt x="1040" y="418"/>
                    <a:pt x="1115" y="493"/>
                  </a:cubicBezTo>
                  <a:lnTo>
                    <a:pt x="1355" y="732"/>
                  </a:lnTo>
                  <a:cubicBezTo>
                    <a:pt x="1427" y="805"/>
                    <a:pt x="1468" y="903"/>
                    <a:pt x="1468" y="1007"/>
                  </a:cubicBezTo>
                  <a:cubicBezTo>
                    <a:pt x="1468" y="1109"/>
                    <a:pt x="1427" y="1207"/>
                    <a:pt x="1355" y="1280"/>
                  </a:cubicBezTo>
                  <a:cubicBezTo>
                    <a:pt x="1279" y="1355"/>
                    <a:pt x="1180" y="1392"/>
                    <a:pt x="1081" y="1392"/>
                  </a:cubicBezTo>
                  <a:cubicBezTo>
                    <a:pt x="982" y="1392"/>
                    <a:pt x="883" y="1355"/>
                    <a:pt x="808" y="1280"/>
                  </a:cubicBezTo>
                  <a:lnTo>
                    <a:pt x="568" y="1040"/>
                  </a:lnTo>
                  <a:cubicBezTo>
                    <a:pt x="417" y="889"/>
                    <a:pt x="417" y="644"/>
                    <a:pt x="568" y="493"/>
                  </a:cubicBezTo>
                  <a:cubicBezTo>
                    <a:pt x="643" y="418"/>
                    <a:pt x="742" y="380"/>
                    <a:pt x="842" y="380"/>
                  </a:cubicBezTo>
                  <a:close/>
                  <a:moveTo>
                    <a:pt x="841" y="0"/>
                  </a:moveTo>
                  <a:cubicBezTo>
                    <a:pt x="645" y="0"/>
                    <a:pt x="448" y="75"/>
                    <a:pt x="299" y="224"/>
                  </a:cubicBezTo>
                  <a:cubicBezTo>
                    <a:pt x="0" y="524"/>
                    <a:pt x="0" y="1010"/>
                    <a:pt x="299" y="1308"/>
                  </a:cubicBezTo>
                  <a:lnTo>
                    <a:pt x="539" y="1548"/>
                  </a:lnTo>
                  <a:cubicBezTo>
                    <a:pt x="689" y="1697"/>
                    <a:pt x="885" y="1772"/>
                    <a:pt x="1080" y="1772"/>
                  </a:cubicBezTo>
                  <a:cubicBezTo>
                    <a:pt x="1277" y="1772"/>
                    <a:pt x="1473" y="1697"/>
                    <a:pt x="1623" y="1548"/>
                  </a:cubicBezTo>
                  <a:cubicBezTo>
                    <a:pt x="1922" y="1250"/>
                    <a:pt x="1922" y="762"/>
                    <a:pt x="1623" y="464"/>
                  </a:cubicBezTo>
                  <a:lnTo>
                    <a:pt x="1383" y="224"/>
                  </a:lnTo>
                  <a:cubicBezTo>
                    <a:pt x="1234" y="75"/>
                    <a:pt x="1037"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93;p36">
              <a:extLst>
                <a:ext uri="{FF2B5EF4-FFF2-40B4-BE49-F238E27FC236}">
                  <a16:creationId xmlns:a16="http://schemas.microsoft.com/office/drawing/2014/main" id="{E1C71DD2-3BD7-4037-8679-33FC211CC4E8}"/>
                </a:ext>
              </a:extLst>
            </p:cNvPr>
            <p:cNvSpPr/>
            <p:nvPr/>
          </p:nvSpPr>
          <p:spPr>
            <a:xfrm>
              <a:off x="7969355" y="3325016"/>
              <a:ext cx="47531" cy="47532"/>
            </a:xfrm>
            <a:custGeom>
              <a:avLst/>
              <a:gdLst/>
              <a:ahLst/>
              <a:cxnLst/>
              <a:rect l="l" t="t" r="r" b="b"/>
              <a:pathLst>
                <a:path w="381" h="381" extrusionOk="0">
                  <a:moveTo>
                    <a:pt x="189" y="1"/>
                  </a:moveTo>
                  <a:cubicBezTo>
                    <a:pt x="84" y="1"/>
                    <a:pt x="0" y="86"/>
                    <a:pt x="0" y="191"/>
                  </a:cubicBezTo>
                  <a:cubicBezTo>
                    <a:pt x="0" y="295"/>
                    <a:pt x="85" y="380"/>
                    <a:pt x="191" y="380"/>
                  </a:cubicBezTo>
                  <a:cubicBezTo>
                    <a:pt x="296" y="380"/>
                    <a:pt x="381" y="295"/>
                    <a:pt x="381" y="191"/>
                  </a:cubicBezTo>
                  <a:cubicBezTo>
                    <a:pt x="381" y="86"/>
                    <a:pt x="296"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94;p36">
              <a:extLst>
                <a:ext uri="{FF2B5EF4-FFF2-40B4-BE49-F238E27FC236}">
                  <a16:creationId xmlns:a16="http://schemas.microsoft.com/office/drawing/2014/main" id="{ED81E983-73BD-454C-8624-E174AAA124BF}"/>
                </a:ext>
              </a:extLst>
            </p:cNvPr>
            <p:cNvSpPr/>
            <p:nvPr/>
          </p:nvSpPr>
          <p:spPr>
            <a:xfrm>
              <a:off x="8104711" y="3497056"/>
              <a:ext cx="53893" cy="47532"/>
            </a:xfrm>
            <a:custGeom>
              <a:avLst/>
              <a:gdLst/>
              <a:ahLst/>
              <a:cxnLst/>
              <a:rect l="l" t="t" r="r" b="b"/>
              <a:pathLst>
                <a:path w="432" h="381" extrusionOk="0">
                  <a:moveTo>
                    <a:pt x="216" y="1"/>
                  </a:moveTo>
                  <a:cubicBezTo>
                    <a:pt x="139" y="1"/>
                    <a:pt x="67" y="48"/>
                    <a:pt x="38" y="124"/>
                  </a:cubicBezTo>
                  <a:cubicBezTo>
                    <a:pt x="1" y="222"/>
                    <a:pt x="51" y="332"/>
                    <a:pt x="149" y="368"/>
                  </a:cubicBezTo>
                  <a:cubicBezTo>
                    <a:pt x="171" y="377"/>
                    <a:pt x="194" y="381"/>
                    <a:pt x="216" y="381"/>
                  </a:cubicBezTo>
                  <a:cubicBezTo>
                    <a:pt x="293" y="381"/>
                    <a:pt x="365" y="335"/>
                    <a:pt x="395" y="258"/>
                  </a:cubicBezTo>
                  <a:cubicBezTo>
                    <a:pt x="431" y="161"/>
                    <a:pt x="382" y="51"/>
                    <a:pt x="284" y="14"/>
                  </a:cubicBezTo>
                  <a:lnTo>
                    <a:pt x="282" y="13"/>
                  </a:lnTo>
                  <a:cubicBezTo>
                    <a:pt x="260" y="5"/>
                    <a:pt x="238"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95;p36">
              <a:extLst>
                <a:ext uri="{FF2B5EF4-FFF2-40B4-BE49-F238E27FC236}">
                  <a16:creationId xmlns:a16="http://schemas.microsoft.com/office/drawing/2014/main" id="{8C0ACA00-00C6-418F-AAFC-35E1739DC0FD}"/>
                </a:ext>
              </a:extLst>
            </p:cNvPr>
            <p:cNvSpPr/>
            <p:nvPr/>
          </p:nvSpPr>
          <p:spPr>
            <a:xfrm>
              <a:off x="7227577" y="2753132"/>
              <a:ext cx="1045426" cy="1549707"/>
            </a:xfrm>
            <a:custGeom>
              <a:avLst/>
              <a:gdLst/>
              <a:ahLst/>
              <a:cxnLst/>
              <a:rect l="l" t="t" r="r" b="b"/>
              <a:pathLst>
                <a:path w="8380" h="12422" extrusionOk="0">
                  <a:moveTo>
                    <a:pt x="6129" y="4435"/>
                  </a:moveTo>
                  <a:cubicBezTo>
                    <a:pt x="6214" y="4435"/>
                    <a:pt x="6299" y="4468"/>
                    <a:pt x="6364" y="4533"/>
                  </a:cubicBezTo>
                  <a:lnTo>
                    <a:pt x="6956" y="5124"/>
                  </a:lnTo>
                  <a:cubicBezTo>
                    <a:pt x="7045" y="5213"/>
                    <a:pt x="7076" y="5345"/>
                    <a:pt x="7037" y="5463"/>
                  </a:cubicBezTo>
                  <a:cubicBezTo>
                    <a:pt x="7009" y="5471"/>
                    <a:pt x="6979" y="5482"/>
                    <a:pt x="6951" y="5494"/>
                  </a:cubicBezTo>
                  <a:cubicBezTo>
                    <a:pt x="6848" y="5541"/>
                    <a:pt x="6761" y="5609"/>
                    <a:pt x="6693" y="5691"/>
                  </a:cubicBezTo>
                  <a:cubicBezTo>
                    <a:pt x="6615" y="5686"/>
                    <a:pt x="6541" y="5651"/>
                    <a:pt x="6485" y="5595"/>
                  </a:cubicBezTo>
                  <a:lnTo>
                    <a:pt x="5893" y="5003"/>
                  </a:lnTo>
                  <a:cubicBezTo>
                    <a:pt x="5763" y="4874"/>
                    <a:pt x="5763" y="4662"/>
                    <a:pt x="5893" y="4533"/>
                  </a:cubicBezTo>
                  <a:cubicBezTo>
                    <a:pt x="5958" y="4468"/>
                    <a:pt x="6043" y="4435"/>
                    <a:pt x="6129" y="4435"/>
                  </a:cubicBezTo>
                  <a:close/>
                  <a:moveTo>
                    <a:pt x="7243" y="5812"/>
                  </a:moveTo>
                  <a:cubicBezTo>
                    <a:pt x="7370" y="5812"/>
                    <a:pt x="7492" y="5885"/>
                    <a:pt x="7547" y="6009"/>
                  </a:cubicBezTo>
                  <a:lnTo>
                    <a:pt x="7889" y="6772"/>
                  </a:lnTo>
                  <a:cubicBezTo>
                    <a:pt x="7951" y="6913"/>
                    <a:pt x="7910" y="7078"/>
                    <a:pt x="7790" y="7171"/>
                  </a:cubicBezTo>
                  <a:cubicBezTo>
                    <a:pt x="7785" y="7170"/>
                    <a:pt x="7780" y="7169"/>
                    <a:pt x="7774" y="7168"/>
                  </a:cubicBezTo>
                  <a:cubicBezTo>
                    <a:pt x="7730" y="7160"/>
                    <a:pt x="7686" y="7156"/>
                    <a:pt x="7643" y="7156"/>
                  </a:cubicBezTo>
                  <a:cubicBezTo>
                    <a:pt x="7564" y="7156"/>
                    <a:pt x="7487" y="7169"/>
                    <a:pt x="7414" y="7194"/>
                  </a:cubicBezTo>
                  <a:cubicBezTo>
                    <a:pt x="7355" y="7160"/>
                    <a:pt x="7309" y="7109"/>
                    <a:pt x="7281" y="7045"/>
                  </a:cubicBezTo>
                  <a:lnTo>
                    <a:pt x="6938" y="6281"/>
                  </a:lnTo>
                  <a:cubicBezTo>
                    <a:pt x="6864" y="6113"/>
                    <a:pt x="6940" y="5916"/>
                    <a:pt x="7107" y="5841"/>
                  </a:cubicBezTo>
                  <a:cubicBezTo>
                    <a:pt x="7151" y="5821"/>
                    <a:pt x="7197" y="5812"/>
                    <a:pt x="7243" y="5812"/>
                  </a:cubicBezTo>
                  <a:close/>
                  <a:moveTo>
                    <a:pt x="3713" y="8445"/>
                  </a:moveTo>
                  <a:cubicBezTo>
                    <a:pt x="3795" y="8445"/>
                    <a:pt x="3862" y="8511"/>
                    <a:pt x="3862" y="8594"/>
                  </a:cubicBezTo>
                  <a:cubicBezTo>
                    <a:pt x="3862" y="8676"/>
                    <a:pt x="3795" y="8743"/>
                    <a:pt x="3713" y="8743"/>
                  </a:cubicBezTo>
                  <a:cubicBezTo>
                    <a:pt x="3630" y="8743"/>
                    <a:pt x="3563" y="8676"/>
                    <a:pt x="3563" y="8594"/>
                  </a:cubicBezTo>
                  <a:cubicBezTo>
                    <a:pt x="3563" y="8511"/>
                    <a:pt x="3630" y="8445"/>
                    <a:pt x="3713" y="8445"/>
                  </a:cubicBezTo>
                  <a:close/>
                  <a:moveTo>
                    <a:pt x="7644" y="7536"/>
                  </a:moveTo>
                  <a:cubicBezTo>
                    <a:pt x="7665" y="7536"/>
                    <a:pt x="7685" y="7537"/>
                    <a:pt x="7705" y="7541"/>
                  </a:cubicBezTo>
                  <a:cubicBezTo>
                    <a:pt x="7792" y="7557"/>
                    <a:pt x="7869" y="7606"/>
                    <a:pt x="7919" y="7680"/>
                  </a:cubicBezTo>
                  <a:cubicBezTo>
                    <a:pt x="7969" y="7753"/>
                    <a:pt x="7988" y="7842"/>
                    <a:pt x="7972" y="7929"/>
                  </a:cubicBezTo>
                  <a:lnTo>
                    <a:pt x="7821" y="8752"/>
                  </a:lnTo>
                  <a:cubicBezTo>
                    <a:pt x="7796" y="8884"/>
                    <a:pt x="7696" y="8986"/>
                    <a:pt x="7569" y="9016"/>
                  </a:cubicBezTo>
                  <a:cubicBezTo>
                    <a:pt x="7464" y="8898"/>
                    <a:pt x="7327" y="8818"/>
                    <a:pt x="7174" y="8788"/>
                  </a:cubicBezTo>
                  <a:cubicBezTo>
                    <a:pt x="7158" y="8738"/>
                    <a:pt x="7155" y="8684"/>
                    <a:pt x="7165" y="8631"/>
                  </a:cubicBezTo>
                  <a:lnTo>
                    <a:pt x="7317" y="7808"/>
                  </a:lnTo>
                  <a:cubicBezTo>
                    <a:pt x="7346" y="7648"/>
                    <a:pt x="7487" y="7536"/>
                    <a:pt x="7644" y="7536"/>
                  </a:cubicBezTo>
                  <a:close/>
                  <a:moveTo>
                    <a:pt x="528" y="9754"/>
                  </a:moveTo>
                  <a:cubicBezTo>
                    <a:pt x="611" y="9754"/>
                    <a:pt x="677" y="9821"/>
                    <a:pt x="677" y="9904"/>
                  </a:cubicBezTo>
                  <a:cubicBezTo>
                    <a:pt x="677" y="9985"/>
                    <a:pt x="611" y="10052"/>
                    <a:pt x="528" y="10052"/>
                  </a:cubicBezTo>
                  <a:cubicBezTo>
                    <a:pt x="447" y="10052"/>
                    <a:pt x="379" y="9985"/>
                    <a:pt x="379" y="9904"/>
                  </a:cubicBezTo>
                  <a:cubicBezTo>
                    <a:pt x="379" y="9821"/>
                    <a:pt x="447" y="9754"/>
                    <a:pt x="528" y="9754"/>
                  </a:cubicBezTo>
                  <a:close/>
                  <a:moveTo>
                    <a:pt x="1189" y="10942"/>
                  </a:moveTo>
                  <a:cubicBezTo>
                    <a:pt x="1271" y="10942"/>
                    <a:pt x="1338" y="11009"/>
                    <a:pt x="1338" y="11092"/>
                  </a:cubicBezTo>
                  <a:cubicBezTo>
                    <a:pt x="1338" y="11173"/>
                    <a:pt x="1271" y="11240"/>
                    <a:pt x="1189" y="11240"/>
                  </a:cubicBezTo>
                  <a:cubicBezTo>
                    <a:pt x="1106" y="11240"/>
                    <a:pt x="1040" y="11173"/>
                    <a:pt x="1040" y="11092"/>
                  </a:cubicBezTo>
                  <a:cubicBezTo>
                    <a:pt x="1040" y="11009"/>
                    <a:pt x="1106" y="10942"/>
                    <a:pt x="1189" y="10942"/>
                  </a:cubicBezTo>
                  <a:close/>
                  <a:moveTo>
                    <a:pt x="3538" y="11745"/>
                  </a:moveTo>
                  <a:cubicBezTo>
                    <a:pt x="3621" y="11745"/>
                    <a:pt x="3687" y="11811"/>
                    <a:pt x="3687" y="11894"/>
                  </a:cubicBezTo>
                  <a:cubicBezTo>
                    <a:pt x="3687" y="11976"/>
                    <a:pt x="3621" y="12043"/>
                    <a:pt x="3538" y="12043"/>
                  </a:cubicBezTo>
                  <a:cubicBezTo>
                    <a:pt x="3456" y="12043"/>
                    <a:pt x="3389" y="11976"/>
                    <a:pt x="3389" y="11894"/>
                  </a:cubicBezTo>
                  <a:cubicBezTo>
                    <a:pt x="3389" y="11811"/>
                    <a:pt x="3456" y="11745"/>
                    <a:pt x="3538" y="11745"/>
                  </a:cubicBezTo>
                  <a:close/>
                  <a:moveTo>
                    <a:pt x="2536" y="1"/>
                  </a:moveTo>
                  <a:cubicBezTo>
                    <a:pt x="2432" y="1"/>
                    <a:pt x="2347" y="85"/>
                    <a:pt x="2347" y="190"/>
                  </a:cubicBezTo>
                  <a:lnTo>
                    <a:pt x="2347" y="547"/>
                  </a:lnTo>
                  <a:lnTo>
                    <a:pt x="2238" y="740"/>
                  </a:lnTo>
                  <a:lnTo>
                    <a:pt x="1829" y="635"/>
                  </a:lnTo>
                  <a:cubicBezTo>
                    <a:pt x="1814" y="631"/>
                    <a:pt x="1798" y="629"/>
                    <a:pt x="1782" y="629"/>
                  </a:cubicBezTo>
                  <a:cubicBezTo>
                    <a:pt x="1697" y="629"/>
                    <a:pt x="1620" y="687"/>
                    <a:pt x="1598" y="773"/>
                  </a:cubicBezTo>
                  <a:cubicBezTo>
                    <a:pt x="1573" y="874"/>
                    <a:pt x="1633" y="978"/>
                    <a:pt x="1735" y="1003"/>
                  </a:cubicBezTo>
                  <a:lnTo>
                    <a:pt x="2234" y="1131"/>
                  </a:lnTo>
                  <a:lnTo>
                    <a:pt x="2848" y="1745"/>
                  </a:lnTo>
                  <a:lnTo>
                    <a:pt x="2386" y="3466"/>
                  </a:lnTo>
                  <a:lnTo>
                    <a:pt x="1662" y="3571"/>
                  </a:lnTo>
                  <a:lnTo>
                    <a:pt x="1498" y="3309"/>
                  </a:lnTo>
                  <a:cubicBezTo>
                    <a:pt x="1464" y="3254"/>
                    <a:pt x="1403" y="3220"/>
                    <a:pt x="1338" y="3220"/>
                  </a:cubicBezTo>
                  <a:cubicBezTo>
                    <a:pt x="1332" y="3220"/>
                    <a:pt x="1325" y="3220"/>
                    <a:pt x="1319" y="3221"/>
                  </a:cubicBezTo>
                  <a:lnTo>
                    <a:pt x="884" y="3263"/>
                  </a:lnTo>
                  <a:cubicBezTo>
                    <a:pt x="781" y="3273"/>
                    <a:pt x="704" y="3367"/>
                    <a:pt x="715" y="3470"/>
                  </a:cubicBezTo>
                  <a:cubicBezTo>
                    <a:pt x="725" y="3569"/>
                    <a:pt x="806" y="3642"/>
                    <a:pt x="903" y="3642"/>
                  </a:cubicBezTo>
                  <a:cubicBezTo>
                    <a:pt x="909" y="3642"/>
                    <a:pt x="916" y="3642"/>
                    <a:pt x="922" y="3641"/>
                  </a:cubicBezTo>
                  <a:lnTo>
                    <a:pt x="1238" y="3610"/>
                  </a:lnTo>
                  <a:lnTo>
                    <a:pt x="1324" y="3748"/>
                  </a:lnTo>
                  <a:lnTo>
                    <a:pt x="1101" y="3972"/>
                  </a:lnTo>
                  <a:cubicBezTo>
                    <a:pt x="1027" y="4046"/>
                    <a:pt x="1027" y="4167"/>
                    <a:pt x="1101" y="4240"/>
                  </a:cubicBezTo>
                  <a:cubicBezTo>
                    <a:pt x="1138" y="4278"/>
                    <a:pt x="1186" y="4296"/>
                    <a:pt x="1235" y="4296"/>
                  </a:cubicBezTo>
                  <a:cubicBezTo>
                    <a:pt x="1284" y="4296"/>
                    <a:pt x="1332" y="4278"/>
                    <a:pt x="1369" y="4240"/>
                  </a:cubicBezTo>
                  <a:lnTo>
                    <a:pt x="1655" y="3954"/>
                  </a:lnTo>
                  <a:lnTo>
                    <a:pt x="2470" y="3837"/>
                  </a:lnTo>
                  <a:lnTo>
                    <a:pt x="3745" y="5113"/>
                  </a:lnTo>
                  <a:lnTo>
                    <a:pt x="3387" y="6174"/>
                  </a:lnTo>
                  <a:lnTo>
                    <a:pt x="2786" y="6409"/>
                  </a:lnTo>
                  <a:cubicBezTo>
                    <a:pt x="2688" y="6446"/>
                    <a:pt x="2640" y="6558"/>
                    <a:pt x="2679" y="6655"/>
                  </a:cubicBezTo>
                  <a:cubicBezTo>
                    <a:pt x="2708" y="6729"/>
                    <a:pt x="2779" y="6775"/>
                    <a:pt x="2855" y="6775"/>
                  </a:cubicBezTo>
                  <a:cubicBezTo>
                    <a:pt x="2878" y="6775"/>
                    <a:pt x="2902" y="6771"/>
                    <a:pt x="2924" y="6763"/>
                  </a:cubicBezTo>
                  <a:lnTo>
                    <a:pt x="3414" y="6571"/>
                  </a:lnTo>
                  <a:lnTo>
                    <a:pt x="3531" y="6967"/>
                  </a:lnTo>
                  <a:cubicBezTo>
                    <a:pt x="3555" y="7050"/>
                    <a:pt x="3630" y="7104"/>
                    <a:pt x="3712" y="7104"/>
                  </a:cubicBezTo>
                  <a:cubicBezTo>
                    <a:pt x="3730" y="7104"/>
                    <a:pt x="3747" y="7101"/>
                    <a:pt x="3765" y="7096"/>
                  </a:cubicBezTo>
                  <a:cubicBezTo>
                    <a:pt x="3866" y="7067"/>
                    <a:pt x="3923" y="6962"/>
                    <a:pt x="3894" y="6861"/>
                  </a:cubicBezTo>
                  <a:lnTo>
                    <a:pt x="3737" y="6323"/>
                  </a:lnTo>
                  <a:lnTo>
                    <a:pt x="4110" y="5219"/>
                  </a:lnTo>
                  <a:lnTo>
                    <a:pt x="5424" y="4868"/>
                  </a:lnTo>
                  <a:cubicBezTo>
                    <a:pt x="5445" y="5015"/>
                    <a:pt x="5512" y="5158"/>
                    <a:pt x="5625" y="5272"/>
                  </a:cubicBezTo>
                  <a:lnTo>
                    <a:pt x="6217" y="5863"/>
                  </a:lnTo>
                  <a:cubicBezTo>
                    <a:pt x="6307" y="5954"/>
                    <a:pt x="6417" y="6017"/>
                    <a:pt x="6537" y="6048"/>
                  </a:cubicBezTo>
                  <a:cubicBezTo>
                    <a:pt x="6519" y="6176"/>
                    <a:pt x="6536" y="6310"/>
                    <a:pt x="6593" y="6437"/>
                  </a:cubicBezTo>
                  <a:lnTo>
                    <a:pt x="6934" y="7200"/>
                  </a:lnTo>
                  <a:cubicBezTo>
                    <a:pt x="6972" y="7284"/>
                    <a:pt x="7025" y="7358"/>
                    <a:pt x="7090" y="7421"/>
                  </a:cubicBezTo>
                  <a:cubicBezTo>
                    <a:pt x="7018" y="7510"/>
                    <a:pt x="6966" y="7618"/>
                    <a:pt x="6944" y="7739"/>
                  </a:cubicBezTo>
                  <a:lnTo>
                    <a:pt x="6792" y="8562"/>
                  </a:lnTo>
                  <a:cubicBezTo>
                    <a:pt x="6776" y="8647"/>
                    <a:pt x="6776" y="8733"/>
                    <a:pt x="6791" y="8816"/>
                  </a:cubicBezTo>
                  <a:cubicBezTo>
                    <a:pt x="6712" y="8845"/>
                    <a:pt x="6638" y="8887"/>
                    <a:pt x="6573" y="8944"/>
                  </a:cubicBezTo>
                  <a:lnTo>
                    <a:pt x="5935" y="9487"/>
                  </a:lnTo>
                  <a:cubicBezTo>
                    <a:pt x="5790" y="9609"/>
                    <a:pt x="5701" y="9782"/>
                    <a:pt x="5687" y="9972"/>
                  </a:cubicBezTo>
                  <a:cubicBezTo>
                    <a:pt x="5680" y="10050"/>
                    <a:pt x="5687" y="10127"/>
                    <a:pt x="5705" y="10201"/>
                  </a:cubicBezTo>
                  <a:cubicBezTo>
                    <a:pt x="4957" y="10195"/>
                    <a:pt x="4282" y="9731"/>
                    <a:pt x="4013" y="9028"/>
                  </a:cubicBezTo>
                  <a:cubicBezTo>
                    <a:pt x="4150" y="8932"/>
                    <a:pt x="4241" y="8773"/>
                    <a:pt x="4241" y="8593"/>
                  </a:cubicBezTo>
                  <a:cubicBezTo>
                    <a:pt x="4241" y="8302"/>
                    <a:pt x="4004" y="8065"/>
                    <a:pt x="3712" y="8065"/>
                  </a:cubicBezTo>
                  <a:cubicBezTo>
                    <a:pt x="3421" y="8065"/>
                    <a:pt x="3184" y="8302"/>
                    <a:pt x="3184" y="8593"/>
                  </a:cubicBezTo>
                  <a:cubicBezTo>
                    <a:pt x="3184" y="8860"/>
                    <a:pt x="3383" y="9081"/>
                    <a:pt x="3640" y="9117"/>
                  </a:cubicBezTo>
                  <a:cubicBezTo>
                    <a:pt x="3923" y="9910"/>
                    <a:pt x="4632" y="10462"/>
                    <a:pt x="5447" y="10564"/>
                  </a:cubicBezTo>
                  <a:cubicBezTo>
                    <a:pt x="5092" y="10784"/>
                    <a:pt x="4681" y="10901"/>
                    <a:pt x="4253" y="10901"/>
                  </a:cubicBezTo>
                  <a:lnTo>
                    <a:pt x="3809" y="10901"/>
                  </a:lnTo>
                  <a:lnTo>
                    <a:pt x="3657" y="10690"/>
                  </a:lnTo>
                  <a:cubicBezTo>
                    <a:pt x="3216" y="10079"/>
                    <a:pt x="2502" y="9713"/>
                    <a:pt x="1747" y="9713"/>
                  </a:cubicBezTo>
                  <a:lnTo>
                    <a:pt x="1021" y="9713"/>
                  </a:lnTo>
                  <a:cubicBezTo>
                    <a:pt x="944" y="9515"/>
                    <a:pt x="752" y="9375"/>
                    <a:pt x="528" y="9375"/>
                  </a:cubicBezTo>
                  <a:cubicBezTo>
                    <a:pt x="237" y="9375"/>
                    <a:pt x="0" y="9611"/>
                    <a:pt x="0" y="9903"/>
                  </a:cubicBezTo>
                  <a:cubicBezTo>
                    <a:pt x="0" y="10194"/>
                    <a:pt x="237" y="10432"/>
                    <a:pt x="528" y="10432"/>
                  </a:cubicBezTo>
                  <a:cubicBezTo>
                    <a:pt x="752" y="10432"/>
                    <a:pt x="944" y="10290"/>
                    <a:pt x="1021" y="10093"/>
                  </a:cubicBezTo>
                  <a:lnTo>
                    <a:pt x="1747" y="10093"/>
                  </a:lnTo>
                  <a:cubicBezTo>
                    <a:pt x="2375" y="10093"/>
                    <a:pt x="2970" y="10395"/>
                    <a:pt x="3341" y="10901"/>
                  </a:cubicBezTo>
                  <a:lnTo>
                    <a:pt x="1682" y="10901"/>
                  </a:lnTo>
                  <a:cubicBezTo>
                    <a:pt x="1605" y="10703"/>
                    <a:pt x="1413" y="10563"/>
                    <a:pt x="1189" y="10563"/>
                  </a:cubicBezTo>
                  <a:cubicBezTo>
                    <a:pt x="898" y="10563"/>
                    <a:pt x="660" y="10799"/>
                    <a:pt x="660" y="11090"/>
                  </a:cubicBezTo>
                  <a:cubicBezTo>
                    <a:pt x="660" y="11383"/>
                    <a:pt x="898" y="11620"/>
                    <a:pt x="1189" y="11620"/>
                  </a:cubicBezTo>
                  <a:cubicBezTo>
                    <a:pt x="1413" y="11620"/>
                    <a:pt x="1605" y="11478"/>
                    <a:pt x="1682" y="11281"/>
                  </a:cubicBezTo>
                  <a:lnTo>
                    <a:pt x="4253" y="11281"/>
                  </a:lnTo>
                  <a:cubicBezTo>
                    <a:pt x="4759" y="11281"/>
                    <a:pt x="5243" y="11141"/>
                    <a:pt x="5661" y="10878"/>
                  </a:cubicBezTo>
                  <a:lnTo>
                    <a:pt x="5661" y="10878"/>
                  </a:lnTo>
                  <a:cubicBezTo>
                    <a:pt x="5339" y="11431"/>
                    <a:pt x="4741" y="11785"/>
                    <a:pt x="4084" y="11785"/>
                  </a:cubicBezTo>
                  <a:cubicBezTo>
                    <a:pt x="4075" y="11785"/>
                    <a:pt x="4065" y="11785"/>
                    <a:pt x="4055" y="11785"/>
                  </a:cubicBezTo>
                  <a:cubicBezTo>
                    <a:pt x="4005" y="11545"/>
                    <a:pt x="3793" y="11365"/>
                    <a:pt x="3538" y="11365"/>
                  </a:cubicBezTo>
                  <a:cubicBezTo>
                    <a:pt x="3247" y="11365"/>
                    <a:pt x="3010" y="11602"/>
                    <a:pt x="3010" y="11894"/>
                  </a:cubicBezTo>
                  <a:cubicBezTo>
                    <a:pt x="3010" y="12185"/>
                    <a:pt x="3247" y="12422"/>
                    <a:pt x="3538" y="12422"/>
                  </a:cubicBezTo>
                  <a:cubicBezTo>
                    <a:pt x="3731" y="12422"/>
                    <a:pt x="3899" y="12318"/>
                    <a:pt x="3992" y="12163"/>
                  </a:cubicBezTo>
                  <a:cubicBezTo>
                    <a:pt x="4023" y="12164"/>
                    <a:pt x="4053" y="12165"/>
                    <a:pt x="4084" y="12165"/>
                  </a:cubicBezTo>
                  <a:cubicBezTo>
                    <a:pt x="5015" y="12165"/>
                    <a:pt x="5847" y="11579"/>
                    <a:pt x="6161" y="10702"/>
                  </a:cubicBezTo>
                  <a:cubicBezTo>
                    <a:pt x="6218" y="10722"/>
                    <a:pt x="6277" y="10734"/>
                    <a:pt x="6339" y="10740"/>
                  </a:cubicBezTo>
                  <a:cubicBezTo>
                    <a:pt x="6359" y="10742"/>
                    <a:pt x="6379" y="10742"/>
                    <a:pt x="6398" y="10742"/>
                  </a:cubicBezTo>
                  <a:cubicBezTo>
                    <a:pt x="6567" y="10742"/>
                    <a:pt x="6729" y="10683"/>
                    <a:pt x="6859" y="10572"/>
                  </a:cubicBezTo>
                  <a:lnTo>
                    <a:pt x="6982" y="10467"/>
                  </a:lnTo>
                  <a:cubicBezTo>
                    <a:pt x="7062" y="10399"/>
                    <a:pt x="7072" y="10280"/>
                    <a:pt x="7003" y="10200"/>
                  </a:cubicBezTo>
                  <a:cubicBezTo>
                    <a:pt x="6966" y="10155"/>
                    <a:pt x="6912" y="10133"/>
                    <a:pt x="6859" y="10133"/>
                  </a:cubicBezTo>
                  <a:cubicBezTo>
                    <a:pt x="6815" y="10133"/>
                    <a:pt x="6772" y="10148"/>
                    <a:pt x="6736" y="10178"/>
                  </a:cubicBezTo>
                  <a:lnTo>
                    <a:pt x="6613" y="10283"/>
                  </a:lnTo>
                  <a:cubicBezTo>
                    <a:pt x="6550" y="10336"/>
                    <a:pt x="6474" y="10362"/>
                    <a:pt x="6398" y="10362"/>
                  </a:cubicBezTo>
                  <a:cubicBezTo>
                    <a:pt x="6303" y="10362"/>
                    <a:pt x="6209" y="10322"/>
                    <a:pt x="6143" y="10245"/>
                  </a:cubicBezTo>
                  <a:cubicBezTo>
                    <a:pt x="6086" y="10177"/>
                    <a:pt x="6057" y="10091"/>
                    <a:pt x="6065" y="10002"/>
                  </a:cubicBezTo>
                  <a:cubicBezTo>
                    <a:pt x="6072" y="9914"/>
                    <a:pt x="6113" y="9833"/>
                    <a:pt x="6181" y="9776"/>
                  </a:cubicBezTo>
                  <a:lnTo>
                    <a:pt x="6818" y="9233"/>
                  </a:lnTo>
                  <a:cubicBezTo>
                    <a:pt x="6880" y="9181"/>
                    <a:pt x="6957" y="9154"/>
                    <a:pt x="7036" y="9154"/>
                  </a:cubicBezTo>
                  <a:cubicBezTo>
                    <a:pt x="7044" y="9154"/>
                    <a:pt x="7053" y="9154"/>
                    <a:pt x="7061" y="9155"/>
                  </a:cubicBezTo>
                  <a:cubicBezTo>
                    <a:pt x="7150" y="9162"/>
                    <a:pt x="7231" y="9204"/>
                    <a:pt x="7288" y="9271"/>
                  </a:cubicBezTo>
                  <a:cubicBezTo>
                    <a:pt x="7383" y="9383"/>
                    <a:pt x="7394" y="9541"/>
                    <a:pt x="7317" y="9665"/>
                  </a:cubicBezTo>
                  <a:cubicBezTo>
                    <a:pt x="7260" y="9753"/>
                    <a:pt x="7287" y="9870"/>
                    <a:pt x="7375" y="9927"/>
                  </a:cubicBezTo>
                  <a:cubicBezTo>
                    <a:pt x="7407" y="9946"/>
                    <a:pt x="7441" y="9955"/>
                    <a:pt x="7476" y="9955"/>
                  </a:cubicBezTo>
                  <a:cubicBezTo>
                    <a:pt x="7539" y="9955"/>
                    <a:pt x="7601" y="9924"/>
                    <a:pt x="7637" y="9867"/>
                  </a:cubicBezTo>
                  <a:cubicBezTo>
                    <a:pt x="7735" y="9712"/>
                    <a:pt x="7767" y="9532"/>
                    <a:pt x="7736" y="9361"/>
                  </a:cubicBezTo>
                  <a:cubicBezTo>
                    <a:pt x="7969" y="9277"/>
                    <a:pt x="8146" y="9075"/>
                    <a:pt x="8193" y="8821"/>
                  </a:cubicBezTo>
                  <a:lnTo>
                    <a:pt x="8345" y="7998"/>
                  </a:lnTo>
                  <a:cubicBezTo>
                    <a:pt x="8380" y="7810"/>
                    <a:pt x="8340" y="7622"/>
                    <a:pt x="8231" y="7465"/>
                  </a:cubicBezTo>
                  <a:cubicBezTo>
                    <a:pt x="8204" y="7425"/>
                    <a:pt x="8174" y="7388"/>
                    <a:pt x="8140" y="7356"/>
                  </a:cubicBezTo>
                  <a:cubicBezTo>
                    <a:pt x="8305" y="7152"/>
                    <a:pt x="8346" y="6866"/>
                    <a:pt x="8235" y="6617"/>
                  </a:cubicBezTo>
                  <a:lnTo>
                    <a:pt x="7894" y="5854"/>
                  </a:lnTo>
                  <a:cubicBezTo>
                    <a:pt x="7803" y="5650"/>
                    <a:pt x="7627" y="5511"/>
                    <a:pt x="7427" y="5457"/>
                  </a:cubicBezTo>
                  <a:cubicBezTo>
                    <a:pt x="7456" y="5240"/>
                    <a:pt x="7385" y="5017"/>
                    <a:pt x="7224" y="4855"/>
                  </a:cubicBezTo>
                  <a:lnTo>
                    <a:pt x="6633" y="4264"/>
                  </a:lnTo>
                  <a:cubicBezTo>
                    <a:pt x="6520" y="4152"/>
                    <a:pt x="6381" y="4085"/>
                    <a:pt x="6236" y="4063"/>
                  </a:cubicBezTo>
                  <a:lnTo>
                    <a:pt x="6589" y="2745"/>
                  </a:lnTo>
                  <a:lnTo>
                    <a:pt x="7016" y="2624"/>
                  </a:lnTo>
                  <a:lnTo>
                    <a:pt x="7646" y="3165"/>
                  </a:lnTo>
                  <a:cubicBezTo>
                    <a:pt x="7681" y="3196"/>
                    <a:pt x="7725" y="3212"/>
                    <a:pt x="7769" y="3212"/>
                  </a:cubicBezTo>
                  <a:cubicBezTo>
                    <a:pt x="7823" y="3212"/>
                    <a:pt x="7876" y="3188"/>
                    <a:pt x="7914" y="3146"/>
                  </a:cubicBezTo>
                  <a:cubicBezTo>
                    <a:pt x="7982" y="3066"/>
                    <a:pt x="7972" y="2946"/>
                    <a:pt x="7894" y="2877"/>
                  </a:cubicBezTo>
                  <a:lnTo>
                    <a:pt x="7328" y="2391"/>
                  </a:lnTo>
                  <a:lnTo>
                    <a:pt x="7547" y="2128"/>
                  </a:lnTo>
                  <a:lnTo>
                    <a:pt x="7970" y="2251"/>
                  </a:lnTo>
                  <a:cubicBezTo>
                    <a:pt x="7988" y="2256"/>
                    <a:pt x="8006" y="2259"/>
                    <a:pt x="8024" y="2259"/>
                  </a:cubicBezTo>
                  <a:cubicBezTo>
                    <a:pt x="8106" y="2259"/>
                    <a:pt x="8182" y="2205"/>
                    <a:pt x="8206" y="2122"/>
                  </a:cubicBezTo>
                  <a:cubicBezTo>
                    <a:pt x="8235" y="2021"/>
                    <a:pt x="8178" y="1917"/>
                    <a:pt x="8077" y="1887"/>
                  </a:cubicBezTo>
                  <a:lnTo>
                    <a:pt x="7535" y="1729"/>
                  </a:lnTo>
                  <a:cubicBezTo>
                    <a:pt x="7516" y="1724"/>
                    <a:pt x="7498" y="1721"/>
                    <a:pt x="7480" y="1721"/>
                  </a:cubicBezTo>
                  <a:cubicBezTo>
                    <a:pt x="7425" y="1721"/>
                    <a:pt x="7372" y="1746"/>
                    <a:pt x="7335" y="1790"/>
                  </a:cubicBezTo>
                  <a:lnTo>
                    <a:pt x="6954" y="2247"/>
                  </a:lnTo>
                  <a:lnTo>
                    <a:pt x="6489" y="2379"/>
                  </a:lnTo>
                  <a:lnTo>
                    <a:pt x="6168" y="2059"/>
                  </a:lnTo>
                  <a:cubicBezTo>
                    <a:pt x="6131" y="2022"/>
                    <a:pt x="6083" y="2003"/>
                    <a:pt x="6034" y="2003"/>
                  </a:cubicBezTo>
                  <a:cubicBezTo>
                    <a:pt x="5985" y="2003"/>
                    <a:pt x="5937" y="2022"/>
                    <a:pt x="5900" y="2059"/>
                  </a:cubicBezTo>
                  <a:cubicBezTo>
                    <a:pt x="5826" y="2132"/>
                    <a:pt x="5826" y="2253"/>
                    <a:pt x="5900" y="2327"/>
                  </a:cubicBezTo>
                  <a:lnTo>
                    <a:pt x="6222" y="2649"/>
                  </a:lnTo>
                  <a:lnTo>
                    <a:pt x="5827" y="4123"/>
                  </a:lnTo>
                  <a:cubicBezTo>
                    <a:pt x="5754" y="4156"/>
                    <a:pt x="5686" y="4204"/>
                    <a:pt x="5625" y="4264"/>
                  </a:cubicBezTo>
                  <a:cubicBezTo>
                    <a:pt x="5567" y="4322"/>
                    <a:pt x="5521" y="4387"/>
                    <a:pt x="5488" y="4457"/>
                  </a:cubicBezTo>
                  <a:lnTo>
                    <a:pt x="4020" y="4851"/>
                  </a:lnTo>
                  <a:lnTo>
                    <a:pt x="2748" y="3579"/>
                  </a:lnTo>
                  <a:lnTo>
                    <a:pt x="3214" y="1843"/>
                  </a:lnTo>
                  <a:lnTo>
                    <a:pt x="3652" y="1726"/>
                  </a:lnTo>
                  <a:cubicBezTo>
                    <a:pt x="3753" y="1699"/>
                    <a:pt x="3812" y="1595"/>
                    <a:pt x="3786" y="1493"/>
                  </a:cubicBezTo>
                  <a:cubicBezTo>
                    <a:pt x="3763" y="1408"/>
                    <a:pt x="3686" y="1353"/>
                    <a:pt x="3603" y="1353"/>
                  </a:cubicBezTo>
                  <a:cubicBezTo>
                    <a:pt x="3587" y="1353"/>
                    <a:pt x="3570" y="1355"/>
                    <a:pt x="3554" y="1359"/>
                  </a:cubicBezTo>
                  <a:lnTo>
                    <a:pt x="3116" y="1477"/>
                  </a:lnTo>
                  <a:lnTo>
                    <a:pt x="2568" y="928"/>
                  </a:lnTo>
                  <a:lnTo>
                    <a:pt x="2702" y="691"/>
                  </a:lnTo>
                  <a:cubicBezTo>
                    <a:pt x="2718" y="663"/>
                    <a:pt x="2727" y="630"/>
                    <a:pt x="2727" y="598"/>
                  </a:cubicBezTo>
                  <a:lnTo>
                    <a:pt x="2727" y="190"/>
                  </a:lnTo>
                  <a:cubicBezTo>
                    <a:pt x="2727" y="85"/>
                    <a:pt x="2641" y="1"/>
                    <a:pt x="2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96;p36">
              <a:extLst>
                <a:ext uri="{FF2B5EF4-FFF2-40B4-BE49-F238E27FC236}">
                  <a16:creationId xmlns:a16="http://schemas.microsoft.com/office/drawing/2014/main" id="{CD31B535-D11E-41E6-AC06-C14AB4E1DE50}"/>
                </a:ext>
              </a:extLst>
            </p:cNvPr>
            <p:cNvSpPr/>
            <p:nvPr/>
          </p:nvSpPr>
          <p:spPr>
            <a:xfrm>
              <a:off x="8154113" y="3712261"/>
              <a:ext cx="53893" cy="47532"/>
            </a:xfrm>
            <a:custGeom>
              <a:avLst/>
              <a:gdLst/>
              <a:ahLst/>
              <a:cxnLst/>
              <a:rect l="l" t="t" r="r" b="b"/>
              <a:pathLst>
                <a:path w="432" h="381" extrusionOk="0">
                  <a:moveTo>
                    <a:pt x="216" y="0"/>
                  </a:moveTo>
                  <a:cubicBezTo>
                    <a:pt x="178" y="0"/>
                    <a:pt x="140" y="11"/>
                    <a:pt x="106" y="34"/>
                  </a:cubicBezTo>
                  <a:cubicBezTo>
                    <a:pt x="21" y="95"/>
                    <a:pt x="1" y="215"/>
                    <a:pt x="61" y="301"/>
                  </a:cubicBezTo>
                  <a:cubicBezTo>
                    <a:pt x="98" y="353"/>
                    <a:pt x="157" y="380"/>
                    <a:pt x="216" y="380"/>
                  </a:cubicBezTo>
                  <a:cubicBezTo>
                    <a:pt x="254" y="380"/>
                    <a:pt x="292" y="370"/>
                    <a:pt x="325" y="346"/>
                  </a:cubicBezTo>
                  <a:cubicBezTo>
                    <a:pt x="411" y="286"/>
                    <a:pt x="431" y="168"/>
                    <a:pt x="372" y="82"/>
                  </a:cubicBezTo>
                  <a:lnTo>
                    <a:pt x="370" y="81"/>
                  </a:lnTo>
                  <a:cubicBezTo>
                    <a:pt x="334" y="28"/>
                    <a:pt x="275"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7;p36">
              <a:extLst>
                <a:ext uri="{FF2B5EF4-FFF2-40B4-BE49-F238E27FC236}">
                  <a16:creationId xmlns:a16="http://schemas.microsoft.com/office/drawing/2014/main" id="{013D2B50-00C1-437E-833F-222BD6901198}"/>
                </a:ext>
              </a:extLst>
            </p:cNvPr>
            <p:cNvSpPr/>
            <p:nvPr/>
          </p:nvSpPr>
          <p:spPr>
            <a:xfrm>
              <a:off x="8079511" y="3913743"/>
              <a:ext cx="49402" cy="47532"/>
            </a:xfrm>
            <a:custGeom>
              <a:avLst/>
              <a:gdLst/>
              <a:ahLst/>
              <a:cxnLst/>
              <a:rect l="l" t="t" r="r" b="b"/>
              <a:pathLst>
                <a:path w="396" h="381" extrusionOk="0">
                  <a:moveTo>
                    <a:pt x="197" y="1"/>
                  </a:moveTo>
                  <a:cubicBezTo>
                    <a:pt x="99" y="1"/>
                    <a:pt x="16" y="78"/>
                    <a:pt x="9" y="176"/>
                  </a:cubicBezTo>
                  <a:cubicBezTo>
                    <a:pt x="1" y="281"/>
                    <a:pt x="79" y="372"/>
                    <a:pt x="183" y="381"/>
                  </a:cubicBezTo>
                  <a:lnTo>
                    <a:pt x="197" y="381"/>
                  </a:lnTo>
                  <a:cubicBezTo>
                    <a:pt x="296" y="381"/>
                    <a:pt x="379" y="305"/>
                    <a:pt x="387" y="206"/>
                  </a:cubicBezTo>
                  <a:lnTo>
                    <a:pt x="387" y="204"/>
                  </a:lnTo>
                  <a:cubicBezTo>
                    <a:pt x="395" y="100"/>
                    <a:pt x="317" y="9"/>
                    <a:pt x="212" y="1"/>
                  </a:cubicBezTo>
                  <a:cubicBezTo>
                    <a:pt x="207" y="1"/>
                    <a:pt x="202"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98;p36">
              <a:extLst>
                <a:ext uri="{FF2B5EF4-FFF2-40B4-BE49-F238E27FC236}">
                  <a16:creationId xmlns:a16="http://schemas.microsoft.com/office/drawing/2014/main" id="{16081E67-088F-4668-B7F2-1854CD345730}"/>
                </a:ext>
              </a:extLst>
            </p:cNvPr>
            <p:cNvSpPr/>
            <p:nvPr/>
          </p:nvSpPr>
          <p:spPr>
            <a:xfrm>
              <a:off x="7762141" y="3117920"/>
              <a:ext cx="49901" cy="47656"/>
            </a:xfrm>
            <a:custGeom>
              <a:avLst/>
              <a:gdLst/>
              <a:ahLst/>
              <a:cxnLst/>
              <a:rect l="l" t="t" r="r" b="b"/>
              <a:pathLst>
                <a:path w="400" h="382" extrusionOk="0">
                  <a:moveTo>
                    <a:pt x="201" y="1"/>
                  </a:moveTo>
                  <a:cubicBezTo>
                    <a:pt x="103" y="1"/>
                    <a:pt x="20" y="75"/>
                    <a:pt x="11" y="174"/>
                  </a:cubicBezTo>
                  <a:cubicBezTo>
                    <a:pt x="1" y="279"/>
                    <a:pt x="78" y="371"/>
                    <a:pt x="182" y="381"/>
                  </a:cubicBezTo>
                  <a:cubicBezTo>
                    <a:pt x="188" y="381"/>
                    <a:pt x="195" y="382"/>
                    <a:pt x="200" y="382"/>
                  </a:cubicBezTo>
                  <a:cubicBezTo>
                    <a:pt x="297" y="382"/>
                    <a:pt x="380" y="307"/>
                    <a:pt x="389" y="209"/>
                  </a:cubicBezTo>
                  <a:lnTo>
                    <a:pt x="390" y="208"/>
                  </a:lnTo>
                  <a:cubicBezTo>
                    <a:pt x="399" y="103"/>
                    <a:pt x="322" y="12"/>
                    <a:pt x="218" y="2"/>
                  </a:cubicBezTo>
                  <a:cubicBezTo>
                    <a:pt x="212" y="1"/>
                    <a:pt x="206"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17"/>
                                        </p:tgtEl>
                                        <p:attrNameLst>
                                          <p:attrName>style.visibility</p:attrName>
                                        </p:attrNameLst>
                                      </p:cBhvr>
                                      <p:to>
                                        <p:strVal val="visible"/>
                                      </p:to>
                                    </p:set>
                                    <p:animEffect transition="in" filter="wipe(left)">
                                      <p:cBhvr>
                                        <p:cTn id="19" dur="500"/>
                                        <p:tgtEl>
                                          <p:spTgt spid="1617"/>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18"/>
                                        </p:tgtEl>
                                        <p:attrNameLst>
                                          <p:attrName>style.visibility</p:attrName>
                                        </p:attrNameLst>
                                      </p:cBhvr>
                                      <p:to>
                                        <p:strVal val="visible"/>
                                      </p:to>
                                    </p:set>
                                    <p:animEffect transition="in" filter="wipe(left)">
                                      <p:cBhvr>
                                        <p:cTn id="31" dur="500"/>
                                        <p:tgtEl>
                                          <p:spTgt spid="16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anim calcmode="lin" valueType="num">
                                      <p:cBhvr>
                                        <p:cTn id="37" dur="500" fill="hold"/>
                                        <p:tgtEl>
                                          <p:spTgt spid="4"/>
                                        </p:tgtEl>
                                        <p:attrNameLst>
                                          <p:attrName>ppt_x</p:attrName>
                                        </p:attrNameLst>
                                      </p:cBhvr>
                                      <p:tavLst>
                                        <p:tav tm="0">
                                          <p:val>
                                            <p:strVal val="#ppt_x"/>
                                          </p:val>
                                        </p:tav>
                                        <p:tav tm="100000">
                                          <p:val>
                                            <p:strVal val="#ppt_x"/>
                                          </p:val>
                                        </p:tav>
                                      </p:tavLst>
                                    </p:anim>
                                    <p:anim calcmode="lin" valueType="num">
                                      <p:cBhvr>
                                        <p:cTn id="3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2" name="Google Shape;852;p39"/>
          <p:cNvSpPr/>
          <p:nvPr/>
        </p:nvSpPr>
        <p:spPr>
          <a:xfrm rot="3211094">
            <a:off x="1721322" y="2879522"/>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9"/>
          <p:cNvSpPr/>
          <p:nvPr/>
        </p:nvSpPr>
        <p:spPr>
          <a:xfrm rot="5400000">
            <a:off x="4482996" y="727140"/>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rot="7660645">
            <a:off x="6094481" y="1398247"/>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9"/>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9"/>
          <p:cNvSpPr/>
          <p:nvPr/>
        </p:nvSpPr>
        <p:spPr>
          <a:xfrm rot="5400000">
            <a:off x="7697296" y="102636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9"/>
          <p:cNvSpPr/>
          <p:nvPr/>
        </p:nvSpPr>
        <p:spPr>
          <a:xfrm rot="3211094">
            <a:off x="7880560" y="3999935"/>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9"/>
          <p:cNvSpPr/>
          <p:nvPr/>
        </p:nvSpPr>
        <p:spPr>
          <a:xfrm rot="5400000">
            <a:off x="2925046" y="4364315"/>
            <a:ext cx="100451" cy="100451"/>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9"/>
          <p:cNvSpPr/>
          <p:nvPr/>
        </p:nvSpPr>
        <p:spPr>
          <a:xfrm rot="7660645">
            <a:off x="1067144" y="1040434"/>
            <a:ext cx="112800" cy="11281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9"/>
          <p:cNvSpPr/>
          <p:nvPr/>
        </p:nvSpPr>
        <p:spPr>
          <a:xfrm rot="-7588906">
            <a:off x="1299130" y="3842141"/>
            <a:ext cx="112810" cy="112828"/>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910562B1-4935-4DDD-99E7-7240F37C9D6F}"/>
              </a:ext>
            </a:extLst>
          </p:cNvPr>
          <p:cNvSpPr txBox="1"/>
          <p:nvPr/>
        </p:nvSpPr>
        <p:spPr>
          <a:xfrm>
            <a:off x="1345428" y="1076590"/>
            <a:ext cx="6275136" cy="2210748"/>
          </a:xfrm>
          <a:prstGeom prst="roundRect">
            <a:avLst/>
          </a:prstGeom>
          <a:solidFill>
            <a:schemeClr val="accent2"/>
          </a:solidFill>
          <a:ln w="28575">
            <a:solidFill>
              <a:schemeClr val="tx2"/>
            </a:solidFill>
          </a:ln>
        </p:spPr>
        <p:txBody>
          <a:bodyPr wrap="square" rtlCol="0">
            <a:spAutoFit/>
          </a:bodyPr>
          <a:lstStyle/>
          <a:p>
            <a:pPr algn="ctr">
              <a:lnSpc>
                <a:spcPct val="150000"/>
              </a:lnSpc>
            </a:pPr>
            <a:r>
              <a:rPr lang="vi-VN" sz="4400" b="1" dirty="0">
                <a:solidFill>
                  <a:srgbClr val="F6A96C"/>
                </a:solidFill>
              </a:rPr>
              <a:t>CẢM ƠN CÁC EM ĐÃ CHÚ Ý LẮNG NGHE!</a:t>
            </a:r>
            <a:endParaRPr lang="en-US" sz="4400" b="1" dirty="0">
              <a:solidFill>
                <a:srgbClr val="F6A96C"/>
              </a:solidFill>
            </a:endParaRPr>
          </a:p>
        </p:txBody>
      </p:sp>
      <p:sp>
        <p:nvSpPr>
          <p:cNvPr id="38" name="Freeform 7">
            <a:extLst>
              <a:ext uri="{FF2B5EF4-FFF2-40B4-BE49-F238E27FC236}">
                <a16:creationId xmlns:a16="http://schemas.microsoft.com/office/drawing/2014/main" id="{3DF981E1-EF46-4F1C-9F03-95343F03EFDD}"/>
              </a:ext>
            </a:extLst>
          </p:cNvPr>
          <p:cNvSpPr/>
          <p:nvPr/>
        </p:nvSpPr>
        <p:spPr>
          <a:xfrm>
            <a:off x="6789920" y="3061505"/>
            <a:ext cx="2015653" cy="2010809"/>
          </a:xfrm>
          <a:custGeom>
            <a:avLst/>
            <a:gdLst/>
            <a:ahLst/>
            <a:cxnLst/>
            <a:rect l="l" t="t" r="r" b="b"/>
            <a:pathLst>
              <a:path w="2312833" h="2431362">
                <a:moveTo>
                  <a:pt x="0" y="0"/>
                </a:moveTo>
                <a:lnTo>
                  <a:pt x="2312833" y="0"/>
                </a:lnTo>
                <a:lnTo>
                  <a:pt x="2312833" y="2431362"/>
                </a:lnTo>
                <a:lnTo>
                  <a:pt x="0" y="2431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9" name="Google Shape;770;p36">
            <a:extLst>
              <a:ext uri="{FF2B5EF4-FFF2-40B4-BE49-F238E27FC236}">
                <a16:creationId xmlns:a16="http://schemas.microsoft.com/office/drawing/2014/main" id="{B8316802-DC3B-4FDD-B9E4-C3198F4FAE13}"/>
              </a:ext>
            </a:extLst>
          </p:cNvPr>
          <p:cNvGrpSpPr/>
          <p:nvPr/>
        </p:nvGrpSpPr>
        <p:grpSpPr>
          <a:xfrm rot="-385157">
            <a:off x="125478" y="1997259"/>
            <a:ext cx="1273792" cy="1254346"/>
            <a:chOff x="5444627" y="3145162"/>
            <a:chExt cx="1273831" cy="1254384"/>
          </a:xfrm>
        </p:grpSpPr>
        <p:sp>
          <p:nvSpPr>
            <p:cNvPr id="40" name="Google Shape;771;p36">
              <a:extLst>
                <a:ext uri="{FF2B5EF4-FFF2-40B4-BE49-F238E27FC236}">
                  <a16:creationId xmlns:a16="http://schemas.microsoft.com/office/drawing/2014/main" id="{3A366469-B8D3-4793-8649-021EAEF7384C}"/>
                </a:ext>
              </a:extLst>
            </p:cNvPr>
            <p:cNvSpPr/>
            <p:nvPr/>
          </p:nvSpPr>
          <p:spPr>
            <a:xfrm>
              <a:off x="5453128" y="3145162"/>
              <a:ext cx="1256845" cy="1254384"/>
            </a:xfrm>
            <a:custGeom>
              <a:avLst/>
              <a:gdLst/>
              <a:ahLst/>
              <a:cxnLst/>
              <a:rect l="l" t="t" r="r" b="b"/>
              <a:pathLst>
                <a:path w="5618" h="5607" extrusionOk="0">
                  <a:moveTo>
                    <a:pt x="2182" y="1"/>
                  </a:moveTo>
                  <a:cubicBezTo>
                    <a:pt x="1763" y="1"/>
                    <a:pt x="1391" y="249"/>
                    <a:pt x="1285" y="629"/>
                  </a:cubicBezTo>
                  <a:cubicBezTo>
                    <a:pt x="1199" y="940"/>
                    <a:pt x="727" y="1013"/>
                    <a:pt x="612" y="1566"/>
                  </a:cubicBezTo>
                  <a:cubicBezTo>
                    <a:pt x="612" y="1567"/>
                    <a:pt x="611" y="1568"/>
                    <a:pt x="611" y="1569"/>
                  </a:cubicBezTo>
                  <a:cubicBezTo>
                    <a:pt x="541" y="1907"/>
                    <a:pt x="679" y="1968"/>
                    <a:pt x="358" y="2531"/>
                  </a:cubicBezTo>
                  <a:cubicBezTo>
                    <a:pt x="183" y="2838"/>
                    <a:pt x="1" y="3156"/>
                    <a:pt x="192" y="3829"/>
                  </a:cubicBezTo>
                  <a:cubicBezTo>
                    <a:pt x="270" y="4104"/>
                    <a:pt x="473" y="4338"/>
                    <a:pt x="656" y="4563"/>
                  </a:cubicBezTo>
                  <a:cubicBezTo>
                    <a:pt x="672" y="4583"/>
                    <a:pt x="695" y="4594"/>
                    <a:pt x="719" y="4594"/>
                  </a:cubicBezTo>
                  <a:cubicBezTo>
                    <a:pt x="737" y="4594"/>
                    <a:pt x="756" y="4588"/>
                    <a:pt x="771" y="4576"/>
                  </a:cubicBezTo>
                  <a:cubicBezTo>
                    <a:pt x="809" y="4625"/>
                    <a:pt x="847" y="4674"/>
                    <a:pt x="883" y="4725"/>
                  </a:cubicBezTo>
                  <a:cubicBezTo>
                    <a:pt x="846" y="4751"/>
                    <a:pt x="837" y="4801"/>
                    <a:pt x="861" y="4839"/>
                  </a:cubicBezTo>
                  <a:cubicBezTo>
                    <a:pt x="950" y="4973"/>
                    <a:pt x="945" y="4996"/>
                    <a:pt x="1008" y="5079"/>
                  </a:cubicBezTo>
                  <a:cubicBezTo>
                    <a:pt x="1008" y="5079"/>
                    <a:pt x="1009" y="5080"/>
                    <a:pt x="1009" y="5080"/>
                  </a:cubicBezTo>
                  <a:cubicBezTo>
                    <a:pt x="1263" y="5417"/>
                    <a:pt x="1830" y="5536"/>
                    <a:pt x="2310" y="5601"/>
                  </a:cubicBezTo>
                  <a:cubicBezTo>
                    <a:pt x="2333" y="5604"/>
                    <a:pt x="2356" y="5606"/>
                    <a:pt x="2379" y="5606"/>
                  </a:cubicBezTo>
                  <a:cubicBezTo>
                    <a:pt x="2552" y="5606"/>
                    <a:pt x="2714" y="5519"/>
                    <a:pt x="2810" y="5374"/>
                  </a:cubicBezTo>
                  <a:cubicBezTo>
                    <a:pt x="2905" y="5519"/>
                    <a:pt x="3066" y="5606"/>
                    <a:pt x="3239" y="5606"/>
                  </a:cubicBezTo>
                  <a:cubicBezTo>
                    <a:pt x="3262" y="5606"/>
                    <a:pt x="3285" y="5604"/>
                    <a:pt x="3308" y="5601"/>
                  </a:cubicBezTo>
                  <a:cubicBezTo>
                    <a:pt x="3788" y="5536"/>
                    <a:pt x="4355" y="5417"/>
                    <a:pt x="4609" y="5080"/>
                  </a:cubicBezTo>
                  <a:cubicBezTo>
                    <a:pt x="4609" y="5080"/>
                    <a:pt x="4610" y="5079"/>
                    <a:pt x="4610" y="5079"/>
                  </a:cubicBezTo>
                  <a:cubicBezTo>
                    <a:pt x="4709" y="4950"/>
                    <a:pt x="4653" y="4944"/>
                    <a:pt x="5011" y="4505"/>
                  </a:cubicBezTo>
                  <a:cubicBezTo>
                    <a:pt x="5176" y="4301"/>
                    <a:pt x="5355" y="4081"/>
                    <a:pt x="5426" y="3829"/>
                  </a:cubicBezTo>
                  <a:cubicBezTo>
                    <a:pt x="5617" y="3156"/>
                    <a:pt x="5436" y="2838"/>
                    <a:pt x="5260" y="2531"/>
                  </a:cubicBezTo>
                  <a:cubicBezTo>
                    <a:pt x="4940" y="1969"/>
                    <a:pt x="5077" y="1907"/>
                    <a:pt x="5007" y="1569"/>
                  </a:cubicBezTo>
                  <a:cubicBezTo>
                    <a:pt x="5007" y="1568"/>
                    <a:pt x="5007" y="1567"/>
                    <a:pt x="5007" y="1566"/>
                  </a:cubicBezTo>
                  <a:cubicBezTo>
                    <a:pt x="4983" y="1454"/>
                    <a:pt x="4943" y="1352"/>
                    <a:pt x="4886" y="1261"/>
                  </a:cubicBezTo>
                  <a:cubicBezTo>
                    <a:pt x="4870" y="1236"/>
                    <a:pt x="4844" y="1223"/>
                    <a:pt x="4817" y="1223"/>
                  </a:cubicBezTo>
                  <a:cubicBezTo>
                    <a:pt x="4802" y="1223"/>
                    <a:pt x="4787" y="1227"/>
                    <a:pt x="4773" y="1236"/>
                  </a:cubicBezTo>
                  <a:cubicBezTo>
                    <a:pt x="4772" y="1236"/>
                    <a:pt x="4771" y="1237"/>
                    <a:pt x="4770" y="1238"/>
                  </a:cubicBezTo>
                  <a:cubicBezTo>
                    <a:pt x="4730" y="1188"/>
                    <a:pt x="4687" y="1143"/>
                    <a:pt x="4643" y="1102"/>
                  </a:cubicBezTo>
                  <a:lnTo>
                    <a:pt x="4644" y="1102"/>
                  </a:lnTo>
                  <a:cubicBezTo>
                    <a:pt x="4673" y="1067"/>
                    <a:pt x="4669" y="1015"/>
                    <a:pt x="4634" y="985"/>
                  </a:cubicBezTo>
                  <a:cubicBezTo>
                    <a:pt x="4503" y="872"/>
                    <a:pt x="4375" y="779"/>
                    <a:pt x="4333" y="630"/>
                  </a:cubicBezTo>
                  <a:cubicBezTo>
                    <a:pt x="4227" y="249"/>
                    <a:pt x="3855" y="1"/>
                    <a:pt x="3437" y="1"/>
                  </a:cubicBezTo>
                  <a:cubicBezTo>
                    <a:pt x="3362" y="1"/>
                    <a:pt x="3287" y="9"/>
                    <a:pt x="3211" y="25"/>
                  </a:cubicBezTo>
                  <a:cubicBezTo>
                    <a:pt x="3040" y="61"/>
                    <a:pt x="2895" y="174"/>
                    <a:pt x="2810" y="320"/>
                  </a:cubicBezTo>
                  <a:cubicBezTo>
                    <a:pt x="2724" y="174"/>
                    <a:pt x="2578" y="61"/>
                    <a:pt x="2408" y="25"/>
                  </a:cubicBezTo>
                  <a:cubicBezTo>
                    <a:pt x="2332" y="9"/>
                    <a:pt x="2257" y="1"/>
                    <a:pt x="2182"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 name="Google Shape;772;p36">
              <a:extLst>
                <a:ext uri="{FF2B5EF4-FFF2-40B4-BE49-F238E27FC236}">
                  <a16:creationId xmlns:a16="http://schemas.microsoft.com/office/drawing/2014/main" id="{34E08B8C-B745-477B-938A-D7F68B984F66}"/>
                </a:ext>
              </a:extLst>
            </p:cNvPr>
            <p:cNvSpPr/>
            <p:nvPr/>
          </p:nvSpPr>
          <p:spPr>
            <a:xfrm>
              <a:off x="5444627" y="3163506"/>
              <a:ext cx="637371" cy="1217471"/>
            </a:xfrm>
            <a:custGeom>
              <a:avLst/>
              <a:gdLst/>
              <a:ahLst/>
              <a:cxnLst/>
              <a:rect l="l" t="t" r="r" b="b"/>
              <a:pathLst>
                <a:path w="2849" h="5442" extrusionOk="0">
                  <a:moveTo>
                    <a:pt x="2217" y="1"/>
                  </a:moveTo>
                  <a:cubicBezTo>
                    <a:pt x="1827" y="1"/>
                    <a:pt x="1496" y="236"/>
                    <a:pt x="1403" y="569"/>
                  </a:cubicBezTo>
                  <a:cubicBezTo>
                    <a:pt x="1291" y="970"/>
                    <a:pt x="706" y="982"/>
                    <a:pt x="706" y="1740"/>
                  </a:cubicBezTo>
                  <a:cubicBezTo>
                    <a:pt x="706" y="2539"/>
                    <a:pt x="0" y="2637"/>
                    <a:pt x="308" y="3724"/>
                  </a:cubicBezTo>
                  <a:cubicBezTo>
                    <a:pt x="425" y="4135"/>
                    <a:pt x="842" y="4447"/>
                    <a:pt x="1059" y="4865"/>
                  </a:cubicBezTo>
                  <a:cubicBezTo>
                    <a:pt x="1264" y="5258"/>
                    <a:pt x="1930" y="5379"/>
                    <a:pt x="2359" y="5437"/>
                  </a:cubicBezTo>
                  <a:cubicBezTo>
                    <a:pt x="2379" y="5440"/>
                    <a:pt x="2399" y="5442"/>
                    <a:pt x="2419" y="5442"/>
                  </a:cubicBezTo>
                  <a:cubicBezTo>
                    <a:pt x="2653" y="5442"/>
                    <a:pt x="2849" y="5253"/>
                    <a:pt x="2849" y="5011"/>
                  </a:cubicBezTo>
                  <a:lnTo>
                    <a:pt x="2849" y="532"/>
                  </a:lnTo>
                  <a:cubicBezTo>
                    <a:pt x="2845" y="294"/>
                    <a:pt x="2661" y="74"/>
                    <a:pt x="2428" y="23"/>
                  </a:cubicBezTo>
                  <a:cubicBezTo>
                    <a:pt x="2357" y="8"/>
                    <a:pt x="2286" y="1"/>
                    <a:pt x="2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73;p36">
              <a:extLst>
                <a:ext uri="{FF2B5EF4-FFF2-40B4-BE49-F238E27FC236}">
                  <a16:creationId xmlns:a16="http://schemas.microsoft.com/office/drawing/2014/main" id="{56450CBA-60EC-4EE4-BB33-2F01762EDB1A}"/>
                </a:ext>
              </a:extLst>
            </p:cNvPr>
            <p:cNvSpPr/>
            <p:nvPr/>
          </p:nvSpPr>
          <p:spPr>
            <a:xfrm>
              <a:off x="6081086" y="3163506"/>
              <a:ext cx="637371" cy="1217471"/>
            </a:xfrm>
            <a:custGeom>
              <a:avLst/>
              <a:gdLst/>
              <a:ahLst/>
              <a:cxnLst/>
              <a:rect l="l" t="t" r="r" b="b"/>
              <a:pathLst>
                <a:path w="2849" h="5442" extrusionOk="0">
                  <a:moveTo>
                    <a:pt x="632" y="1"/>
                  </a:moveTo>
                  <a:cubicBezTo>
                    <a:pt x="563" y="1"/>
                    <a:pt x="492" y="8"/>
                    <a:pt x="421" y="23"/>
                  </a:cubicBezTo>
                  <a:cubicBezTo>
                    <a:pt x="189" y="74"/>
                    <a:pt x="5" y="294"/>
                    <a:pt x="0" y="532"/>
                  </a:cubicBezTo>
                  <a:lnTo>
                    <a:pt x="0" y="5011"/>
                  </a:lnTo>
                  <a:cubicBezTo>
                    <a:pt x="0" y="5253"/>
                    <a:pt x="197" y="5442"/>
                    <a:pt x="431" y="5442"/>
                  </a:cubicBezTo>
                  <a:cubicBezTo>
                    <a:pt x="451" y="5442"/>
                    <a:pt x="471" y="5440"/>
                    <a:pt x="491" y="5437"/>
                  </a:cubicBezTo>
                  <a:cubicBezTo>
                    <a:pt x="919" y="5379"/>
                    <a:pt x="1586" y="5258"/>
                    <a:pt x="1790" y="4865"/>
                  </a:cubicBezTo>
                  <a:cubicBezTo>
                    <a:pt x="2008" y="4447"/>
                    <a:pt x="2425" y="4135"/>
                    <a:pt x="2541" y="3724"/>
                  </a:cubicBezTo>
                  <a:cubicBezTo>
                    <a:pt x="2849" y="2637"/>
                    <a:pt x="2143" y="2539"/>
                    <a:pt x="2143" y="1740"/>
                  </a:cubicBezTo>
                  <a:cubicBezTo>
                    <a:pt x="2143" y="982"/>
                    <a:pt x="1558" y="970"/>
                    <a:pt x="1447" y="569"/>
                  </a:cubicBezTo>
                  <a:cubicBezTo>
                    <a:pt x="1354" y="236"/>
                    <a:pt x="1022"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74;p36">
              <a:extLst>
                <a:ext uri="{FF2B5EF4-FFF2-40B4-BE49-F238E27FC236}">
                  <a16:creationId xmlns:a16="http://schemas.microsoft.com/office/drawing/2014/main" id="{56AB2FD4-E080-4515-84C2-E0B844710F3C}"/>
                </a:ext>
              </a:extLst>
            </p:cNvPr>
            <p:cNvSpPr/>
            <p:nvPr/>
          </p:nvSpPr>
          <p:spPr>
            <a:xfrm>
              <a:off x="5453128" y="3145162"/>
              <a:ext cx="1045432" cy="1037154"/>
            </a:xfrm>
            <a:custGeom>
              <a:avLst/>
              <a:gdLst/>
              <a:ahLst/>
              <a:cxnLst/>
              <a:rect l="l" t="t" r="r" b="b"/>
              <a:pathLst>
                <a:path w="4673" h="4636" extrusionOk="0">
                  <a:moveTo>
                    <a:pt x="2181" y="0"/>
                  </a:moveTo>
                  <a:cubicBezTo>
                    <a:pt x="1763" y="0"/>
                    <a:pt x="1391" y="250"/>
                    <a:pt x="1285" y="629"/>
                  </a:cubicBezTo>
                  <a:cubicBezTo>
                    <a:pt x="1198" y="940"/>
                    <a:pt x="727" y="1012"/>
                    <a:pt x="612" y="1565"/>
                  </a:cubicBezTo>
                  <a:cubicBezTo>
                    <a:pt x="611" y="1566"/>
                    <a:pt x="611" y="1567"/>
                    <a:pt x="611" y="1569"/>
                  </a:cubicBezTo>
                  <a:cubicBezTo>
                    <a:pt x="541" y="1906"/>
                    <a:pt x="679" y="1967"/>
                    <a:pt x="358" y="2530"/>
                  </a:cubicBezTo>
                  <a:cubicBezTo>
                    <a:pt x="182" y="2838"/>
                    <a:pt x="1" y="3155"/>
                    <a:pt x="192" y="3828"/>
                  </a:cubicBezTo>
                  <a:cubicBezTo>
                    <a:pt x="269" y="4103"/>
                    <a:pt x="473" y="4337"/>
                    <a:pt x="655" y="4563"/>
                  </a:cubicBezTo>
                  <a:cubicBezTo>
                    <a:pt x="671" y="4583"/>
                    <a:pt x="695" y="4593"/>
                    <a:pt x="719" y="4593"/>
                  </a:cubicBezTo>
                  <a:cubicBezTo>
                    <a:pt x="737" y="4593"/>
                    <a:pt x="756" y="4587"/>
                    <a:pt x="771" y="4575"/>
                  </a:cubicBezTo>
                  <a:cubicBezTo>
                    <a:pt x="805" y="4546"/>
                    <a:pt x="812" y="4495"/>
                    <a:pt x="782" y="4459"/>
                  </a:cubicBezTo>
                  <a:cubicBezTo>
                    <a:pt x="742" y="4408"/>
                    <a:pt x="705" y="4363"/>
                    <a:pt x="661" y="4308"/>
                  </a:cubicBezTo>
                  <a:lnTo>
                    <a:pt x="661" y="4308"/>
                  </a:lnTo>
                  <a:cubicBezTo>
                    <a:pt x="688" y="4312"/>
                    <a:pt x="719" y="4314"/>
                    <a:pt x="751" y="4314"/>
                  </a:cubicBezTo>
                  <a:cubicBezTo>
                    <a:pt x="880" y="4314"/>
                    <a:pt x="1040" y="4280"/>
                    <a:pt x="1234" y="4180"/>
                  </a:cubicBezTo>
                  <a:cubicBezTo>
                    <a:pt x="1274" y="4159"/>
                    <a:pt x="1289" y="4109"/>
                    <a:pt x="1269" y="4069"/>
                  </a:cubicBezTo>
                  <a:cubicBezTo>
                    <a:pt x="1254" y="4041"/>
                    <a:pt x="1225" y="4025"/>
                    <a:pt x="1196" y="4025"/>
                  </a:cubicBezTo>
                  <a:cubicBezTo>
                    <a:pt x="1183" y="4025"/>
                    <a:pt x="1171" y="4028"/>
                    <a:pt x="1159" y="4034"/>
                  </a:cubicBezTo>
                  <a:cubicBezTo>
                    <a:pt x="990" y="4122"/>
                    <a:pt x="855" y="4150"/>
                    <a:pt x="750" y="4150"/>
                  </a:cubicBezTo>
                  <a:cubicBezTo>
                    <a:pt x="585" y="4150"/>
                    <a:pt x="498" y="4078"/>
                    <a:pt x="479" y="4060"/>
                  </a:cubicBezTo>
                  <a:cubicBezTo>
                    <a:pt x="422" y="3971"/>
                    <a:pt x="377" y="3879"/>
                    <a:pt x="350" y="3784"/>
                  </a:cubicBezTo>
                  <a:cubicBezTo>
                    <a:pt x="178" y="3177"/>
                    <a:pt x="335" y="2903"/>
                    <a:pt x="501" y="2611"/>
                  </a:cubicBezTo>
                  <a:cubicBezTo>
                    <a:pt x="585" y="2464"/>
                    <a:pt x="671" y="2313"/>
                    <a:pt x="717" y="2120"/>
                  </a:cubicBezTo>
                  <a:cubicBezTo>
                    <a:pt x="800" y="2274"/>
                    <a:pt x="926" y="2396"/>
                    <a:pt x="1090" y="2476"/>
                  </a:cubicBezTo>
                  <a:cubicBezTo>
                    <a:pt x="1102" y="2482"/>
                    <a:pt x="1114" y="2485"/>
                    <a:pt x="1127" y="2485"/>
                  </a:cubicBezTo>
                  <a:cubicBezTo>
                    <a:pt x="1157" y="2485"/>
                    <a:pt x="1186" y="2468"/>
                    <a:pt x="1200" y="2438"/>
                  </a:cubicBezTo>
                  <a:cubicBezTo>
                    <a:pt x="1220" y="2398"/>
                    <a:pt x="1204" y="2348"/>
                    <a:pt x="1163" y="2328"/>
                  </a:cubicBezTo>
                  <a:cubicBezTo>
                    <a:pt x="731" y="2116"/>
                    <a:pt x="767" y="1652"/>
                    <a:pt x="772" y="1599"/>
                  </a:cubicBezTo>
                  <a:cubicBezTo>
                    <a:pt x="843" y="1259"/>
                    <a:pt x="1077" y="1138"/>
                    <a:pt x="1256" y="966"/>
                  </a:cubicBezTo>
                  <a:cubicBezTo>
                    <a:pt x="1274" y="1190"/>
                    <a:pt x="1390" y="1363"/>
                    <a:pt x="1599" y="1472"/>
                  </a:cubicBezTo>
                  <a:cubicBezTo>
                    <a:pt x="1610" y="1478"/>
                    <a:pt x="1623" y="1481"/>
                    <a:pt x="1636" y="1481"/>
                  </a:cubicBezTo>
                  <a:cubicBezTo>
                    <a:pt x="1665" y="1481"/>
                    <a:pt x="1694" y="1465"/>
                    <a:pt x="1709" y="1436"/>
                  </a:cubicBezTo>
                  <a:cubicBezTo>
                    <a:pt x="1729" y="1396"/>
                    <a:pt x="1714" y="1347"/>
                    <a:pt x="1674" y="1326"/>
                  </a:cubicBezTo>
                  <a:cubicBezTo>
                    <a:pt x="1222" y="1091"/>
                    <a:pt x="1501" y="537"/>
                    <a:pt x="1514" y="513"/>
                  </a:cubicBezTo>
                  <a:cubicBezTo>
                    <a:pt x="1645" y="297"/>
                    <a:pt x="1900" y="165"/>
                    <a:pt x="2182" y="165"/>
                  </a:cubicBezTo>
                  <a:cubicBezTo>
                    <a:pt x="2245" y="165"/>
                    <a:pt x="2309" y="171"/>
                    <a:pt x="2374" y="185"/>
                  </a:cubicBezTo>
                  <a:cubicBezTo>
                    <a:pt x="2559" y="226"/>
                    <a:pt x="2709" y="398"/>
                    <a:pt x="2727" y="584"/>
                  </a:cubicBezTo>
                  <a:cubicBezTo>
                    <a:pt x="2726" y="606"/>
                    <a:pt x="2728" y="1290"/>
                    <a:pt x="2728" y="1290"/>
                  </a:cubicBezTo>
                  <a:cubicBezTo>
                    <a:pt x="2661" y="1157"/>
                    <a:pt x="2580" y="1056"/>
                    <a:pt x="2507" y="981"/>
                  </a:cubicBezTo>
                  <a:cubicBezTo>
                    <a:pt x="2313" y="786"/>
                    <a:pt x="2117" y="727"/>
                    <a:pt x="2109" y="725"/>
                  </a:cubicBezTo>
                  <a:cubicBezTo>
                    <a:pt x="2101" y="722"/>
                    <a:pt x="2093" y="721"/>
                    <a:pt x="2086" y="721"/>
                  </a:cubicBezTo>
                  <a:cubicBezTo>
                    <a:pt x="2050" y="721"/>
                    <a:pt x="2017" y="744"/>
                    <a:pt x="2007" y="780"/>
                  </a:cubicBezTo>
                  <a:cubicBezTo>
                    <a:pt x="1993" y="823"/>
                    <a:pt x="2019" y="869"/>
                    <a:pt x="2062" y="882"/>
                  </a:cubicBezTo>
                  <a:cubicBezTo>
                    <a:pt x="2069" y="884"/>
                    <a:pt x="2694" y="1081"/>
                    <a:pt x="2727" y="1970"/>
                  </a:cubicBezTo>
                  <a:cubicBezTo>
                    <a:pt x="2727" y="1972"/>
                    <a:pt x="2728" y="3707"/>
                    <a:pt x="2728" y="3708"/>
                  </a:cubicBezTo>
                  <a:cubicBezTo>
                    <a:pt x="2641" y="3615"/>
                    <a:pt x="2503" y="3535"/>
                    <a:pt x="2284" y="3530"/>
                  </a:cubicBezTo>
                  <a:cubicBezTo>
                    <a:pt x="2280" y="3530"/>
                    <a:pt x="2277" y="3530"/>
                    <a:pt x="2273" y="3530"/>
                  </a:cubicBezTo>
                  <a:cubicBezTo>
                    <a:pt x="2041" y="3530"/>
                    <a:pt x="1707" y="3728"/>
                    <a:pt x="1670" y="3751"/>
                  </a:cubicBezTo>
                  <a:cubicBezTo>
                    <a:pt x="1631" y="3775"/>
                    <a:pt x="1618" y="3825"/>
                    <a:pt x="1641" y="3864"/>
                  </a:cubicBezTo>
                  <a:cubicBezTo>
                    <a:pt x="1657" y="3890"/>
                    <a:pt x="1684" y="3904"/>
                    <a:pt x="1712" y="3904"/>
                  </a:cubicBezTo>
                  <a:cubicBezTo>
                    <a:pt x="1726" y="3904"/>
                    <a:pt x="1741" y="3900"/>
                    <a:pt x="1755" y="3891"/>
                  </a:cubicBezTo>
                  <a:cubicBezTo>
                    <a:pt x="1845" y="3836"/>
                    <a:pt x="2115" y="3693"/>
                    <a:pt x="2273" y="3693"/>
                  </a:cubicBezTo>
                  <a:cubicBezTo>
                    <a:pt x="2275" y="3693"/>
                    <a:pt x="2277" y="3693"/>
                    <a:pt x="2279" y="3693"/>
                  </a:cubicBezTo>
                  <a:cubicBezTo>
                    <a:pt x="2646" y="3703"/>
                    <a:pt x="2716" y="3970"/>
                    <a:pt x="2727" y="4124"/>
                  </a:cubicBezTo>
                  <a:cubicBezTo>
                    <a:pt x="2731" y="4159"/>
                    <a:pt x="2728" y="4554"/>
                    <a:pt x="2728" y="4554"/>
                  </a:cubicBezTo>
                  <a:cubicBezTo>
                    <a:pt x="2728" y="4599"/>
                    <a:pt x="2764" y="4635"/>
                    <a:pt x="2811" y="4635"/>
                  </a:cubicBezTo>
                  <a:cubicBezTo>
                    <a:pt x="2856" y="4635"/>
                    <a:pt x="2892" y="4599"/>
                    <a:pt x="2892" y="4554"/>
                  </a:cubicBezTo>
                  <a:lnTo>
                    <a:pt x="2892" y="4107"/>
                  </a:lnTo>
                  <a:cubicBezTo>
                    <a:pt x="2907" y="3951"/>
                    <a:pt x="2984" y="3702"/>
                    <a:pt x="3339" y="3693"/>
                  </a:cubicBezTo>
                  <a:cubicBezTo>
                    <a:pt x="3340" y="3693"/>
                    <a:pt x="3342" y="3693"/>
                    <a:pt x="3344" y="3693"/>
                  </a:cubicBezTo>
                  <a:cubicBezTo>
                    <a:pt x="3501" y="3693"/>
                    <a:pt x="3771" y="3836"/>
                    <a:pt x="3863" y="3891"/>
                  </a:cubicBezTo>
                  <a:cubicBezTo>
                    <a:pt x="3877" y="3900"/>
                    <a:pt x="3892" y="3904"/>
                    <a:pt x="3906" y="3904"/>
                  </a:cubicBezTo>
                  <a:cubicBezTo>
                    <a:pt x="3934" y="3904"/>
                    <a:pt x="3960" y="3890"/>
                    <a:pt x="3975" y="3864"/>
                  </a:cubicBezTo>
                  <a:cubicBezTo>
                    <a:pt x="4000" y="3825"/>
                    <a:pt x="3987" y="3774"/>
                    <a:pt x="3948" y="3751"/>
                  </a:cubicBezTo>
                  <a:cubicBezTo>
                    <a:pt x="3911" y="3728"/>
                    <a:pt x="3578" y="3530"/>
                    <a:pt x="3345" y="3530"/>
                  </a:cubicBezTo>
                  <a:cubicBezTo>
                    <a:pt x="3341" y="3530"/>
                    <a:pt x="3338" y="3530"/>
                    <a:pt x="3334" y="3530"/>
                  </a:cubicBezTo>
                  <a:cubicBezTo>
                    <a:pt x="3118" y="3534"/>
                    <a:pt x="2980" y="3613"/>
                    <a:pt x="2892" y="3705"/>
                  </a:cubicBezTo>
                  <a:lnTo>
                    <a:pt x="2892" y="1936"/>
                  </a:lnTo>
                  <a:cubicBezTo>
                    <a:pt x="2935" y="1132"/>
                    <a:pt x="3471" y="908"/>
                    <a:pt x="3556" y="882"/>
                  </a:cubicBezTo>
                  <a:cubicBezTo>
                    <a:pt x="3599" y="868"/>
                    <a:pt x="3625" y="823"/>
                    <a:pt x="3611" y="780"/>
                  </a:cubicBezTo>
                  <a:cubicBezTo>
                    <a:pt x="3601" y="744"/>
                    <a:pt x="3568" y="721"/>
                    <a:pt x="3533" y="721"/>
                  </a:cubicBezTo>
                  <a:cubicBezTo>
                    <a:pt x="3525" y="721"/>
                    <a:pt x="3517" y="722"/>
                    <a:pt x="3509" y="725"/>
                  </a:cubicBezTo>
                  <a:cubicBezTo>
                    <a:pt x="3501" y="727"/>
                    <a:pt x="3305" y="786"/>
                    <a:pt x="3111" y="981"/>
                  </a:cubicBezTo>
                  <a:cubicBezTo>
                    <a:pt x="3039" y="1055"/>
                    <a:pt x="2959" y="1154"/>
                    <a:pt x="2892" y="1285"/>
                  </a:cubicBezTo>
                  <a:cubicBezTo>
                    <a:pt x="2892" y="574"/>
                    <a:pt x="2893" y="620"/>
                    <a:pt x="2891" y="584"/>
                  </a:cubicBezTo>
                  <a:cubicBezTo>
                    <a:pt x="2909" y="397"/>
                    <a:pt x="3059" y="225"/>
                    <a:pt x="3244" y="185"/>
                  </a:cubicBezTo>
                  <a:cubicBezTo>
                    <a:pt x="3309" y="171"/>
                    <a:pt x="3374" y="164"/>
                    <a:pt x="3437" y="164"/>
                  </a:cubicBezTo>
                  <a:cubicBezTo>
                    <a:pt x="3719" y="164"/>
                    <a:pt x="3974" y="297"/>
                    <a:pt x="4104" y="512"/>
                  </a:cubicBezTo>
                  <a:lnTo>
                    <a:pt x="4104" y="513"/>
                  </a:lnTo>
                  <a:cubicBezTo>
                    <a:pt x="4105" y="514"/>
                    <a:pt x="4182" y="663"/>
                    <a:pt x="4198" y="840"/>
                  </a:cubicBezTo>
                  <a:cubicBezTo>
                    <a:pt x="4217" y="1064"/>
                    <a:pt x="4132" y="1227"/>
                    <a:pt x="3944" y="1325"/>
                  </a:cubicBezTo>
                  <a:cubicBezTo>
                    <a:pt x="3904" y="1346"/>
                    <a:pt x="3889" y="1395"/>
                    <a:pt x="3910" y="1436"/>
                  </a:cubicBezTo>
                  <a:cubicBezTo>
                    <a:pt x="3924" y="1464"/>
                    <a:pt x="3953" y="1480"/>
                    <a:pt x="3982" y="1480"/>
                  </a:cubicBezTo>
                  <a:cubicBezTo>
                    <a:pt x="3995" y="1480"/>
                    <a:pt x="4008" y="1477"/>
                    <a:pt x="4019" y="1470"/>
                  </a:cubicBezTo>
                  <a:cubicBezTo>
                    <a:pt x="4228" y="1363"/>
                    <a:pt x="4344" y="1190"/>
                    <a:pt x="4362" y="964"/>
                  </a:cubicBezTo>
                  <a:cubicBezTo>
                    <a:pt x="4414" y="1016"/>
                    <a:pt x="4472" y="1061"/>
                    <a:pt x="4528" y="1109"/>
                  </a:cubicBezTo>
                  <a:cubicBezTo>
                    <a:pt x="4543" y="1122"/>
                    <a:pt x="4563" y="1129"/>
                    <a:pt x="4582" y="1129"/>
                  </a:cubicBezTo>
                  <a:cubicBezTo>
                    <a:pt x="4604" y="1129"/>
                    <a:pt x="4627" y="1120"/>
                    <a:pt x="4643" y="1101"/>
                  </a:cubicBezTo>
                  <a:cubicBezTo>
                    <a:pt x="4672" y="1066"/>
                    <a:pt x="4669" y="1014"/>
                    <a:pt x="4634" y="984"/>
                  </a:cubicBezTo>
                  <a:cubicBezTo>
                    <a:pt x="4502" y="871"/>
                    <a:pt x="4374" y="778"/>
                    <a:pt x="4333" y="629"/>
                  </a:cubicBezTo>
                  <a:cubicBezTo>
                    <a:pt x="4227" y="250"/>
                    <a:pt x="3855" y="0"/>
                    <a:pt x="3437" y="0"/>
                  </a:cubicBezTo>
                  <a:cubicBezTo>
                    <a:pt x="3362" y="0"/>
                    <a:pt x="3286" y="8"/>
                    <a:pt x="3210" y="25"/>
                  </a:cubicBezTo>
                  <a:cubicBezTo>
                    <a:pt x="3040" y="61"/>
                    <a:pt x="2895" y="174"/>
                    <a:pt x="2808" y="319"/>
                  </a:cubicBezTo>
                  <a:cubicBezTo>
                    <a:pt x="2723" y="174"/>
                    <a:pt x="2578" y="61"/>
                    <a:pt x="2407" y="25"/>
                  </a:cubicBezTo>
                  <a:cubicBezTo>
                    <a:pt x="2331" y="8"/>
                    <a:pt x="2255" y="0"/>
                    <a:pt x="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75;p36">
              <a:extLst>
                <a:ext uri="{FF2B5EF4-FFF2-40B4-BE49-F238E27FC236}">
                  <a16:creationId xmlns:a16="http://schemas.microsoft.com/office/drawing/2014/main" id="{6C25EE41-61A3-467F-8CDC-367C4B087571}"/>
                </a:ext>
              </a:extLst>
            </p:cNvPr>
            <p:cNvSpPr/>
            <p:nvPr/>
          </p:nvSpPr>
          <p:spPr>
            <a:xfrm>
              <a:off x="5639927" y="3418537"/>
              <a:ext cx="1070041" cy="981001"/>
            </a:xfrm>
            <a:custGeom>
              <a:avLst/>
              <a:gdLst/>
              <a:ahLst/>
              <a:cxnLst/>
              <a:rect l="l" t="t" r="r" b="b"/>
              <a:pathLst>
                <a:path w="4783" h="4385" extrusionOk="0">
                  <a:moveTo>
                    <a:pt x="3982" y="0"/>
                  </a:moveTo>
                  <a:cubicBezTo>
                    <a:pt x="3967" y="0"/>
                    <a:pt x="3951" y="5"/>
                    <a:pt x="3938" y="14"/>
                  </a:cubicBezTo>
                  <a:cubicBezTo>
                    <a:pt x="3899" y="38"/>
                    <a:pt x="3887" y="88"/>
                    <a:pt x="3912" y="127"/>
                  </a:cubicBezTo>
                  <a:cubicBezTo>
                    <a:pt x="3959" y="200"/>
                    <a:pt x="3991" y="284"/>
                    <a:pt x="4011" y="377"/>
                  </a:cubicBezTo>
                  <a:cubicBezTo>
                    <a:pt x="4016" y="430"/>
                    <a:pt x="4052" y="894"/>
                    <a:pt x="3620" y="1108"/>
                  </a:cubicBezTo>
                  <a:cubicBezTo>
                    <a:pt x="3579" y="1127"/>
                    <a:pt x="3563" y="1177"/>
                    <a:pt x="3583" y="1216"/>
                  </a:cubicBezTo>
                  <a:cubicBezTo>
                    <a:pt x="3597" y="1246"/>
                    <a:pt x="3627" y="1263"/>
                    <a:pt x="3657" y="1263"/>
                  </a:cubicBezTo>
                  <a:cubicBezTo>
                    <a:pt x="3669" y="1263"/>
                    <a:pt x="3681" y="1260"/>
                    <a:pt x="3693" y="1254"/>
                  </a:cubicBezTo>
                  <a:cubicBezTo>
                    <a:pt x="3857" y="1174"/>
                    <a:pt x="3984" y="1052"/>
                    <a:pt x="4067" y="898"/>
                  </a:cubicBezTo>
                  <a:cubicBezTo>
                    <a:pt x="4112" y="1091"/>
                    <a:pt x="4199" y="1242"/>
                    <a:pt x="4282" y="1389"/>
                  </a:cubicBezTo>
                  <a:cubicBezTo>
                    <a:pt x="4449" y="1681"/>
                    <a:pt x="4605" y="1956"/>
                    <a:pt x="4433" y="2562"/>
                  </a:cubicBezTo>
                  <a:cubicBezTo>
                    <a:pt x="4406" y="2658"/>
                    <a:pt x="4361" y="2749"/>
                    <a:pt x="4304" y="2839"/>
                  </a:cubicBezTo>
                  <a:cubicBezTo>
                    <a:pt x="4287" y="2855"/>
                    <a:pt x="4201" y="2928"/>
                    <a:pt x="4034" y="2928"/>
                  </a:cubicBezTo>
                  <a:cubicBezTo>
                    <a:pt x="3930" y="2928"/>
                    <a:pt x="3795" y="2900"/>
                    <a:pt x="3626" y="2812"/>
                  </a:cubicBezTo>
                  <a:cubicBezTo>
                    <a:pt x="3613" y="2806"/>
                    <a:pt x="3600" y="2803"/>
                    <a:pt x="3587" y="2803"/>
                  </a:cubicBezTo>
                  <a:cubicBezTo>
                    <a:pt x="3558" y="2803"/>
                    <a:pt x="3529" y="2819"/>
                    <a:pt x="3514" y="2847"/>
                  </a:cubicBezTo>
                  <a:cubicBezTo>
                    <a:pt x="3494" y="2887"/>
                    <a:pt x="3509" y="2937"/>
                    <a:pt x="3549" y="2958"/>
                  </a:cubicBezTo>
                  <a:cubicBezTo>
                    <a:pt x="3743" y="3058"/>
                    <a:pt x="3904" y="3093"/>
                    <a:pt x="4033" y="3093"/>
                  </a:cubicBezTo>
                  <a:cubicBezTo>
                    <a:pt x="4064" y="3093"/>
                    <a:pt x="4095" y="3091"/>
                    <a:pt x="4123" y="3086"/>
                  </a:cubicBezTo>
                  <a:lnTo>
                    <a:pt x="4123" y="3086"/>
                  </a:lnTo>
                  <a:cubicBezTo>
                    <a:pt x="4098" y="3118"/>
                    <a:pt x="4073" y="3148"/>
                    <a:pt x="4048" y="3180"/>
                  </a:cubicBezTo>
                  <a:cubicBezTo>
                    <a:pt x="3714" y="3591"/>
                    <a:pt x="3723" y="3643"/>
                    <a:pt x="3663" y="3732"/>
                  </a:cubicBezTo>
                  <a:cubicBezTo>
                    <a:pt x="3640" y="3734"/>
                    <a:pt x="3606" y="3736"/>
                    <a:pt x="3564" y="3736"/>
                  </a:cubicBezTo>
                  <a:cubicBezTo>
                    <a:pt x="3487" y="3736"/>
                    <a:pt x="3383" y="3729"/>
                    <a:pt x="3275" y="3699"/>
                  </a:cubicBezTo>
                  <a:cubicBezTo>
                    <a:pt x="2991" y="3622"/>
                    <a:pt x="2816" y="3435"/>
                    <a:pt x="2754" y="3143"/>
                  </a:cubicBezTo>
                  <a:cubicBezTo>
                    <a:pt x="2746" y="3104"/>
                    <a:pt x="2712" y="3077"/>
                    <a:pt x="2674" y="3077"/>
                  </a:cubicBezTo>
                  <a:cubicBezTo>
                    <a:pt x="2668" y="3077"/>
                    <a:pt x="2662" y="3078"/>
                    <a:pt x="2657" y="3079"/>
                  </a:cubicBezTo>
                  <a:cubicBezTo>
                    <a:pt x="2613" y="3089"/>
                    <a:pt x="2584" y="3133"/>
                    <a:pt x="2594" y="3177"/>
                  </a:cubicBezTo>
                  <a:cubicBezTo>
                    <a:pt x="2687" y="3622"/>
                    <a:pt x="2992" y="3793"/>
                    <a:pt x="3232" y="3857"/>
                  </a:cubicBezTo>
                  <a:cubicBezTo>
                    <a:pt x="3327" y="3883"/>
                    <a:pt x="3419" y="3894"/>
                    <a:pt x="3497" y="3898"/>
                  </a:cubicBezTo>
                  <a:cubicBezTo>
                    <a:pt x="3230" y="4089"/>
                    <a:pt x="2792" y="4171"/>
                    <a:pt x="2451" y="4217"/>
                  </a:cubicBezTo>
                  <a:cubicBezTo>
                    <a:pt x="2435" y="4219"/>
                    <a:pt x="2419" y="4220"/>
                    <a:pt x="2403" y="4220"/>
                  </a:cubicBezTo>
                  <a:cubicBezTo>
                    <a:pt x="2226" y="4220"/>
                    <a:pt x="2074" y="4085"/>
                    <a:pt x="2056" y="3904"/>
                  </a:cubicBezTo>
                  <a:cubicBezTo>
                    <a:pt x="2058" y="3871"/>
                    <a:pt x="2057" y="3874"/>
                    <a:pt x="2057" y="3683"/>
                  </a:cubicBezTo>
                  <a:cubicBezTo>
                    <a:pt x="2057" y="3637"/>
                    <a:pt x="2021" y="3601"/>
                    <a:pt x="1976" y="3601"/>
                  </a:cubicBezTo>
                  <a:cubicBezTo>
                    <a:pt x="1931" y="3601"/>
                    <a:pt x="1894" y="3637"/>
                    <a:pt x="1894" y="3683"/>
                  </a:cubicBezTo>
                  <a:cubicBezTo>
                    <a:pt x="1894" y="3683"/>
                    <a:pt x="1891" y="3882"/>
                    <a:pt x="1892" y="3904"/>
                  </a:cubicBezTo>
                  <a:cubicBezTo>
                    <a:pt x="1874" y="4086"/>
                    <a:pt x="1721" y="4220"/>
                    <a:pt x="1544" y="4220"/>
                  </a:cubicBezTo>
                  <a:cubicBezTo>
                    <a:pt x="1528" y="4220"/>
                    <a:pt x="1513" y="4219"/>
                    <a:pt x="1497" y="4217"/>
                  </a:cubicBezTo>
                  <a:cubicBezTo>
                    <a:pt x="1157" y="4170"/>
                    <a:pt x="720" y="4089"/>
                    <a:pt x="451" y="3898"/>
                  </a:cubicBezTo>
                  <a:cubicBezTo>
                    <a:pt x="530" y="3894"/>
                    <a:pt x="622" y="3884"/>
                    <a:pt x="717" y="3857"/>
                  </a:cubicBezTo>
                  <a:cubicBezTo>
                    <a:pt x="956" y="3793"/>
                    <a:pt x="1262" y="3622"/>
                    <a:pt x="1355" y="3177"/>
                  </a:cubicBezTo>
                  <a:cubicBezTo>
                    <a:pt x="1365" y="3133"/>
                    <a:pt x="1337" y="3089"/>
                    <a:pt x="1293" y="3079"/>
                  </a:cubicBezTo>
                  <a:cubicBezTo>
                    <a:pt x="1287" y="3078"/>
                    <a:pt x="1281" y="3077"/>
                    <a:pt x="1275" y="3077"/>
                  </a:cubicBezTo>
                  <a:cubicBezTo>
                    <a:pt x="1237" y="3077"/>
                    <a:pt x="1203" y="3104"/>
                    <a:pt x="1195" y="3143"/>
                  </a:cubicBezTo>
                  <a:cubicBezTo>
                    <a:pt x="1133" y="3433"/>
                    <a:pt x="960" y="3620"/>
                    <a:pt x="679" y="3697"/>
                  </a:cubicBezTo>
                  <a:cubicBezTo>
                    <a:pt x="567" y="3728"/>
                    <a:pt x="459" y="3735"/>
                    <a:pt x="379" y="3735"/>
                  </a:cubicBezTo>
                  <a:cubicBezTo>
                    <a:pt x="340" y="3735"/>
                    <a:pt x="307" y="3733"/>
                    <a:pt x="285" y="3732"/>
                  </a:cubicBezTo>
                  <a:cubicBezTo>
                    <a:pt x="253" y="3685"/>
                    <a:pt x="241" y="3644"/>
                    <a:pt x="163" y="3525"/>
                  </a:cubicBezTo>
                  <a:cubicBezTo>
                    <a:pt x="147" y="3502"/>
                    <a:pt x="121" y="3489"/>
                    <a:pt x="95" y="3489"/>
                  </a:cubicBezTo>
                  <a:cubicBezTo>
                    <a:pt x="79" y="3489"/>
                    <a:pt x="63" y="3493"/>
                    <a:pt x="49" y="3502"/>
                  </a:cubicBezTo>
                  <a:cubicBezTo>
                    <a:pt x="11" y="3527"/>
                    <a:pt x="1" y="3579"/>
                    <a:pt x="26" y="3617"/>
                  </a:cubicBezTo>
                  <a:cubicBezTo>
                    <a:pt x="115" y="3751"/>
                    <a:pt x="110" y="3774"/>
                    <a:pt x="173" y="3857"/>
                  </a:cubicBezTo>
                  <a:cubicBezTo>
                    <a:pt x="173" y="3857"/>
                    <a:pt x="174" y="3858"/>
                    <a:pt x="174" y="3858"/>
                  </a:cubicBezTo>
                  <a:cubicBezTo>
                    <a:pt x="428" y="4195"/>
                    <a:pt x="995" y="4314"/>
                    <a:pt x="1475" y="4379"/>
                  </a:cubicBezTo>
                  <a:cubicBezTo>
                    <a:pt x="1498" y="4382"/>
                    <a:pt x="1521" y="4384"/>
                    <a:pt x="1544" y="4384"/>
                  </a:cubicBezTo>
                  <a:cubicBezTo>
                    <a:pt x="1717" y="4384"/>
                    <a:pt x="1879" y="4297"/>
                    <a:pt x="1975" y="4152"/>
                  </a:cubicBezTo>
                  <a:cubicBezTo>
                    <a:pt x="2070" y="4297"/>
                    <a:pt x="2231" y="4384"/>
                    <a:pt x="2404" y="4384"/>
                  </a:cubicBezTo>
                  <a:cubicBezTo>
                    <a:pt x="2427" y="4384"/>
                    <a:pt x="2450" y="4382"/>
                    <a:pt x="2473" y="4379"/>
                  </a:cubicBezTo>
                  <a:cubicBezTo>
                    <a:pt x="2953" y="4314"/>
                    <a:pt x="3520" y="4195"/>
                    <a:pt x="3774" y="3858"/>
                  </a:cubicBezTo>
                  <a:cubicBezTo>
                    <a:pt x="3774" y="3858"/>
                    <a:pt x="3775" y="3857"/>
                    <a:pt x="3775" y="3857"/>
                  </a:cubicBezTo>
                  <a:cubicBezTo>
                    <a:pt x="3874" y="3728"/>
                    <a:pt x="3818" y="3723"/>
                    <a:pt x="4176" y="3283"/>
                  </a:cubicBezTo>
                  <a:cubicBezTo>
                    <a:pt x="4341" y="3079"/>
                    <a:pt x="4520" y="2859"/>
                    <a:pt x="4591" y="2606"/>
                  </a:cubicBezTo>
                  <a:cubicBezTo>
                    <a:pt x="4782" y="1934"/>
                    <a:pt x="4601" y="1616"/>
                    <a:pt x="4425" y="1308"/>
                  </a:cubicBezTo>
                  <a:cubicBezTo>
                    <a:pt x="4105" y="747"/>
                    <a:pt x="4242" y="684"/>
                    <a:pt x="4172" y="347"/>
                  </a:cubicBezTo>
                  <a:cubicBezTo>
                    <a:pt x="4172" y="346"/>
                    <a:pt x="4172" y="345"/>
                    <a:pt x="4172" y="344"/>
                  </a:cubicBezTo>
                  <a:cubicBezTo>
                    <a:pt x="4148" y="231"/>
                    <a:pt x="4108" y="130"/>
                    <a:pt x="4051" y="39"/>
                  </a:cubicBezTo>
                  <a:cubicBezTo>
                    <a:pt x="4035" y="14"/>
                    <a:pt x="4009" y="0"/>
                    <a:pt x="3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76;p36">
              <a:extLst>
                <a:ext uri="{FF2B5EF4-FFF2-40B4-BE49-F238E27FC236}">
                  <a16:creationId xmlns:a16="http://schemas.microsoft.com/office/drawing/2014/main" id="{52CA04A5-3CD9-4757-8623-49218C4EC194}"/>
                </a:ext>
              </a:extLst>
            </p:cNvPr>
            <p:cNvSpPr/>
            <p:nvPr/>
          </p:nvSpPr>
          <p:spPr>
            <a:xfrm>
              <a:off x="5586012" y="3555225"/>
              <a:ext cx="320363" cy="341169"/>
            </a:xfrm>
            <a:custGeom>
              <a:avLst/>
              <a:gdLst/>
              <a:ahLst/>
              <a:cxnLst/>
              <a:rect l="l" t="t" r="r" b="b"/>
              <a:pathLst>
                <a:path w="1432" h="1525" extrusionOk="0">
                  <a:moveTo>
                    <a:pt x="948" y="1"/>
                  </a:moveTo>
                  <a:cubicBezTo>
                    <a:pt x="928" y="1"/>
                    <a:pt x="908" y="8"/>
                    <a:pt x="892" y="23"/>
                  </a:cubicBezTo>
                  <a:cubicBezTo>
                    <a:pt x="860" y="54"/>
                    <a:pt x="859" y="107"/>
                    <a:pt x="890" y="139"/>
                  </a:cubicBezTo>
                  <a:cubicBezTo>
                    <a:pt x="962" y="215"/>
                    <a:pt x="1159" y="435"/>
                    <a:pt x="1204" y="550"/>
                  </a:cubicBezTo>
                  <a:cubicBezTo>
                    <a:pt x="1254" y="676"/>
                    <a:pt x="1210" y="1017"/>
                    <a:pt x="946" y="1253"/>
                  </a:cubicBezTo>
                  <a:cubicBezTo>
                    <a:pt x="856" y="1332"/>
                    <a:pt x="718" y="1361"/>
                    <a:pt x="573" y="1361"/>
                  </a:cubicBezTo>
                  <a:cubicBezTo>
                    <a:pt x="412" y="1361"/>
                    <a:pt x="242" y="1326"/>
                    <a:pt x="120" y="1283"/>
                  </a:cubicBezTo>
                  <a:cubicBezTo>
                    <a:pt x="112" y="1280"/>
                    <a:pt x="103" y="1279"/>
                    <a:pt x="94" y="1279"/>
                  </a:cubicBezTo>
                  <a:cubicBezTo>
                    <a:pt x="60" y="1279"/>
                    <a:pt x="28" y="1300"/>
                    <a:pt x="16" y="1335"/>
                  </a:cubicBezTo>
                  <a:cubicBezTo>
                    <a:pt x="1" y="1378"/>
                    <a:pt x="24" y="1424"/>
                    <a:pt x="67" y="1438"/>
                  </a:cubicBezTo>
                  <a:cubicBezTo>
                    <a:pt x="210" y="1488"/>
                    <a:pt x="391" y="1525"/>
                    <a:pt x="567" y="1525"/>
                  </a:cubicBezTo>
                  <a:cubicBezTo>
                    <a:pt x="752" y="1525"/>
                    <a:pt x="931" y="1484"/>
                    <a:pt x="1055" y="1375"/>
                  </a:cubicBezTo>
                  <a:cubicBezTo>
                    <a:pt x="1370" y="1096"/>
                    <a:pt x="1432" y="681"/>
                    <a:pt x="1356" y="489"/>
                  </a:cubicBezTo>
                  <a:cubicBezTo>
                    <a:pt x="1290" y="325"/>
                    <a:pt x="1037" y="57"/>
                    <a:pt x="1009" y="26"/>
                  </a:cubicBezTo>
                  <a:cubicBezTo>
                    <a:pt x="992" y="9"/>
                    <a:pt x="970" y="1"/>
                    <a:pt x="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77;p36">
              <a:extLst>
                <a:ext uri="{FF2B5EF4-FFF2-40B4-BE49-F238E27FC236}">
                  <a16:creationId xmlns:a16="http://schemas.microsoft.com/office/drawing/2014/main" id="{0A9DE73D-1F84-4ED0-98A3-446DFB482FD9}"/>
                </a:ext>
              </a:extLst>
            </p:cNvPr>
            <p:cNvSpPr/>
            <p:nvPr/>
          </p:nvSpPr>
          <p:spPr>
            <a:xfrm>
              <a:off x="6256700" y="3555225"/>
              <a:ext cx="320363" cy="341393"/>
            </a:xfrm>
            <a:custGeom>
              <a:avLst/>
              <a:gdLst/>
              <a:ahLst/>
              <a:cxnLst/>
              <a:rect l="l" t="t" r="r" b="b"/>
              <a:pathLst>
                <a:path w="1432" h="1526" extrusionOk="0">
                  <a:moveTo>
                    <a:pt x="484" y="1"/>
                  </a:moveTo>
                  <a:cubicBezTo>
                    <a:pt x="462" y="1"/>
                    <a:pt x="440" y="9"/>
                    <a:pt x="423" y="26"/>
                  </a:cubicBezTo>
                  <a:cubicBezTo>
                    <a:pt x="395" y="55"/>
                    <a:pt x="142" y="325"/>
                    <a:pt x="76" y="489"/>
                  </a:cubicBezTo>
                  <a:cubicBezTo>
                    <a:pt x="0" y="681"/>
                    <a:pt x="63" y="1096"/>
                    <a:pt x="378" y="1375"/>
                  </a:cubicBezTo>
                  <a:cubicBezTo>
                    <a:pt x="507" y="1490"/>
                    <a:pt x="685" y="1525"/>
                    <a:pt x="855" y="1525"/>
                  </a:cubicBezTo>
                  <a:cubicBezTo>
                    <a:pt x="1113" y="1525"/>
                    <a:pt x="1349" y="1445"/>
                    <a:pt x="1366" y="1438"/>
                  </a:cubicBezTo>
                  <a:cubicBezTo>
                    <a:pt x="1408" y="1424"/>
                    <a:pt x="1431" y="1376"/>
                    <a:pt x="1416" y="1335"/>
                  </a:cubicBezTo>
                  <a:cubicBezTo>
                    <a:pt x="1405" y="1300"/>
                    <a:pt x="1373" y="1279"/>
                    <a:pt x="1338" y="1279"/>
                  </a:cubicBezTo>
                  <a:cubicBezTo>
                    <a:pt x="1329" y="1279"/>
                    <a:pt x="1320" y="1280"/>
                    <a:pt x="1312" y="1283"/>
                  </a:cubicBezTo>
                  <a:cubicBezTo>
                    <a:pt x="1222" y="1315"/>
                    <a:pt x="1038" y="1360"/>
                    <a:pt x="856" y="1360"/>
                  </a:cubicBezTo>
                  <a:cubicBezTo>
                    <a:pt x="717" y="1360"/>
                    <a:pt x="579" y="1333"/>
                    <a:pt x="487" y="1252"/>
                  </a:cubicBezTo>
                  <a:cubicBezTo>
                    <a:pt x="222" y="1017"/>
                    <a:pt x="179" y="676"/>
                    <a:pt x="228" y="550"/>
                  </a:cubicBezTo>
                  <a:cubicBezTo>
                    <a:pt x="275" y="436"/>
                    <a:pt x="470" y="215"/>
                    <a:pt x="543" y="139"/>
                  </a:cubicBezTo>
                  <a:cubicBezTo>
                    <a:pt x="574" y="107"/>
                    <a:pt x="573" y="54"/>
                    <a:pt x="540" y="23"/>
                  </a:cubicBezTo>
                  <a:cubicBezTo>
                    <a:pt x="524" y="8"/>
                    <a:pt x="504"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Freeform 10">
            <a:extLst>
              <a:ext uri="{FF2B5EF4-FFF2-40B4-BE49-F238E27FC236}">
                <a16:creationId xmlns:a16="http://schemas.microsoft.com/office/drawing/2014/main" id="{7DEB90E8-0A0C-41CA-8112-2E2F9D690B8A}"/>
              </a:ext>
            </a:extLst>
          </p:cNvPr>
          <p:cNvSpPr/>
          <p:nvPr/>
        </p:nvSpPr>
        <p:spPr>
          <a:xfrm rot="853459">
            <a:off x="1837951" y="3787726"/>
            <a:ext cx="1776926" cy="1354079"/>
          </a:xfrm>
          <a:custGeom>
            <a:avLst/>
            <a:gdLst/>
            <a:ahLst/>
            <a:cxnLst/>
            <a:rect l="l" t="t" r="r" b="b"/>
            <a:pathLst>
              <a:path w="2244047" h="1733526">
                <a:moveTo>
                  <a:pt x="0" y="0"/>
                </a:moveTo>
                <a:lnTo>
                  <a:pt x="2244046" y="0"/>
                </a:lnTo>
                <a:lnTo>
                  <a:pt x="2244046" y="1733526"/>
                </a:lnTo>
                <a:lnTo>
                  <a:pt x="0" y="17335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312498333"/>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4" name="Google Shape;924;p41"/>
          <p:cNvSpPr/>
          <p:nvPr/>
        </p:nvSpPr>
        <p:spPr>
          <a:xfrm rot="-10288848">
            <a:off x="843141" y="131150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rot="-8100000">
            <a:off x="3263002" y="12162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rot="-5839392">
            <a:off x="8045340" y="14387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1"/>
          <p:cNvSpPr/>
          <p:nvPr/>
        </p:nvSpPr>
        <p:spPr>
          <a:xfrm rot="511152">
            <a:off x="4463900" y="430190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41"/>
          <p:cNvGrpSpPr/>
          <p:nvPr/>
        </p:nvGrpSpPr>
        <p:grpSpPr>
          <a:xfrm>
            <a:off x="72279" y="-45733"/>
            <a:ext cx="891400" cy="929200"/>
            <a:chOff x="4126300" y="1119425"/>
            <a:chExt cx="891400" cy="929200"/>
          </a:xfrm>
        </p:grpSpPr>
        <p:sp>
          <p:nvSpPr>
            <p:cNvPr id="929" name="Google Shape;929;p41"/>
            <p:cNvSpPr/>
            <p:nvPr/>
          </p:nvSpPr>
          <p:spPr>
            <a:xfrm>
              <a:off x="4126325" y="1119425"/>
              <a:ext cx="891375" cy="929200"/>
            </a:xfrm>
            <a:custGeom>
              <a:avLst/>
              <a:gdLst/>
              <a:ahLst/>
              <a:cxnLst/>
              <a:rect l="l" t="t" r="r" b="b"/>
              <a:pathLst>
                <a:path w="35655" h="37168" extrusionOk="0">
                  <a:moveTo>
                    <a:pt x="20619" y="0"/>
                  </a:moveTo>
                  <a:cubicBezTo>
                    <a:pt x="20548" y="0"/>
                    <a:pt x="20475" y="12"/>
                    <a:pt x="20404" y="37"/>
                  </a:cubicBezTo>
                  <a:lnTo>
                    <a:pt x="19161" y="469"/>
                  </a:lnTo>
                  <a:cubicBezTo>
                    <a:pt x="18658" y="644"/>
                    <a:pt x="18321" y="1118"/>
                    <a:pt x="18321" y="1652"/>
                  </a:cubicBezTo>
                  <a:lnTo>
                    <a:pt x="18321" y="7409"/>
                  </a:lnTo>
                  <a:lnTo>
                    <a:pt x="17045" y="9621"/>
                  </a:lnTo>
                  <a:cubicBezTo>
                    <a:pt x="16269" y="9670"/>
                    <a:pt x="15542" y="9794"/>
                    <a:pt x="14882" y="9954"/>
                  </a:cubicBezTo>
                  <a:cubicBezTo>
                    <a:pt x="14949" y="9851"/>
                    <a:pt x="14988" y="9730"/>
                    <a:pt x="14988" y="9598"/>
                  </a:cubicBezTo>
                  <a:lnTo>
                    <a:pt x="14988" y="3597"/>
                  </a:lnTo>
                  <a:cubicBezTo>
                    <a:pt x="14988" y="3229"/>
                    <a:pt x="14844" y="2884"/>
                    <a:pt x="14584" y="2624"/>
                  </a:cubicBezTo>
                  <a:lnTo>
                    <a:pt x="12649" y="689"/>
                  </a:lnTo>
                  <a:cubicBezTo>
                    <a:pt x="12422" y="463"/>
                    <a:pt x="12121" y="337"/>
                    <a:pt x="11801" y="337"/>
                  </a:cubicBezTo>
                  <a:lnTo>
                    <a:pt x="10856" y="337"/>
                  </a:lnTo>
                  <a:cubicBezTo>
                    <a:pt x="10494" y="337"/>
                    <a:pt x="10201" y="630"/>
                    <a:pt x="10201" y="992"/>
                  </a:cubicBezTo>
                  <a:cubicBezTo>
                    <a:pt x="10201" y="1353"/>
                    <a:pt x="10494" y="1646"/>
                    <a:pt x="10856" y="1646"/>
                  </a:cubicBezTo>
                  <a:lnTo>
                    <a:pt x="11756" y="1646"/>
                  </a:lnTo>
                  <a:lnTo>
                    <a:pt x="13658" y="3549"/>
                  </a:lnTo>
                  <a:cubicBezTo>
                    <a:pt x="13671" y="3561"/>
                    <a:pt x="13678" y="3579"/>
                    <a:pt x="13678" y="3597"/>
                  </a:cubicBezTo>
                  <a:lnTo>
                    <a:pt x="13678" y="9598"/>
                  </a:lnTo>
                  <a:cubicBezTo>
                    <a:pt x="13678" y="9856"/>
                    <a:pt x="13828" y="10079"/>
                    <a:pt x="14046" y="10186"/>
                  </a:cubicBezTo>
                  <a:cubicBezTo>
                    <a:pt x="13349" y="10404"/>
                    <a:pt x="12755" y="10653"/>
                    <a:pt x="12291" y="10871"/>
                  </a:cubicBezTo>
                  <a:lnTo>
                    <a:pt x="10844" y="8885"/>
                  </a:lnTo>
                  <a:lnTo>
                    <a:pt x="10844" y="6816"/>
                  </a:lnTo>
                  <a:cubicBezTo>
                    <a:pt x="10844" y="6455"/>
                    <a:pt x="10551" y="6163"/>
                    <a:pt x="10190" y="6163"/>
                  </a:cubicBezTo>
                  <a:cubicBezTo>
                    <a:pt x="9828" y="6163"/>
                    <a:pt x="9535" y="6455"/>
                    <a:pt x="9535" y="6816"/>
                  </a:cubicBezTo>
                  <a:lnTo>
                    <a:pt x="9535" y="8444"/>
                  </a:lnTo>
                  <a:lnTo>
                    <a:pt x="8046" y="8444"/>
                  </a:lnTo>
                  <a:cubicBezTo>
                    <a:pt x="7685" y="8444"/>
                    <a:pt x="7391" y="8738"/>
                    <a:pt x="7391" y="9099"/>
                  </a:cubicBezTo>
                  <a:cubicBezTo>
                    <a:pt x="7391" y="9460"/>
                    <a:pt x="7685" y="9754"/>
                    <a:pt x="8046" y="9754"/>
                  </a:cubicBezTo>
                  <a:lnTo>
                    <a:pt x="9856" y="9754"/>
                  </a:lnTo>
                  <a:lnTo>
                    <a:pt x="11105" y="11467"/>
                  </a:lnTo>
                  <a:cubicBezTo>
                    <a:pt x="10758" y="11423"/>
                    <a:pt x="10414" y="11402"/>
                    <a:pt x="10074" y="11402"/>
                  </a:cubicBezTo>
                  <a:cubicBezTo>
                    <a:pt x="9228" y="11402"/>
                    <a:pt x="8407" y="11533"/>
                    <a:pt x="7626" y="11773"/>
                  </a:cubicBezTo>
                  <a:cubicBezTo>
                    <a:pt x="7624" y="11768"/>
                    <a:pt x="7623" y="11762"/>
                    <a:pt x="7621" y="11757"/>
                  </a:cubicBezTo>
                  <a:cubicBezTo>
                    <a:pt x="7534" y="11531"/>
                    <a:pt x="7318" y="11392"/>
                    <a:pt x="7090" y="11392"/>
                  </a:cubicBezTo>
                  <a:cubicBezTo>
                    <a:pt x="7023" y="11392"/>
                    <a:pt x="6955" y="11404"/>
                    <a:pt x="6889" y="11429"/>
                  </a:cubicBezTo>
                  <a:cubicBezTo>
                    <a:pt x="2914" y="12946"/>
                    <a:pt x="73" y="17177"/>
                    <a:pt x="132" y="21489"/>
                  </a:cubicBezTo>
                  <a:lnTo>
                    <a:pt x="132" y="23988"/>
                  </a:lnTo>
                  <a:cubicBezTo>
                    <a:pt x="1" y="27047"/>
                    <a:pt x="1695" y="29790"/>
                    <a:pt x="3347" y="32136"/>
                  </a:cubicBezTo>
                  <a:lnTo>
                    <a:pt x="2675" y="35267"/>
                  </a:lnTo>
                  <a:cubicBezTo>
                    <a:pt x="2564" y="35782"/>
                    <a:pt x="2717" y="36316"/>
                    <a:pt x="3092" y="36699"/>
                  </a:cubicBezTo>
                  <a:cubicBezTo>
                    <a:pt x="3395" y="37006"/>
                    <a:pt x="3816" y="37167"/>
                    <a:pt x="4247" y="37167"/>
                  </a:cubicBezTo>
                  <a:lnTo>
                    <a:pt x="6120" y="37167"/>
                  </a:lnTo>
                  <a:cubicBezTo>
                    <a:pt x="6792" y="37167"/>
                    <a:pt x="7442" y="36885"/>
                    <a:pt x="7902" y="36394"/>
                  </a:cubicBezTo>
                  <a:lnTo>
                    <a:pt x="12319" y="31677"/>
                  </a:lnTo>
                  <a:lnTo>
                    <a:pt x="25994" y="31677"/>
                  </a:lnTo>
                  <a:cubicBezTo>
                    <a:pt x="27478" y="31677"/>
                    <a:pt x="28754" y="31065"/>
                    <a:pt x="29683" y="29908"/>
                  </a:cubicBezTo>
                  <a:cubicBezTo>
                    <a:pt x="30124" y="29358"/>
                    <a:pt x="30387" y="28806"/>
                    <a:pt x="30521" y="28472"/>
                  </a:cubicBezTo>
                  <a:cubicBezTo>
                    <a:pt x="34616" y="27207"/>
                    <a:pt x="35655" y="23488"/>
                    <a:pt x="35362" y="20485"/>
                  </a:cubicBezTo>
                  <a:cubicBezTo>
                    <a:pt x="35362" y="20478"/>
                    <a:pt x="35361" y="20471"/>
                    <a:pt x="35360" y="20464"/>
                  </a:cubicBezTo>
                  <a:cubicBezTo>
                    <a:pt x="35019" y="16535"/>
                    <a:pt x="32662" y="14801"/>
                    <a:pt x="30744" y="14038"/>
                  </a:cubicBezTo>
                  <a:cubicBezTo>
                    <a:pt x="29177" y="13414"/>
                    <a:pt x="27671" y="13330"/>
                    <a:pt x="27024" y="13330"/>
                  </a:cubicBezTo>
                  <a:cubicBezTo>
                    <a:pt x="27007" y="13330"/>
                    <a:pt x="26991" y="13330"/>
                    <a:pt x="26975" y="13330"/>
                  </a:cubicBezTo>
                  <a:cubicBezTo>
                    <a:pt x="26569" y="12894"/>
                    <a:pt x="26149" y="12491"/>
                    <a:pt x="25719" y="12119"/>
                  </a:cubicBezTo>
                  <a:cubicBezTo>
                    <a:pt x="25493" y="12177"/>
                    <a:pt x="25264" y="12228"/>
                    <a:pt x="25037" y="12286"/>
                  </a:cubicBezTo>
                  <a:cubicBezTo>
                    <a:pt x="24735" y="12039"/>
                    <a:pt x="24432" y="11812"/>
                    <a:pt x="24129" y="11605"/>
                  </a:cubicBezTo>
                  <a:cubicBezTo>
                    <a:pt x="24103" y="11267"/>
                    <a:pt x="23820" y="11001"/>
                    <a:pt x="23476" y="11001"/>
                  </a:cubicBezTo>
                  <a:lnTo>
                    <a:pt x="23154" y="11001"/>
                  </a:lnTo>
                  <a:cubicBezTo>
                    <a:pt x="21569" y="10120"/>
                    <a:pt x="20003" y="9725"/>
                    <a:pt x="18554" y="9625"/>
                  </a:cubicBezTo>
                  <a:lnTo>
                    <a:pt x="19398" y="8161"/>
                  </a:lnTo>
                  <a:lnTo>
                    <a:pt x="22547" y="7471"/>
                  </a:lnTo>
                  <a:lnTo>
                    <a:pt x="24118" y="7471"/>
                  </a:lnTo>
                  <a:cubicBezTo>
                    <a:pt x="24480" y="7471"/>
                    <a:pt x="24773" y="7179"/>
                    <a:pt x="24773" y="6816"/>
                  </a:cubicBezTo>
                  <a:cubicBezTo>
                    <a:pt x="24773" y="6455"/>
                    <a:pt x="24480" y="6163"/>
                    <a:pt x="24118" y="6163"/>
                  </a:cubicBezTo>
                  <a:lnTo>
                    <a:pt x="23131" y="6163"/>
                  </a:lnTo>
                  <a:lnTo>
                    <a:pt x="23131" y="4870"/>
                  </a:lnTo>
                  <a:cubicBezTo>
                    <a:pt x="23131" y="4508"/>
                    <a:pt x="22837" y="4215"/>
                    <a:pt x="22476" y="4215"/>
                  </a:cubicBezTo>
                  <a:cubicBezTo>
                    <a:pt x="22114" y="4215"/>
                    <a:pt x="21821" y="4508"/>
                    <a:pt x="21821" y="4870"/>
                  </a:cubicBezTo>
                  <a:lnTo>
                    <a:pt x="21821" y="6290"/>
                  </a:lnTo>
                  <a:lnTo>
                    <a:pt x="19631" y="6770"/>
                  </a:lnTo>
                  <a:lnTo>
                    <a:pt x="19631" y="1692"/>
                  </a:lnTo>
                  <a:lnTo>
                    <a:pt x="20833" y="1273"/>
                  </a:lnTo>
                  <a:cubicBezTo>
                    <a:pt x="21175" y="1155"/>
                    <a:pt x="21356" y="782"/>
                    <a:pt x="21236" y="441"/>
                  </a:cubicBezTo>
                  <a:cubicBezTo>
                    <a:pt x="21143" y="170"/>
                    <a:pt x="20890" y="0"/>
                    <a:pt x="20619" y="0"/>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a:off x="4140475" y="1359350"/>
              <a:ext cx="869875" cy="675100"/>
            </a:xfrm>
            <a:custGeom>
              <a:avLst/>
              <a:gdLst/>
              <a:ahLst/>
              <a:cxnLst/>
              <a:rect l="l" t="t" r="r" b="b"/>
              <a:pathLst>
                <a:path w="34795" h="27004" extrusionOk="0">
                  <a:moveTo>
                    <a:pt x="17210" y="1"/>
                  </a:moveTo>
                  <a:cubicBezTo>
                    <a:pt x="13430" y="1"/>
                    <a:pt x="10614" y="1879"/>
                    <a:pt x="10614" y="1879"/>
                  </a:cubicBezTo>
                  <a:cubicBezTo>
                    <a:pt x="10241" y="1829"/>
                    <a:pt x="9872" y="1805"/>
                    <a:pt x="9508" y="1805"/>
                  </a:cubicBezTo>
                  <a:cubicBezTo>
                    <a:pt x="4301" y="1805"/>
                    <a:pt x="60" y="6751"/>
                    <a:pt x="132" y="11888"/>
                  </a:cubicBezTo>
                  <a:lnTo>
                    <a:pt x="132" y="14404"/>
                  </a:lnTo>
                  <a:cubicBezTo>
                    <a:pt x="0" y="17372"/>
                    <a:pt x="1734" y="20087"/>
                    <a:pt x="3386" y="22414"/>
                  </a:cubicBezTo>
                  <a:lnTo>
                    <a:pt x="2663" y="25788"/>
                  </a:lnTo>
                  <a:cubicBezTo>
                    <a:pt x="2529" y="26414"/>
                    <a:pt x="3006" y="27003"/>
                    <a:pt x="3646" y="27003"/>
                  </a:cubicBezTo>
                  <a:lnTo>
                    <a:pt x="5553" y="27003"/>
                  </a:lnTo>
                  <a:cubicBezTo>
                    <a:pt x="6071" y="27003"/>
                    <a:pt x="6567" y="26789"/>
                    <a:pt x="6921" y="26411"/>
                  </a:cubicBezTo>
                  <a:lnTo>
                    <a:pt x="11507" y="21513"/>
                  </a:lnTo>
                  <a:lnTo>
                    <a:pt x="25428" y="21513"/>
                  </a:lnTo>
                  <a:cubicBezTo>
                    <a:pt x="28624" y="21513"/>
                    <a:pt x="29525" y="18400"/>
                    <a:pt x="29525" y="18400"/>
                  </a:cubicBezTo>
                  <a:cubicBezTo>
                    <a:pt x="29525" y="18400"/>
                    <a:pt x="34794" y="17420"/>
                    <a:pt x="34231" y="10919"/>
                  </a:cubicBezTo>
                  <a:cubicBezTo>
                    <a:pt x="33687" y="4649"/>
                    <a:pt x="27735" y="4301"/>
                    <a:pt x="26421" y="4301"/>
                  </a:cubicBezTo>
                  <a:cubicBezTo>
                    <a:pt x="26257" y="4301"/>
                    <a:pt x="26165" y="4306"/>
                    <a:pt x="26165" y="4306"/>
                  </a:cubicBezTo>
                  <a:cubicBezTo>
                    <a:pt x="23141" y="971"/>
                    <a:pt x="19927" y="1"/>
                    <a:pt x="17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a:off x="4193600" y="1455550"/>
              <a:ext cx="340300" cy="309200"/>
            </a:xfrm>
            <a:custGeom>
              <a:avLst/>
              <a:gdLst/>
              <a:ahLst/>
              <a:cxnLst/>
              <a:rect l="l" t="t" r="r" b="b"/>
              <a:pathLst>
                <a:path w="13612" h="12368" extrusionOk="0">
                  <a:moveTo>
                    <a:pt x="8957" y="1"/>
                  </a:moveTo>
                  <a:cubicBezTo>
                    <a:pt x="8600" y="1"/>
                    <a:pt x="8231" y="38"/>
                    <a:pt x="7854" y="121"/>
                  </a:cubicBezTo>
                  <a:cubicBezTo>
                    <a:pt x="5545" y="569"/>
                    <a:pt x="4181" y="1949"/>
                    <a:pt x="3741" y="4233"/>
                  </a:cubicBezTo>
                  <a:cubicBezTo>
                    <a:pt x="3255" y="6149"/>
                    <a:pt x="4801" y="8087"/>
                    <a:pt x="2360" y="9362"/>
                  </a:cubicBezTo>
                  <a:cubicBezTo>
                    <a:pt x="2341" y="9364"/>
                    <a:pt x="2321" y="9364"/>
                    <a:pt x="2299" y="9364"/>
                  </a:cubicBezTo>
                  <a:cubicBezTo>
                    <a:pt x="1979" y="9364"/>
                    <a:pt x="1336" y="9185"/>
                    <a:pt x="824" y="9185"/>
                  </a:cubicBezTo>
                  <a:cubicBezTo>
                    <a:pt x="418" y="9185"/>
                    <a:pt x="94" y="9297"/>
                    <a:pt x="76" y="9701"/>
                  </a:cubicBezTo>
                  <a:cubicBezTo>
                    <a:pt x="1" y="10489"/>
                    <a:pt x="1256" y="10329"/>
                    <a:pt x="1724" y="10432"/>
                  </a:cubicBezTo>
                  <a:lnTo>
                    <a:pt x="1419" y="11653"/>
                  </a:lnTo>
                  <a:cubicBezTo>
                    <a:pt x="1301" y="12083"/>
                    <a:pt x="1654" y="12367"/>
                    <a:pt x="1994" y="12367"/>
                  </a:cubicBezTo>
                  <a:cubicBezTo>
                    <a:pt x="2221" y="12367"/>
                    <a:pt x="2442" y="12241"/>
                    <a:pt x="2515" y="11948"/>
                  </a:cubicBezTo>
                  <a:cubicBezTo>
                    <a:pt x="2830" y="9733"/>
                    <a:pt x="3456" y="10469"/>
                    <a:pt x="4413" y="8962"/>
                  </a:cubicBezTo>
                  <a:cubicBezTo>
                    <a:pt x="4902" y="9781"/>
                    <a:pt x="5585" y="11885"/>
                    <a:pt x="6557" y="11885"/>
                  </a:cubicBezTo>
                  <a:cubicBezTo>
                    <a:pt x="6661" y="11885"/>
                    <a:pt x="6770" y="11860"/>
                    <a:pt x="6882" y="11807"/>
                  </a:cubicBezTo>
                  <a:cubicBezTo>
                    <a:pt x="7122" y="11607"/>
                    <a:pt x="7155" y="11248"/>
                    <a:pt x="6954" y="11009"/>
                  </a:cubicBezTo>
                  <a:cubicBezTo>
                    <a:pt x="5378" y="9120"/>
                    <a:pt x="4513" y="6596"/>
                    <a:pt x="4855" y="4442"/>
                  </a:cubicBezTo>
                  <a:cubicBezTo>
                    <a:pt x="5317" y="2188"/>
                    <a:pt x="7139" y="1147"/>
                    <a:pt x="8961" y="1147"/>
                  </a:cubicBezTo>
                  <a:cubicBezTo>
                    <a:pt x="10270" y="1147"/>
                    <a:pt x="11579" y="1685"/>
                    <a:pt x="12384" y="2697"/>
                  </a:cubicBezTo>
                  <a:cubicBezTo>
                    <a:pt x="12501" y="2843"/>
                    <a:pt x="12646" y="2903"/>
                    <a:pt x="12789" y="2903"/>
                  </a:cubicBezTo>
                  <a:cubicBezTo>
                    <a:pt x="13209" y="2903"/>
                    <a:pt x="13611" y="2383"/>
                    <a:pt x="13252" y="1969"/>
                  </a:cubicBezTo>
                  <a:cubicBezTo>
                    <a:pt x="12650" y="1216"/>
                    <a:pt x="11002" y="1"/>
                    <a:pt x="8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a:off x="4126300" y="1404200"/>
              <a:ext cx="891400" cy="644400"/>
            </a:xfrm>
            <a:custGeom>
              <a:avLst/>
              <a:gdLst/>
              <a:ahLst/>
              <a:cxnLst/>
              <a:rect l="l" t="t" r="r" b="b"/>
              <a:pathLst>
                <a:path w="35656" h="25776" extrusionOk="0">
                  <a:moveTo>
                    <a:pt x="7091" y="1"/>
                  </a:moveTo>
                  <a:cubicBezTo>
                    <a:pt x="7024" y="1"/>
                    <a:pt x="6956" y="13"/>
                    <a:pt x="6890" y="38"/>
                  </a:cubicBezTo>
                  <a:cubicBezTo>
                    <a:pt x="2915" y="1555"/>
                    <a:pt x="74" y="5786"/>
                    <a:pt x="133" y="10098"/>
                  </a:cubicBezTo>
                  <a:lnTo>
                    <a:pt x="133" y="12597"/>
                  </a:lnTo>
                  <a:cubicBezTo>
                    <a:pt x="1" y="15656"/>
                    <a:pt x="1695" y="18399"/>
                    <a:pt x="3347" y="20745"/>
                  </a:cubicBezTo>
                  <a:lnTo>
                    <a:pt x="2675" y="23875"/>
                  </a:lnTo>
                  <a:cubicBezTo>
                    <a:pt x="2565" y="24391"/>
                    <a:pt x="2717" y="24925"/>
                    <a:pt x="3093" y="25307"/>
                  </a:cubicBezTo>
                  <a:cubicBezTo>
                    <a:pt x="3395" y="25615"/>
                    <a:pt x="3817" y="25775"/>
                    <a:pt x="4248" y="25775"/>
                  </a:cubicBezTo>
                  <a:lnTo>
                    <a:pt x="6120" y="25775"/>
                  </a:lnTo>
                  <a:cubicBezTo>
                    <a:pt x="6792" y="25775"/>
                    <a:pt x="7442" y="25494"/>
                    <a:pt x="7902" y="25003"/>
                  </a:cubicBezTo>
                  <a:lnTo>
                    <a:pt x="12319" y="20286"/>
                  </a:lnTo>
                  <a:lnTo>
                    <a:pt x="25995" y="20286"/>
                  </a:lnTo>
                  <a:cubicBezTo>
                    <a:pt x="27479" y="20286"/>
                    <a:pt x="28755" y="19674"/>
                    <a:pt x="29683" y="18516"/>
                  </a:cubicBezTo>
                  <a:cubicBezTo>
                    <a:pt x="30124" y="17967"/>
                    <a:pt x="30387" y="17415"/>
                    <a:pt x="30522" y="17081"/>
                  </a:cubicBezTo>
                  <a:cubicBezTo>
                    <a:pt x="34617" y="15816"/>
                    <a:pt x="35656" y="12097"/>
                    <a:pt x="35363" y="9094"/>
                  </a:cubicBezTo>
                  <a:cubicBezTo>
                    <a:pt x="35363" y="9087"/>
                    <a:pt x="35362" y="9080"/>
                    <a:pt x="35361" y="9073"/>
                  </a:cubicBezTo>
                  <a:cubicBezTo>
                    <a:pt x="35020" y="5144"/>
                    <a:pt x="32663" y="3410"/>
                    <a:pt x="30745" y="2647"/>
                  </a:cubicBezTo>
                  <a:cubicBezTo>
                    <a:pt x="29178" y="2023"/>
                    <a:pt x="27672" y="1939"/>
                    <a:pt x="27025" y="1939"/>
                  </a:cubicBezTo>
                  <a:cubicBezTo>
                    <a:pt x="27008" y="1939"/>
                    <a:pt x="26992" y="1939"/>
                    <a:pt x="26976" y="1939"/>
                  </a:cubicBezTo>
                  <a:cubicBezTo>
                    <a:pt x="26570" y="1503"/>
                    <a:pt x="26150" y="1100"/>
                    <a:pt x="25720" y="728"/>
                  </a:cubicBezTo>
                  <a:cubicBezTo>
                    <a:pt x="25269" y="842"/>
                    <a:pt x="24808" y="937"/>
                    <a:pt x="24371" y="1092"/>
                  </a:cubicBezTo>
                  <a:cubicBezTo>
                    <a:pt x="24800" y="1422"/>
                    <a:pt x="25223" y="1787"/>
                    <a:pt x="25632" y="2189"/>
                  </a:cubicBezTo>
                  <a:cubicBezTo>
                    <a:pt x="25285" y="2295"/>
                    <a:pt x="24879" y="2447"/>
                    <a:pt x="24461" y="2659"/>
                  </a:cubicBezTo>
                  <a:cubicBezTo>
                    <a:pt x="22932" y="3433"/>
                    <a:pt x="21974" y="4639"/>
                    <a:pt x="21686" y="6145"/>
                  </a:cubicBezTo>
                  <a:cubicBezTo>
                    <a:pt x="21637" y="6407"/>
                    <a:pt x="21771" y="6677"/>
                    <a:pt x="22015" y="6783"/>
                  </a:cubicBezTo>
                  <a:cubicBezTo>
                    <a:pt x="22090" y="6816"/>
                    <a:pt x="22167" y="6830"/>
                    <a:pt x="22241" y="6830"/>
                  </a:cubicBezTo>
                  <a:cubicBezTo>
                    <a:pt x="22509" y="6830"/>
                    <a:pt x="22747" y="6640"/>
                    <a:pt x="22798" y="6368"/>
                  </a:cubicBezTo>
                  <a:cubicBezTo>
                    <a:pt x="23084" y="4229"/>
                    <a:pt x="25695" y="3205"/>
                    <a:pt x="26787" y="3077"/>
                  </a:cubicBezTo>
                  <a:cubicBezTo>
                    <a:pt x="26817" y="3076"/>
                    <a:pt x="26881" y="3074"/>
                    <a:pt x="26974" y="3074"/>
                  </a:cubicBezTo>
                  <a:cubicBezTo>
                    <a:pt x="27495" y="3074"/>
                    <a:pt x="28918" y="3133"/>
                    <a:pt x="30359" y="3714"/>
                  </a:cubicBezTo>
                  <a:cubicBezTo>
                    <a:pt x="32437" y="4552"/>
                    <a:pt x="33697" y="6097"/>
                    <a:pt x="34115" y="8313"/>
                  </a:cubicBezTo>
                  <a:cubicBezTo>
                    <a:pt x="33913" y="8275"/>
                    <a:pt x="33719" y="8257"/>
                    <a:pt x="33534" y="8257"/>
                  </a:cubicBezTo>
                  <a:cubicBezTo>
                    <a:pt x="32683" y="8257"/>
                    <a:pt x="32000" y="8638"/>
                    <a:pt x="31433" y="9223"/>
                  </a:cubicBezTo>
                  <a:cubicBezTo>
                    <a:pt x="31211" y="9453"/>
                    <a:pt x="31237" y="9824"/>
                    <a:pt x="31482" y="10028"/>
                  </a:cubicBezTo>
                  <a:cubicBezTo>
                    <a:pt x="31585" y="10113"/>
                    <a:pt x="31709" y="10155"/>
                    <a:pt x="31833" y="10155"/>
                  </a:cubicBezTo>
                  <a:cubicBezTo>
                    <a:pt x="31990" y="10155"/>
                    <a:pt x="32146" y="10088"/>
                    <a:pt x="32256" y="9960"/>
                  </a:cubicBezTo>
                  <a:cubicBezTo>
                    <a:pt x="32457" y="9723"/>
                    <a:pt x="32631" y="9589"/>
                    <a:pt x="32880" y="9493"/>
                  </a:cubicBezTo>
                  <a:cubicBezTo>
                    <a:pt x="33076" y="9420"/>
                    <a:pt x="33282" y="9383"/>
                    <a:pt x="33499" y="9383"/>
                  </a:cubicBezTo>
                  <a:cubicBezTo>
                    <a:pt x="33739" y="9383"/>
                    <a:pt x="33992" y="9428"/>
                    <a:pt x="34256" y="9519"/>
                  </a:cubicBezTo>
                  <a:cubicBezTo>
                    <a:pt x="34487" y="13726"/>
                    <a:pt x="32052" y="15280"/>
                    <a:pt x="30758" y="15805"/>
                  </a:cubicBezTo>
                  <a:cubicBezTo>
                    <a:pt x="30893" y="11793"/>
                    <a:pt x="28870" y="10502"/>
                    <a:pt x="25631" y="9806"/>
                  </a:cubicBezTo>
                  <a:cubicBezTo>
                    <a:pt x="26905" y="8937"/>
                    <a:pt x="27261" y="7657"/>
                    <a:pt x="27280" y="7586"/>
                  </a:cubicBezTo>
                  <a:cubicBezTo>
                    <a:pt x="27360" y="7285"/>
                    <a:pt x="27182" y="6977"/>
                    <a:pt x="26881" y="6895"/>
                  </a:cubicBezTo>
                  <a:cubicBezTo>
                    <a:pt x="26831" y="6882"/>
                    <a:pt x="26782" y="6876"/>
                    <a:pt x="26733" y="6876"/>
                  </a:cubicBezTo>
                  <a:cubicBezTo>
                    <a:pt x="26484" y="6876"/>
                    <a:pt x="26255" y="7041"/>
                    <a:pt x="26185" y="7292"/>
                  </a:cubicBezTo>
                  <a:cubicBezTo>
                    <a:pt x="26167" y="7356"/>
                    <a:pt x="25734" y="8840"/>
                    <a:pt x="24017" y="9312"/>
                  </a:cubicBezTo>
                  <a:cubicBezTo>
                    <a:pt x="21714" y="8528"/>
                    <a:pt x="20236" y="7546"/>
                    <a:pt x="19882" y="5372"/>
                  </a:cubicBezTo>
                  <a:cubicBezTo>
                    <a:pt x="19837" y="5094"/>
                    <a:pt x="19596" y="4896"/>
                    <a:pt x="19323" y="4896"/>
                  </a:cubicBezTo>
                  <a:cubicBezTo>
                    <a:pt x="19293" y="4896"/>
                    <a:pt x="19262" y="4899"/>
                    <a:pt x="19231" y="4904"/>
                  </a:cubicBezTo>
                  <a:cubicBezTo>
                    <a:pt x="18922" y="4954"/>
                    <a:pt x="18713" y="5245"/>
                    <a:pt x="18763" y="5554"/>
                  </a:cubicBezTo>
                  <a:cubicBezTo>
                    <a:pt x="19216" y="8337"/>
                    <a:pt x="21138" y="9538"/>
                    <a:pt x="23795" y="10429"/>
                  </a:cubicBezTo>
                  <a:cubicBezTo>
                    <a:pt x="29091" y="11722"/>
                    <a:pt x="29915" y="12744"/>
                    <a:pt x="29542" y="16463"/>
                  </a:cubicBezTo>
                  <a:cubicBezTo>
                    <a:pt x="29475" y="16676"/>
                    <a:pt x="28628" y="19152"/>
                    <a:pt x="25995" y="19152"/>
                  </a:cubicBezTo>
                  <a:lnTo>
                    <a:pt x="12074" y="19152"/>
                  </a:lnTo>
                  <a:cubicBezTo>
                    <a:pt x="11917" y="19152"/>
                    <a:pt x="11767" y="19217"/>
                    <a:pt x="11660" y="19331"/>
                  </a:cubicBezTo>
                  <a:lnTo>
                    <a:pt x="7074" y="24228"/>
                  </a:lnTo>
                  <a:cubicBezTo>
                    <a:pt x="6827" y="24492"/>
                    <a:pt x="6481" y="24642"/>
                    <a:pt x="6120" y="24642"/>
                  </a:cubicBezTo>
                  <a:lnTo>
                    <a:pt x="4213" y="24642"/>
                  </a:lnTo>
                  <a:cubicBezTo>
                    <a:pt x="4031" y="24642"/>
                    <a:pt x="3922" y="24540"/>
                    <a:pt x="3873" y="24479"/>
                  </a:cubicBezTo>
                  <a:cubicBezTo>
                    <a:pt x="3823" y="24419"/>
                    <a:pt x="3747" y="24291"/>
                    <a:pt x="3785" y="24113"/>
                  </a:cubicBezTo>
                  <a:lnTo>
                    <a:pt x="4421" y="21144"/>
                  </a:lnTo>
                  <a:cubicBezTo>
                    <a:pt x="5302" y="21003"/>
                    <a:pt x="7200" y="20422"/>
                    <a:pt x="8209" y="18001"/>
                  </a:cubicBezTo>
                  <a:cubicBezTo>
                    <a:pt x="8329" y="17712"/>
                    <a:pt x="8192" y="17380"/>
                    <a:pt x="7904" y="17259"/>
                  </a:cubicBezTo>
                  <a:cubicBezTo>
                    <a:pt x="7832" y="17230"/>
                    <a:pt x="7759" y="17216"/>
                    <a:pt x="7686" y="17216"/>
                  </a:cubicBezTo>
                  <a:cubicBezTo>
                    <a:pt x="7464" y="17216"/>
                    <a:pt x="7253" y="17347"/>
                    <a:pt x="7162" y="17565"/>
                  </a:cubicBezTo>
                  <a:cubicBezTo>
                    <a:pt x="6352" y="19507"/>
                    <a:pt x="4849" y="19934"/>
                    <a:pt x="4228" y="20027"/>
                  </a:cubicBezTo>
                  <a:cubicBezTo>
                    <a:pt x="2697" y="17847"/>
                    <a:pt x="1146" y="15320"/>
                    <a:pt x="1265" y="12635"/>
                  </a:cubicBezTo>
                  <a:cubicBezTo>
                    <a:pt x="1266" y="12627"/>
                    <a:pt x="1266" y="12618"/>
                    <a:pt x="1266" y="12610"/>
                  </a:cubicBezTo>
                  <a:lnTo>
                    <a:pt x="1266" y="10094"/>
                  </a:lnTo>
                  <a:lnTo>
                    <a:pt x="1266" y="10086"/>
                  </a:lnTo>
                  <a:cubicBezTo>
                    <a:pt x="1212" y="6231"/>
                    <a:pt x="3747" y="2451"/>
                    <a:pt x="7294" y="1097"/>
                  </a:cubicBezTo>
                  <a:cubicBezTo>
                    <a:pt x="7586" y="986"/>
                    <a:pt x="7733" y="658"/>
                    <a:pt x="7621" y="366"/>
                  </a:cubicBezTo>
                  <a:cubicBezTo>
                    <a:pt x="7535" y="140"/>
                    <a:pt x="7319" y="1"/>
                    <a:pt x="7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a:off x="4666275" y="1779350"/>
              <a:ext cx="86375" cy="32600"/>
            </a:xfrm>
            <a:custGeom>
              <a:avLst/>
              <a:gdLst/>
              <a:ahLst/>
              <a:cxnLst/>
              <a:rect l="l" t="t" r="r" b="b"/>
              <a:pathLst>
                <a:path w="3455" h="1304" extrusionOk="0">
                  <a:moveTo>
                    <a:pt x="610" y="1"/>
                  </a:moveTo>
                  <a:cubicBezTo>
                    <a:pt x="334" y="1"/>
                    <a:pt x="92" y="202"/>
                    <a:pt x="49" y="482"/>
                  </a:cubicBezTo>
                  <a:cubicBezTo>
                    <a:pt x="1" y="792"/>
                    <a:pt x="214" y="1081"/>
                    <a:pt x="523" y="1128"/>
                  </a:cubicBezTo>
                  <a:cubicBezTo>
                    <a:pt x="1280" y="1244"/>
                    <a:pt x="2075" y="1303"/>
                    <a:pt x="2888" y="1303"/>
                  </a:cubicBezTo>
                  <a:cubicBezTo>
                    <a:pt x="3201" y="1303"/>
                    <a:pt x="3455" y="1050"/>
                    <a:pt x="3455" y="736"/>
                  </a:cubicBezTo>
                  <a:cubicBezTo>
                    <a:pt x="3455" y="423"/>
                    <a:pt x="3200" y="170"/>
                    <a:pt x="2888" y="170"/>
                  </a:cubicBezTo>
                  <a:cubicBezTo>
                    <a:pt x="2133" y="170"/>
                    <a:pt x="1395" y="115"/>
                    <a:pt x="696" y="7"/>
                  </a:cubicBezTo>
                  <a:cubicBezTo>
                    <a:pt x="667" y="3"/>
                    <a:pt x="638"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1"/>
            <p:cNvSpPr/>
            <p:nvPr/>
          </p:nvSpPr>
          <p:spPr>
            <a:xfrm>
              <a:off x="4419375" y="1566350"/>
              <a:ext cx="214150" cy="252450"/>
            </a:xfrm>
            <a:custGeom>
              <a:avLst/>
              <a:gdLst/>
              <a:ahLst/>
              <a:cxnLst/>
              <a:rect l="l" t="t" r="r" b="b"/>
              <a:pathLst>
                <a:path w="8566" h="10098" extrusionOk="0">
                  <a:moveTo>
                    <a:pt x="630" y="1"/>
                  </a:moveTo>
                  <a:cubicBezTo>
                    <a:pt x="581" y="1"/>
                    <a:pt x="531" y="7"/>
                    <a:pt x="481" y="21"/>
                  </a:cubicBezTo>
                  <a:cubicBezTo>
                    <a:pt x="179" y="102"/>
                    <a:pt x="0" y="414"/>
                    <a:pt x="82" y="716"/>
                  </a:cubicBezTo>
                  <a:cubicBezTo>
                    <a:pt x="99" y="777"/>
                    <a:pt x="503" y="2243"/>
                    <a:pt x="1643" y="3989"/>
                  </a:cubicBezTo>
                  <a:cubicBezTo>
                    <a:pt x="2249" y="4918"/>
                    <a:pt x="3141" y="6032"/>
                    <a:pt x="4381" y="7034"/>
                  </a:cubicBezTo>
                  <a:cubicBezTo>
                    <a:pt x="3860" y="7474"/>
                    <a:pt x="3203" y="8233"/>
                    <a:pt x="2932" y="9403"/>
                  </a:cubicBezTo>
                  <a:cubicBezTo>
                    <a:pt x="2862" y="9708"/>
                    <a:pt x="3053" y="10013"/>
                    <a:pt x="3358" y="10083"/>
                  </a:cubicBezTo>
                  <a:cubicBezTo>
                    <a:pt x="3401" y="10092"/>
                    <a:pt x="3444" y="10098"/>
                    <a:pt x="3486" y="10098"/>
                  </a:cubicBezTo>
                  <a:cubicBezTo>
                    <a:pt x="3743" y="10098"/>
                    <a:pt x="3977" y="9921"/>
                    <a:pt x="4038" y="9658"/>
                  </a:cubicBezTo>
                  <a:cubicBezTo>
                    <a:pt x="4283" y="8592"/>
                    <a:pt x="4955" y="7992"/>
                    <a:pt x="5331" y="7730"/>
                  </a:cubicBezTo>
                  <a:cubicBezTo>
                    <a:pt x="6035" y="8195"/>
                    <a:pt x="6829" y="8615"/>
                    <a:pt x="7724" y="8953"/>
                  </a:cubicBezTo>
                  <a:cubicBezTo>
                    <a:pt x="7790" y="8978"/>
                    <a:pt x="7858" y="8989"/>
                    <a:pt x="7924" y="8989"/>
                  </a:cubicBezTo>
                  <a:cubicBezTo>
                    <a:pt x="8154" y="8989"/>
                    <a:pt x="8369" y="8850"/>
                    <a:pt x="8455" y="8623"/>
                  </a:cubicBezTo>
                  <a:cubicBezTo>
                    <a:pt x="8565" y="8330"/>
                    <a:pt x="8418" y="8002"/>
                    <a:pt x="8125" y="7892"/>
                  </a:cubicBezTo>
                  <a:cubicBezTo>
                    <a:pt x="5893" y="7052"/>
                    <a:pt x="3985" y="5501"/>
                    <a:pt x="2614" y="3403"/>
                  </a:cubicBezTo>
                  <a:cubicBezTo>
                    <a:pt x="1562" y="1803"/>
                    <a:pt x="1181" y="433"/>
                    <a:pt x="1177" y="419"/>
                  </a:cubicBezTo>
                  <a:cubicBezTo>
                    <a:pt x="1108" y="167"/>
                    <a:pt x="880"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1"/>
            <p:cNvSpPr/>
            <p:nvPr/>
          </p:nvSpPr>
          <p:spPr>
            <a:xfrm>
              <a:off x="4311100" y="1273475"/>
              <a:ext cx="140300" cy="160850"/>
            </a:xfrm>
            <a:custGeom>
              <a:avLst/>
              <a:gdLst/>
              <a:ahLst/>
              <a:cxnLst/>
              <a:rect l="l" t="t" r="r" b="b"/>
              <a:pathLst>
                <a:path w="5612" h="6434" extrusionOk="0">
                  <a:moveTo>
                    <a:pt x="2799" y="1"/>
                  </a:moveTo>
                  <a:cubicBezTo>
                    <a:pt x="2436" y="1"/>
                    <a:pt x="2144" y="293"/>
                    <a:pt x="2144" y="655"/>
                  </a:cubicBezTo>
                  <a:lnTo>
                    <a:pt x="2144" y="2282"/>
                  </a:lnTo>
                  <a:lnTo>
                    <a:pt x="655" y="2282"/>
                  </a:lnTo>
                  <a:cubicBezTo>
                    <a:pt x="294" y="2282"/>
                    <a:pt x="0" y="2576"/>
                    <a:pt x="0" y="2937"/>
                  </a:cubicBezTo>
                  <a:cubicBezTo>
                    <a:pt x="0" y="3298"/>
                    <a:pt x="294" y="3592"/>
                    <a:pt x="655" y="3592"/>
                  </a:cubicBezTo>
                  <a:lnTo>
                    <a:pt x="2465" y="3592"/>
                  </a:lnTo>
                  <a:lnTo>
                    <a:pt x="4341" y="6166"/>
                  </a:lnTo>
                  <a:cubicBezTo>
                    <a:pt x="4468" y="6341"/>
                    <a:pt x="4669" y="6434"/>
                    <a:pt x="4871" y="6434"/>
                  </a:cubicBezTo>
                  <a:cubicBezTo>
                    <a:pt x="5004" y="6434"/>
                    <a:pt x="5139" y="6393"/>
                    <a:pt x="5255" y="6309"/>
                  </a:cubicBezTo>
                  <a:cubicBezTo>
                    <a:pt x="5547" y="6095"/>
                    <a:pt x="5611" y="5686"/>
                    <a:pt x="5399" y="5395"/>
                  </a:cubicBezTo>
                  <a:lnTo>
                    <a:pt x="3453" y="2724"/>
                  </a:lnTo>
                  <a:lnTo>
                    <a:pt x="3453" y="655"/>
                  </a:lnTo>
                  <a:cubicBezTo>
                    <a:pt x="3453" y="293"/>
                    <a:pt x="3160" y="1"/>
                    <a:pt x="2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1"/>
            <p:cNvSpPr/>
            <p:nvPr/>
          </p:nvSpPr>
          <p:spPr>
            <a:xfrm>
              <a:off x="4381350" y="1127825"/>
              <a:ext cx="119650" cy="247925"/>
            </a:xfrm>
            <a:custGeom>
              <a:avLst/>
              <a:gdLst/>
              <a:ahLst/>
              <a:cxnLst/>
              <a:rect l="l" t="t" r="r" b="b"/>
              <a:pathLst>
                <a:path w="4786" h="9917" extrusionOk="0">
                  <a:moveTo>
                    <a:pt x="655" y="1"/>
                  </a:moveTo>
                  <a:cubicBezTo>
                    <a:pt x="292" y="1"/>
                    <a:pt x="0" y="294"/>
                    <a:pt x="0" y="656"/>
                  </a:cubicBezTo>
                  <a:cubicBezTo>
                    <a:pt x="0" y="1017"/>
                    <a:pt x="293" y="1310"/>
                    <a:pt x="655" y="1310"/>
                  </a:cubicBezTo>
                  <a:lnTo>
                    <a:pt x="1554" y="1310"/>
                  </a:lnTo>
                  <a:lnTo>
                    <a:pt x="3457" y="3213"/>
                  </a:lnTo>
                  <a:cubicBezTo>
                    <a:pt x="3470" y="3225"/>
                    <a:pt x="3477" y="3243"/>
                    <a:pt x="3477" y="3261"/>
                  </a:cubicBezTo>
                  <a:lnTo>
                    <a:pt x="3477" y="9262"/>
                  </a:lnTo>
                  <a:cubicBezTo>
                    <a:pt x="3476" y="9624"/>
                    <a:pt x="3769" y="9916"/>
                    <a:pt x="4131" y="9916"/>
                  </a:cubicBezTo>
                  <a:cubicBezTo>
                    <a:pt x="4493" y="9916"/>
                    <a:pt x="4786" y="9624"/>
                    <a:pt x="4786" y="9263"/>
                  </a:cubicBezTo>
                  <a:lnTo>
                    <a:pt x="4786" y="3261"/>
                  </a:lnTo>
                  <a:cubicBezTo>
                    <a:pt x="4786" y="2893"/>
                    <a:pt x="4643" y="2548"/>
                    <a:pt x="4382" y="2288"/>
                  </a:cubicBezTo>
                  <a:lnTo>
                    <a:pt x="2448" y="353"/>
                  </a:lnTo>
                  <a:cubicBezTo>
                    <a:pt x="2221" y="127"/>
                    <a:pt x="1920" y="1"/>
                    <a:pt x="1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1"/>
            <p:cNvSpPr/>
            <p:nvPr/>
          </p:nvSpPr>
          <p:spPr>
            <a:xfrm>
              <a:off x="4596750" y="1394450"/>
              <a:ext cx="132850" cy="87625"/>
            </a:xfrm>
            <a:custGeom>
              <a:avLst/>
              <a:gdLst/>
              <a:ahLst/>
              <a:cxnLst/>
              <a:rect l="l" t="t" r="r" b="b"/>
              <a:pathLst>
                <a:path w="5314" h="3505" extrusionOk="0">
                  <a:moveTo>
                    <a:pt x="3094" y="0"/>
                  </a:moveTo>
                  <a:cubicBezTo>
                    <a:pt x="2652" y="0"/>
                    <a:pt x="2230" y="189"/>
                    <a:pt x="1935" y="519"/>
                  </a:cubicBezTo>
                  <a:lnTo>
                    <a:pt x="242" y="2413"/>
                  </a:lnTo>
                  <a:cubicBezTo>
                    <a:pt x="1" y="2682"/>
                    <a:pt x="25" y="3097"/>
                    <a:pt x="294" y="3338"/>
                  </a:cubicBezTo>
                  <a:cubicBezTo>
                    <a:pt x="419" y="3449"/>
                    <a:pt x="575" y="3505"/>
                    <a:pt x="730" y="3505"/>
                  </a:cubicBezTo>
                  <a:cubicBezTo>
                    <a:pt x="910" y="3505"/>
                    <a:pt x="1089" y="3430"/>
                    <a:pt x="1218" y="3286"/>
                  </a:cubicBezTo>
                  <a:lnTo>
                    <a:pt x="2912" y="1392"/>
                  </a:lnTo>
                  <a:cubicBezTo>
                    <a:pt x="2958" y="1339"/>
                    <a:pt x="3025" y="1310"/>
                    <a:pt x="3095" y="1310"/>
                  </a:cubicBezTo>
                  <a:lnTo>
                    <a:pt x="4659" y="1310"/>
                  </a:lnTo>
                  <a:cubicBezTo>
                    <a:pt x="5021" y="1310"/>
                    <a:pt x="5314" y="1017"/>
                    <a:pt x="5314" y="655"/>
                  </a:cubicBezTo>
                  <a:cubicBezTo>
                    <a:pt x="5314" y="294"/>
                    <a:pt x="5021" y="0"/>
                    <a:pt x="4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1"/>
            <p:cNvSpPr/>
            <p:nvPr/>
          </p:nvSpPr>
          <p:spPr>
            <a:xfrm>
              <a:off x="4528425" y="1119425"/>
              <a:ext cx="217250" cy="298850"/>
            </a:xfrm>
            <a:custGeom>
              <a:avLst/>
              <a:gdLst/>
              <a:ahLst/>
              <a:cxnLst/>
              <a:rect l="l" t="t" r="r" b="b"/>
              <a:pathLst>
                <a:path w="8690" h="11954" extrusionOk="0">
                  <a:moveTo>
                    <a:pt x="4535" y="0"/>
                  </a:moveTo>
                  <a:cubicBezTo>
                    <a:pt x="4464" y="0"/>
                    <a:pt x="4391" y="12"/>
                    <a:pt x="4320" y="37"/>
                  </a:cubicBezTo>
                  <a:lnTo>
                    <a:pt x="3078" y="469"/>
                  </a:lnTo>
                  <a:cubicBezTo>
                    <a:pt x="2574" y="644"/>
                    <a:pt x="2237" y="1118"/>
                    <a:pt x="2237" y="1652"/>
                  </a:cubicBezTo>
                  <a:lnTo>
                    <a:pt x="2237" y="7409"/>
                  </a:lnTo>
                  <a:lnTo>
                    <a:pt x="182" y="10971"/>
                  </a:lnTo>
                  <a:cubicBezTo>
                    <a:pt x="0" y="11284"/>
                    <a:pt x="108" y="11685"/>
                    <a:pt x="422" y="11866"/>
                  </a:cubicBezTo>
                  <a:cubicBezTo>
                    <a:pt x="524" y="11925"/>
                    <a:pt x="637" y="11954"/>
                    <a:pt x="748" y="11954"/>
                  </a:cubicBezTo>
                  <a:cubicBezTo>
                    <a:pt x="975" y="11954"/>
                    <a:pt x="1195" y="11836"/>
                    <a:pt x="1316" y="11626"/>
                  </a:cubicBezTo>
                  <a:lnTo>
                    <a:pt x="3314" y="8161"/>
                  </a:lnTo>
                  <a:lnTo>
                    <a:pt x="6463" y="7471"/>
                  </a:lnTo>
                  <a:lnTo>
                    <a:pt x="8034" y="7471"/>
                  </a:lnTo>
                  <a:cubicBezTo>
                    <a:pt x="8396" y="7471"/>
                    <a:pt x="8689" y="7179"/>
                    <a:pt x="8689" y="6816"/>
                  </a:cubicBezTo>
                  <a:cubicBezTo>
                    <a:pt x="8689" y="6455"/>
                    <a:pt x="8396" y="6163"/>
                    <a:pt x="8034" y="6163"/>
                  </a:cubicBezTo>
                  <a:lnTo>
                    <a:pt x="7047" y="6163"/>
                  </a:lnTo>
                  <a:lnTo>
                    <a:pt x="7047" y="4870"/>
                  </a:lnTo>
                  <a:cubicBezTo>
                    <a:pt x="7047" y="4508"/>
                    <a:pt x="6753" y="4215"/>
                    <a:pt x="6392" y="4215"/>
                  </a:cubicBezTo>
                  <a:cubicBezTo>
                    <a:pt x="6030" y="4215"/>
                    <a:pt x="5737" y="4508"/>
                    <a:pt x="5737" y="4870"/>
                  </a:cubicBezTo>
                  <a:lnTo>
                    <a:pt x="5737" y="6290"/>
                  </a:lnTo>
                  <a:lnTo>
                    <a:pt x="3547" y="6770"/>
                  </a:lnTo>
                  <a:lnTo>
                    <a:pt x="3547" y="1691"/>
                  </a:lnTo>
                  <a:lnTo>
                    <a:pt x="4749" y="1273"/>
                  </a:lnTo>
                  <a:cubicBezTo>
                    <a:pt x="5091" y="1155"/>
                    <a:pt x="5272" y="782"/>
                    <a:pt x="5152" y="441"/>
                  </a:cubicBezTo>
                  <a:cubicBezTo>
                    <a:pt x="5059" y="170"/>
                    <a:pt x="4806" y="0"/>
                    <a:pt x="4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4D4CEC2D-6495-49E4-B52A-F4F40F21EE88}"/>
              </a:ext>
            </a:extLst>
          </p:cNvPr>
          <p:cNvSpPr txBox="1"/>
          <p:nvPr/>
        </p:nvSpPr>
        <p:spPr>
          <a:xfrm>
            <a:off x="451534" y="734959"/>
            <a:ext cx="5865447" cy="537391"/>
          </a:xfrm>
          <a:prstGeom prst="rect">
            <a:avLst/>
          </a:prstGeom>
          <a:noFill/>
        </p:spPr>
        <p:txBody>
          <a:bodyPr wrap="square">
            <a:spAutoFit/>
          </a:bodyPr>
          <a:lstStyle/>
          <a:p>
            <a:pPr algn="just">
              <a:lnSpc>
                <a:spcPct val="150000"/>
              </a:lnSpc>
              <a:spcBef>
                <a:spcPts val="100"/>
              </a:spcBef>
              <a:spcAft>
                <a:spcPts val="100"/>
              </a:spcAft>
            </a:pPr>
            <a:r>
              <a:rPr lang="vi-VN" sz="2200" b="1" dirty="0">
                <a:effectLst/>
                <a:latin typeface="+mn-lt"/>
                <a:ea typeface="Times New Roman" panose="02020603050405020304" pitchFamily="18" charset="0"/>
              </a:rPr>
              <a:t>1. Cấu tạo và chức năng của hệ thần kinh</a:t>
            </a:r>
            <a:endParaRPr lang="en-US" sz="2200" dirty="0">
              <a:effectLst/>
              <a:latin typeface="+mn-lt"/>
              <a:ea typeface="Calibri" panose="020F0502020204030204" pitchFamily="34" charset="0"/>
            </a:endParaRPr>
          </a:p>
        </p:txBody>
      </p:sp>
      <p:grpSp>
        <p:nvGrpSpPr>
          <p:cNvPr id="2" name="Group 1">
            <a:extLst>
              <a:ext uri="{FF2B5EF4-FFF2-40B4-BE49-F238E27FC236}">
                <a16:creationId xmlns:a16="http://schemas.microsoft.com/office/drawing/2014/main" id="{90228DB6-97ED-4CDD-A4EF-640B4C095ACF}"/>
              </a:ext>
            </a:extLst>
          </p:cNvPr>
          <p:cNvGrpSpPr/>
          <p:nvPr/>
        </p:nvGrpSpPr>
        <p:grpSpPr>
          <a:xfrm>
            <a:off x="327329" y="1463487"/>
            <a:ext cx="4650864" cy="2899815"/>
            <a:chOff x="327329" y="1463487"/>
            <a:chExt cx="4650864" cy="2899815"/>
          </a:xfrm>
        </p:grpSpPr>
        <p:sp>
          <p:nvSpPr>
            <p:cNvPr id="36" name="Freeform 9">
              <a:extLst>
                <a:ext uri="{FF2B5EF4-FFF2-40B4-BE49-F238E27FC236}">
                  <a16:creationId xmlns:a16="http://schemas.microsoft.com/office/drawing/2014/main" id="{3D1A371A-AAF8-44E4-8478-AFE19F185186}"/>
                </a:ext>
              </a:extLst>
            </p:cNvPr>
            <p:cNvSpPr/>
            <p:nvPr/>
          </p:nvSpPr>
          <p:spPr>
            <a:xfrm>
              <a:off x="327329" y="1463487"/>
              <a:ext cx="4650864" cy="2899815"/>
            </a:xfrm>
            <a:custGeom>
              <a:avLst/>
              <a:gdLst/>
              <a:ahLst/>
              <a:cxnLst/>
              <a:rect l="l" t="t" r="r" b="b"/>
              <a:pathLst>
                <a:path w="3284768" h="1757351">
                  <a:moveTo>
                    <a:pt x="0" y="0"/>
                  </a:moveTo>
                  <a:lnTo>
                    <a:pt x="3284768" y="0"/>
                  </a:lnTo>
                  <a:lnTo>
                    <a:pt x="3284768" y="1757350"/>
                  </a:lnTo>
                  <a:lnTo>
                    <a:pt x="0" y="1757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3" name="TextBox 32">
              <a:extLst>
                <a:ext uri="{FF2B5EF4-FFF2-40B4-BE49-F238E27FC236}">
                  <a16:creationId xmlns:a16="http://schemas.microsoft.com/office/drawing/2014/main" id="{6DC31502-A455-4731-A8EA-B1BCB08DD08C}"/>
                </a:ext>
              </a:extLst>
            </p:cNvPr>
            <p:cNvSpPr txBox="1"/>
            <p:nvPr/>
          </p:nvSpPr>
          <p:spPr>
            <a:xfrm>
              <a:off x="822113" y="1779222"/>
              <a:ext cx="3531766" cy="2343655"/>
            </a:xfrm>
            <a:prstGeom prst="rect">
              <a:avLst/>
            </a:prstGeom>
            <a:noFill/>
          </p:spPr>
          <p:txBody>
            <a:bodyPr wrap="square">
              <a:spAutoFit/>
            </a:bodyPr>
            <a:lstStyle/>
            <a:p>
              <a:pPr algn="just">
                <a:lnSpc>
                  <a:spcPct val="150000"/>
                </a:lnSpc>
                <a:spcBef>
                  <a:spcPts val="100"/>
                </a:spcBef>
                <a:spcAft>
                  <a:spcPts val="100"/>
                </a:spcAft>
              </a:pPr>
              <a:r>
                <a:rPr lang="vi-VN" sz="2000" dirty="0">
                  <a:effectLst/>
                  <a:latin typeface="+mn-lt"/>
                  <a:ea typeface="Times New Roman" panose="02020603050405020304" pitchFamily="18" charset="0"/>
                </a:rPr>
                <a:t>Đọc thông tin trên kết hợp quan sát hình 37.1 trình bày cấu tạo và chức năng của hệ thần kinh; nêu vị trí của mỗi bộ phận</a:t>
              </a:r>
              <a:endParaRPr lang="en-US" sz="2000" dirty="0">
                <a:effectLst/>
                <a:latin typeface="+mn-lt"/>
                <a:ea typeface="Calibri" panose="020F0502020204030204" pitchFamily="34" charset="0"/>
              </a:endParaRPr>
            </a:p>
          </p:txBody>
        </p:sp>
      </p:grpSp>
      <p:pic>
        <p:nvPicPr>
          <p:cNvPr id="11" name="Picture 10" descr="A diagram of the human body&#10;&#10;Description automatically generated">
            <a:extLst>
              <a:ext uri="{FF2B5EF4-FFF2-40B4-BE49-F238E27FC236}">
                <a16:creationId xmlns:a16="http://schemas.microsoft.com/office/drawing/2014/main" id="{E6BFAB75-F953-4539-A99F-DCA904FDFC17}"/>
              </a:ext>
            </a:extLst>
          </p:cNvPr>
          <p:cNvPicPr>
            <a:picLocks noChangeAspect="1"/>
          </p:cNvPicPr>
          <p:nvPr/>
        </p:nvPicPr>
        <p:blipFill>
          <a:blip r:embed="rId5"/>
          <a:stretch>
            <a:fillRect/>
          </a:stretch>
        </p:blipFill>
        <p:spPr>
          <a:xfrm>
            <a:off x="5773710" y="614192"/>
            <a:ext cx="2918756" cy="420787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74" name="Google Shape;974;p42"/>
          <p:cNvSpPr/>
          <p:nvPr/>
        </p:nvSpPr>
        <p:spPr>
          <a:xfrm rot="-8489029">
            <a:off x="7594376" y="2006419"/>
            <a:ext cx="112808" cy="112826"/>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2"/>
          <p:cNvSpPr/>
          <p:nvPr/>
        </p:nvSpPr>
        <p:spPr>
          <a:xfrm rot="-6299947">
            <a:off x="1160678" y="1871838"/>
            <a:ext cx="100450" cy="100450"/>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 name="Picture 38" descr="A diagram of the human body&#10;&#10;Description automatically generated">
            <a:extLst>
              <a:ext uri="{FF2B5EF4-FFF2-40B4-BE49-F238E27FC236}">
                <a16:creationId xmlns:a16="http://schemas.microsoft.com/office/drawing/2014/main" id="{4278A150-96F3-4C9F-AE5C-0A2141D4D2FB}"/>
              </a:ext>
            </a:extLst>
          </p:cNvPr>
          <p:cNvPicPr>
            <a:picLocks noChangeAspect="1"/>
          </p:cNvPicPr>
          <p:nvPr/>
        </p:nvPicPr>
        <p:blipFill>
          <a:blip r:embed="rId3"/>
          <a:stretch>
            <a:fillRect/>
          </a:stretch>
        </p:blipFill>
        <p:spPr>
          <a:xfrm>
            <a:off x="365464" y="543854"/>
            <a:ext cx="2918756" cy="4207873"/>
          </a:xfrm>
          <a:prstGeom prst="rect">
            <a:avLst/>
          </a:prstGeom>
        </p:spPr>
      </p:pic>
      <p:sp>
        <p:nvSpPr>
          <p:cNvPr id="41" name="TextBox 40">
            <a:extLst>
              <a:ext uri="{FF2B5EF4-FFF2-40B4-BE49-F238E27FC236}">
                <a16:creationId xmlns:a16="http://schemas.microsoft.com/office/drawing/2014/main" id="{1B5F82CE-2BA1-472B-A7FE-40A49888B681}"/>
              </a:ext>
            </a:extLst>
          </p:cNvPr>
          <p:cNvSpPr txBox="1"/>
          <p:nvPr/>
        </p:nvSpPr>
        <p:spPr>
          <a:xfrm>
            <a:off x="3821714" y="645454"/>
            <a:ext cx="4747846" cy="3728649"/>
          </a:xfrm>
          <a:prstGeom prst="rect">
            <a:avLst/>
          </a:prstGeom>
          <a:noFill/>
        </p:spPr>
        <p:txBody>
          <a:bodyPr wrap="square">
            <a:spAutoFit/>
          </a:bodyPr>
          <a:lstStyle/>
          <a:p>
            <a:pPr algn="ctr">
              <a:lnSpc>
                <a:spcPct val="150000"/>
              </a:lnSpc>
            </a:pPr>
            <a:r>
              <a:rPr lang="vi-VN" sz="2000" b="1" dirty="0">
                <a:effectLst/>
                <a:latin typeface="+mn-lt"/>
                <a:ea typeface="Times New Roman" panose="02020603050405020304" pitchFamily="18" charset="0"/>
              </a:rPr>
              <a:t>Trả lời câu hỏi</a:t>
            </a:r>
            <a:endParaRPr lang="en-US" sz="2000" b="1" dirty="0">
              <a:effectLst/>
              <a:latin typeface="+mn-lt"/>
              <a:ea typeface="Calibri" panose="020F0502020204030204" pitchFamily="34" charset="0"/>
            </a:endParaRPr>
          </a:p>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Hệ thần kinh ở người có dạng ống gồm não, tủy sống, dây thần kinh và hạch thần kinh </a:t>
            </a:r>
            <a:endParaRPr lang="en-US" sz="2000" dirty="0">
              <a:effectLst/>
              <a:latin typeface="+mn-lt"/>
              <a:ea typeface="Calibri" panose="020F0502020204030204" pitchFamily="34" charset="0"/>
            </a:endParaRPr>
          </a:p>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Hệ thần kinh có chức năng điều khiển, điều hòa và phối hợp hoạt động của các cơ quan, hệ cơ quan trong cơ thể thành một hệ thống nhất </a:t>
            </a:r>
            <a:endParaRPr lang="en-US" sz="2000" dirty="0">
              <a:effectLst/>
              <a:latin typeface="+mn-lt"/>
              <a:ea typeface="Calibri" panose="020F0502020204030204" pitchFamily="34" charset="0"/>
            </a:endParaRPr>
          </a:p>
        </p:txBody>
      </p:sp>
      <p:sp>
        <p:nvSpPr>
          <p:cNvPr id="42" name="Freeform 6">
            <a:extLst>
              <a:ext uri="{FF2B5EF4-FFF2-40B4-BE49-F238E27FC236}">
                <a16:creationId xmlns:a16="http://schemas.microsoft.com/office/drawing/2014/main" id="{86E5B1A2-9B10-4D47-B9DA-31881757F770}"/>
              </a:ext>
            </a:extLst>
          </p:cNvPr>
          <p:cNvSpPr/>
          <p:nvPr/>
        </p:nvSpPr>
        <p:spPr>
          <a:xfrm>
            <a:off x="7773440" y="4243727"/>
            <a:ext cx="1135924" cy="1016000"/>
          </a:xfrm>
          <a:custGeom>
            <a:avLst/>
            <a:gdLst/>
            <a:ahLst/>
            <a:cxnLst/>
            <a:rect l="l" t="t" r="r" b="b"/>
            <a:pathLst>
              <a:path w="2034694" h="2229802">
                <a:moveTo>
                  <a:pt x="0" y="0"/>
                </a:moveTo>
                <a:lnTo>
                  <a:pt x="2034694" y="0"/>
                </a:lnTo>
                <a:lnTo>
                  <a:pt x="2034694" y="2229802"/>
                </a:lnTo>
                <a:lnTo>
                  <a:pt x="0" y="2229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Freeform 3">
            <a:extLst>
              <a:ext uri="{FF2B5EF4-FFF2-40B4-BE49-F238E27FC236}">
                <a16:creationId xmlns:a16="http://schemas.microsoft.com/office/drawing/2014/main" id="{B1110095-40A0-49DB-91B3-97723E4E6F61}"/>
              </a:ext>
            </a:extLst>
          </p:cNvPr>
          <p:cNvSpPr/>
          <p:nvPr/>
        </p:nvSpPr>
        <p:spPr>
          <a:xfrm>
            <a:off x="2720147" y="3251882"/>
            <a:ext cx="1128145" cy="991845"/>
          </a:xfrm>
          <a:custGeom>
            <a:avLst/>
            <a:gdLst/>
            <a:ahLst/>
            <a:cxnLst/>
            <a:rect l="l" t="t" r="r" b="b"/>
            <a:pathLst>
              <a:path w="2730289" h="2143277">
                <a:moveTo>
                  <a:pt x="0" y="0"/>
                </a:moveTo>
                <a:lnTo>
                  <a:pt x="2730289" y="0"/>
                </a:lnTo>
                <a:lnTo>
                  <a:pt x="2730289" y="2143277"/>
                </a:lnTo>
                <a:lnTo>
                  <a:pt x="0" y="21432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wipe(left)">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wipe(left)">
                                      <p:cBhvr>
                                        <p:cTn id="12" dur="500"/>
                                        <p:tgtEl>
                                          <p:spTgt spid="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xEl>
                                              <p:pRg st="2" end="2"/>
                                            </p:txEl>
                                          </p:spTgt>
                                        </p:tgtEl>
                                        <p:attrNameLst>
                                          <p:attrName>style.visibility</p:attrName>
                                        </p:attrNameLst>
                                      </p:cBhvr>
                                      <p:to>
                                        <p:strVal val="visible"/>
                                      </p:to>
                                    </p:set>
                                    <p:animEffect transition="in" filter="wipe(left)">
                                      <p:cBhvr>
                                        <p:cTn id="17" dur="5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74" name="Google Shape;974;p42"/>
          <p:cNvSpPr/>
          <p:nvPr/>
        </p:nvSpPr>
        <p:spPr>
          <a:xfrm rot="-8489029">
            <a:off x="7594376" y="2006419"/>
            <a:ext cx="112808" cy="112826"/>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2"/>
          <p:cNvSpPr/>
          <p:nvPr/>
        </p:nvSpPr>
        <p:spPr>
          <a:xfrm rot="-6299947">
            <a:off x="1160678" y="1871838"/>
            <a:ext cx="100450" cy="100450"/>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 name="Picture 38" descr="A diagram of the human body&#10;&#10;Description automatically generated">
            <a:extLst>
              <a:ext uri="{FF2B5EF4-FFF2-40B4-BE49-F238E27FC236}">
                <a16:creationId xmlns:a16="http://schemas.microsoft.com/office/drawing/2014/main" id="{4278A150-96F3-4C9F-AE5C-0A2141D4D2FB}"/>
              </a:ext>
            </a:extLst>
          </p:cNvPr>
          <p:cNvPicPr>
            <a:picLocks noChangeAspect="1"/>
          </p:cNvPicPr>
          <p:nvPr/>
        </p:nvPicPr>
        <p:blipFill>
          <a:blip r:embed="rId3"/>
          <a:stretch>
            <a:fillRect/>
          </a:stretch>
        </p:blipFill>
        <p:spPr>
          <a:xfrm>
            <a:off x="365464" y="543854"/>
            <a:ext cx="2918756" cy="4207873"/>
          </a:xfrm>
          <a:prstGeom prst="rect">
            <a:avLst/>
          </a:prstGeom>
        </p:spPr>
      </p:pic>
      <p:sp>
        <p:nvSpPr>
          <p:cNvPr id="41" name="TextBox 40">
            <a:extLst>
              <a:ext uri="{FF2B5EF4-FFF2-40B4-BE49-F238E27FC236}">
                <a16:creationId xmlns:a16="http://schemas.microsoft.com/office/drawing/2014/main" id="{1B5F82CE-2BA1-472B-A7FE-40A49888B681}"/>
              </a:ext>
            </a:extLst>
          </p:cNvPr>
          <p:cNvSpPr txBox="1"/>
          <p:nvPr/>
        </p:nvSpPr>
        <p:spPr>
          <a:xfrm>
            <a:off x="3821714" y="645454"/>
            <a:ext cx="4747846" cy="3266985"/>
          </a:xfrm>
          <a:prstGeom prst="rect">
            <a:avLst/>
          </a:prstGeom>
          <a:noFill/>
        </p:spPr>
        <p:txBody>
          <a:bodyPr wrap="square">
            <a:spAutoFit/>
          </a:bodyPr>
          <a:lstStyle/>
          <a:p>
            <a:pPr algn="ctr">
              <a:lnSpc>
                <a:spcPct val="150000"/>
              </a:lnSpc>
            </a:pPr>
            <a:r>
              <a:rPr lang="vi-VN" sz="2000" b="1" dirty="0">
                <a:effectLst/>
                <a:latin typeface="+mn-lt"/>
                <a:ea typeface="Times New Roman" panose="02020603050405020304" pitchFamily="18" charset="0"/>
              </a:rPr>
              <a:t>Trả lời câu hỏi</a:t>
            </a:r>
            <a:endParaRPr lang="en-US" sz="2000" b="1" dirty="0">
              <a:effectLst/>
              <a:latin typeface="+mn-lt"/>
              <a:ea typeface="Calibri" panose="020F0502020204030204" pitchFamily="34" charset="0"/>
            </a:endParaRPr>
          </a:p>
          <a:p>
            <a:pPr algn="just">
              <a:lnSpc>
                <a:spcPct val="150000"/>
              </a:lnSpc>
            </a:pPr>
            <a:r>
              <a:rPr lang="vi-VN" sz="2000" dirty="0">
                <a:effectLst/>
                <a:latin typeface="+mn-lt"/>
                <a:ea typeface="Times New Roman" panose="02020603050405020304" pitchFamily="18" charset="0"/>
              </a:rPr>
              <a:t>Vị trí của mỗi bộ phận trên cơ thể </a:t>
            </a:r>
          </a:p>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Não nằm trong hộp sọ </a:t>
            </a:r>
          </a:p>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Tủy sống nằm trong cột sống</a:t>
            </a:r>
          </a:p>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Dây thần kinh phân bố khắp cơ thể </a:t>
            </a:r>
          </a:p>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Hạch thần kinh nằm rải rác và nối với các dây thần kinh.</a:t>
            </a:r>
          </a:p>
        </p:txBody>
      </p:sp>
      <p:sp>
        <p:nvSpPr>
          <p:cNvPr id="42" name="Freeform 6">
            <a:extLst>
              <a:ext uri="{FF2B5EF4-FFF2-40B4-BE49-F238E27FC236}">
                <a16:creationId xmlns:a16="http://schemas.microsoft.com/office/drawing/2014/main" id="{86E5B1A2-9B10-4D47-B9DA-31881757F770}"/>
              </a:ext>
            </a:extLst>
          </p:cNvPr>
          <p:cNvSpPr/>
          <p:nvPr/>
        </p:nvSpPr>
        <p:spPr>
          <a:xfrm>
            <a:off x="7773440" y="4243727"/>
            <a:ext cx="1135924" cy="1016000"/>
          </a:xfrm>
          <a:custGeom>
            <a:avLst/>
            <a:gdLst/>
            <a:ahLst/>
            <a:cxnLst/>
            <a:rect l="l" t="t" r="r" b="b"/>
            <a:pathLst>
              <a:path w="2034694" h="2229802">
                <a:moveTo>
                  <a:pt x="0" y="0"/>
                </a:moveTo>
                <a:lnTo>
                  <a:pt x="2034694" y="0"/>
                </a:lnTo>
                <a:lnTo>
                  <a:pt x="2034694" y="2229802"/>
                </a:lnTo>
                <a:lnTo>
                  <a:pt x="0" y="2229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Freeform 3">
            <a:extLst>
              <a:ext uri="{FF2B5EF4-FFF2-40B4-BE49-F238E27FC236}">
                <a16:creationId xmlns:a16="http://schemas.microsoft.com/office/drawing/2014/main" id="{B1110095-40A0-49DB-91B3-97723E4E6F61}"/>
              </a:ext>
            </a:extLst>
          </p:cNvPr>
          <p:cNvSpPr/>
          <p:nvPr/>
        </p:nvSpPr>
        <p:spPr>
          <a:xfrm>
            <a:off x="2720147" y="3251882"/>
            <a:ext cx="1128145" cy="991845"/>
          </a:xfrm>
          <a:custGeom>
            <a:avLst/>
            <a:gdLst/>
            <a:ahLst/>
            <a:cxnLst/>
            <a:rect l="l" t="t" r="r" b="b"/>
            <a:pathLst>
              <a:path w="2730289" h="2143277">
                <a:moveTo>
                  <a:pt x="0" y="0"/>
                </a:moveTo>
                <a:lnTo>
                  <a:pt x="2730289" y="0"/>
                </a:lnTo>
                <a:lnTo>
                  <a:pt x="2730289" y="2143277"/>
                </a:lnTo>
                <a:lnTo>
                  <a:pt x="0" y="21432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41616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1">
                                            <p:txEl>
                                              <p:pRg st="1" end="1"/>
                                            </p:txEl>
                                          </p:spTgt>
                                        </p:tgtEl>
                                        <p:attrNameLst>
                                          <p:attrName>style.visibility</p:attrName>
                                        </p:attrNameLst>
                                      </p:cBhvr>
                                      <p:to>
                                        <p:strVal val="visible"/>
                                      </p:to>
                                    </p:set>
                                    <p:animEffect transition="in" filter="wipe(left)">
                                      <p:cBhvr>
                                        <p:cTn id="7" dur="500"/>
                                        <p:tgtEl>
                                          <p:spTgt spid="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
                                            <p:txEl>
                                              <p:pRg st="2" end="2"/>
                                            </p:txEl>
                                          </p:spTgt>
                                        </p:tgtEl>
                                        <p:attrNameLst>
                                          <p:attrName>style.visibility</p:attrName>
                                        </p:attrNameLst>
                                      </p:cBhvr>
                                      <p:to>
                                        <p:strVal val="visible"/>
                                      </p:to>
                                    </p:set>
                                    <p:animEffect transition="in" filter="wipe(left)">
                                      <p:cBhvr>
                                        <p:cTn id="12" dur="500"/>
                                        <p:tgtEl>
                                          <p:spTgt spid="4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1">
                                            <p:txEl>
                                              <p:pRg st="3" end="3"/>
                                            </p:txEl>
                                          </p:spTgt>
                                        </p:tgtEl>
                                        <p:attrNameLst>
                                          <p:attrName>style.visibility</p:attrName>
                                        </p:attrNameLst>
                                      </p:cBhvr>
                                      <p:to>
                                        <p:strVal val="visible"/>
                                      </p:to>
                                    </p:set>
                                    <p:animEffect transition="in" filter="wipe(left)">
                                      <p:cBhvr>
                                        <p:cTn id="17" dur="500"/>
                                        <p:tgtEl>
                                          <p:spTgt spid="4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1">
                                            <p:txEl>
                                              <p:pRg st="4" end="4"/>
                                            </p:txEl>
                                          </p:spTgt>
                                        </p:tgtEl>
                                        <p:attrNameLst>
                                          <p:attrName>style.visibility</p:attrName>
                                        </p:attrNameLst>
                                      </p:cBhvr>
                                      <p:to>
                                        <p:strVal val="visible"/>
                                      </p:to>
                                    </p:set>
                                    <p:animEffect transition="in" filter="wipe(left)">
                                      <p:cBhvr>
                                        <p:cTn id="22" dur="500"/>
                                        <p:tgtEl>
                                          <p:spTgt spid="4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1">
                                            <p:txEl>
                                              <p:pRg st="5" end="5"/>
                                            </p:txEl>
                                          </p:spTgt>
                                        </p:tgtEl>
                                        <p:attrNameLst>
                                          <p:attrName>style.visibility</p:attrName>
                                        </p:attrNameLst>
                                      </p:cBhvr>
                                      <p:to>
                                        <p:strVal val="visible"/>
                                      </p:to>
                                    </p:set>
                                    <p:animEffect transition="in" filter="wipe(left)">
                                      <p:cBhvr>
                                        <p:cTn id="27" dur="500"/>
                                        <p:tgtEl>
                                          <p:spTgt spid="4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5" name="Google Shape;985;p43"/>
          <p:cNvSpPr/>
          <p:nvPr/>
        </p:nvSpPr>
        <p:spPr>
          <a:xfrm rot="-10288848">
            <a:off x="843141" y="1311508"/>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3"/>
          <p:cNvSpPr/>
          <p:nvPr/>
        </p:nvSpPr>
        <p:spPr>
          <a:xfrm rot="-8100000">
            <a:off x="3263002" y="1216253"/>
            <a:ext cx="100453" cy="100448"/>
          </a:xfrm>
          <a:custGeom>
            <a:avLst/>
            <a:gdLst/>
            <a:ahLst/>
            <a:cxnLst/>
            <a:rect l="l" t="t" r="r" b="b"/>
            <a:pathLst>
              <a:path w="2835" h="2836" extrusionOk="0">
                <a:moveTo>
                  <a:pt x="1417" y="0"/>
                </a:moveTo>
                <a:cubicBezTo>
                  <a:pt x="635" y="0"/>
                  <a:pt x="0" y="635"/>
                  <a:pt x="0" y="1418"/>
                </a:cubicBezTo>
                <a:cubicBezTo>
                  <a:pt x="0" y="2200"/>
                  <a:pt x="635" y="2835"/>
                  <a:pt x="1417" y="2835"/>
                </a:cubicBezTo>
                <a:cubicBezTo>
                  <a:pt x="2200" y="2835"/>
                  <a:pt x="2835" y="2200"/>
                  <a:pt x="2835" y="1418"/>
                </a:cubicBezTo>
                <a:cubicBezTo>
                  <a:pt x="2835" y="635"/>
                  <a:pt x="2201" y="0"/>
                  <a:pt x="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3"/>
          <p:cNvSpPr/>
          <p:nvPr/>
        </p:nvSpPr>
        <p:spPr>
          <a:xfrm rot="-5839392">
            <a:off x="8045340" y="1667375"/>
            <a:ext cx="112801" cy="112819"/>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3"/>
          <p:cNvSpPr/>
          <p:nvPr/>
        </p:nvSpPr>
        <p:spPr>
          <a:xfrm rot="511152">
            <a:off x="4463900" y="4454303"/>
            <a:ext cx="112803" cy="112821"/>
          </a:xfrm>
          <a:custGeom>
            <a:avLst/>
            <a:gdLst/>
            <a:ahLst/>
            <a:cxnLst/>
            <a:rect l="l" t="t" r="r" b="b"/>
            <a:pathLst>
              <a:path w="6138" h="6139" extrusionOk="0">
                <a:moveTo>
                  <a:pt x="3069" y="0"/>
                </a:moveTo>
                <a:cubicBezTo>
                  <a:pt x="2625" y="513"/>
                  <a:pt x="2402" y="1024"/>
                  <a:pt x="2235" y="1535"/>
                </a:cubicBezTo>
                <a:cubicBezTo>
                  <a:pt x="2177" y="1722"/>
                  <a:pt x="2134" y="1909"/>
                  <a:pt x="2099" y="2097"/>
                </a:cubicBezTo>
                <a:cubicBezTo>
                  <a:pt x="1912" y="2131"/>
                  <a:pt x="1723" y="2173"/>
                  <a:pt x="1536" y="2233"/>
                </a:cubicBezTo>
                <a:cubicBezTo>
                  <a:pt x="1023" y="2398"/>
                  <a:pt x="512" y="2623"/>
                  <a:pt x="1" y="3070"/>
                </a:cubicBezTo>
                <a:cubicBezTo>
                  <a:pt x="512" y="3517"/>
                  <a:pt x="1023" y="3740"/>
                  <a:pt x="1536" y="3907"/>
                </a:cubicBezTo>
                <a:cubicBezTo>
                  <a:pt x="1722" y="3966"/>
                  <a:pt x="1909" y="4008"/>
                  <a:pt x="2096" y="4042"/>
                </a:cubicBezTo>
                <a:cubicBezTo>
                  <a:pt x="2132" y="4230"/>
                  <a:pt x="2173" y="4417"/>
                  <a:pt x="2232" y="4604"/>
                </a:cubicBezTo>
                <a:cubicBezTo>
                  <a:pt x="2399" y="5115"/>
                  <a:pt x="2622" y="5627"/>
                  <a:pt x="3069" y="6138"/>
                </a:cubicBezTo>
                <a:cubicBezTo>
                  <a:pt x="3517" y="5627"/>
                  <a:pt x="3741" y="5115"/>
                  <a:pt x="3906" y="4604"/>
                </a:cubicBezTo>
                <a:cubicBezTo>
                  <a:pt x="3966" y="4416"/>
                  <a:pt x="4008" y="4229"/>
                  <a:pt x="4042" y="4040"/>
                </a:cubicBezTo>
                <a:cubicBezTo>
                  <a:pt x="4230" y="4005"/>
                  <a:pt x="4416" y="3963"/>
                  <a:pt x="4604" y="3904"/>
                </a:cubicBezTo>
                <a:cubicBezTo>
                  <a:pt x="5115" y="3737"/>
                  <a:pt x="5626" y="3514"/>
                  <a:pt x="6138" y="3070"/>
                </a:cubicBezTo>
                <a:cubicBezTo>
                  <a:pt x="5626" y="2625"/>
                  <a:pt x="5115" y="2402"/>
                  <a:pt x="4604" y="2235"/>
                </a:cubicBezTo>
                <a:cubicBezTo>
                  <a:pt x="4416" y="2176"/>
                  <a:pt x="4228" y="2133"/>
                  <a:pt x="4040" y="2099"/>
                </a:cubicBezTo>
                <a:cubicBezTo>
                  <a:pt x="4005" y="1910"/>
                  <a:pt x="3963" y="1723"/>
                  <a:pt x="3904" y="1535"/>
                </a:cubicBezTo>
                <a:cubicBezTo>
                  <a:pt x="3738" y="1024"/>
                  <a:pt x="3514" y="513"/>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9" name="Google Shape;989;p43"/>
          <p:cNvGrpSpPr/>
          <p:nvPr/>
        </p:nvGrpSpPr>
        <p:grpSpPr>
          <a:xfrm>
            <a:off x="88847" y="233576"/>
            <a:ext cx="986101" cy="920649"/>
            <a:chOff x="8056716" y="1883215"/>
            <a:chExt cx="289593" cy="285172"/>
          </a:xfrm>
        </p:grpSpPr>
        <p:sp>
          <p:nvSpPr>
            <p:cNvPr id="990" name="Google Shape;990;p43"/>
            <p:cNvSpPr/>
            <p:nvPr/>
          </p:nvSpPr>
          <p:spPr>
            <a:xfrm>
              <a:off x="8058649" y="1883215"/>
              <a:ext cx="285731" cy="285172"/>
            </a:xfrm>
            <a:custGeom>
              <a:avLst/>
              <a:gdLst/>
              <a:ahLst/>
              <a:cxnLst/>
              <a:rect l="l" t="t" r="r" b="b"/>
              <a:pathLst>
                <a:path w="5618" h="5607" extrusionOk="0">
                  <a:moveTo>
                    <a:pt x="2182" y="1"/>
                  </a:moveTo>
                  <a:cubicBezTo>
                    <a:pt x="1763" y="1"/>
                    <a:pt x="1391" y="249"/>
                    <a:pt x="1285" y="629"/>
                  </a:cubicBezTo>
                  <a:cubicBezTo>
                    <a:pt x="1199" y="940"/>
                    <a:pt x="727" y="1013"/>
                    <a:pt x="612" y="1566"/>
                  </a:cubicBezTo>
                  <a:cubicBezTo>
                    <a:pt x="612" y="1567"/>
                    <a:pt x="611" y="1568"/>
                    <a:pt x="611" y="1569"/>
                  </a:cubicBezTo>
                  <a:cubicBezTo>
                    <a:pt x="541" y="1907"/>
                    <a:pt x="679" y="1968"/>
                    <a:pt x="358" y="2531"/>
                  </a:cubicBezTo>
                  <a:cubicBezTo>
                    <a:pt x="183" y="2838"/>
                    <a:pt x="1" y="3156"/>
                    <a:pt x="192" y="3829"/>
                  </a:cubicBezTo>
                  <a:cubicBezTo>
                    <a:pt x="270" y="4104"/>
                    <a:pt x="473" y="4338"/>
                    <a:pt x="656" y="4563"/>
                  </a:cubicBezTo>
                  <a:cubicBezTo>
                    <a:pt x="672" y="4583"/>
                    <a:pt x="695" y="4594"/>
                    <a:pt x="719" y="4594"/>
                  </a:cubicBezTo>
                  <a:cubicBezTo>
                    <a:pt x="737" y="4594"/>
                    <a:pt x="756" y="4588"/>
                    <a:pt x="771" y="4576"/>
                  </a:cubicBezTo>
                  <a:cubicBezTo>
                    <a:pt x="809" y="4625"/>
                    <a:pt x="847" y="4674"/>
                    <a:pt x="883" y="4725"/>
                  </a:cubicBezTo>
                  <a:cubicBezTo>
                    <a:pt x="846" y="4751"/>
                    <a:pt x="837" y="4801"/>
                    <a:pt x="861" y="4839"/>
                  </a:cubicBezTo>
                  <a:cubicBezTo>
                    <a:pt x="950" y="4973"/>
                    <a:pt x="945" y="4996"/>
                    <a:pt x="1008" y="5079"/>
                  </a:cubicBezTo>
                  <a:cubicBezTo>
                    <a:pt x="1008" y="5079"/>
                    <a:pt x="1009" y="5080"/>
                    <a:pt x="1009" y="5080"/>
                  </a:cubicBezTo>
                  <a:cubicBezTo>
                    <a:pt x="1263" y="5417"/>
                    <a:pt x="1830" y="5536"/>
                    <a:pt x="2310" y="5601"/>
                  </a:cubicBezTo>
                  <a:cubicBezTo>
                    <a:pt x="2333" y="5604"/>
                    <a:pt x="2356" y="5606"/>
                    <a:pt x="2379" y="5606"/>
                  </a:cubicBezTo>
                  <a:cubicBezTo>
                    <a:pt x="2552" y="5606"/>
                    <a:pt x="2714" y="5519"/>
                    <a:pt x="2810" y="5374"/>
                  </a:cubicBezTo>
                  <a:cubicBezTo>
                    <a:pt x="2905" y="5519"/>
                    <a:pt x="3066" y="5606"/>
                    <a:pt x="3239" y="5606"/>
                  </a:cubicBezTo>
                  <a:cubicBezTo>
                    <a:pt x="3262" y="5606"/>
                    <a:pt x="3285" y="5604"/>
                    <a:pt x="3308" y="5601"/>
                  </a:cubicBezTo>
                  <a:cubicBezTo>
                    <a:pt x="3788" y="5536"/>
                    <a:pt x="4355" y="5417"/>
                    <a:pt x="4609" y="5080"/>
                  </a:cubicBezTo>
                  <a:cubicBezTo>
                    <a:pt x="4609" y="5080"/>
                    <a:pt x="4610" y="5079"/>
                    <a:pt x="4610" y="5079"/>
                  </a:cubicBezTo>
                  <a:cubicBezTo>
                    <a:pt x="4709" y="4950"/>
                    <a:pt x="4653" y="4944"/>
                    <a:pt x="5011" y="4505"/>
                  </a:cubicBezTo>
                  <a:cubicBezTo>
                    <a:pt x="5176" y="4301"/>
                    <a:pt x="5355" y="4081"/>
                    <a:pt x="5426" y="3829"/>
                  </a:cubicBezTo>
                  <a:cubicBezTo>
                    <a:pt x="5617" y="3156"/>
                    <a:pt x="5436" y="2838"/>
                    <a:pt x="5260" y="2531"/>
                  </a:cubicBezTo>
                  <a:cubicBezTo>
                    <a:pt x="4940" y="1969"/>
                    <a:pt x="5077" y="1907"/>
                    <a:pt x="5007" y="1569"/>
                  </a:cubicBezTo>
                  <a:cubicBezTo>
                    <a:pt x="5007" y="1568"/>
                    <a:pt x="5007" y="1567"/>
                    <a:pt x="5007" y="1566"/>
                  </a:cubicBezTo>
                  <a:cubicBezTo>
                    <a:pt x="4983" y="1454"/>
                    <a:pt x="4943" y="1352"/>
                    <a:pt x="4886" y="1261"/>
                  </a:cubicBezTo>
                  <a:cubicBezTo>
                    <a:pt x="4870" y="1236"/>
                    <a:pt x="4844" y="1223"/>
                    <a:pt x="4817" y="1223"/>
                  </a:cubicBezTo>
                  <a:cubicBezTo>
                    <a:pt x="4802" y="1223"/>
                    <a:pt x="4787" y="1227"/>
                    <a:pt x="4773" y="1236"/>
                  </a:cubicBezTo>
                  <a:cubicBezTo>
                    <a:pt x="4772" y="1236"/>
                    <a:pt x="4771" y="1237"/>
                    <a:pt x="4770" y="1238"/>
                  </a:cubicBezTo>
                  <a:cubicBezTo>
                    <a:pt x="4730" y="1188"/>
                    <a:pt x="4687" y="1143"/>
                    <a:pt x="4643" y="1102"/>
                  </a:cubicBezTo>
                  <a:lnTo>
                    <a:pt x="4644" y="1102"/>
                  </a:lnTo>
                  <a:cubicBezTo>
                    <a:pt x="4673" y="1067"/>
                    <a:pt x="4669" y="1015"/>
                    <a:pt x="4634" y="985"/>
                  </a:cubicBezTo>
                  <a:cubicBezTo>
                    <a:pt x="4503" y="872"/>
                    <a:pt x="4375" y="779"/>
                    <a:pt x="4333" y="630"/>
                  </a:cubicBezTo>
                  <a:cubicBezTo>
                    <a:pt x="4227" y="249"/>
                    <a:pt x="3855" y="1"/>
                    <a:pt x="3437" y="1"/>
                  </a:cubicBezTo>
                  <a:cubicBezTo>
                    <a:pt x="3362" y="1"/>
                    <a:pt x="3287" y="9"/>
                    <a:pt x="3211" y="25"/>
                  </a:cubicBezTo>
                  <a:cubicBezTo>
                    <a:pt x="3040" y="61"/>
                    <a:pt x="2895" y="174"/>
                    <a:pt x="2810" y="320"/>
                  </a:cubicBezTo>
                  <a:cubicBezTo>
                    <a:pt x="2724" y="174"/>
                    <a:pt x="2578" y="61"/>
                    <a:pt x="2408" y="25"/>
                  </a:cubicBezTo>
                  <a:cubicBezTo>
                    <a:pt x="2332" y="9"/>
                    <a:pt x="2257" y="1"/>
                    <a:pt x="2182" y="1"/>
                  </a:cubicBezTo>
                  <a:close/>
                </a:path>
              </a:pathLst>
            </a:custGeom>
            <a:solidFill>
              <a:schemeClr val="accent2"/>
            </a:solidFill>
            <a:ln w="76200" cap="flat" cmpd="sng">
              <a:solidFill>
                <a:schemeClr val="accent2"/>
              </a:solidFill>
              <a:prstDash val="solid"/>
              <a:round/>
              <a:headEnd type="none" w="sm" len="sm"/>
              <a:tailEnd type="none" w="sm" len="sm"/>
            </a:ln>
            <a:effectLst>
              <a:outerShdw dist="47625" dir="162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3"/>
            <p:cNvSpPr/>
            <p:nvPr/>
          </p:nvSpPr>
          <p:spPr>
            <a:xfrm>
              <a:off x="8056716" y="1887385"/>
              <a:ext cx="144900" cy="276780"/>
            </a:xfrm>
            <a:custGeom>
              <a:avLst/>
              <a:gdLst/>
              <a:ahLst/>
              <a:cxnLst/>
              <a:rect l="l" t="t" r="r" b="b"/>
              <a:pathLst>
                <a:path w="2849" h="5442" extrusionOk="0">
                  <a:moveTo>
                    <a:pt x="2217" y="1"/>
                  </a:moveTo>
                  <a:cubicBezTo>
                    <a:pt x="1827" y="1"/>
                    <a:pt x="1496" y="236"/>
                    <a:pt x="1403" y="569"/>
                  </a:cubicBezTo>
                  <a:cubicBezTo>
                    <a:pt x="1291" y="970"/>
                    <a:pt x="706" y="982"/>
                    <a:pt x="706" y="1740"/>
                  </a:cubicBezTo>
                  <a:cubicBezTo>
                    <a:pt x="706" y="2539"/>
                    <a:pt x="0" y="2637"/>
                    <a:pt x="308" y="3724"/>
                  </a:cubicBezTo>
                  <a:cubicBezTo>
                    <a:pt x="425" y="4135"/>
                    <a:pt x="842" y="4447"/>
                    <a:pt x="1059" y="4865"/>
                  </a:cubicBezTo>
                  <a:cubicBezTo>
                    <a:pt x="1264" y="5258"/>
                    <a:pt x="1930" y="5379"/>
                    <a:pt x="2359" y="5437"/>
                  </a:cubicBezTo>
                  <a:cubicBezTo>
                    <a:pt x="2379" y="5440"/>
                    <a:pt x="2399" y="5442"/>
                    <a:pt x="2419" y="5442"/>
                  </a:cubicBezTo>
                  <a:cubicBezTo>
                    <a:pt x="2653" y="5442"/>
                    <a:pt x="2849" y="5253"/>
                    <a:pt x="2849" y="5011"/>
                  </a:cubicBezTo>
                  <a:lnTo>
                    <a:pt x="2849" y="532"/>
                  </a:lnTo>
                  <a:cubicBezTo>
                    <a:pt x="2845" y="294"/>
                    <a:pt x="2661" y="74"/>
                    <a:pt x="2428" y="23"/>
                  </a:cubicBezTo>
                  <a:cubicBezTo>
                    <a:pt x="2357" y="8"/>
                    <a:pt x="2286" y="1"/>
                    <a:pt x="2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3"/>
            <p:cNvSpPr/>
            <p:nvPr/>
          </p:nvSpPr>
          <p:spPr>
            <a:xfrm>
              <a:off x="8201409" y="1887385"/>
              <a:ext cx="144900" cy="276780"/>
            </a:xfrm>
            <a:custGeom>
              <a:avLst/>
              <a:gdLst/>
              <a:ahLst/>
              <a:cxnLst/>
              <a:rect l="l" t="t" r="r" b="b"/>
              <a:pathLst>
                <a:path w="2849" h="5442" extrusionOk="0">
                  <a:moveTo>
                    <a:pt x="632" y="1"/>
                  </a:moveTo>
                  <a:cubicBezTo>
                    <a:pt x="563" y="1"/>
                    <a:pt x="492" y="8"/>
                    <a:pt x="421" y="23"/>
                  </a:cubicBezTo>
                  <a:cubicBezTo>
                    <a:pt x="189" y="74"/>
                    <a:pt x="5" y="294"/>
                    <a:pt x="0" y="532"/>
                  </a:cubicBezTo>
                  <a:lnTo>
                    <a:pt x="0" y="5011"/>
                  </a:lnTo>
                  <a:cubicBezTo>
                    <a:pt x="0" y="5253"/>
                    <a:pt x="197" y="5442"/>
                    <a:pt x="431" y="5442"/>
                  </a:cubicBezTo>
                  <a:cubicBezTo>
                    <a:pt x="451" y="5442"/>
                    <a:pt x="471" y="5440"/>
                    <a:pt x="491" y="5437"/>
                  </a:cubicBezTo>
                  <a:cubicBezTo>
                    <a:pt x="919" y="5379"/>
                    <a:pt x="1586" y="5258"/>
                    <a:pt x="1790" y="4865"/>
                  </a:cubicBezTo>
                  <a:cubicBezTo>
                    <a:pt x="2008" y="4447"/>
                    <a:pt x="2425" y="4135"/>
                    <a:pt x="2541" y="3724"/>
                  </a:cubicBezTo>
                  <a:cubicBezTo>
                    <a:pt x="2849" y="2637"/>
                    <a:pt x="2143" y="2539"/>
                    <a:pt x="2143" y="1740"/>
                  </a:cubicBezTo>
                  <a:cubicBezTo>
                    <a:pt x="2143" y="982"/>
                    <a:pt x="1558" y="970"/>
                    <a:pt x="1447" y="569"/>
                  </a:cubicBezTo>
                  <a:cubicBezTo>
                    <a:pt x="1354" y="236"/>
                    <a:pt x="1022"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3"/>
            <p:cNvSpPr/>
            <p:nvPr/>
          </p:nvSpPr>
          <p:spPr>
            <a:xfrm>
              <a:off x="8058649" y="1883215"/>
              <a:ext cx="237669" cy="235787"/>
            </a:xfrm>
            <a:custGeom>
              <a:avLst/>
              <a:gdLst/>
              <a:ahLst/>
              <a:cxnLst/>
              <a:rect l="l" t="t" r="r" b="b"/>
              <a:pathLst>
                <a:path w="4673" h="4636" extrusionOk="0">
                  <a:moveTo>
                    <a:pt x="2181" y="0"/>
                  </a:moveTo>
                  <a:cubicBezTo>
                    <a:pt x="1763" y="0"/>
                    <a:pt x="1391" y="250"/>
                    <a:pt x="1285" y="629"/>
                  </a:cubicBezTo>
                  <a:cubicBezTo>
                    <a:pt x="1198" y="940"/>
                    <a:pt x="727" y="1012"/>
                    <a:pt x="612" y="1565"/>
                  </a:cubicBezTo>
                  <a:cubicBezTo>
                    <a:pt x="611" y="1566"/>
                    <a:pt x="611" y="1567"/>
                    <a:pt x="611" y="1569"/>
                  </a:cubicBezTo>
                  <a:cubicBezTo>
                    <a:pt x="541" y="1906"/>
                    <a:pt x="679" y="1967"/>
                    <a:pt x="358" y="2530"/>
                  </a:cubicBezTo>
                  <a:cubicBezTo>
                    <a:pt x="182" y="2838"/>
                    <a:pt x="1" y="3155"/>
                    <a:pt x="192" y="3828"/>
                  </a:cubicBezTo>
                  <a:cubicBezTo>
                    <a:pt x="269" y="4103"/>
                    <a:pt x="473" y="4337"/>
                    <a:pt x="655" y="4563"/>
                  </a:cubicBezTo>
                  <a:cubicBezTo>
                    <a:pt x="671" y="4583"/>
                    <a:pt x="695" y="4593"/>
                    <a:pt x="719" y="4593"/>
                  </a:cubicBezTo>
                  <a:cubicBezTo>
                    <a:pt x="737" y="4593"/>
                    <a:pt x="756" y="4587"/>
                    <a:pt x="771" y="4575"/>
                  </a:cubicBezTo>
                  <a:cubicBezTo>
                    <a:pt x="805" y="4546"/>
                    <a:pt x="812" y="4495"/>
                    <a:pt x="782" y="4459"/>
                  </a:cubicBezTo>
                  <a:cubicBezTo>
                    <a:pt x="742" y="4408"/>
                    <a:pt x="705" y="4363"/>
                    <a:pt x="661" y="4308"/>
                  </a:cubicBezTo>
                  <a:lnTo>
                    <a:pt x="661" y="4308"/>
                  </a:lnTo>
                  <a:cubicBezTo>
                    <a:pt x="688" y="4312"/>
                    <a:pt x="719" y="4314"/>
                    <a:pt x="751" y="4314"/>
                  </a:cubicBezTo>
                  <a:cubicBezTo>
                    <a:pt x="880" y="4314"/>
                    <a:pt x="1040" y="4280"/>
                    <a:pt x="1234" y="4180"/>
                  </a:cubicBezTo>
                  <a:cubicBezTo>
                    <a:pt x="1274" y="4159"/>
                    <a:pt x="1289" y="4109"/>
                    <a:pt x="1269" y="4069"/>
                  </a:cubicBezTo>
                  <a:cubicBezTo>
                    <a:pt x="1254" y="4041"/>
                    <a:pt x="1225" y="4025"/>
                    <a:pt x="1196" y="4025"/>
                  </a:cubicBezTo>
                  <a:cubicBezTo>
                    <a:pt x="1183" y="4025"/>
                    <a:pt x="1171" y="4028"/>
                    <a:pt x="1159" y="4034"/>
                  </a:cubicBezTo>
                  <a:cubicBezTo>
                    <a:pt x="990" y="4122"/>
                    <a:pt x="855" y="4150"/>
                    <a:pt x="750" y="4150"/>
                  </a:cubicBezTo>
                  <a:cubicBezTo>
                    <a:pt x="585" y="4150"/>
                    <a:pt x="498" y="4078"/>
                    <a:pt x="479" y="4060"/>
                  </a:cubicBezTo>
                  <a:cubicBezTo>
                    <a:pt x="422" y="3971"/>
                    <a:pt x="377" y="3879"/>
                    <a:pt x="350" y="3784"/>
                  </a:cubicBezTo>
                  <a:cubicBezTo>
                    <a:pt x="178" y="3177"/>
                    <a:pt x="335" y="2903"/>
                    <a:pt x="501" y="2611"/>
                  </a:cubicBezTo>
                  <a:cubicBezTo>
                    <a:pt x="585" y="2464"/>
                    <a:pt x="671" y="2313"/>
                    <a:pt x="717" y="2120"/>
                  </a:cubicBezTo>
                  <a:cubicBezTo>
                    <a:pt x="800" y="2274"/>
                    <a:pt x="926" y="2396"/>
                    <a:pt x="1090" y="2476"/>
                  </a:cubicBezTo>
                  <a:cubicBezTo>
                    <a:pt x="1102" y="2482"/>
                    <a:pt x="1114" y="2485"/>
                    <a:pt x="1127" y="2485"/>
                  </a:cubicBezTo>
                  <a:cubicBezTo>
                    <a:pt x="1157" y="2485"/>
                    <a:pt x="1186" y="2468"/>
                    <a:pt x="1200" y="2438"/>
                  </a:cubicBezTo>
                  <a:cubicBezTo>
                    <a:pt x="1220" y="2398"/>
                    <a:pt x="1204" y="2348"/>
                    <a:pt x="1163" y="2328"/>
                  </a:cubicBezTo>
                  <a:cubicBezTo>
                    <a:pt x="731" y="2116"/>
                    <a:pt x="767" y="1652"/>
                    <a:pt x="772" y="1599"/>
                  </a:cubicBezTo>
                  <a:cubicBezTo>
                    <a:pt x="843" y="1259"/>
                    <a:pt x="1077" y="1138"/>
                    <a:pt x="1256" y="966"/>
                  </a:cubicBezTo>
                  <a:cubicBezTo>
                    <a:pt x="1274" y="1190"/>
                    <a:pt x="1390" y="1363"/>
                    <a:pt x="1599" y="1472"/>
                  </a:cubicBezTo>
                  <a:cubicBezTo>
                    <a:pt x="1610" y="1478"/>
                    <a:pt x="1623" y="1481"/>
                    <a:pt x="1636" y="1481"/>
                  </a:cubicBezTo>
                  <a:cubicBezTo>
                    <a:pt x="1665" y="1481"/>
                    <a:pt x="1694" y="1465"/>
                    <a:pt x="1709" y="1436"/>
                  </a:cubicBezTo>
                  <a:cubicBezTo>
                    <a:pt x="1729" y="1396"/>
                    <a:pt x="1714" y="1347"/>
                    <a:pt x="1674" y="1326"/>
                  </a:cubicBezTo>
                  <a:cubicBezTo>
                    <a:pt x="1222" y="1091"/>
                    <a:pt x="1501" y="537"/>
                    <a:pt x="1514" y="513"/>
                  </a:cubicBezTo>
                  <a:cubicBezTo>
                    <a:pt x="1645" y="297"/>
                    <a:pt x="1900" y="165"/>
                    <a:pt x="2182" y="165"/>
                  </a:cubicBezTo>
                  <a:cubicBezTo>
                    <a:pt x="2245" y="165"/>
                    <a:pt x="2309" y="171"/>
                    <a:pt x="2374" y="185"/>
                  </a:cubicBezTo>
                  <a:cubicBezTo>
                    <a:pt x="2559" y="226"/>
                    <a:pt x="2709" y="398"/>
                    <a:pt x="2727" y="584"/>
                  </a:cubicBezTo>
                  <a:cubicBezTo>
                    <a:pt x="2726" y="606"/>
                    <a:pt x="2728" y="1290"/>
                    <a:pt x="2728" y="1290"/>
                  </a:cubicBezTo>
                  <a:cubicBezTo>
                    <a:pt x="2661" y="1157"/>
                    <a:pt x="2580" y="1056"/>
                    <a:pt x="2507" y="981"/>
                  </a:cubicBezTo>
                  <a:cubicBezTo>
                    <a:pt x="2313" y="786"/>
                    <a:pt x="2117" y="727"/>
                    <a:pt x="2109" y="725"/>
                  </a:cubicBezTo>
                  <a:cubicBezTo>
                    <a:pt x="2101" y="722"/>
                    <a:pt x="2093" y="721"/>
                    <a:pt x="2086" y="721"/>
                  </a:cubicBezTo>
                  <a:cubicBezTo>
                    <a:pt x="2050" y="721"/>
                    <a:pt x="2017" y="744"/>
                    <a:pt x="2007" y="780"/>
                  </a:cubicBezTo>
                  <a:cubicBezTo>
                    <a:pt x="1993" y="823"/>
                    <a:pt x="2019" y="869"/>
                    <a:pt x="2062" y="882"/>
                  </a:cubicBezTo>
                  <a:cubicBezTo>
                    <a:pt x="2069" y="884"/>
                    <a:pt x="2694" y="1081"/>
                    <a:pt x="2727" y="1970"/>
                  </a:cubicBezTo>
                  <a:cubicBezTo>
                    <a:pt x="2727" y="1972"/>
                    <a:pt x="2728" y="3707"/>
                    <a:pt x="2728" y="3708"/>
                  </a:cubicBezTo>
                  <a:cubicBezTo>
                    <a:pt x="2641" y="3615"/>
                    <a:pt x="2503" y="3535"/>
                    <a:pt x="2284" y="3530"/>
                  </a:cubicBezTo>
                  <a:cubicBezTo>
                    <a:pt x="2280" y="3530"/>
                    <a:pt x="2277" y="3530"/>
                    <a:pt x="2273" y="3530"/>
                  </a:cubicBezTo>
                  <a:cubicBezTo>
                    <a:pt x="2041" y="3530"/>
                    <a:pt x="1707" y="3728"/>
                    <a:pt x="1670" y="3751"/>
                  </a:cubicBezTo>
                  <a:cubicBezTo>
                    <a:pt x="1631" y="3775"/>
                    <a:pt x="1618" y="3825"/>
                    <a:pt x="1641" y="3864"/>
                  </a:cubicBezTo>
                  <a:cubicBezTo>
                    <a:pt x="1657" y="3890"/>
                    <a:pt x="1684" y="3904"/>
                    <a:pt x="1712" y="3904"/>
                  </a:cubicBezTo>
                  <a:cubicBezTo>
                    <a:pt x="1726" y="3904"/>
                    <a:pt x="1741" y="3900"/>
                    <a:pt x="1755" y="3891"/>
                  </a:cubicBezTo>
                  <a:cubicBezTo>
                    <a:pt x="1845" y="3836"/>
                    <a:pt x="2115" y="3693"/>
                    <a:pt x="2273" y="3693"/>
                  </a:cubicBezTo>
                  <a:cubicBezTo>
                    <a:pt x="2275" y="3693"/>
                    <a:pt x="2277" y="3693"/>
                    <a:pt x="2279" y="3693"/>
                  </a:cubicBezTo>
                  <a:cubicBezTo>
                    <a:pt x="2646" y="3703"/>
                    <a:pt x="2716" y="3970"/>
                    <a:pt x="2727" y="4124"/>
                  </a:cubicBezTo>
                  <a:cubicBezTo>
                    <a:pt x="2731" y="4159"/>
                    <a:pt x="2728" y="4554"/>
                    <a:pt x="2728" y="4554"/>
                  </a:cubicBezTo>
                  <a:cubicBezTo>
                    <a:pt x="2728" y="4599"/>
                    <a:pt x="2764" y="4635"/>
                    <a:pt x="2811" y="4635"/>
                  </a:cubicBezTo>
                  <a:cubicBezTo>
                    <a:pt x="2856" y="4635"/>
                    <a:pt x="2892" y="4599"/>
                    <a:pt x="2892" y="4554"/>
                  </a:cubicBezTo>
                  <a:lnTo>
                    <a:pt x="2892" y="4107"/>
                  </a:lnTo>
                  <a:cubicBezTo>
                    <a:pt x="2907" y="3951"/>
                    <a:pt x="2984" y="3702"/>
                    <a:pt x="3339" y="3693"/>
                  </a:cubicBezTo>
                  <a:cubicBezTo>
                    <a:pt x="3340" y="3693"/>
                    <a:pt x="3342" y="3693"/>
                    <a:pt x="3344" y="3693"/>
                  </a:cubicBezTo>
                  <a:cubicBezTo>
                    <a:pt x="3501" y="3693"/>
                    <a:pt x="3771" y="3836"/>
                    <a:pt x="3863" y="3891"/>
                  </a:cubicBezTo>
                  <a:cubicBezTo>
                    <a:pt x="3877" y="3900"/>
                    <a:pt x="3892" y="3904"/>
                    <a:pt x="3906" y="3904"/>
                  </a:cubicBezTo>
                  <a:cubicBezTo>
                    <a:pt x="3934" y="3904"/>
                    <a:pt x="3960" y="3890"/>
                    <a:pt x="3975" y="3864"/>
                  </a:cubicBezTo>
                  <a:cubicBezTo>
                    <a:pt x="4000" y="3825"/>
                    <a:pt x="3987" y="3774"/>
                    <a:pt x="3948" y="3751"/>
                  </a:cubicBezTo>
                  <a:cubicBezTo>
                    <a:pt x="3911" y="3728"/>
                    <a:pt x="3578" y="3530"/>
                    <a:pt x="3345" y="3530"/>
                  </a:cubicBezTo>
                  <a:cubicBezTo>
                    <a:pt x="3341" y="3530"/>
                    <a:pt x="3338" y="3530"/>
                    <a:pt x="3334" y="3530"/>
                  </a:cubicBezTo>
                  <a:cubicBezTo>
                    <a:pt x="3118" y="3534"/>
                    <a:pt x="2980" y="3613"/>
                    <a:pt x="2892" y="3705"/>
                  </a:cubicBezTo>
                  <a:lnTo>
                    <a:pt x="2892" y="1936"/>
                  </a:lnTo>
                  <a:cubicBezTo>
                    <a:pt x="2935" y="1132"/>
                    <a:pt x="3471" y="908"/>
                    <a:pt x="3556" y="882"/>
                  </a:cubicBezTo>
                  <a:cubicBezTo>
                    <a:pt x="3599" y="868"/>
                    <a:pt x="3625" y="823"/>
                    <a:pt x="3611" y="780"/>
                  </a:cubicBezTo>
                  <a:cubicBezTo>
                    <a:pt x="3601" y="744"/>
                    <a:pt x="3568" y="721"/>
                    <a:pt x="3533" y="721"/>
                  </a:cubicBezTo>
                  <a:cubicBezTo>
                    <a:pt x="3525" y="721"/>
                    <a:pt x="3517" y="722"/>
                    <a:pt x="3509" y="725"/>
                  </a:cubicBezTo>
                  <a:cubicBezTo>
                    <a:pt x="3501" y="727"/>
                    <a:pt x="3305" y="786"/>
                    <a:pt x="3111" y="981"/>
                  </a:cubicBezTo>
                  <a:cubicBezTo>
                    <a:pt x="3039" y="1055"/>
                    <a:pt x="2959" y="1154"/>
                    <a:pt x="2892" y="1285"/>
                  </a:cubicBezTo>
                  <a:cubicBezTo>
                    <a:pt x="2892" y="574"/>
                    <a:pt x="2893" y="620"/>
                    <a:pt x="2891" y="584"/>
                  </a:cubicBezTo>
                  <a:cubicBezTo>
                    <a:pt x="2909" y="397"/>
                    <a:pt x="3059" y="225"/>
                    <a:pt x="3244" y="185"/>
                  </a:cubicBezTo>
                  <a:cubicBezTo>
                    <a:pt x="3309" y="171"/>
                    <a:pt x="3374" y="164"/>
                    <a:pt x="3437" y="164"/>
                  </a:cubicBezTo>
                  <a:cubicBezTo>
                    <a:pt x="3719" y="164"/>
                    <a:pt x="3974" y="297"/>
                    <a:pt x="4104" y="512"/>
                  </a:cubicBezTo>
                  <a:lnTo>
                    <a:pt x="4104" y="513"/>
                  </a:lnTo>
                  <a:cubicBezTo>
                    <a:pt x="4105" y="514"/>
                    <a:pt x="4182" y="663"/>
                    <a:pt x="4198" y="840"/>
                  </a:cubicBezTo>
                  <a:cubicBezTo>
                    <a:pt x="4217" y="1064"/>
                    <a:pt x="4132" y="1227"/>
                    <a:pt x="3944" y="1325"/>
                  </a:cubicBezTo>
                  <a:cubicBezTo>
                    <a:pt x="3904" y="1346"/>
                    <a:pt x="3889" y="1395"/>
                    <a:pt x="3910" y="1436"/>
                  </a:cubicBezTo>
                  <a:cubicBezTo>
                    <a:pt x="3924" y="1464"/>
                    <a:pt x="3953" y="1480"/>
                    <a:pt x="3982" y="1480"/>
                  </a:cubicBezTo>
                  <a:cubicBezTo>
                    <a:pt x="3995" y="1480"/>
                    <a:pt x="4008" y="1477"/>
                    <a:pt x="4019" y="1470"/>
                  </a:cubicBezTo>
                  <a:cubicBezTo>
                    <a:pt x="4228" y="1363"/>
                    <a:pt x="4344" y="1190"/>
                    <a:pt x="4362" y="964"/>
                  </a:cubicBezTo>
                  <a:cubicBezTo>
                    <a:pt x="4414" y="1016"/>
                    <a:pt x="4472" y="1061"/>
                    <a:pt x="4528" y="1109"/>
                  </a:cubicBezTo>
                  <a:cubicBezTo>
                    <a:pt x="4543" y="1122"/>
                    <a:pt x="4563" y="1129"/>
                    <a:pt x="4582" y="1129"/>
                  </a:cubicBezTo>
                  <a:cubicBezTo>
                    <a:pt x="4604" y="1129"/>
                    <a:pt x="4627" y="1120"/>
                    <a:pt x="4643" y="1101"/>
                  </a:cubicBezTo>
                  <a:cubicBezTo>
                    <a:pt x="4672" y="1066"/>
                    <a:pt x="4669" y="1014"/>
                    <a:pt x="4634" y="984"/>
                  </a:cubicBezTo>
                  <a:cubicBezTo>
                    <a:pt x="4502" y="871"/>
                    <a:pt x="4374" y="778"/>
                    <a:pt x="4333" y="629"/>
                  </a:cubicBezTo>
                  <a:cubicBezTo>
                    <a:pt x="4227" y="250"/>
                    <a:pt x="3855" y="0"/>
                    <a:pt x="3437" y="0"/>
                  </a:cubicBezTo>
                  <a:cubicBezTo>
                    <a:pt x="3362" y="0"/>
                    <a:pt x="3286" y="8"/>
                    <a:pt x="3210" y="25"/>
                  </a:cubicBezTo>
                  <a:cubicBezTo>
                    <a:pt x="3040" y="61"/>
                    <a:pt x="2895" y="174"/>
                    <a:pt x="2808" y="319"/>
                  </a:cubicBezTo>
                  <a:cubicBezTo>
                    <a:pt x="2723" y="174"/>
                    <a:pt x="2578" y="61"/>
                    <a:pt x="2407" y="25"/>
                  </a:cubicBezTo>
                  <a:cubicBezTo>
                    <a:pt x="2331" y="8"/>
                    <a:pt x="2255" y="0"/>
                    <a:pt x="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3"/>
            <p:cNvSpPr/>
            <p:nvPr/>
          </p:nvSpPr>
          <p:spPr>
            <a:xfrm>
              <a:off x="8101116" y="1945364"/>
              <a:ext cx="243263" cy="223021"/>
            </a:xfrm>
            <a:custGeom>
              <a:avLst/>
              <a:gdLst/>
              <a:ahLst/>
              <a:cxnLst/>
              <a:rect l="l" t="t" r="r" b="b"/>
              <a:pathLst>
                <a:path w="4783" h="4385" extrusionOk="0">
                  <a:moveTo>
                    <a:pt x="3982" y="0"/>
                  </a:moveTo>
                  <a:cubicBezTo>
                    <a:pt x="3967" y="0"/>
                    <a:pt x="3951" y="5"/>
                    <a:pt x="3938" y="14"/>
                  </a:cubicBezTo>
                  <a:cubicBezTo>
                    <a:pt x="3899" y="38"/>
                    <a:pt x="3887" y="88"/>
                    <a:pt x="3912" y="127"/>
                  </a:cubicBezTo>
                  <a:cubicBezTo>
                    <a:pt x="3959" y="200"/>
                    <a:pt x="3991" y="284"/>
                    <a:pt x="4011" y="377"/>
                  </a:cubicBezTo>
                  <a:cubicBezTo>
                    <a:pt x="4016" y="430"/>
                    <a:pt x="4052" y="894"/>
                    <a:pt x="3620" y="1108"/>
                  </a:cubicBezTo>
                  <a:cubicBezTo>
                    <a:pt x="3579" y="1127"/>
                    <a:pt x="3563" y="1177"/>
                    <a:pt x="3583" y="1216"/>
                  </a:cubicBezTo>
                  <a:cubicBezTo>
                    <a:pt x="3597" y="1246"/>
                    <a:pt x="3627" y="1263"/>
                    <a:pt x="3657" y="1263"/>
                  </a:cubicBezTo>
                  <a:cubicBezTo>
                    <a:pt x="3669" y="1263"/>
                    <a:pt x="3681" y="1260"/>
                    <a:pt x="3693" y="1254"/>
                  </a:cubicBezTo>
                  <a:cubicBezTo>
                    <a:pt x="3857" y="1174"/>
                    <a:pt x="3984" y="1052"/>
                    <a:pt x="4067" y="898"/>
                  </a:cubicBezTo>
                  <a:cubicBezTo>
                    <a:pt x="4112" y="1091"/>
                    <a:pt x="4199" y="1242"/>
                    <a:pt x="4282" y="1389"/>
                  </a:cubicBezTo>
                  <a:cubicBezTo>
                    <a:pt x="4449" y="1681"/>
                    <a:pt x="4605" y="1956"/>
                    <a:pt x="4433" y="2562"/>
                  </a:cubicBezTo>
                  <a:cubicBezTo>
                    <a:pt x="4406" y="2658"/>
                    <a:pt x="4361" y="2749"/>
                    <a:pt x="4304" y="2839"/>
                  </a:cubicBezTo>
                  <a:cubicBezTo>
                    <a:pt x="4287" y="2855"/>
                    <a:pt x="4201" y="2928"/>
                    <a:pt x="4034" y="2928"/>
                  </a:cubicBezTo>
                  <a:cubicBezTo>
                    <a:pt x="3930" y="2928"/>
                    <a:pt x="3795" y="2900"/>
                    <a:pt x="3626" y="2812"/>
                  </a:cubicBezTo>
                  <a:cubicBezTo>
                    <a:pt x="3613" y="2806"/>
                    <a:pt x="3600" y="2803"/>
                    <a:pt x="3587" y="2803"/>
                  </a:cubicBezTo>
                  <a:cubicBezTo>
                    <a:pt x="3558" y="2803"/>
                    <a:pt x="3529" y="2819"/>
                    <a:pt x="3514" y="2847"/>
                  </a:cubicBezTo>
                  <a:cubicBezTo>
                    <a:pt x="3494" y="2887"/>
                    <a:pt x="3509" y="2937"/>
                    <a:pt x="3549" y="2958"/>
                  </a:cubicBezTo>
                  <a:cubicBezTo>
                    <a:pt x="3743" y="3058"/>
                    <a:pt x="3904" y="3093"/>
                    <a:pt x="4033" y="3093"/>
                  </a:cubicBezTo>
                  <a:cubicBezTo>
                    <a:pt x="4064" y="3093"/>
                    <a:pt x="4095" y="3091"/>
                    <a:pt x="4123" y="3086"/>
                  </a:cubicBezTo>
                  <a:lnTo>
                    <a:pt x="4123" y="3086"/>
                  </a:lnTo>
                  <a:cubicBezTo>
                    <a:pt x="4098" y="3118"/>
                    <a:pt x="4073" y="3148"/>
                    <a:pt x="4048" y="3180"/>
                  </a:cubicBezTo>
                  <a:cubicBezTo>
                    <a:pt x="3714" y="3591"/>
                    <a:pt x="3723" y="3643"/>
                    <a:pt x="3663" y="3732"/>
                  </a:cubicBezTo>
                  <a:cubicBezTo>
                    <a:pt x="3640" y="3734"/>
                    <a:pt x="3606" y="3736"/>
                    <a:pt x="3564" y="3736"/>
                  </a:cubicBezTo>
                  <a:cubicBezTo>
                    <a:pt x="3487" y="3736"/>
                    <a:pt x="3383" y="3729"/>
                    <a:pt x="3275" y="3699"/>
                  </a:cubicBezTo>
                  <a:cubicBezTo>
                    <a:pt x="2991" y="3622"/>
                    <a:pt x="2816" y="3435"/>
                    <a:pt x="2754" y="3143"/>
                  </a:cubicBezTo>
                  <a:cubicBezTo>
                    <a:pt x="2746" y="3104"/>
                    <a:pt x="2712" y="3077"/>
                    <a:pt x="2674" y="3077"/>
                  </a:cubicBezTo>
                  <a:cubicBezTo>
                    <a:pt x="2668" y="3077"/>
                    <a:pt x="2662" y="3078"/>
                    <a:pt x="2657" y="3079"/>
                  </a:cubicBezTo>
                  <a:cubicBezTo>
                    <a:pt x="2613" y="3089"/>
                    <a:pt x="2584" y="3133"/>
                    <a:pt x="2594" y="3177"/>
                  </a:cubicBezTo>
                  <a:cubicBezTo>
                    <a:pt x="2687" y="3622"/>
                    <a:pt x="2992" y="3793"/>
                    <a:pt x="3232" y="3857"/>
                  </a:cubicBezTo>
                  <a:cubicBezTo>
                    <a:pt x="3327" y="3883"/>
                    <a:pt x="3419" y="3894"/>
                    <a:pt x="3497" y="3898"/>
                  </a:cubicBezTo>
                  <a:cubicBezTo>
                    <a:pt x="3230" y="4089"/>
                    <a:pt x="2792" y="4171"/>
                    <a:pt x="2451" y="4217"/>
                  </a:cubicBezTo>
                  <a:cubicBezTo>
                    <a:pt x="2435" y="4219"/>
                    <a:pt x="2419" y="4220"/>
                    <a:pt x="2403" y="4220"/>
                  </a:cubicBezTo>
                  <a:cubicBezTo>
                    <a:pt x="2226" y="4220"/>
                    <a:pt x="2074" y="4085"/>
                    <a:pt x="2056" y="3904"/>
                  </a:cubicBezTo>
                  <a:cubicBezTo>
                    <a:pt x="2058" y="3871"/>
                    <a:pt x="2057" y="3874"/>
                    <a:pt x="2057" y="3683"/>
                  </a:cubicBezTo>
                  <a:cubicBezTo>
                    <a:pt x="2057" y="3637"/>
                    <a:pt x="2021" y="3601"/>
                    <a:pt x="1976" y="3601"/>
                  </a:cubicBezTo>
                  <a:cubicBezTo>
                    <a:pt x="1931" y="3601"/>
                    <a:pt x="1894" y="3637"/>
                    <a:pt x="1894" y="3683"/>
                  </a:cubicBezTo>
                  <a:cubicBezTo>
                    <a:pt x="1894" y="3683"/>
                    <a:pt x="1891" y="3882"/>
                    <a:pt x="1892" y="3904"/>
                  </a:cubicBezTo>
                  <a:cubicBezTo>
                    <a:pt x="1874" y="4086"/>
                    <a:pt x="1721" y="4220"/>
                    <a:pt x="1544" y="4220"/>
                  </a:cubicBezTo>
                  <a:cubicBezTo>
                    <a:pt x="1528" y="4220"/>
                    <a:pt x="1513" y="4219"/>
                    <a:pt x="1497" y="4217"/>
                  </a:cubicBezTo>
                  <a:cubicBezTo>
                    <a:pt x="1157" y="4170"/>
                    <a:pt x="720" y="4089"/>
                    <a:pt x="451" y="3898"/>
                  </a:cubicBezTo>
                  <a:cubicBezTo>
                    <a:pt x="530" y="3894"/>
                    <a:pt x="622" y="3884"/>
                    <a:pt x="717" y="3857"/>
                  </a:cubicBezTo>
                  <a:cubicBezTo>
                    <a:pt x="956" y="3793"/>
                    <a:pt x="1262" y="3622"/>
                    <a:pt x="1355" y="3177"/>
                  </a:cubicBezTo>
                  <a:cubicBezTo>
                    <a:pt x="1365" y="3133"/>
                    <a:pt x="1337" y="3089"/>
                    <a:pt x="1293" y="3079"/>
                  </a:cubicBezTo>
                  <a:cubicBezTo>
                    <a:pt x="1287" y="3078"/>
                    <a:pt x="1281" y="3077"/>
                    <a:pt x="1275" y="3077"/>
                  </a:cubicBezTo>
                  <a:cubicBezTo>
                    <a:pt x="1237" y="3077"/>
                    <a:pt x="1203" y="3104"/>
                    <a:pt x="1195" y="3143"/>
                  </a:cubicBezTo>
                  <a:cubicBezTo>
                    <a:pt x="1133" y="3433"/>
                    <a:pt x="960" y="3620"/>
                    <a:pt x="679" y="3697"/>
                  </a:cubicBezTo>
                  <a:cubicBezTo>
                    <a:pt x="567" y="3728"/>
                    <a:pt x="459" y="3735"/>
                    <a:pt x="379" y="3735"/>
                  </a:cubicBezTo>
                  <a:cubicBezTo>
                    <a:pt x="340" y="3735"/>
                    <a:pt x="307" y="3733"/>
                    <a:pt x="285" y="3732"/>
                  </a:cubicBezTo>
                  <a:cubicBezTo>
                    <a:pt x="253" y="3685"/>
                    <a:pt x="241" y="3644"/>
                    <a:pt x="163" y="3525"/>
                  </a:cubicBezTo>
                  <a:cubicBezTo>
                    <a:pt x="147" y="3502"/>
                    <a:pt x="121" y="3489"/>
                    <a:pt x="95" y="3489"/>
                  </a:cubicBezTo>
                  <a:cubicBezTo>
                    <a:pt x="79" y="3489"/>
                    <a:pt x="63" y="3493"/>
                    <a:pt x="49" y="3502"/>
                  </a:cubicBezTo>
                  <a:cubicBezTo>
                    <a:pt x="11" y="3527"/>
                    <a:pt x="1" y="3579"/>
                    <a:pt x="26" y="3617"/>
                  </a:cubicBezTo>
                  <a:cubicBezTo>
                    <a:pt x="115" y="3751"/>
                    <a:pt x="110" y="3774"/>
                    <a:pt x="173" y="3857"/>
                  </a:cubicBezTo>
                  <a:cubicBezTo>
                    <a:pt x="173" y="3857"/>
                    <a:pt x="174" y="3858"/>
                    <a:pt x="174" y="3858"/>
                  </a:cubicBezTo>
                  <a:cubicBezTo>
                    <a:pt x="428" y="4195"/>
                    <a:pt x="995" y="4314"/>
                    <a:pt x="1475" y="4379"/>
                  </a:cubicBezTo>
                  <a:cubicBezTo>
                    <a:pt x="1498" y="4382"/>
                    <a:pt x="1521" y="4384"/>
                    <a:pt x="1544" y="4384"/>
                  </a:cubicBezTo>
                  <a:cubicBezTo>
                    <a:pt x="1717" y="4384"/>
                    <a:pt x="1879" y="4297"/>
                    <a:pt x="1975" y="4152"/>
                  </a:cubicBezTo>
                  <a:cubicBezTo>
                    <a:pt x="2070" y="4297"/>
                    <a:pt x="2231" y="4384"/>
                    <a:pt x="2404" y="4384"/>
                  </a:cubicBezTo>
                  <a:cubicBezTo>
                    <a:pt x="2427" y="4384"/>
                    <a:pt x="2450" y="4382"/>
                    <a:pt x="2473" y="4379"/>
                  </a:cubicBezTo>
                  <a:cubicBezTo>
                    <a:pt x="2953" y="4314"/>
                    <a:pt x="3520" y="4195"/>
                    <a:pt x="3774" y="3858"/>
                  </a:cubicBezTo>
                  <a:cubicBezTo>
                    <a:pt x="3774" y="3858"/>
                    <a:pt x="3775" y="3857"/>
                    <a:pt x="3775" y="3857"/>
                  </a:cubicBezTo>
                  <a:cubicBezTo>
                    <a:pt x="3874" y="3728"/>
                    <a:pt x="3818" y="3723"/>
                    <a:pt x="4176" y="3283"/>
                  </a:cubicBezTo>
                  <a:cubicBezTo>
                    <a:pt x="4341" y="3079"/>
                    <a:pt x="4520" y="2859"/>
                    <a:pt x="4591" y="2606"/>
                  </a:cubicBezTo>
                  <a:cubicBezTo>
                    <a:pt x="4782" y="1934"/>
                    <a:pt x="4601" y="1616"/>
                    <a:pt x="4425" y="1308"/>
                  </a:cubicBezTo>
                  <a:cubicBezTo>
                    <a:pt x="4105" y="747"/>
                    <a:pt x="4242" y="684"/>
                    <a:pt x="4172" y="347"/>
                  </a:cubicBezTo>
                  <a:cubicBezTo>
                    <a:pt x="4172" y="346"/>
                    <a:pt x="4172" y="345"/>
                    <a:pt x="4172" y="344"/>
                  </a:cubicBezTo>
                  <a:cubicBezTo>
                    <a:pt x="4148" y="231"/>
                    <a:pt x="4108" y="130"/>
                    <a:pt x="4051" y="39"/>
                  </a:cubicBezTo>
                  <a:cubicBezTo>
                    <a:pt x="4035" y="14"/>
                    <a:pt x="4009" y="0"/>
                    <a:pt x="3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3"/>
            <p:cNvSpPr/>
            <p:nvPr/>
          </p:nvSpPr>
          <p:spPr>
            <a:xfrm>
              <a:off x="8088859" y="1976438"/>
              <a:ext cx="72832" cy="77562"/>
            </a:xfrm>
            <a:custGeom>
              <a:avLst/>
              <a:gdLst/>
              <a:ahLst/>
              <a:cxnLst/>
              <a:rect l="l" t="t" r="r" b="b"/>
              <a:pathLst>
                <a:path w="1432" h="1525" extrusionOk="0">
                  <a:moveTo>
                    <a:pt x="948" y="1"/>
                  </a:moveTo>
                  <a:cubicBezTo>
                    <a:pt x="928" y="1"/>
                    <a:pt x="908" y="8"/>
                    <a:pt x="892" y="23"/>
                  </a:cubicBezTo>
                  <a:cubicBezTo>
                    <a:pt x="860" y="54"/>
                    <a:pt x="859" y="107"/>
                    <a:pt x="890" y="139"/>
                  </a:cubicBezTo>
                  <a:cubicBezTo>
                    <a:pt x="962" y="215"/>
                    <a:pt x="1159" y="435"/>
                    <a:pt x="1204" y="550"/>
                  </a:cubicBezTo>
                  <a:cubicBezTo>
                    <a:pt x="1254" y="676"/>
                    <a:pt x="1210" y="1017"/>
                    <a:pt x="946" y="1253"/>
                  </a:cubicBezTo>
                  <a:cubicBezTo>
                    <a:pt x="856" y="1332"/>
                    <a:pt x="718" y="1361"/>
                    <a:pt x="573" y="1361"/>
                  </a:cubicBezTo>
                  <a:cubicBezTo>
                    <a:pt x="412" y="1361"/>
                    <a:pt x="242" y="1326"/>
                    <a:pt x="120" y="1283"/>
                  </a:cubicBezTo>
                  <a:cubicBezTo>
                    <a:pt x="112" y="1280"/>
                    <a:pt x="103" y="1279"/>
                    <a:pt x="94" y="1279"/>
                  </a:cubicBezTo>
                  <a:cubicBezTo>
                    <a:pt x="60" y="1279"/>
                    <a:pt x="28" y="1300"/>
                    <a:pt x="16" y="1335"/>
                  </a:cubicBezTo>
                  <a:cubicBezTo>
                    <a:pt x="1" y="1378"/>
                    <a:pt x="24" y="1424"/>
                    <a:pt x="67" y="1438"/>
                  </a:cubicBezTo>
                  <a:cubicBezTo>
                    <a:pt x="210" y="1488"/>
                    <a:pt x="391" y="1525"/>
                    <a:pt x="567" y="1525"/>
                  </a:cubicBezTo>
                  <a:cubicBezTo>
                    <a:pt x="752" y="1525"/>
                    <a:pt x="931" y="1484"/>
                    <a:pt x="1055" y="1375"/>
                  </a:cubicBezTo>
                  <a:cubicBezTo>
                    <a:pt x="1370" y="1096"/>
                    <a:pt x="1432" y="681"/>
                    <a:pt x="1356" y="489"/>
                  </a:cubicBezTo>
                  <a:cubicBezTo>
                    <a:pt x="1290" y="325"/>
                    <a:pt x="1037" y="57"/>
                    <a:pt x="1009" y="26"/>
                  </a:cubicBezTo>
                  <a:cubicBezTo>
                    <a:pt x="992" y="9"/>
                    <a:pt x="970" y="1"/>
                    <a:pt x="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3"/>
            <p:cNvSpPr/>
            <p:nvPr/>
          </p:nvSpPr>
          <p:spPr>
            <a:xfrm>
              <a:off x="8241333" y="1976438"/>
              <a:ext cx="72832" cy="77612"/>
            </a:xfrm>
            <a:custGeom>
              <a:avLst/>
              <a:gdLst/>
              <a:ahLst/>
              <a:cxnLst/>
              <a:rect l="l" t="t" r="r" b="b"/>
              <a:pathLst>
                <a:path w="1432" h="1526" extrusionOk="0">
                  <a:moveTo>
                    <a:pt x="484" y="1"/>
                  </a:moveTo>
                  <a:cubicBezTo>
                    <a:pt x="462" y="1"/>
                    <a:pt x="440" y="9"/>
                    <a:pt x="423" y="26"/>
                  </a:cubicBezTo>
                  <a:cubicBezTo>
                    <a:pt x="395" y="55"/>
                    <a:pt x="142" y="325"/>
                    <a:pt x="76" y="489"/>
                  </a:cubicBezTo>
                  <a:cubicBezTo>
                    <a:pt x="0" y="681"/>
                    <a:pt x="63" y="1096"/>
                    <a:pt x="378" y="1375"/>
                  </a:cubicBezTo>
                  <a:cubicBezTo>
                    <a:pt x="507" y="1490"/>
                    <a:pt x="685" y="1525"/>
                    <a:pt x="855" y="1525"/>
                  </a:cubicBezTo>
                  <a:cubicBezTo>
                    <a:pt x="1113" y="1525"/>
                    <a:pt x="1349" y="1445"/>
                    <a:pt x="1366" y="1438"/>
                  </a:cubicBezTo>
                  <a:cubicBezTo>
                    <a:pt x="1408" y="1424"/>
                    <a:pt x="1431" y="1376"/>
                    <a:pt x="1416" y="1335"/>
                  </a:cubicBezTo>
                  <a:cubicBezTo>
                    <a:pt x="1405" y="1300"/>
                    <a:pt x="1373" y="1279"/>
                    <a:pt x="1338" y="1279"/>
                  </a:cubicBezTo>
                  <a:cubicBezTo>
                    <a:pt x="1329" y="1279"/>
                    <a:pt x="1320" y="1280"/>
                    <a:pt x="1312" y="1283"/>
                  </a:cubicBezTo>
                  <a:cubicBezTo>
                    <a:pt x="1222" y="1315"/>
                    <a:pt x="1038" y="1360"/>
                    <a:pt x="856" y="1360"/>
                  </a:cubicBezTo>
                  <a:cubicBezTo>
                    <a:pt x="717" y="1360"/>
                    <a:pt x="579" y="1333"/>
                    <a:pt x="487" y="1252"/>
                  </a:cubicBezTo>
                  <a:cubicBezTo>
                    <a:pt x="222" y="1017"/>
                    <a:pt x="179" y="676"/>
                    <a:pt x="228" y="550"/>
                  </a:cubicBezTo>
                  <a:cubicBezTo>
                    <a:pt x="275" y="436"/>
                    <a:pt x="470" y="215"/>
                    <a:pt x="543" y="139"/>
                  </a:cubicBezTo>
                  <a:cubicBezTo>
                    <a:pt x="574" y="107"/>
                    <a:pt x="573" y="54"/>
                    <a:pt x="540" y="23"/>
                  </a:cubicBezTo>
                  <a:cubicBezTo>
                    <a:pt x="524" y="8"/>
                    <a:pt x="504"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a:extLst>
              <a:ext uri="{FF2B5EF4-FFF2-40B4-BE49-F238E27FC236}">
                <a16:creationId xmlns:a16="http://schemas.microsoft.com/office/drawing/2014/main" id="{AF28E80F-2169-450C-915C-A4E16A910B6C}"/>
              </a:ext>
            </a:extLst>
          </p:cNvPr>
          <p:cNvGrpSpPr/>
          <p:nvPr/>
        </p:nvGrpSpPr>
        <p:grpSpPr>
          <a:xfrm rot="3691952">
            <a:off x="7472282" y="3255268"/>
            <a:ext cx="1132636" cy="1642038"/>
            <a:chOff x="7263354" y="3316602"/>
            <a:chExt cx="1132636" cy="1642038"/>
          </a:xfrm>
        </p:grpSpPr>
        <p:grpSp>
          <p:nvGrpSpPr>
            <p:cNvPr id="42" name="Google Shape;1026;p44">
              <a:extLst>
                <a:ext uri="{FF2B5EF4-FFF2-40B4-BE49-F238E27FC236}">
                  <a16:creationId xmlns:a16="http://schemas.microsoft.com/office/drawing/2014/main" id="{3C5BE525-FC24-45FD-A521-B992A787F267}"/>
                </a:ext>
              </a:extLst>
            </p:cNvPr>
            <p:cNvGrpSpPr/>
            <p:nvPr/>
          </p:nvGrpSpPr>
          <p:grpSpPr>
            <a:xfrm>
              <a:off x="7933770" y="3934500"/>
              <a:ext cx="462220" cy="1024140"/>
              <a:chOff x="5137436" y="2270420"/>
              <a:chExt cx="585905" cy="1309642"/>
            </a:xfrm>
          </p:grpSpPr>
          <p:sp>
            <p:nvSpPr>
              <p:cNvPr id="43" name="Google Shape;1027;p44">
                <a:extLst>
                  <a:ext uri="{FF2B5EF4-FFF2-40B4-BE49-F238E27FC236}">
                    <a16:creationId xmlns:a16="http://schemas.microsoft.com/office/drawing/2014/main" id="{663A2900-F73E-4C0D-88BC-5CD1794EB167}"/>
                  </a:ext>
                </a:extLst>
              </p:cNvPr>
              <p:cNvSpPr/>
              <p:nvPr/>
            </p:nvSpPr>
            <p:spPr>
              <a:xfrm>
                <a:off x="5137436" y="2270420"/>
                <a:ext cx="585905" cy="1309642"/>
              </a:xfrm>
              <a:custGeom>
                <a:avLst/>
                <a:gdLst/>
                <a:ahLst/>
                <a:cxnLst/>
                <a:rect l="l" t="t" r="r" b="b"/>
                <a:pathLst>
                  <a:path w="12200" h="27270" extrusionOk="0">
                    <a:moveTo>
                      <a:pt x="3069" y="1"/>
                    </a:moveTo>
                    <a:cubicBezTo>
                      <a:pt x="3030" y="1"/>
                      <a:pt x="2990" y="2"/>
                      <a:pt x="2948" y="4"/>
                    </a:cubicBezTo>
                    <a:cubicBezTo>
                      <a:pt x="2640" y="21"/>
                      <a:pt x="2335" y="67"/>
                      <a:pt x="2036" y="140"/>
                    </a:cubicBezTo>
                    <a:lnTo>
                      <a:pt x="1784" y="267"/>
                    </a:lnTo>
                    <a:cubicBezTo>
                      <a:pt x="1486" y="406"/>
                      <a:pt x="1208" y="598"/>
                      <a:pt x="961" y="844"/>
                    </a:cubicBezTo>
                    <a:cubicBezTo>
                      <a:pt x="811" y="995"/>
                      <a:pt x="680" y="1159"/>
                      <a:pt x="569" y="1333"/>
                    </a:cubicBezTo>
                    <a:cubicBezTo>
                      <a:pt x="569" y="1347"/>
                      <a:pt x="281" y="1846"/>
                      <a:pt x="281" y="1858"/>
                    </a:cubicBezTo>
                    <a:cubicBezTo>
                      <a:pt x="1" y="2291"/>
                      <a:pt x="78" y="2719"/>
                      <a:pt x="162" y="3441"/>
                    </a:cubicBezTo>
                    <a:cubicBezTo>
                      <a:pt x="267" y="3996"/>
                      <a:pt x="533" y="4526"/>
                      <a:pt x="961" y="4955"/>
                    </a:cubicBezTo>
                    <a:lnTo>
                      <a:pt x="3375" y="7369"/>
                    </a:lnTo>
                    <a:cubicBezTo>
                      <a:pt x="3744" y="7737"/>
                      <a:pt x="4192" y="7994"/>
                      <a:pt x="4682" y="8123"/>
                    </a:cubicBezTo>
                    <a:cubicBezTo>
                      <a:pt x="4610" y="8645"/>
                      <a:pt x="4677" y="9191"/>
                      <a:pt x="4908" y="9707"/>
                    </a:cubicBezTo>
                    <a:lnTo>
                      <a:pt x="6304" y="12821"/>
                    </a:lnTo>
                    <a:cubicBezTo>
                      <a:pt x="6456" y="13161"/>
                      <a:pt x="6674" y="13465"/>
                      <a:pt x="6939" y="13720"/>
                    </a:cubicBezTo>
                    <a:cubicBezTo>
                      <a:pt x="6642" y="14085"/>
                      <a:pt x="6432" y="14527"/>
                      <a:pt x="6341" y="15019"/>
                    </a:cubicBezTo>
                    <a:lnTo>
                      <a:pt x="5721" y="18377"/>
                    </a:lnTo>
                    <a:cubicBezTo>
                      <a:pt x="5657" y="18725"/>
                      <a:pt x="5658" y="19074"/>
                      <a:pt x="5719" y="19415"/>
                    </a:cubicBezTo>
                    <a:cubicBezTo>
                      <a:pt x="5397" y="19531"/>
                      <a:pt x="5094" y="19706"/>
                      <a:pt x="4826" y="19935"/>
                    </a:cubicBezTo>
                    <a:lnTo>
                      <a:pt x="2226" y="22146"/>
                    </a:lnTo>
                    <a:cubicBezTo>
                      <a:pt x="1635" y="22650"/>
                      <a:pt x="1274" y="23353"/>
                      <a:pt x="1212" y="24127"/>
                    </a:cubicBezTo>
                    <a:cubicBezTo>
                      <a:pt x="1192" y="24376"/>
                      <a:pt x="1204" y="24624"/>
                      <a:pt x="1246" y="24864"/>
                    </a:cubicBezTo>
                    <a:cubicBezTo>
                      <a:pt x="1493" y="26341"/>
                      <a:pt x="2715" y="26974"/>
                      <a:pt x="3141" y="27122"/>
                    </a:cubicBezTo>
                    <a:cubicBezTo>
                      <a:pt x="3141" y="27122"/>
                      <a:pt x="3142" y="27122"/>
                      <a:pt x="3142" y="27122"/>
                    </a:cubicBezTo>
                    <a:cubicBezTo>
                      <a:pt x="3155" y="27122"/>
                      <a:pt x="3500" y="27270"/>
                      <a:pt x="4115" y="27270"/>
                    </a:cubicBezTo>
                    <a:cubicBezTo>
                      <a:pt x="4804" y="27270"/>
                      <a:pt x="5463" y="27028"/>
                      <a:pt x="5994" y="26576"/>
                    </a:cubicBezTo>
                    <a:lnTo>
                      <a:pt x="6497" y="26149"/>
                    </a:lnTo>
                    <a:cubicBezTo>
                      <a:pt x="6822" y="25871"/>
                      <a:pt x="6861" y="25383"/>
                      <a:pt x="6585" y="25057"/>
                    </a:cubicBezTo>
                    <a:lnTo>
                      <a:pt x="7994" y="23858"/>
                    </a:lnTo>
                    <a:cubicBezTo>
                      <a:pt x="8027" y="23888"/>
                      <a:pt x="8063" y="23916"/>
                      <a:pt x="8103" y="23942"/>
                    </a:cubicBezTo>
                    <a:cubicBezTo>
                      <a:pt x="8231" y="24022"/>
                      <a:pt x="8374" y="24061"/>
                      <a:pt x="8515" y="24061"/>
                    </a:cubicBezTo>
                    <a:cubicBezTo>
                      <a:pt x="8772" y="24061"/>
                      <a:pt x="9024" y="23933"/>
                      <a:pt x="9170" y="23699"/>
                    </a:cubicBezTo>
                    <a:cubicBezTo>
                      <a:pt x="9568" y="23067"/>
                      <a:pt x="9697" y="22333"/>
                      <a:pt x="9573" y="21637"/>
                    </a:cubicBezTo>
                    <a:cubicBezTo>
                      <a:pt x="10523" y="21292"/>
                      <a:pt x="11248" y="20468"/>
                      <a:pt x="11438" y="19433"/>
                    </a:cubicBezTo>
                    <a:lnTo>
                      <a:pt x="12059" y="16076"/>
                    </a:lnTo>
                    <a:cubicBezTo>
                      <a:pt x="12200" y="15313"/>
                      <a:pt x="12036" y="14539"/>
                      <a:pt x="11594" y="13900"/>
                    </a:cubicBezTo>
                    <a:cubicBezTo>
                      <a:pt x="11483" y="13738"/>
                      <a:pt x="11357" y="13590"/>
                      <a:pt x="11219" y="13456"/>
                    </a:cubicBezTo>
                    <a:cubicBezTo>
                      <a:pt x="11890" y="12622"/>
                      <a:pt x="12064" y="11455"/>
                      <a:pt x="11610" y="10443"/>
                    </a:cubicBezTo>
                    <a:lnTo>
                      <a:pt x="10215" y="7329"/>
                    </a:lnTo>
                    <a:cubicBezTo>
                      <a:pt x="9843" y="6499"/>
                      <a:pt x="9127" y="5929"/>
                      <a:pt x="8310" y="5710"/>
                    </a:cubicBezTo>
                    <a:cubicBezTo>
                      <a:pt x="8432" y="4826"/>
                      <a:pt x="8141" y="3912"/>
                      <a:pt x="7486" y="3258"/>
                    </a:cubicBezTo>
                    <a:lnTo>
                      <a:pt x="5072" y="844"/>
                    </a:lnTo>
                    <a:cubicBezTo>
                      <a:pt x="4677" y="448"/>
                      <a:pt x="4195" y="192"/>
                      <a:pt x="3687" y="72"/>
                    </a:cubicBezTo>
                    <a:cubicBezTo>
                      <a:pt x="3686" y="72"/>
                      <a:pt x="3685" y="72"/>
                      <a:pt x="3685" y="72"/>
                    </a:cubicBezTo>
                    <a:cubicBezTo>
                      <a:pt x="3613" y="72"/>
                      <a:pt x="3393" y="1"/>
                      <a:pt x="3069" y="1"/>
                    </a:cubicBezTo>
                    <a:close/>
                  </a:path>
                </a:pathLst>
              </a:custGeom>
              <a:solidFill>
                <a:schemeClr val="accent2"/>
              </a:solidFill>
              <a:ln w="114300" cap="flat" cmpd="sng">
                <a:solidFill>
                  <a:schemeClr val="accent2"/>
                </a:solidFill>
                <a:prstDash val="solid"/>
                <a:round/>
                <a:headEnd type="none" w="sm" len="sm"/>
                <a:tailEnd type="none" w="sm" len="sm"/>
              </a:ln>
              <a:effectLst>
                <a:outerShdw dist="7620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4" name="Google Shape;1028;p44">
                <a:extLst>
                  <a:ext uri="{FF2B5EF4-FFF2-40B4-BE49-F238E27FC236}">
                    <a16:creationId xmlns:a16="http://schemas.microsoft.com/office/drawing/2014/main" id="{D845CE8F-D834-49C0-89B6-5606C88EE940}"/>
                  </a:ext>
                </a:extLst>
              </p:cNvPr>
              <p:cNvSpPr/>
              <p:nvPr/>
            </p:nvSpPr>
            <p:spPr>
              <a:xfrm>
                <a:off x="5169853" y="2307208"/>
                <a:ext cx="340833" cy="320855"/>
              </a:xfrm>
              <a:custGeom>
                <a:avLst/>
                <a:gdLst/>
                <a:ahLst/>
                <a:cxnLst/>
                <a:rect l="l" t="t" r="r" b="b"/>
                <a:pathLst>
                  <a:path w="7097" h="6681" extrusionOk="0">
                    <a:moveTo>
                      <a:pt x="2342" y="0"/>
                    </a:moveTo>
                    <a:cubicBezTo>
                      <a:pt x="1796" y="0"/>
                      <a:pt x="1250" y="209"/>
                      <a:pt x="833" y="625"/>
                    </a:cubicBezTo>
                    <a:cubicBezTo>
                      <a:pt x="0" y="1458"/>
                      <a:pt x="0" y="2808"/>
                      <a:pt x="833" y="3642"/>
                    </a:cubicBezTo>
                    <a:lnTo>
                      <a:pt x="3247" y="6056"/>
                    </a:lnTo>
                    <a:cubicBezTo>
                      <a:pt x="3663" y="6472"/>
                      <a:pt x="4209" y="6680"/>
                      <a:pt x="4755" y="6680"/>
                    </a:cubicBezTo>
                    <a:cubicBezTo>
                      <a:pt x="5301" y="6680"/>
                      <a:pt x="5847" y="6472"/>
                      <a:pt x="6263" y="6056"/>
                    </a:cubicBezTo>
                    <a:cubicBezTo>
                      <a:pt x="7097" y="5223"/>
                      <a:pt x="7097" y="3873"/>
                      <a:pt x="6263" y="3039"/>
                    </a:cubicBezTo>
                    <a:lnTo>
                      <a:pt x="3850" y="625"/>
                    </a:lnTo>
                    <a:cubicBezTo>
                      <a:pt x="3434" y="209"/>
                      <a:pt x="2888" y="0"/>
                      <a:pt x="2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29;p44">
                <a:extLst>
                  <a:ext uri="{FF2B5EF4-FFF2-40B4-BE49-F238E27FC236}">
                    <a16:creationId xmlns:a16="http://schemas.microsoft.com/office/drawing/2014/main" id="{268A665A-8894-4430-819B-0AAF4B88D4FB}"/>
                  </a:ext>
                </a:extLst>
              </p:cNvPr>
              <p:cNvSpPr/>
              <p:nvPr/>
            </p:nvSpPr>
            <p:spPr>
              <a:xfrm>
                <a:off x="5383904" y="2577017"/>
                <a:ext cx="300300" cy="354521"/>
              </a:xfrm>
              <a:custGeom>
                <a:avLst/>
                <a:gdLst/>
                <a:ahLst/>
                <a:cxnLst/>
                <a:rect l="l" t="t" r="r" b="b"/>
                <a:pathLst>
                  <a:path w="6253" h="7382" extrusionOk="0">
                    <a:moveTo>
                      <a:pt x="2428" y="0"/>
                    </a:moveTo>
                    <a:cubicBezTo>
                      <a:pt x="2136" y="0"/>
                      <a:pt x="1840" y="60"/>
                      <a:pt x="1557" y="187"/>
                    </a:cubicBezTo>
                    <a:cubicBezTo>
                      <a:pt x="482" y="669"/>
                      <a:pt x="1" y="1931"/>
                      <a:pt x="483" y="3005"/>
                    </a:cubicBezTo>
                    <a:lnTo>
                      <a:pt x="1878" y="6121"/>
                    </a:lnTo>
                    <a:cubicBezTo>
                      <a:pt x="2233" y="6913"/>
                      <a:pt x="3011" y="7382"/>
                      <a:pt x="3826" y="7382"/>
                    </a:cubicBezTo>
                    <a:cubicBezTo>
                      <a:pt x="4118" y="7382"/>
                      <a:pt x="4414" y="7322"/>
                      <a:pt x="4697" y="7195"/>
                    </a:cubicBezTo>
                    <a:cubicBezTo>
                      <a:pt x="5773" y="6713"/>
                      <a:pt x="6253" y="5452"/>
                      <a:pt x="5772" y="4376"/>
                    </a:cubicBezTo>
                    <a:lnTo>
                      <a:pt x="4376" y="1261"/>
                    </a:lnTo>
                    <a:cubicBezTo>
                      <a:pt x="4021" y="470"/>
                      <a:pt x="3243" y="0"/>
                      <a:pt x="24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0;p44">
                <a:extLst>
                  <a:ext uri="{FF2B5EF4-FFF2-40B4-BE49-F238E27FC236}">
                    <a16:creationId xmlns:a16="http://schemas.microsoft.com/office/drawing/2014/main" id="{60C58E40-F1FD-499D-AE10-297F0957E9CD}"/>
                  </a:ext>
                </a:extLst>
              </p:cNvPr>
              <p:cNvSpPr/>
              <p:nvPr/>
            </p:nvSpPr>
            <p:spPr>
              <a:xfrm>
                <a:off x="5438413" y="2914686"/>
                <a:ext cx="251843" cy="366143"/>
              </a:xfrm>
              <a:custGeom>
                <a:avLst/>
                <a:gdLst/>
                <a:ahLst/>
                <a:cxnLst/>
                <a:rect l="l" t="t" r="r" b="b"/>
                <a:pathLst>
                  <a:path w="5244" h="7624" extrusionOk="0">
                    <a:moveTo>
                      <a:pt x="2931" y="0"/>
                    </a:moveTo>
                    <a:cubicBezTo>
                      <a:pt x="1922" y="0"/>
                      <a:pt x="1024" y="719"/>
                      <a:pt x="834" y="1746"/>
                    </a:cubicBezTo>
                    <a:lnTo>
                      <a:pt x="215" y="5103"/>
                    </a:lnTo>
                    <a:cubicBezTo>
                      <a:pt x="0" y="6261"/>
                      <a:pt x="766" y="7373"/>
                      <a:pt x="1925" y="7588"/>
                    </a:cubicBezTo>
                    <a:cubicBezTo>
                      <a:pt x="2056" y="7612"/>
                      <a:pt x="2186" y="7624"/>
                      <a:pt x="2314" y="7624"/>
                    </a:cubicBezTo>
                    <a:cubicBezTo>
                      <a:pt x="3323" y="7624"/>
                      <a:pt x="4220" y="6905"/>
                      <a:pt x="4410" y="5877"/>
                    </a:cubicBezTo>
                    <a:lnTo>
                      <a:pt x="5030" y="2521"/>
                    </a:lnTo>
                    <a:cubicBezTo>
                      <a:pt x="5244" y="1362"/>
                      <a:pt x="4478" y="250"/>
                      <a:pt x="3320" y="36"/>
                    </a:cubicBezTo>
                    <a:cubicBezTo>
                      <a:pt x="3189" y="12"/>
                      <a:pt x="3059" y="0"/>
                      <a:pt x="2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31;p44">
                <a:extLst>
                  <a:ext uri="{FF2B5EF4-FFF2-40B4-BE49-F238E27FC236}">
                    <a16:creationId xmlns:a16="http://schemas.microsoft.com/office/drawing/2014/main" id="{17DE6055-F991-4024-8B96-B41758CAB3F4}"/>
                  </a:ext>
                </a:extLst>
              </p:cNvPr>
              <p:cNvSpPr/>
              <p:nvPr/>
            </p:nvSpPr>
            <p:spPr>
              <a:xfrm>
                <a:off x="5220088" y="3231752"/>
                <a:ext cx="354280" cy="311154"/>
              </a:xfrm>
              <a:custGeom>
                <a:avLst/>
                <a:gdLst/>
                <a:ahLst/>
                <a:cxnLst/>
                <a:rect l="l" t="t" r="r" b="b"/>
                <a:pathLst>
                  <a:path w="7377" h="6479" extrusionOk="0">
                    <a:moveTo>
                      <a:pt x="4988" y="0"/>
                    </a:moveTo>
                    <a:cubicBezTo>
                      <a:pt x="4499" y="0"/>
                      <a:pt x="4008" y="167"/>
                      <a:pt x="3607" y="509"/>
                    </a:cubicBezTo>
                    <a:lnTo>
                      <a:pt x="1007" y="2721"/>
                    </a:lnTo>
                    <a:cubicBezTo>
                      <a:pt x="109" y="3485"/>
                      <a:pt x="1" y="4830"/>
                      <a:pt x="764" y="5728"/>
                    </a:cubicBezTo>
                    <a:cubicBezTo>
                      <a:pt x="1186" y="6223"/>
                      <a:pt x="1786" y="6478"/>
                      <a:pt x="2390" y="6478"/>
                    </a:cubicBezTo>
                    <a:cubicBezTo>
                      <a:pt x="2878" y="6478"/>
                      <a:pt x="3370" y="6311"/>
                      <a:pt x="3771" y="5970"/>
                    </a:cubicBezTo>
                    <a:lnTo>
                      <a:pt x="6370" y="3758"/>
                    </a:lnTo>
                    <a:cubicBezTo>
                      <a:pt x="7268" y="2994"/>
                      <a:pt x="7376" y="1649"/>
                      <a:pt x="6612" y="751"/>
                    </a:cubicBezTo>
                    <a:cubicBezTo>
                      <a:pt x="6191" y="255"/>
                      <a:pt x="5591" y="0"/>
                      <a:pt x="4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2;p44">
                <a:extLst>
                  <a:ext uri="{FF2B5EF4-FFF2-40B4-BE49-F238E27FC236}">
                    <a16:creationId xmlns:a16="http://schemas.microsoft.com/office/drawing/2014/main" id="{664811B1-B03A-4329-AE27-C6CB2219A33B}"/>
                  </a:ext>
                </a:extLst>
              </p:cNvPr>
              <p:cNvSpPr/>
              <p:nvPr/>
            </p:nvSpPr>
            <p:spPr>
              <a:xfrm>
                <a:off x="5246406" y="2373819"/>
                <a:ext cx="74631" cy="74343"/>
              </a:xfrm>
              <a:custGeom>
                <a:avLst/>
                <a:gdLst/>
                <a:ahLst/>
                <a:cxnLst/>
                <a:rect l="l" t="t" r="r" b="b"/>
                <a:pathLst>
                  <a:path w="1554" h="1548" extrusionOk="0">
                    <a:moveTo>
                      <a:pt x="772" y="1"/>
                    </a:moveTo>
                    <a:cubicBezTo>
                      <a:pt x="344" y="1"/>
                      <a:pt x="1" y="347"/>
                      <a:pt x="1" y="775"/>
                    </a:cubicBezTo>
                    <a:cubicBezTo>
                      <a:pt x="1" y="1201"/>
                      <a:pt x="351" y="1548"/>
                      <a:pt x="779" y="1548"/>
                    </a:cubicBezTo>
                    <a:cubicBezTo>
                      <a:pt x="1207" y="1548"/>
                      <a:pt x="1553" y="1201"/>
                      <a:pt x="1553" y="775"/>
                    </a:cubicBezTo>
                    <a:cubicBezTo>
                      <a:pt x="1553" y="347"/>
                      <a:pt x="1207" y="1"/>
                      <a:pt x="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33;p44">
                <a:extLst>
                  <a:ext uri="{FF2B5EF4-FFF2-40B4-BE49-F238E27FC236}">
                    <a16:creationId xmlns:a16="http://schemas.microsoft.com/office/drawing/2014/main" id="{BC479342-33CF-44D9-87C9-E8597C65C29D}"/>
                  </a:ext>
                </a:extLst>
              </p:cNvPr>
              <p:cNvSpPr/>
              <p:nvPr/>
            </p:nvSpPr>
            <p:spPr>
              <a:xfrm>
                <a:off x="5459256" y="2644012"/>
                <a:ext cx="84284" cy="74439"/>
              </a:xfrm>
              <a:custGeom>
                <a:avLst/>
                <a:gdLst/>
                <a:ahLst/>
                <a:cxnLst/>
                <a:rect l="l" t="t" r="r" b="b"/>
                <a:pathLst>
                  <a:path w="1755" h="1550" extrusionOk="0">
                    <a:moveTo>
                      <a:pt x="873" y="0"/>
                    </a:moveTo>
                    <a:cubicBezTo>
                      <a:pt x="562" y="0"/>
                      <a:pt x="270" y="191"/>
                      <a:pt x="152" y="500"/>
                    </a:cubicBezTo>
                    <a:cubicBezTo>
                      <a:pt x="0" y="900"/>
                      <a:pt x="204" y="1349"/>
                      <a:pt x="605" y="1499"/>
                    </a:cubicBezTo>
                    <a:cubicBezTo>
                      <a:pt x="695" y="1534"/>
                      <a:pt x="788" y="1550"/>
                      <a:pt x="879" y="1550"/>
                    </a:cubicBezTo>
                    <a:cubicBezTo>
                      <a:pt x="880" y="1550"/>
                      <a:pt x="881" y="1550"/>
                      <a:pt x="882" y="1550"/>
                    </a:cubicBezTo>
                    <a:cubicBezTo>
                      <a:pt x="1193" y="1550"/>
                      <a:pt x="1486" y="1359"/>
                      <a:pt x="1603" y="1051"/>
                    </a:cubicBezTo>
                    <a:cubicBezTo>
                      <a:pt x="1755" y="651"/>
                      <a:pt x="1553" y="204"/>
                      <a:pt x="1154" y="53"/>
                    </a:cubicBezTo>
                    <a:lnTo>
                      <a:pt x="1147" y="51"/>
                    </a:lnTo>
                    <a:cubicBezTo>
                      <a:pt x="1057" y="16"/>
                      <a:pt x="964"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34;p44">
                <a:extLst>
                  <a:ext uri="{FF2B5EF4-FFF2-40B4-BE49-F238E27FC236}">
                    <a16:creationId xmlns:a16="http://schemas.microsoft.com/office/drawing/2014/main" id="{FA2B3AA7-C4C7-4371-BCAD-3E5863E623F2}"/>
                  </a:ext>
                </a:extLst>
              </p:cNvPr>
              <p:cNvSpPr/>
              <p:nvPr/>
            </p:nvSpPr>
            <p:spPr>
              <a:xfrm>
                <a:off x="5156406" y="2348894"/>
                <a:ext cx="96" cy="48"/>
              </a:xfrm>
              <a:custGeom>
                <a:avLst/>
                <a:gdLst/>
                <a:ahLst/>
                <a:cxnLst/>
                <a:rect l="l" t="t" r="r" b="b"/>
                <a:pathLst>
                  <a:path w="2" h="1" extrusionOk="0">
                    <a:moveTo>
                      <a:pt x="1" y="0"/>
                    </a:moveTo>
                    <a:cubicBezTo>
                      <a:pt x="1" y="0"/>
                      <a:pt x="1" y="1"/>
                      <a:pt x="1" y="1"/>
                    </a:cubicBezTo>
                    <a:cubicBezTo>
                      <a:pt x="1" y="1"/>
                      <a:pt x="2" y="0"/>
                      <a:pt x="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5;p44">
                <a:extLst>
                  <a:ext uri="{FF2B5EF4-FFF2-40B4-BE49-F238E27FC236}">
                    <a16:creationId xmlns:a16="http://schemas.microsoft.com/office/drawing/2014/main" id="{E6220BA3-0B91-4576-A215-09B9752E80D2}"/>
                  </a:ext>
                </a:extLst>
              </p:cNvPr>
              <p:cNvSpPr/>
              <p:nvPr/>
            </p:nvSpPr>
            <p:spPr>
              <a:xfrm>
                <a:off x="5156454" y="2347501"/>
                <a:ext cx="912" cy="1441"/>
              </a:xfrm>
              <a:custGeom>
                <a:avLst/>
                <a:gdLst/>
                <a:ahLst/>
                <a:cxnLst/>
                <a:rect l="l" t="t" r="r" b="b"/>
                <a:pathLst>
                  <a:path w="19" h="30" extrusionOk="0">
                    <a:moveTo>
                      <a:pt x="19" y="1"/>
                    </a:moveTo>
                    <a:cubicBezTo>
                      <a:pt x="10" y="15"/>
                      <a:pt x="4" y="26"/>
                      <a:pt x="1" y="29"/>
                    </a:cubicBezTo>
                    <a:lnTo>
                      <a:pt x="5" y="28"/>
                    </a:lnTo>
                    <a:cubicBezTo>
                      <a:pt x="9" y="19"/>
                      <a:pt x="14" y="10"/>
                      <a:pt x="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36;p44">
                <a:extLst>
                  <a:ext uri="{FF2B5EF4-FFF2-40B4-BE49-F238E27FC236}">
                    <a16:creationId xmlns:a16="http://schemas.microsoft.com/office/drawing/2014/main" id="{B76BC0E3-4140-48EA-A396-78B009347C8B}"/>
                  </a:ext>
                </a:extLst>
              </p:cNvPr>
              <p:cNvSpPr/>
              <p:nvPr/>
            </p:nvSpPr>
            <p:spPr>
              <a:xfrm>
                <a:off x="5157318" y="2337608"/>
                <a:ext cx="5475" cy="9941"/>
              </a:xfrm>
              <a:custGeom>
                <a:avLst/>
                <a:gdLst/>
                <a:ahLst/>
                <a:cxnLst/>
                <a:rect l="l" t="t" r="r" b="b"/>
                <a:pathLst>
                  <a:path w="114" h="207" extrusionOk="0">
                    <a:moveTo>
                      <a:pt x="114" y="0"/>
                    </a:moveTo>
                    <a:cubicBezTo>
                      <a:pt x="73" y="67"/>
                      <a:pt x="35" y="137"/>
                      <a:pt x="1" y="207"/>
                    </a:cubicBezTo>
                    <a:cubicBezTo>
                      <a:pt x="28" y="160"/>
                      <a:pt x="78" y="65"/>
                      <a:pt x="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37;p44">
                <a:extLst>
                  <a:ext uri="{FF2B5EF4-FFF2-40B4-BE49-F238E27FC236}">
                    <a16:creationId xmlns:a16="http://schemas.microsoft.com/office/drawing/2014/main" id="{6A8FC551-22A3-42C2-996C-6D22AF064099}"/>
                  </a:ext>
                </a:extLst>
              </p:cNvPr>
              <p:cNvSpPr/>
              <p:nvPr/>
            </p:nvSpPr>
            <p:spPr>
              <a:xfrm>
                <a:off x="5162745" y="2334390"/>
                <a:ext cx="2017" cy="3266"/>
              </a:xfrm>
              <a:custGeom>
                <a:avLst/>
                <a:gdLst/>
                <a:ahLst/>
                <a:cxnLst/>
                <a:rect l="l" t="t" r="r" b="b"/>
                <a:pathLst>
                  <a:path w="42" h="68" extrusionOk="0">
                    <a:moveTo>
                      <a:pt x="41" y="1"/>
                    </a:moveTo>
                    <a:cubicBezTo>
                      <a:pt x="38" y="1"/>
                      <a:pt x="22" y="29"/>
                      <a:pt x="1" y="67"/>
                    </a:cubicBezTo>
                    <a:cubicBezTo>
                      <a:pt x="14" y="45"/>
                      <a:pt x="28" y="23"/>
                      <a:pt x="42" y="1"/>
                    </a:cubicBezTo>
                    <a:cubicBezTo>
                      <a:pt x="41" y="1"/>
                      <a:pt x="41" y="1"/>
                      <a:pt x="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38;p44">
                <a:extLst>
                  <a:ext uri="{FF2B5EF4-FFF2-40B4-BE49-F238E27FC236}">
                    <a16:creationId xmlns:a16="http://schemas.microsoft.com/office/drawing/2014/main" id="{B351C70E-6EB0-4570-A929-10F3E032A912}"/>
                  </a:ext>
                </a:extLst>
              </p:cNvPr>
              <p:cNvSpPr/>
              <p:nvPr/>
            </p:nvSpPr>
            <p:spPr>
              <a:xfrm>
                <a:off x="5536770" y="2981778"/>
                <a:ext cx="84476" cy="74583"/>
              </a:xfrm>
              <a:custGeom>
                <a:avLst/>
                <a:gdLst/>
                <a:ahLst/>
                <a:cxnLst/>
                <a:rect l="l" t="t" r="r" b="b"/>
                <a:pathLst>
                  <a:path w="1759" h="1553" extrusionOk="0">
                    <a:moveTo>
                      <a:pt x="879" y="0"/>
                    </a:moveTo>
                    <a:cubicBezTo>
                      <a:pt x="725" y="0"/>
                      <a:pt x="568" y="46"/>
                      <a:pt x="432" y="142"/>
                    </a:cubicBezTo>
                    <a:cubicBezTo>
                      <a:pt x="82" y="387"/>
                      <a:pt x="1" y="873"/>
                      <a:pt x="246" y="1223"/>
                    </a:cubicBezTo>
                    <a:cubicBezTo>
                      <a:pt x="397" y="1438"/>
                      <a:pt x="636" y="1552"/>
                      <a:pt x="879" y="1552"/>
                    </a:cubicBezTo>
                    <a:cubicBezTo>
                      <a:pt x="1033" y="1552"/>
                      <a:pt x="1190" y="1506"/>
                      <a:pt x="1325" y="1411"/>
                    </a:cubicBezTo>
                    <a:cubicBezTo>
                      <a:pt x="1675" y="1166"/>
                      <a:pt x="1758" y="682"/>
                      <a:pt x="1512" y="333"/>
                    </a:cubicBezTo>
                    <a:lnTo>
                      <a:pt x="1509" y="327"/>
                    </a:lnTo>
                    <a:cubicBezTo>
                      <a:pt x="1359" y="114"/>
                      <a:pt x="1121" y="0"/>
                      <a:pt x="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39;p44">
                <a:extLst>
                  <a:ext uri="{FF2B5EF4-FFF2-40B4-BE49-F238E27FC236}">
                    <a16:creationId xmlns:a16="http://schemas.microsoft.com/office/drawing/2014/main" id="{A6E51DBB-9D2D-430C-B6DE-5767160A2B04}"/>
                  </a:ext>
                </a:extLst>
              </p:cNvPr>
              <p:cNvSpPr/>
              <p:nvPr/>
            </p:nvSpPr>
            <p:spPr>
              <a:xfrm>
                <a:off x="5419539" y="3298219"/>
                <a:ext cx="77368" cy="74535"/>
              </a:xfrm>
              <a:custGeom>
                <a:avLst/>
                <a:gdLst/>
                <a:ahLst/>
                <a:cxnLst/>
                <a:rect l="l" t="t" r="r" b="b"/>
                <a:pathLst>
                  <a:path w="1611" h="1552" extrusionOk="0">
                    <a:moveTo>
                      <a:pt x="806" y="0"/>
                    </a:moveTo>
                    <a:cubicBezTo>
                      <a:pt x="404" y="0"/>
                      <a:pt x="65" y="312"/>
                      <a:pt x="33" y="719"/>
                    </a:cubicBezTo>
                    <a:cubicBezTo>
                      <a:pt x="1" y="1145"/>
                      <a:pt x="320" y="1517"/>
                      <a:pt x="747" y="1550"/>
                    </a:cubicBezTo>
                    <a:cubicBezTo>
                      <a:pt x="766" y="1551"/>
                      <a:pt x="786" y="1552"/>
                      <a:pt x="806" y="1552"/>
                    </a:cubicBezTo>
                    <a:cubicBezTo>
                      <a:pt x="1206" y="1552"/>
                      <a:pt x="1546" y="1244"/>
                      <a:pt x="1577" y="837"/>
                    </a:cubicBezTo>
                    <a:lnTo>
                      <a:pt x="1578" y="830"/>
                    </a:lnTo>
                    <a:cubicBezTo>
                      <a:pt x="1611" y="404"/>
                      <a:pt x="1291" y="35"/>
                      <a:pt x="865" y="2"/>
                    </a:cubicBezTo>
                    <a:cubicBezTo>
                      <a:pt x="845" y="1"/>
                      <a:pt x="825" y="0"/>
                      <a:pt x="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40;p44">
                <a:extLst>
                  <a:ext uri="{FF2B5EF4-FFF2-40B4-BE49-F238E27FC236}">
                    <a16:creationId xmlns:a16="http://schemas.microsoft.com/office/drawing/2014/main" id="{18B80C7F-35FD-4EB2-9C3B-EC6C2E968BB7}"/>
                  </a:ext>
                </a:extLst>
              </p:cNvPr>
              <p:cNvSpPr/>
              <p:nvPr/>
            </p:nvSpPr>
            <p:spPr>
              <a:xfrm>
                <a:off x="5156406" y="2348894"/>
                <a:ext cx="96" cy="48"/>
              </a:xfrm>
              <a:custGeom>
                <a:avLst/>
                <a:gdLst/>
                <a:ahLst/>
                <a:cxnLst/>
                <a:rect l="l" t="t" r="r" b="b"/>
                <a:pathLst>
                  <a:path w="2" h="1" extrusionOk="0">
                    <a:moveTo>
                      <a:pt x="1" y="0"/>
                    </a:moveTo>
                    <a:cubicBezTo>
                      <a:pt x="1" y="0"/>
                      <a:pt x="1" y="1"/>
                      <a:pt x="1" y="1"/>
                    </a:cubicBezTo>
                    <a:cubicBezTo>
                      <a:pt x="1" y="1"/>
                      <a:pt x="2" y="0"/>
                      <a:pt x="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41;p44">
                <a:extLst>
                  <a:ext uri="{FF2B5EF4-FFF2-40B4-BE49-F238E27FC236}">
                    <a16:creationId xmlns:a16="http://schemas.microsoft.com/office/drawing/2014/main" id="{F266DC58-3928-4669-8C05-CF9F91B74D5F}"/>
                  </a:ext>
                </a:extLst>
              </p:cNvPr>
              <p:cNvSpPr/>
              <p:nvPr/>
            </p:nvSpPr>
            <p:spPr>
              <a:xfrm>
                <a:off x="5156454" y="2347501"/>
                <a:ext cx="912" cy="1441"/>
              </a:xfrm>
              <a:custGeom>
                <a:avLst/>
                <a:gdLst/>
                <a:ahLst/>
                <a:cxnLst/>
                <a:rect l="l" t="t" r="r" b="b"/>
                <a:pathLst>
                  <a:path w="19" h="30" extrusionOk="0">
                    <a:moveTo>
                      <a:pt x="19" y="1"/>
                    </a:moveTo>
                    <a:cubicBezTo>
                      <a:pt x="10" y="15"/>
                      <a:pt x="4" y="26"/>
                      <a:pt x="1" y="29"/>
                    </a:cubicBezTo>
                    <a:lnTo>
                      <a:pt x="5" y="28"/>
                    </a:lnTo>
                    <a:cubicBezTo>
                      <a:pt x="9" y="19"/>
                      <a:pt x="14" y="9"/>
                      <a:pt x="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42;p44">
                <a:extLst>
                  <a:ext uri="{FF2B5EF4-FFF2-40B4-BE49-F238E27FC236}">
                    <a16:creationId xmlns:a16="http://schemas.microsoft.com/office/drawing/2014/main" id="{CF79685D-BE5D-4B23-99C1-09F0EF9A70A6}"/>
                  </a:ext>
                </a:extLst>
              </p:cNvPr>
              <p:cNvSpPr/>
              <p:nvPr/>
            </p:nvSpPr>
            <p:spPr>
              <a:xfrm>
                <a:off x="5157318" y="2337608"/>
                <a:ext cx="5475" cy="9941"/>
              </a:xfrm>
              <a:custGeom>
                <a:avLst/>
                <a:gdLst/>
                <a:ahLst/>
                <a:cxnLst/>
                <a:rect l="l" t="t" r="r" b="b"/>
                <a:pathLst>
                  <a:path w="114" h="207" extrusionOk="0">
                    <a:moveTo>
                      <a:pt x="114" y="0"/>
                    </a:moveTo>
                    <a:cubicBezTo>
                      <a:pt x="73" y="67"/>
                      <a:pt x="35" y="137"/>
                      <a:pt x="1" y="207"/>
                    </a:cubicBezTo>
                    <a:cubicBezTo>
                      <a:pt x="28" y="160"/>
                      <a:pt x="78" y="65"/>
                      <a:pt x="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43;p44">
                <a:extLst>
                  <a:ext uri="{FF2B5EF4-FFF2-40B4-BE49-F238E27FC236}">
                    <a16:creationId xmlns:a16="http://schemas.microsoft.com/office/drawing/2014/main" id="{786422A1-7DFC-4F4A-804C-012E53DEA097}"/>
                  </a:ext>
                </a:extLst>
              </p:cNvPr>
              <p:cNvSpPr/>
              <p:nvPr/>
            </p:nvSpPr>
            <p:spPr>
              <a:xfrm>
                <a:off x="5162745" y="2334390"/>
                <a:ext cx="2017" cy="3266"/>
              </a:xfrm>
              <a:custGeom>
                <a:avLst/>
                <a:gdLst/>
                <a:ahLst/>
                <a:cxnLst/>
                <a:rect l="l" t="t" r="r" b="b"/>
                <a:pathLst>
                  <a:path w="42" h="68" extrusionOk="0">
                    <a:moveTo>
                      <a:pt x="41" y="1"/>
                    </a:moveTo>
                    <a:cubicBezTo>
                      <a:pt x="38" y="1"/>
                      <a:pt x="22" y="29"/>
                      <a:pt x="1" y="67"/>
                    </a:cubicBezTo>
                    <a:cubicBezTo>
                      <a:pt x="14" y="45"/>
                      <a:pt x="28" y="23"/>
                      <a:pt x="42" y="1"/>
                    </a:cubicBezTo>
                    <a:cubicBezTo>
                      <a:pt x="41" y="1"/>
                      <a:pt x="41" y="1"/>
                      <a:pt x="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44;p44">
                <a:extLst>
                  <a:ext uri="{FF2B5EF4-FFF2-40B4-BE49-F238E27FC236}">
                    <a16:creationId xmlns:a16="http://schemas.microsoft.com/office/drawing/2014/main" id="{16DB3C3E-08DC-43F2-AEBC-ABAB47FEF28A}"/>
                  </a:ext>
                </a:extLst>
              </p:cNvPr>
              <p:cNvSpPr/>
              <p:nvPr/>
            </p:nvSpPr>
            <p:spPr>
              <a:xfrm>
                <a:off x="5137436" y="2270420"/>
                <a:ext cx="585905" cy="1309642"/>
              </a:xfrm>
              <a:custGeom>
                <a:avLst/>
                <a:gdLst/>
                <a:ahLst/>
                <a:cxnLst/>
                <a:rect l="l" t="t" r="r" b="b"/>
                <a:pathLst>
                  <a:path w="12200" h="27270" extrusionOk="0">
                    <a:moveTo>
                      <a:pt x="3017" y="1541"/>
                    </a:moveTo>
                    <a:cubicBezTo>
                      <a:pt x="3365" y="1541"/>
                      <a:pt x="3712" y="1674"/>
                      <a:pt x="3977" y="1939"/>
                    </a:cubicBezTo>
                    <a:lnTo>
                      <a:pt x="6391" y="4353"/>
                    </a:lnTo>
                    <a:cubicBezTo>
                      <a:pt x="6756" y="4717"/>
                      <a:pt x="6878" y="5255"/>
                      <a:pt x="6721" y="5735"/>
                    </a:cubicBezTo>
                    <a:cubicBezTo>
                      <a:pt x="6604" y="5770"/>
                      <a:pt x="6486" y="5813"/>
                      <a:pt x="6372" y="5864"/>
                    </a:cubicBezTo>
                    <a:cubicBezTo>
                      <a:pt x="5950" y="6054"/>
                      <a:pt x="5596" y="6333"/>
                      <a:pt x="5319" y="6667"/>
                    </a:cubicBezTo>
                    <a:cubicBezTo>
                      <a:pt x="4997" y="6643"/>
                      <a:pt x="4700" y="6505"/>
                      <a:pt x="4470" y="6274"/>
                    </a:cubicBezTo>
                    <a:lnTo>
                      <a:pt x="2055" y="3860"/>
                    </a:lnTo>
                    <a:cubicBezTo>
                      <a:pt x="1526" y="3330"/>
                      <a:pt x="1526" y="2469"/>
                      <a:pt x="2055" y="1939"/>
                    </a:cubicBezTo>
                    <a:cubicBezTo>
                      <a:pt x="2321" y="1674"/>
                      <a:pt x="2669" y="1541"/>
                      <a:pt x="3017" y="1541"/>
                    </a:cubicBezTo>
                    <a:close/>
                    <a:moveTo>
                      <a:pt x="7558" y="7159"/>
                    </a:moveTo>
                    <a:cubicBezTo>
                      <a:pt x="8078" y="7159"/>
                      <a:pt x="8575" y="7458"/>
                      <a:pt x="8802" y="7962"/>
                    </a:cubicBezTo>
                    <a:lnTo>
                      <a:pt x="10197" y="11077"/>
                    </a:lnTo>
                    <a:cubicBezTo>
                      <a:pt x="10453" y="11648"/>
                      <a:pt x="10282" y="12323"/>
                      <a:pt x="9793" y="12703"/>
                    </a:cubicBezTo>
                    <a:cubicBezTo>
                      <a:pt x="9771" y="12699"/>
                      <a:pt x="9749" y="12694"/>
                      <a:pt x="9728" y="12689"/>
                    </a:cubicBezTo>
                    <a:cubicBezTo>
                      <a:pt x="9551" y="12657"/>
                      <a:pt x="9374" y="12641"/>
                      <a:pt x="9200" y="12641"/>
                    </a:cubicBezTo>
                    <a:cubicBezTo>
                      <a:pt x="8875" y="12641"/>
                      <a:pt x="8558" y="12696"/>
                      <a:pt x="8260" y="12798"/>
                    </a:cubicBezTo>
                    <a:cubicBezTo>
                      <a:pt x="8020" y="12656"/>
                      <a:pt x="7833" y="12446"/>
                      <a:pt x="7716" y="12189"/>
                    </a:cubicBezTo>
                    <a:lnTo>
                      <a:pt x="6321" y="9074"/>
                    </a:lnTo>
                    <a:cubicBezTo>
                      <a:pt x="6014" y="8390"/>
                      <a:pt x="6322" y="7583"/>
                      <a:pt x="7005" y="7277"/>
                    </a:cubicBezTo>
                    <a:cubicBezTo>
                      <a:pt x="7185" y="7197"/>
                      <a:pt x="7373" y="7159"/>
                      <a:pt x="7558" y="7159"/>
                    </a:cubicBezTo>
                    <a:close/>
                    <a:moveTo>
                      <a:pt x="9199" y="14190"/>
                    </a:moveTo>
                    <a:cubicBezTo>
                      <a:pt x="9280" y="14190"/>
                      <a:pt x="9363" y="14197"/>
                      <a:pt x="9446" y="14213"/>
                    </a:cubicBezTo>
                    <a:cubicBezTo>
                      <a:pt x="9803" y="14279"/>
                      <a:pt x="10113" y="14480"/>
                      <a:pt x="10319" y="14778"/>
                    </a:cubicBezTo>
                    <a:cubicBezTo>
                      <a:pt x="10525" y="15077"/>
                      <a:pt x="10601" y="15438"/>
                      <a:pt x="10536" y="15795"/>
                    </a:cubicBezTo>
                    <a:lnTo>
                      <a:pt x="9916" y="19152"/>
                    </a:lnTo>
                    <a:cubicBezTo>
                      <a:pt x="9817" y="19690"/>
                      <a:pt x="9409" y="20107"/>
                      <a:pt x="8891" y="20229"/>
                    </a:cubicBezTo>
                    <a:cubicBezTo>
                      <a:pt x="8465" y="19745"/>
                      <a:pt x="7903" y="19423"/>
                      <a:pt x="7279" y="19300"/>
                    </a:cubicBezTo>
                    <a:cubicBezTo>
                      <a:pt x="7217" y="19093"/>
                      <a:pt x="7203" y="18875"/>
                      <a:pt x="7244" y="18659"/>
                    </a:cubicBezTo>
                    <a:lnTo>
                      <a:pt x="7863" y="15302"/>
                    </a:lnTo>
                    <a:cubicBezTo>
                      <a:pt x="7984" y="14649"/>
                      <a:pt x="8557" y="14190"/>
                      <a:pt x="9199" y="14190"/>
                    </a:cubicBezTo>
                    <a:close/>
                    <a:moveTo>
                      <a:pt x="3069" y="1"/>
                    </a:moveTo>
                    <a:cubicBezTo>
                      <a:pt x="3030" y="1"/>
                      <a:pt x="2990" y="2"/>
                      <a:pt x="2948" y="4"/>
                    </a:cubicBezTo>
                    <a:cubicBezTo>
                      <a:pt x="2640" y="21"/>
                      <a:pt x="2335" y="67"/>
                      <a:pt x="2036" y="140"/>
                    </a:cubicBezTo>
                    <a:lnTo>
                      <a:pt x="1784" y="267"/>
                    </a:lnTo>
                    <a:cubicBezTo>
                      <a:pt x="1486" y="406"/>
                      <a:pt x="1208" y="598"/>
                      <a:pt x="961" y="844"/>
                    </a:cubicBezTo>
                    <a:cubicBezTo>
                      <a:pt x="811" y="995"/>
                      <a:pt x="680" y="1159"/>
                      <a:pt x="569" y="1333"/>
                    </a:cubicBezTo>
                    <a:cubicBezTo>
                      <a:pt x="569" y="1347"/>
                      <a:pt x="281" y="1846"/>
                      <a:pt x="281" y="1858"/>
                    </a:cubicBezTo>
                    <a:cubicBezTo>
                      <a:pt x="1" y="2291"/>
                      <a:pt x="78" y="2719"/>
                      <a:pt x="162" y="3441"/>
                    </a:cubicBezTo>
                    <a:cubicBezTo>
                      <a:pt x="267" y="3996"/>
                      <a:pt x="533" y="4526"/>
                      <a:pt x="961" y="4955"/>
                    </a:cubicBezTo>
                    <a:lnTo>
                      <a:pt x="3375" y="7369"/>
                    </a:lnTo>
                    <a:cubicBezTo>
                      <a:pt x="3744" y="7737"/>
                      <a:pt x="4192" y="7994"/>
                      <a:pt x="4682" y="8123"/>
                    </a:cubicBezTo>
                    <a:cubicBezTo>
                      <a:pt x="4610" y="8645"/>
                      <a:pt x="4677" y="9191"/>
                      <a:pt x="4908" y="9707"/>
                    </a:cubicBezTo>
                    <a:lnTo>
                      <a:pt x="6304" y="12821"/>
                    </a:lnTo>
                    <a:cubicBezTo>
                      <a:pt x="6456" y="13161"/>
                      <a:pt x="6674" y="13465"/>
                      <a:pt x="6939" y="13720"/>
                    </a:cubicBezTo>
                    <a:cubicBezTo>
                      <a:pt x="6642" y="14085"/>
                      <a:pt x="6432" y="14527"/>
                      <a:pt x="6341" y="15019"/>
                    </a:cubicBezTo>
                    <a:lnTo>
                      <a:pt x="5721" y="18377"/>
                    </a:lnTo>
                    <a:cubicBezTo>
                      <a:pt x="5657" y="18725"/>
                      <a:pt x="5658" y="19074"/>
                      <a:pt x="5719" y="19415"/>
                    </a:cubicBezTo>
                    <a:cubicBezTo>
                      <a:pt x="5397" y="19531"/>
                      <a:pt x="5094" y="19706"/>
                      <a:pt x="4826" y="19935"/>
                    </a:cubicBezTo>
                    <a:lnTo>
                      <a:pt x="2226" y="22146"/>
                    </a:lnTo>
                    <a:cubicBezTo>
                      <a:pt x="1635" y="22650"/>
                      <a:pt x="1274" y="23353"/>
                      <a:pt x="1212" y="24127"/>
                    </a:cubicBezTo>
                    <a:cubicBezTo>
                      <a:pt x="1192" y="24376"/>
                      <a:pt x="1204" y="24624"/>
                      <a:pt x="1246" y="24864"/>
                    </a:cubicBezTo>
                    <a:cubicBezTo>
                      <a:pt x="1493" y="26341"/>
                      <a:pt x="2715" y="26974"/>
                      <a:pt x="3141" y="27122"/>
                    </a:cubicBezTo>
                    <a:cubicBezTo>
                      <a:pt x="3141" y="27122"/>
                      <a:pt x="3142" y="27122"/>
                      <a:pt x="3142" y="27122"/>
                    </a:cubicBezTo>
                    <a:cubicBezTo>
                      <a:pt x="3155" y="27122"/>
                      <a:pt x="3500" y="27270"/>
                      <a:pt x="4115" y="27270"/>
                    </a:cubicBezTo>
                    <a:cubicBezTo>
                      <a:pt x="4804" y="27270"/>
                      <a:pt x="5463" y="27028"/>
                      <a:pt x="5994" y="26576"/>
                    </a:cubicBezTo>
                    <a:lnTo>
                      <a:pt x="6497" y="26149"/>
                    </a:lnTo>
                    <a:cubicBezTo>
                      <a:pt x="6822" y="25871"/>
                      <a:pt x="6861" y="25383"/>
                      <a:pt x="6585" y="25057"/>
                    </a:cubicBezTo>
                    <a:cubicBezTo>
                      <a:pt x="6431" y="24877"/>
                      <a:pt x="6214" y="24784"/>
                      <a:pt x="5994" y="24784"/>
                    </a:cubicBezTo>
                    <a:cubicBezTo>
                      <a:pt x="5817" y="24784"/>
                      <a:pt x="5639" y="24845"/>
                      <a:pt x="5493" y="24969"/>
                    </a:cubicBezTo>
                    <a:lnTo>
                      <a:pt x="4990" y="25397"/>
                    </a:lnTo>
                    <a:cubicBezTo>
                      <a:pt x="4736" y="25614"/>
                      <a:pt x="4423" y="25720"/>
                      <a:pt x="4112" y="25720"/>
                    </a:cubicBezTo>
                    <a:cubicBezTo>
                      <a:pt x="3726" y="25720"/>
                      <a:pt x="3344" y="25557"/>
                      <a:pt x="3075" y="25242"/>
                    </a:cubicBezTo>
                    <a:cubicBezTo>
                      <a:pt x="2840" y="24965"/>
                      <a:pt x="2727" y="24614"/>
                      <a:pt x="2756" y="24253"/>
                    </a:cubicBezTo>
                    <a:cubicBezTo>
                      <a:pt x="2784" y="23890"/>
                      <a:pt x="2953" y="23562"/>
                      <a:pt x="3229" y="23327"/>
                    </a:cubicBezTo>
                    <a:lnTo>
                      <a:pt x="5830" y="21115"/>
                    </a:lnTo>
                    <a:cubicBezTo>
                      <a:pt x="6077" y="20904"/>
                      <a:pt x="6386" y="20791"/>
                      <a:pt x="6707" y="20791"/>
                    </a:cubicBezTo>
                    <a:cubicBezTo>
                      <a:pt x="6745" y="20791"/>
                      <a:pt x="6782" y="20793"/>
                      <a:pt x="6820" y="20796"/>
                    </a:cubicBezTo>
                    <a:cubicBezTo>
                      <a:pt x="7181" y="20825"/>
                      <a:pt x="7510" y="20993"/>
                      <a:pt x="7745" y="21269"/>
                    </a:cubicBezTo>
                    <a:cubicBezTo>
                      <a:pt x="8132" y="21725"/>
                      <a:pt x="8178" y="22369"/>
                      <a:pt x="7861" y="22874"/>
                    </a:cubicBezTo>
                    <a:cubicBezTo>
                      <a:pt x="7632" y="23236"/>
                      <a:pt x="7741" y="23714"/>
                      <a:pt x="8103" y="23942"/>
                    </a:cubicBezTo>
                    <a:cubicBezTo>
                      <a:pt x="8231" y="24022"/>
                      <a:pt x="8374" y="24061"/>
                      <a:pt x="8515" y="24061"/>
                    </a:cubicBezTo>
                    <a:cubicBezTo>
                      <a:pt x="8772" y="24061"/>
                      <a:pt x="9024" y="23933"/>
                      <a:pt x="9170" y="23699"/>
                    </a:cubicBezTo>
                    <a:cubicBezTo>
                      <a:pt x="9568" y="23067"/>
                      <a:pt x="9697" y="22333"/>
                      <a:pt x="9573" y="21637"/>
                    </a:cubicBezTo>
                    <a:cubicBezTo>
                      <a:pt x="10523" y="21292"/>
                      <a:pt x="11248" y="20468"/>
                      <a:pt x="11438" y="19433"/>
                    </a:cubicBezTo>
                    <a:lnTo>
                      <a:pt x="12059" y="16076"/>
                    </a:lnTo>
                    <a:cubicBezTo>
                      <a:pt x="12200" y="15313"/>
                      <a:pt x="12036" y="14539"/>
                      <a:pt x="11594" y="13900"/>
                    </a:cubicBezTo>
                    <a:cubicBezTo>
                      <a:pt x="11483" y="13738"/>
                      <a:pt x="11357" y="13590"/>
                      <a:pt x="11219" y="13456"/>
                    </a:cubicBezTo>
                    <a:cubicBezTo>
                      <a:pt x="11890" y="12622"/>
                      <a:pt x="12064" y="11455"/>
                      <a:pt x="11610" y="10443"/>
                    </a:cubicBezTo>
                    <a:lnTo>
                      <a:pt x="10215" y="7329"/>
                    </a:lnTo>
                    <a:cubicBezTo>
                      <a:pt x="9843" y="6499"/>
                      <a:pt x="9127" y="5929"/>
                      <a:pt x="8310" y="5710"/>
                    </a:cubicBezTo>
                    <a:cubicBezTo>
                      <a:pt x="8432" y="4826"/>
                      <a:pt x="8141" y="3912"/>
                      <a:pt x="7486" y="3258"/>
                    </a:cubicBezTo>
                    <a:lnTo>
                      <a:pt x="5072" y="844"/>
                    </a:lnTo>
                    <a:cubicBezTo>
                      <a:pt x="4677" y="448"/>
                      <a:pt x="4195" y="192"/>
                      <a:pt x="3687" y="72"/>
                    </a:cubicBezTo>
                    <a:cubicBezTo>
                      <a:pt x="3686" y="72"/>
                      <a:pt x="3685" y="72"/>
                      <a:pt x="3685" y="72"/>
                    </a:cubicBezTo>
                    <a:cubicBezTo>
                      <a:pt x="3613" y="72"/>
                      <a:pt x="3393" y="1"/>
                      <a:pt x="3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045;p44">
              <a:extLst>
                <a:ext uri="{FF2B5EF4-FFF2-40B4-BE49-F238E27FC236}">
                  <a16:creationId xmlns:a16="http://schemas.microsoft.com/office/drawing/2014/main" id="{6A452F48-05F4-47A5-B06E-D3886EF1461B}"/>
                </a:ext>
              </a:extLst>
            </p:cNvPr>
            <p:cNvGrpSpPr/>
            <p:nvPr/>
          </p:nvGrpSpPr>
          <p:grpSpPr>
            <a:xfrm>
              <a:off x="7263354" y="3316602"/>
              <a:ext cx="1014251" cy="1028634"/>
              <a:chOff x="2680822" y="1892025"/>
              <a:chExt cx="1475488" cy="1496413"/>
            </a:xfrm>
          </p:grpSpPr>
          <p:sp>
            <p:nvSpPr>
              <p:cNvPr id="62" name="Google Shape;1046;p44">
                <a:extLst>
                  <a:ext uri="{FF2B5EF4-FFF2-40B4-BE49-F238E27FC236}">
                    <a16:creationId xmlns:a16="http://schemas.microsoft.com/office/drawing/2014/main" id="{0217E7C2-628B-45D1-847D-266A6C60147E}"/>
                  </a:ext>
                </a:extLst>
              </p:cNvPr>
              <p:cNvSpPr/>
              <p:nvPr/>
            </p:nvSpPr>
            <p:spPr>
              <a:xfrm>
                <a:off x="2680822" y="1892025"/>
                <a:ext cx="1475472" cy="1496411"/>
              </a:xfrm>
              <a:custGeom>
                <a:avLst/>
                <a:gdLst/>
                <a:ahLst/>
                <a:cxnLst/>
                <a:rect l="l" t="t" r="r" b="b"/>
                <a:pathLst>
                  <a:path w="30723" h="31159" extrusionOk="0">
                    <a:moveTo>
                      <a:pt x="20851" y="0"/>
                    </a:moveTo>
                    <a:cubicBezTo>
                      <a:pt x="20481" y="0"/>
                      <a:pt x="20153" y="267"/>
                      <a:pt x="20089" y="644"/>
                    </a:cubicBezTo>
                    <a:lnTo>
                      <a:pt x="19784" y="2442"/>
                    </a:lnTo>
                    <a:lnTo>
                      <a:pt x="19118" y="3108"/>
                    </a:lnTo>
                    <a:lnTo>
                      <a:pt x="18706" y="2022"/>
                    </a:lnTo>
                    <a:cubicBezTo>
                      <a:pt x="18589" y="1712"/>
                      <a:pt x="18294" y="1522"/>
                      <a:pt x="17982" y="1522"/>
                    </a:cubicBezTo>
                    <a:cubicBezTo>
                      <a:pt x="17890" y="1522"/>
                      <a:pt x="17797" y="1538"/>
                      <a:pt x="17707" y="1572"/>
                    </a:cubicBezTo>
                    <a:cubicBezTo>
                      <a:pt x="17308" y="1724"/>
                      <a:pt x="17106" y="2170"/>
                      <a:pt x="17258" y="2571"/>
                    </a:cubicBezTo>
                    <a:lnTo>
                      <a:pt x="17971" y="4452"/>
                    </a:lnTo>
                    <a:lnTo>
                      <a:pt x="17023" y="6277"/>
                    </a:lnTo>
                    <a:lnTo>
                      <a:pt x="14881" y="6851"/>
                    </a:lnTo>
                    <a:cubicBezTo>
                      <a:pt x="14468" y="6961"/>
                      <a:pt x="14223" y="7386"/>
                      <a:pt x="14334" y="7799"/>
                    </a:cubicBezTo>
                    <a:lnTo>
                      <a:pt x="12571" y="8271"/>
                    </a:lnTo>
                    <a:cubicBezTo>
                      <a:pt x="12478" y="7926"/>
                      <a:pt x="12165" y="7697"/>
                      <a:pt x="11823" y="7697"/>
                    </a:cubicBezTo>
                    <a:cubicBezTo>
                      <a:pt x="11757" y="7697"/>
                      <a:pt x="11690" y="7706"/>
                      <a:pt x="11623" y="7724"/>
                    </a:cubicBezTo>
                    <a:lnTo>
                      <a:pt x="9838" y="8203"/>
                    </a:lnTo>
                    <a:lnTo>
                      <a:pt x="7601" y="5966"/>
                    </a:lnTo>
                    <a:lnTo>
                      <a:pt x="8150" y="4998"/>
                    </a:lnTo>
                    <a:cubicBezTo>
                      <a:pt x="8216" y="4882"/>
                      <a:pt x="8251" y="4751"/>
                      <a:pt x="8251" y="4617"/>
                    </a:cubicBezTo>
                    <a:lnTo>
                      <a:pt x="8251" y="2955"/>
                    </a:lnTo>
                    <a:cubicBezTo>
                      <a:pt x="8251" y="2528"/>
                      <a:pt x="7904" y="2181"/>
                      <a:pt x="7476" y="2181"/>
                    </a:cubicBezTo>
                    <a:cubicBezTo>
                      <a:pt x="7465" y="2181"/>
                      <a:pt x="7453" y="2181"/>
                      <a:pt x="7441" y="2182"/>
                    </a:cubicBezTo>
                    <a:cubicBezTo>
                      <a:pt x="7026" y="2201"/>
                      <a:pt x="6703" y="2551"/>
                      <a:pt x="6703" y="2967"/>
                    </a:cubicBezTo>
                    <a:lnTo>
                      <a:pt x="6703" y="4412"/>
                    </a:lnTo>
                    <a:lnTo>
                      <a:pt x="6256" y="5200"/>
                    </a:lnTo>
                    <a:lnTo>
                      <a:pt x="4590" y="4774"/>
                    </a:lnTo>
                    <a:cubicBezTo>
                      <a:pt x="4525" y="4757"/>
                      <a:pt x="4460" y="4749"/>
                      <a:pt x="4396" y="4749"/>
                    </a:cubicBezTo>
                    <a:cubicBezTo>
                      <a:pt x="4050" y="4749"/>
                      <a:pt x="3737" y="4982"/>
                      <a:pt x="3648" y="5331"/>
                    </a:cubicBezTo>
                    <a:cubicBezTo>
                      <a:pt x="3542" y="5746"/>
                      <a:pt x="3792" y="6167"/>
                      <a:pt x="4206" y="6273"/>
                    </a:cubicBezTo>
                    <a:lnTo>
                      <a:pt x="6240" y="6795"/>
                    </a:lnTo>
                    <a:lnTo>
                      <a:pt x="8744" y="9297"/>
                    </a:lnTo>
                    <a:lnTo>
                      <a:pt x="6862" y="16319"/>
                    </a:lnTo>
                    <a:lnTo>
                      <a:pt x="3905" y="16745"/>
                    </a:lnTo>
                    <a:lnTo>
                      <a:pt x="3240" y="15679"/>
                    </a:lnTo>
                    <a:cubicBezTo>
                      <a:pt x="3098" y="15451"/>
                      <a:pt x="2846" y="15314"/>
                      <a:pt x="2581" y="15314"/>
                    </a:cubicBezTo>
                    <a:cubicBezTo>
                      <a:pt x="2557" y="15314"/>
                      <a:pt x="2533" y="15316"/>
                      <a:pt x="2509" y="15318"/>
                    </a:cubicBezTo>
                    <a:lnTo>
                      <a:pt x="738" y="15492"/>
                    </a:lnTo>
                    <a:cubicBezTo>
                      <a:pt x="313" y="15534"/>
                      <a:pt x="1" y="15912"/>
                      <a:pt x="44" y="16337"/>
                    </a:cubicBezTo>
                    <a:cubicBezTo>
                      <a:pt x="82" y="16737"/>
                      <a:pt x="419" y="17035"/>
                      <a:pt x="812" y="17035"/>
                    </a:cubicBezTo>
                    <a:cubicBezTo>
                      <a:pt x="838" y="17035"/>
                      <a:pt x="863" y="17034"/>
                      <a:pt x="889" y="17032"/>
                    </a:cubicBezTo>
                    <a:lnTo>
                      <a:pt x="2181" y="16906"/>
                    </a:lnTo>
                    <a:lnTo>
                      <a:pt x="2533" y="17471"/>
                    </a:lnTo>
                    <a:lnTo>
                      <a:pt x="1619" y="18383"/>
                    </a:lnTo>
                    <a:cubicBezTo>
                      <a:pt x="1316" y="18686"/>
                      <a:pt x="1316" y="19176"/>
                      <a:pt x="1619" y="19478"/>
                    </a:cubicBezTo>
                    <a:cubicBezTo>
                      <a:pt x="1770" y="19629"/>
                      <a:pt x="1968" y="19705"/>
                      <a:pt x="2166" y="19705"/>
                    </a:cubicBezTo>
                    <a:cubicBezTo>
                      <a:pt x="2365" y="19705"/>
                      <a:pt x="2563" y="19630"/>
                      <a:pt x="2714" y="19478"/>
                    </a:cubicBezTo>
                    <a:lnTo>
                      <a:pt x="3881" y="18312"/>
                    </a:lnTo>
                    <a:lnTo>
                      <a:pt x="7204" y="17833"/>
                    </a:lnTo>
                    <a:lnTo>
                      <a:pt x="12407" y="23038"/>
                    </a:lnTo>
                    <a:lnTo>
                      <a:pt x="10945" y="27364"/>
                    </a:lnTo>
                    <a:lnTo>
                      <a:pt x="8495" y="28323"/>
                    </a:lnTo>
                    <a:cubicBezTo>
                      <a:pt x="8095" y="28479"/>
                      <a:pt x="7900" y="28927"/>
                      <a:pt x="8056" y="29326"/>
                    </a:cubicBezTo>
                    <a:cubicBezTo>
                      <a:pt x="8175" y="29631"/>
                      <a:pt x="8467" y="29819"/>
                      <a:pt x="8776" y="29819"/>
                    </a:cubicBezTo>
                    <a:cubicBezTo>
                      <a:pt x="8870" y="29819"/>
                      <a:pt x="8965" y="29802"/>
                      <a:pt x="9058" y="29765"/>
                    </a:cubicBezTo>
                    <a:lnTo>
                      <a:pt x="11056" y="28983"/>
                    </a:lnTo>
                    <a:lnTo>
                      <a:pt x="11528" y="30601"/>
                    </a:lnTo>
                    <a:cubicBezTo>
                      <a:pt x="11628" y="30940"/>
                      <a:pt x="11936" y="31159"/>
                      <a:pt x="12271" y="31159"/>
                    </a:cubicBezTo>
                    <a:cubicBezTo>
                      <a:pt x="12343" y="31159"/>
                      <a:pt x="12417" y="31148"/>
                      <a:pt x="12489" y="31127"/>
                    </a:cubicBezTo>
                    <a:cubicBezTo>
                      <a:pt x="12899" y="31007"/>
                      <a:pt x="13134" y="30577"/>
                      <a:pt x="13015" y="30166"/>
                    </a:cubicBezTo>
                    <a:lnTo>
                      <a:pt x="12374" y="27971"/>
                    </a:lnTo>
                    <a:lnTo>
                      <a:pt x="13895" y="23470"/>
                    </a:lnTo>
                    <a:lnTo>
                      <a:pt x="19310" y="22030"/>
                    </a:lnTo>
                    <a:cubicBezTo>
                      <a:pt x="19646" y="21910"/>
                      <a:pt x="19940" y="21839"/>
                      <a:pt x="20160" y="21513"/>
                    </a:cubicBezTo>
                    <a:cubicBezTo>
                      <a:pt x="20244" y="21385"/>
                      <a:pt x="20287" y="21143"/>
                      <a:pt x="20250" y="20965"/>
                    </a:cubicBezTo>
                    <a:lnTo>
                      <a:pt x="21241" y="20700"/>
                    </a:lnTo>
                    <a:lnTo>
                      <a:pt x="21725" y="18893"/>
                    </a:lnTo>
                    <a:cubicBezTo>
                      <a:pt x="21765" y="18899"/>
                      <a:pt x="21806" y="18902"/>
                      <a:pt x="21846" y="18902"/>
                    </a:cubicBezTo>
                    <a:cubicBezTo>
                      <a:pt x="22070" y="18902"/>
                      <a:pt x="22290" y="18814"/>
                      <a:pt x="22451" y="18648"/>
                    </a:cubicBezTo>
                    <a:cubicBezTo>
                      <a:pt x="22570" y="18526"/>
                      <a:pt x="22663" y="18385"/>
                      <a:pt x="22698" y="18254"/>
                    </a:cubicBezTo>
                    <a:lnTo>
                      <a:pt x="24004" y="13378"/>
                    </a:lnTo>
                    <a:lnTo>
                      <a:pt x="25750" y="12881"/>
                    </a:lnTo>
                    <a:lnTo>
                      <a:pt x="28317" y="15092"/>
                    </a:lnTo>
                    <a:cubicBezTo>
                      <a:pt x="28464" y="15218"/>
                      <a:pt x="28643" y="15279"/>
                      <a:pt x="28822" y="15279"/>
                    </a:cubicBezTo>
                    <a:cubicBezTo>
                      <a:pt x="29040" y="15279"/>
                      <a:pt x="29256" y="15188"/>
                      <a:pt x="29409" y="15010"/>
                    </a:cubicBezTo>
                    <a:cubicBezTo>
                      <a:pt x="29687" y="14686"/>
                      <a:pt x="29652" y="14197"/>
                      <a:pt x="29328" y="13918"/>
                    </a:cubicBezTo>
                    <a:lnTo>
                      <a:pt x="27021" y="11933"/>
                    </a:lnTo>
                    <a:lnTo>
                      <a:pt x="27915" y="10860"/>
                    </a:lnTo>
                    <a:lnTo>
                      <a:pt x="29642" y="11363"/>
                    </a:lnTo>
                    <a:cubicBezTo>
                      <a:pt x="29715" y="11384"/>
                      <a:pt x="29788" y="11394"/>
                      <a:pt x="29859" y="11394"/>
                    </a:cubicBezTo>
                    <a:cubicBezTo>
                      <a:pt x="30195" y="11394"/>
                      <a:pt x="30504" y="11175"/>
                      <a:pt x="30602" y="10836"/>
                    </a:cubicBezTo>
                    <a:cubicBezTo>
                      <a:pt x="30723" y="10427"/>
                      <a:pt x="30487" y="9997"/>
                      <a:pt x="30076" y="9877"/>
                    </a:cubicBezTo>
                    <a:lnTo>
                      <a:pt x="27862" y="9231"/>
                    </a:lnTo>
                    <a:cubicBezTo>
                      <a:pt x="27790" y="9211"/>
                      <a:pt x="27718" y="9200"/>
                      <a:pt x="27646" y="9200"/>
                    </a:cubicBezTo>
                    <a:cubicBezTo>
                      <a:pt x="27420" y="9200"/>
                      <a:pt x="27200" y="9300"/>
                      <a:pt x="27051" y="9480"/>
                    </a:cubicBezTo>
                    <a:lnTo>
                      <a:pt x="25497" y="11343"/>
                    </a:lnTo>
                    <a:lnTo>
                      <a:pt x="23597" y="11885"/>
                    </a:lnTo>
                    <a:lnTo>
                      <a:pt x="22290" y="10578"/>
                    </a:lnTo>
                    <a:cubicBezTo>
                      <a:pt x="22139" y="10427"/>
                      <a:pt x="21941" y="10351"/>
                      <a:pt x="21743" y="10351"/>
                    </a:cubicBezTo>
                    <a:cubicBezTo>
                      <a:pt x="21545" y="10351"/>
                      <a:pt x="21347" y="10427"/>
                      <a:pt x="21196" y="10578"/>
                    </a:cubicBezTo>
                    <a:lnTo>
                      <a:pt x="19905" y="9289"/>
                    </a:lnTo>
                    <a:cubicBezTo>
                      <a:pt x="20208" y="8986"/>
                      <a:pt x="20208" y="8497"/>
                      <a:pt x="19905" y="8194"/>
                    </a:cubicBezTo>
                    <a:lnTo>
                      <a:pt x="18501" y="6790"/>
                    </a:lnTo>
                    <a:lnTo>
                      <a:pt x="19450" y="4965"/>
                    </a:lnTo>
                    <a:lnTo>
                      <a:pt x="21052" y="3363"/>
                    </a:lnTo>
                    <a:cubicBezTo>
                      <a:pt x="21166" y="3249"/>
                      <a:pt x="21241" y="3104"/>
                      <a:pt x="21268" y="2946"/>
                    </a:cubicBezTo>
                    <a:lnTo>
                      <a:pt x="21616" y="904"/>
                    </a:lnTo>
                    <a:cubicBezTo>
                      <a:pt x="21688" y="482"/>
                      <a:pt x="21404" y="83"/>
                      <a:pt x="20983" y="11"/>
                    </a:cubicBezTo>
                    <a:cubicBezTo>
                      <a:pt x="20939" y="4"/>
                      <a:pt x="20895" y="0"/>
                      <a:pt x="20851" y="0"/>
                    </a:cubicBezTo>
                    <a:close/>
                  </a:path>
                </a:pathLst>
              </a:custGeom>
              <a:solidFill>
                <a:schemeClr val="accent2"/>
              </a:solidFill>
              <a:ln w="114300" cap="flat" cmpd="sng">
                <a:solidFill>
                  <a:schemeClr val="accent2"/>
                </a:solidFill>
                <a:prstDash val="solid"/>
                <a:round/>
                <a:headEnd type="none" w="sm" len="sm"/>
                <a:tailEnd type="none" w="sm" len="sm"/>
              </a:ln>
              <a:effectLst>
                <a:outerShdw dist="57150" dir="1800000" algn="bl" rotWithShape="0">
                  <a:schemeClr val="lt2"/>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3" name="Google Shape;1047;p44">
                <a:extLst>
                  <a:ext uri="{FF2B5EF4-FFF2-40B4-BE49-F238E27FC236}">
                    <a16:creationId xmlns:a16="http://schemas.microsoft.com/office/drawing/2014/main" id="{29287555-2E0A-4693-9AAC-75A3CD62864C}"/>
                  </a:ext>
                </a:extLst>
              </p:cNvPr>
              <p:cNvSpPr/>
              <p:nvPr/>
            </p:nvSpPr>
            <p:spPr>
              <a:xfrm>
                <a:off x="3039862" y="2225084"/>
                <a:ext cx="763357" cy="763357"/>
              </a:xfrm>
              <a:custGeom>
                <a:avLst/>
                <a:gdLst/>
                <a:ahLst/>
                <a:cxnLst/>
                <a:rect l="l" t="t" r="r" b="b"/>
                <a:pathLst>
                  <a:path w="15895" h="15895" extrusionOk="0">
                    <a:moveTo>
                      <a:pt x="10076" y="1"/>
                    </a:moveTo>
                    <a:lnTo>
                      <a:pt x="2130" y="2131"/>
                    </a:lnTo>
                    <a:lnTo>
                      <a:pt x="0" y="10078"/>
                    </a:lnTo>
                    <a:lnTo>
                      <a:pt x="5818" y="15894"/>
                    </a:lnTo>
                    <a:lnTo>
                      <a:pt x="13765" y="13765"/>
                    </a:lnTo>
                    <a:lnTo>
                      <a:pt x="15894" y="5818"/>
                    </a:lnTo>
                    <a:lnTo>
                      <a:pt x="100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48;p44">
                <a:extLst>
                  <a:ext uri="{FF2B5EF4-FFF2-40B4-BE49-F238E27FC236}">
                    <a16:creationId xmlns:a16="http://schemas.microsoft.com/office/drawing/2014/main" id="{C5E1D915-1526-4AF7-B059-17194E57A8B7}"/>
                  </a:ext>
                </a:extLst>
              </p:cNvPr>
              <p:cNvSpPr/>
              <p:nvPr/>
            </p:nvSpPr>
            <p:spPr>
              <a:xfrm>
                <a:off x="3126789" y="2314940"/>
                <a:ext cx="589507" cy="583744"/>
              </a:xfrm>
              <a:custGeom>
                <a:avLst/>
                <a:gdLst/>
                <a:ahLst/>
                <a:cxnLst/>
                <a:rect l="l" t="t" r="r" b="b"/>
                <a:pathLst>
                  <a:path w="12275" h="12155" extrusionOk="0">
                    <a:moveTo>
                      <a:pt x="7489" y="1"/>
                    </a:moveTo>
                    <a:cubicBezTo>
                      <a:pt x="7400" y="1"/>
                      <a:pt x="7310" y="13"/>
                      <a:pt x="7222" y="37"/>
                    </a:cubicBezTo>
                    <a:lnTo>
                      <a:pt x="2176" y="1388"/>
                    </a:lnTo>
                    <a:cubicBezTo>
                      <a:pt x="1820" y="1483"/>
                      <a:pt x="1543" y="1762"/>
                      <a:pt x="1447" y="2118"/>
                    </a:cubicBezTo>
                    <a:lnTo>
                      <a:pt x="96" y="7162"/>
                    </a:lnTo>
                    <a:cubicBezTo>
                      <a:pt x="1" y="7517"/>
                      <a:pt x="102" y="7898"/>
                      <a:pt x="363" y="8159"/>
                    </a:cubicBezTo>
                    <a:lnTo>
                      <a:pt x="4056" y="11852"/>
                    </a:lnTo>
                    <a:cubicBezTo>
                      <a:pt x="4252" y="12049"/>
                      <a:pt x="4516" y="12155"/>
                      <a:pt x="4786" y="12155"/>
                    </a:cubicBezTo>
                    <a:cubicBezTo>
                      <a:pt x="4875" y="12155"/>
                      <a:pt x="4965" y="12143"/>
                      <a:pt x="5053" y="12120"/>
                    </a:cubicBezTo>
                    <a:lnTo>
                      <a:pt x="10098" y="10768"/>
                    </a:lnTo>
                    <a:cubicBezTo>
                      <a:pt x="10455" y="10672"/>
                      <a:pt x="10732" y="10394"/>
                      <a:pt x="10828" y="10038"/>
                    </a:cubicBezTo>
                    <a:lnTo>
                      <a:pt x="12179" y="4994"/>
                    </a:lnTo>
                    <a:cubicBezTo>
                      <a:pt x="12274" y="4637"/>
                      <a:pt x="12173" y="4257"/>
                      <a:pt x="11912" y="3997"/>
                    </a:cubicBezTo>
                    <a:lnTo>
                      <a:pt x="8219" y="304"/>
                    </a:lnTo>
                    <a:cubicBezTo>
                      <a:pt x="8023" y="108"/>
                      <a:pt x="7759" y="1"/>
                      <a:pt x="7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49;p44">
                <a:extLst>
                  <a:ext uri="{FF2B5EF4-FFF2-40B4-BE49-F238E27FC236}">
                    <a16:creationId xmlns:a16="http://schemas.microsoft.com/office/drawing/2014/main" id="{322E982B-7249-4B07-9248-526CDC17033B}"/>
                  </a:ext>
                </a:extLst>
              </p:cNvPr>
              <p:cNvSpPr/>
              <p:nvPr/>
            </p:nvSpPr>
            <p:spPr>
              <a:xfrm>
                <a:off x="3274084" y="2470351"/>
                <a:ext cx="294922" cy="272878"/>
              </a:xfrm>
              <a:custGeom>
                <a:avLst/>
                <a:gdLst/>
                <a:ahLst/>
                <a:cxnLst/>
                <a:rect l="l" t="t" r="r" b="b"/>
                <a:pathLst>
                  <a:path w="6141" h="5682" extrusionOk="0">
                    <a:moveTo>
                      <a:pt x="2582" y="0"/>
                    </a:moveTo>
                    <a:cubicBezTo>
                      <a:pt x="1980" y="0"/>
                      <a:pt x="1378" y="230"/>
                      <a:pt x="919" y="689"/>
                    </a:cubicBezTo>
                    <a:cubicBezTo>
                      <a:pt x="1" y="1607"/>
                      <a:pt x="1" y="3097"/>
                      <a:pt x="919" y="4014"/>
                    </a:cubicBezTo>
                    <a:lnTo>
                      <a:pt x="1897" y="4993"/>
                    </a:lnTo>
                    <a:cubicBezTo>
                      <a:pt x="2356" y="5452"/>
                      <a:pt x="2958" y="5682"/>
                      <a:pt x="3559" y="5682"/>
                    </a:cubicBezTo>
                    <a:cubicBezTo>
                      <a:pt x="4161" y="5682"/>
                      <a:pt x="4763" y="5452"/>
                      <a:pt x="5222" y="4993"/>
                    </a:cubicBezTo>
                    <a:cubicBezTo>
                      <a:pt x="6141" y="4075"/>
                      <a:pt x="6141" y="2585"/>
                      <a:pt x="5222" y="1667"/>
                    </a:cubicBezTo>
                    <a:lnTo>
                      <a:pt x="4245" y="689"/>
                    </a:lnTo>
                    <a:cubicBezTo>
                      <a:pt x="3785" y="230"/>
                      <a:pt x="3184" y="0"/>
                      <a:pt x="2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50;p44">
                <a:extLst>
                  <a:ext uri="{FF2B5EF4-FFF2-40B4-BE49-F238E27FC236}">
                    <a16:creationId xmlns:a16="http://schemas.microsoft.com/office/drawing/2014/main" id="{D7BFF36C-571F-4960-BFCE-0A673F1A183B}"/>
                  </a:ext>
                </a:extLst>
              </p:cNvPr>
              <p:cNvSpPr/>
              <p:nvPr/>
            </p:nvSpPr>
            <p:spPr>
              <a:xfrm>
                <a:off x="3363844" y="1892025"/>
                <a:ext cx="358603" cy="457054"/>
              </a:xfrm>
              <a:custGeom>
                <a:avLst/>
                <a:gdLst/>
                <a:ahLst/>
                <a:cxnLst/>
                <a:rect l="l" t="t" r="r" b="b"/>
                <a:pathLst>
                  <a:path w="7467" h="9517" extrusionOk="0">
                    <a:moveTo>
                      <a:pt x="6630" y="0"/>
                    </a:moveTo>
                    <a:cubicBezTo>
                      <a:pt x="6259" y="0"/>
                      <a:pt x="5931" y="267"/>
                      <a:pt x="5867" y="644"/>
                    </a:cubicBezTo>
                    <a:lnTo>
                      <a:pt x="5562" y="2443"/>
                    </a:lnTo>
                    <a:lnTo>
                      <a:pt x="4896" y="3108"/>
                    </a:lnTo>
                    <a:lnTo>
                      <a:pt x="4484" y="2022"/>
                    </a:lnTo>
                    <a:cubicBezTo>
                      <a:pt x="4367" y="1713"/>
                      <a:pt x="4072" y="1522"/>
                      <a:pt x="3759" y="1522"/>
                    </a:cubicBezTo>
                    <a:cubicBezTo>
                      <a:pt x="3668" y="1522"/>
                      <a:pt x="3575" y="1538"/>
                      <a:pt x="3485" y="1572"/>
                    </a:cubicBezTo>
                    <a:cubicBezTo>
                      <a:pt x="3086" y="1724"/>
                      <a:pt x="2884" y="2171"/>
                      <a:pt x="3036" y="2571"/>
                    </a:cubicBezTo>
                    <a:lnTo>
                      <a:pt x="3749" y="4452"/>
                    </a:lnTo>
                    <a:lnTo>
                      <a:pt x="2801" y="6277"/>
                    </a:lnTo>
                    <a:lnTo>
                      <a:pt x="659" y="6851"/>
                    </a:lnTo>
                    <a:cubicBezTo>
                      <a:pt x="246" y="6961"/>
                      <a:pt x="1" y="7386"/>
                      <a:pt x="112" y="7799"/>
                    </a:cubicBezTo>
                    <a:cubicBezTo>
                      <a:pt x="205" y="8145"/>
                      <a:pt x="518" y="8373"/>
                      <a:pt x="860" y="8373"/>
                    </a:cubicBezTo>
                    <a:cubicBezTo>
                      <a:pt x="926" y="8373"/>
                      <a:pt x="993" y="8365"/>
                      <a:pt x="1060" y="8347"/>
                    </a:cubicBezTo>
                    <a:lnTo>
                      <a:pt x="3100" y="7800"/>
                    </a:lnTo>
                    <a:lnTo>
                      <a:pt x="4588" y="9290"/>
                    </a:lnTo>
                    <a:cubicBezTo>
                      <a:pt x="4739" y="9441"/>
                      <a:pt x="4937" y="9516"/>
                      <a:pt x="5136" y="9516"/>
                    </a:cubicBezTo>
                    <a:cubicBezTo>
                      <a:pt x="5334" y="9516"/>
                      <a:pt x="5532" y="9441"/>
                      <a:pt x="5683" y="9290"/>
                    </a:cubicBezTo>
                    <a:cubicBezTo>
                      <a:pt x="5986" y="8987"/>
                      <a:pt x="5986" y="8497"/>
                      <a:pt x="5683" y="8194"/>
                    </a:cubicBezTo>
                    <a:lnTo>
                      <a:pt x="4279" y="6790"/>
                    </a:lnTo>
                    <a:lnTo>
                      <a:pt x="5228" y="4965"/>
                    </a:lnTo>
                    <a:lnTo>
                      <a:pt x="6830" y="3363"/>
                    </a:lnTo>
                    <a:cubicBezTo>
                      <a:pt x="6944" y="3249"/>
                      <a:pt x="7019" y="3104"/>
                      <a:pt x="7046" y="2946"/>
                    </a:cubicBezTo>
                    <a:lnTo>
                      <a:pt x="7394" y="904"/>
                    </a:lnTo>
                    <a:cubicBezTo>
                      <a:pt x="7466" y="483"/>
                      <a:pt x="7182" y="83"/>
                      <a:pt x="6761" y="11"/>
                    </a:cubicBezTo>
                    <a:cubicBezTo>
                      <a:pt x="6717" y="4"/>
                      <a:pt x="6674" y="0"/>
                      <a:pt x="6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51;p44">
                <a:extLst>
                  <a:ext uri="{FF2B5EF4-FFF2-40B4-BE49-F238E27FC236}">
                    <a16:creationId xmlns:a16="http://schemas.microsoft.com/office/drawing/2014/main" id="{DD135BAD-15BC-4DE1-8EE2-99A0544AD5B1}"/>
                  </a:ext>
                </a:extLst>
              </p:cNvPr>
              <p:cNvSpPr/>
              <p:nvPr/>
            </p:nvSpPr>
            <p:spPr>
              <a:xfrm>
                <a:off x="3233358" y="2433227"/>
                <a:ext cx="376420" cy="347173"/>
              </a:xfrm>
              <a:custGeom>
                <a:avLst/>
                <a:gdLst/>
                <a:ahLst/>
                <a:cxnLst/>
                <a:rect l="l" t="t" r="r" b="b"/>
                <a:pathLst>
                  <a:path w="7838" h="7229" extrusionOk="0">
                    <a:moveTo>
                      <a:pt x="3429" y="1548"/>
                    </a:moveTo>
                    <a:cubicBezTo>
                      <a:pt x="3834" y="1548"/>
                      <a:pt x="4238" y="1702"/>
                      <a:pt x="4546" y="2009"/>
                    </a:cubicBezTo>
                    <a:lnTo>
                      <a:pt x="5523" y="2988"/>
                    </a:lnTo>
                    <a:cubicBezTo>
                      <a:pt x="5822" y="3286"/>
                      <a:pt x="5985" y="3682"/>
                      <a:pt x="5985" y="4103"/>
                    </a:cubicBezTo>
                    <a:cubicBezTo>
                      <a:pt x="5985" y="4525"/>
                      <a:pt x="5822" y="4920"/>
                      <a:pt x="5523" y="5219"/>
                    </a:cubicBezTo>
                    <a:cubicBezTo>
                      <a:pt x="5216" y="5526"/>
                      <a:pt x="4812" y="5680"/>
                      <a:pt x="4408" y="5680"/>
                    </a:cubicBezTo>
                    <a:cubicBezTo>
                      <a:pt x="4004" y="5680"/>
                      <a:pt x="3600" y="5526"/>
                      <a:pt x="3293" y="5219"/>
                    </a:cubicBezTo>
                    <a:lnTo>
                      <a:pt x="2315" y="4241"/>
                    </a:lnTo>
                    <a:cubicBezTo>
                      <a:pt x="1699" y="3626"/>
                      <a:pt x="1699" y="2625"/>
                      <a:pt x="2315" y="2009"/>
                    </a:cubicBezTo>
                    <a:cubicBezTo>
                      <a:pt x="2621" y="1702"/>
                      <a:pt x="3026" y="1548"/>
                      <a:pt x="3429" y="1548"/>
                    </a:cubicBezTo>
                    <a:close/>
                    <a:moveTo>
                      <a:pt x="3430" y="1"/>
                    </a:moveTo>
                    <a:cubicBezTo>
                      <a:pt x="2629" y="1"/>
                      <a:pt x="1828" y="306"/>
                      <a:pt x="1219" y="915"/>
                    </a:cubicBezTo>
                    <a:cubicBezTo>
                      <a:pt x="0" y="2134"/>
                      <a:pt x="0" y="4117"/>
                      <a:pt x="1219" y="5336"/>
                    </a:cubicBezTo>
                    <a:lnTo>
                      <a:pt x="2197" y="6314"/>
                    </a:lnTo>
                    <a:cubicBezTo>
                      <a:pt x="2807" y="6923"/>
                      <a:pt x="3607" y="7228"/>
                      <a:pt x="4408" y="7228"/>
                    </a:cubicBezTo>
                    <a:cubicBezTo>
                      <a:pt x="5208" y="7228"/>
                      <a:pt x="6009" y="6923"/>
                      <a:pt x="6618" y="6314"/>
                    </a:cubicBezTo>
                    <a:cubicBezTo>
                      <a:pt x="7837" y="5095"/>
                      <a:pt x="7837" y="3111"/>
                      <a:pt x="6618" y="1893"/>
                    </a:cubicBezTo>
                    <a:lnTo>
                      <a:pt x="5640" y="915"/>
                    </a:lnTo>
                    <a:cubicBezTo>
                      <a:pt x="5030" y="306"/>
                      <a:pt x="4230" y="1"/>
                      <a:pt x="3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52;p44">
                <a:extLst>
                  <a:ext uri="{FF2B5EF4-FFF2-40B4-BE49-F238E27FC236}">
                    <a16:creationId xmlns:a16="http://schemas.microsoft.com/office/drawing/2014/main" id="{8389F527-C062-400F-9C56-9BBB7CF8AFDA}"/>
                  </a:ext>
                </a:extLst>
              </p:cNvPr>
              <p:cNvSpPr/>
              <p:nvPr/>
            </p:nvSpPr>
            <p:spPr>
              <a:xfrm>
                <a:off x="2680822" y="1996769"/>
                <a:ext cx="975292" cy="1391668"/>
              </a:xfrm>
              <a:custGeom>
                <a:avLst/>
                <a:gdLst/>
                <a:ahLst/>
                <a:cxnLst/>
                <a:rect l="l" t="t" r="r" b="b"/>
                <a:pathLst>
                  <a:path w="20308" h="28978" extrusionOk="0">
                    <a:moveTo>
                      <a:pt x="7476" y="0"/>
                    </a:moveTo>
                    <a:cubicBezTo>
                      <a:pt x="7465" y="0"/>
                      <a:pt x="7453" y="0"/>
                      <a:pt x="7441" y="1"/>
                    </a:cubicBezTo>
                    <a:cubicBezTo>
                      <a:pt x="7026" y="20"/>
                      <a:pt x="6703" y="370"/>
                      <a:pt x="6703" y="786"/>
                    </a:cubicBezTo>
                    <a:lnTo>
                      <a:pt x="6703" y="2231"/>
                    </a:lnTo>
                    <a:lnTo>
                      <a:pt x="6257" y="3019"/>
                    </a:lnTo>
                    <a:lnTo>
                      <a:pt x="4590" y="2593"/>
                    </a:lnTo>
                    <a:cubicBezTo>
                      <a:pt x="4525" y="2576"/>
                      <a:pt x="4460" y="2568"/>
                      <a:pt x="4396" y="2568"/>
                    </a:cubicBezTo>
                    <a:cubicBezTo>
                      <a:pt x="4051" y="2568"/>
                      <a:pt x="3737" y="2801"/>
                      <a:pt x="3648" y="3151"/>
                    </a:cubicBezTo>
                    <a:cubicBezTo>
                      <a:pt x="3542" y="3565"/>
                      <a:pt x="3792" y="3987"/>
                      <a:pt x="4206" y="4093"/>
                    </a:cubicBezTo>
                    <a:lnTo>
                      <a:pt x="6240" y="4614"/>
                    </a:lnTo>
                    <a:lnTo>
                      <a:pt x="8744" y="7116"/>
                    </a:lnTo>
                    <a:lnTo>
                      <a:pt x="6862" y="14138"/>
                    </a:lnTo>
                    <a:lnTo>
                      <a:pt x="3905" y="14564"/>
                    </a:lnTo>
                    <a:lnTo>
                      <a:pt x="3241" y="13498"/>
                    </a:lnTo>
                    <a:cubicBezTo>
                      <a:pt x="3098" y="13270"/>
                      <a:pt x="2846" y="13133"/>
                      <a:pt x="2581" y="13133"/>
                    </a:cubicBezTo>
                    <a:cubicBezTo>
                      <a:pt x="2557" y="13133"/>
                      <a:pt x="2533" y="13135"/>
                      <a:pt x="2509" y="13137"/>
                    </a:cubicBezTo>
                    <a:lnTo>
                      <a:pt x="738" y="13311"/>
                    </a:lnTo>
                    <a:cubicBezTo>
                      <a:pt x="313" y="13353"/>
                      <a:pt x="1" y="13731"/>
                      <a:pt x="44" y="14156"/>
                    </a:cubicBezTo>
                    <a:cubicBezTo>
                      <a:pt x="82" y="14556"/>
                      <a:pt x="420" y="14855"/>
                      <a:pt x="814" y="14855"/>
                    </a:cubicBezTo>
                    <a:cubicBezTo>
                      <a:pt x="839" y="14855"/>
                      <a:pt x="864" y="14854"/>
                      <a:pt x="889" y="14852"/>
                    </a:cubicBezTo>
                    <a:lnTo>
                      <a:pt x="2181" y="14725"/>
                    </a:lnTo>
                    <a:lnTo>
                      <a:pt x="2533" y="15290"/>
                    </a:lnTo>
                    <a:lnTo>
                      <a:pt x="1619" y="16203"/>
                    </a:lnTo>
                    <a:cubicBezTo>
                      <a:pt x="1316" y="16505"/>
                      <a:pt x="1316" y="16995"/>
                      <a:pt x="1619" y="17297"/>
                    </a:cubicBezTo>
                    <a:cubicBezTo>
                      <a:pt x="1770" y="17449"/>
                      <a:pt x="1968" y="17524"/>
                      <a:pt x="2167" y="17524"/>
                    </a:cubicBezTo>
                    <a:cubicBezTo>
                      <a:pt x="2365" y="17524"/>
                      <a:pt x="2563" y="17449"/>
                      <a:pt x="2714" y="17297"/>
                    </a:cubicBezTo>
                    <a:lnTo>
                      <a:pt x="3881" y="16131"/>
                    </a:lnTo>
                    <a:lnTo>
                      <a:pt x="7204" y="15652"/>
                    </a:lnTo>
                    <a:lnTo>
                      <a:pt x="12407" y="20857"/>
                    </a:lnTo>
                    <a:lnTo>
                      <a:pt x="10945" y="25183"/>
                    </a:lnTo>
                    <a:lnTo>
                      <a:pt x="8495" y="26142"/>
                    </a:lnTo>
                    <a:cubicBezTo>
                      <a:pt x="8095" y="26298"/>
                      <a:pt x="7900" y="26747"/>
                      <a:pt x="8056" y="27145"/>
                    </a:cubicBezTo>
                    <a:cubicBezTo>
                      <a:pt x="8175" y="27450"/>
                      <a:pt x="8467" y="27638"/>
                      <a:pt x="8776" y="27638"/>
                    </a:cubicBezTo>
                    <a:cubicBezTo>
                      <a:pt x="8870" y="27638"/>
                      <a:pt x="8965" y="27621"/>
                      <a:pt x="9058" y="27584"/>
                    </a:cubicBezTo>
                    <a:lnTo>
                      <a:pt x="11056" y="26803"/>
                    </a:lnTo>
                    <a:lnTo>
                      <a:pt x="11528" y="28420"/>
                    </a:lnTo>
                    <a:cubicBezTo>
                      <a:pt x="11628" y="28759"/>
                      <a:pt x="11936" y="28978"/>
                      <a:pt x="12271" y="28978"/>
                    </a:cubicBezTo>
                    <a:cubicBezTo>
                      <a:pt x="12343" y="28978"/>
                      <a:pt x="12417" y="28967"/>
                      <a:pt x="12489" y="28946"/>
                    </a:cubicBezTo>
                    <a:cubicBezTo>
                      <a:pt x="12899" y="28827"/>
                      <a:pt x="13134" y="28396"/>
                      <a:pt x="13015" y="27987"/>
                    </a:cubicBezTo>
                    <a:lnTo>
                      <a:pt x="12374" y="25790"/>
                    </a:lnTo>
                    <a:lnTo>
                      <a:pt x="13895" y="21289"/>
                    </a:lnTo>
                    <a:lnTo>
                      <a:pt x="19311" y="19849"/>
                    </a:lnTo>
                    <a:cubicBezTo>
                      <a:pt x="19646" y="19729"/>
                      <a:pt x="19940" y="19658"/>
                      <a:pt x="20160" y="19332"/>
                    </a:cubicBezTo>
                    <a:cubicBezTo>
                      <a:pt x="20269" y="19170"/>
                      <a:pt x="20307" y="18818"/>
                      <a:pt x="20199" y="18654"/>
                    </a:cubicBezTo>
                    <a:lnTo>
                      <a:pt x="20008" y="18467"/>
                    </a:lnTo>
                    <a:cubicBezTo>
                      <a:pt x="19795" y="18346"/>
                      <a:pt x="19557" y="18284"/>
                      <a:pt x="19317" y="18284"/>
                    </a:cubicBezTo>
                    <a:cubicBezTo>
                      <a:pt x="19195" y="18284"/>
                      <a:pt x="19073" y="18300"/>
                      <a:pt x="18954" y="18332"/>
                    </a:cubicBezTo>
                    <a:lnTo>
                      <a:pt x="13526" y="19786"/>
                    </a:lnTo>
                    <a:lnTo>
                      <a:pt x="8341" y="14600"/>
                    </a:lnTo>
                    <a:lnTo>
                      <a:pt x="10239" y="7517"/>
                    </a:lnTo>
                    <a:lnTo>
                      <a:pt x="12025" y="7039"/>
                    </a:lnTo>
                    <a:cubicBezTo>
                      <a:pt x="12438" y="6929"/>
                      <a:pt x="12683" y="6503"/>
                      <a:pt x="12572" y="6091"/>
                    </a:cubicBezTo>
                    <a:cubicBezTo>
                      <a:pt x="12479" y="5745"/>
                      <a:pt x="12166" y="5516"/>
                      <a:pt x="11824" y="5516"/>
                    </a:cubicBezTo>
                    <a:cubicBezTo>
                      <a:pt x="11758" y="5516"/>
                      <a:pt x="11691" y="5525"/>
                      <a:pt x="11624" y="5543"/>
                    </a:cubicBezTo>
                    <a:lnTo>
                      <a:pt x="9838" y="6022"/>
                    </a:lnTo>
                    <a:lnTo>
                      <a:pt x="7601" y="3785"/>
                    </a:lnTo>
                    <a:lnTo>
                      <a:pt x="8150" y="2817"/>
                    </a:lnTo>
                    <a:cubicBezTo>
                      <a:pt x="8216" y="2701"/>
                      <a:pt x="8251" y="2570"/>
                      <a:pt x="8251" y="2436"/>
                    </a:cubicBezTo>
                    <a:lnTo>
                      <a:pt x="8251" y="774"/>
                    </a:lnTo>
                    <a:cubicBezTo>
                      <a:pt x="8251" y="347"/>
                      <a:pt x="7904" y="0"/>
                      <a:pt x="7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53;p44">
                <a:extLst>
                  <a:ext uri="{FF2B5EF4-FFF2-40B4-BE49-F238E27FC236}">
                    <a16:creationId xmlns:a16="http://schemas.microsoft.com/office/drawing/2014/main" id="{139E2016-9646-4EC8-BF9C-3BF3159A8AF3}"/>
                  </a:ext>
                </a:extLst>
              </p:cNvPr>
              <p:cNvSpPr/>
              <p:nvPr/>
            </p:nvSpPr>
            <p:spPr>
              <a:xfrm>
                <a:off x="3382574" y="2569765"/>
                <a:ext cx="77945" cy="74535"/>
              </a:xfrm>
              <a:custGeom>
                <a:avLst/>
                <a:gdLst/>
                <a:ahLst/>
                <a:cxnLst/>
                <a:rect l="l" t="t" r="r" b="b"/>
                <a:pathLst>
                  <a:path w="1623" h="1552" extrusionOk="0">
                    <a:moveTo>
                      <a:pt x="810" y="1"/>
                    </a:moveTo>
                    <a:cubicBezTo>
                      <a:pt x="414" y="1"/>
                      <a:pt x="77" y="306"/>
                      <a:pt x="40" y="707"/>
                    </a:cubicBezTo>
                    <a:cubicBezTo>
                      <a:pt x="1" y="1132"/>
                      <a:pt x="315" y="1510"/>
                      <a:pt x="740" y="1548"/>
                    </a:cubicBezTo>
                    <a:cubicBezTo>
                      <a:pt x="764" y="1550"/>
                      <a:pt x="788" y="1552"/>
                      <a:pt x="811" y="1552"/>
                    </a:cubicBezTo>
                    <a:cubicBezTo>
                      <a:pt x="1207" y="1552"/>
                      <a:pt x="1546" y="1250"/>
                      <a:pt x="1582" y="849"/>
                    </a:cubicBezTo>
                    <a:lnTo>
                      <a:pt x="1583" y="842"/>
                    </a:lnTo>
                    <a:cubicBezTo>
                      <a:pt x="1622" y="416"/>
                      <a:pt x="1308" y="43"/>
                      <a:pt x="883" y="4"/>
                    </a:cubicBezTo>
                    <a:cubicBezTo>
                      <a:pt x="858" y="2"/>
                      <a:pt x="834"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54;p44">
                <a:extLst>
                  <a:ext uri="{FF2B5EF4-FFF2-40B4-BE49-F238E27FC236}">
                    <a16:creationId xmlns:a16="http://schemas.microsoft.com/office/drawing/2014/main" id="{5DD2F0F1-351D-476E-A6D9-31B83E923BD8}"/>
                  </a:ext>
                </a:extLst>
              </p:cNvPr>
              <p:cNvSpPr/>
              <p:nvPr/>
            </p:nvSpPr>
            <p:spPr>
              <a:xfrm>
                <a:off x="3684176" y="2333862"/>
                <a:ext cx="472134" cy="465987"/>
              </a:xfrm>
              <a:custGeom>
                <a:avLst/>
                <a:gdLst/>
                <a:ahLst/>
                <a:cxnLst/>
                <a:rect l="l" t="t" r="r" b="b"/>
                <a:pathLst>
                  <a:path w="9831" h="9703" extrusionOk="0">
                    <a:moveTo>
                      <a:pt x="6754" y="0"/>
                    </a:moveTo>
                    <a:cubicBezTo>
                      <a:pt x="6528" y="0"/>
                      <a:pt x="6308" y="100"/>
                      <a:pt x="6159" y="280"/>
                    </a:cubicBezTo>
                    <a:lnTo>
                      <a:pt x="4605" y="2143"/>
                    </a:lnTo>
                    <a:lnTo>
                      <a:pt x="2705" y="2685"/>
                    </a:lnTo>
                    <a:lnTo>
                      <a:pt x="1398" y="1378"/>
                    </a:lnTo>
                    <a:cubicBezTo>
                      <a:pt x="1247" y="1227"/>
                      <a:pt x="1049" y="1151"/>
                      <a:pt x="851" y="1151"/>
                    </a:cubicBezTo>
                    <a:cubicBezTo>
                      <a:pt x="653" y="1151"/>
                      <a:pt x="455" y="1227"/>
                      <a:pt x="304" y="1378"/>
                    </a:cubicBezTo>
                    <a:cubicBezTo>
                      <a:pt x="1" y="1681"/>
                      <a:pt x="1" y="2170"/>
                      <a:pt x="304" y="2473"/>
                    </a:cubicBezTo>
                    <a:lnTo>
                      <a:pt x="1615" y="3786"/>
                    </a:lnTo>
                    <a:lnTo>
                      <a:pt x="253" y="8872"/>
                    </a:lnTo>
                    <a:cubicBezTo>
                      <a:pt x="146" y="9271"/>
                      <a:pt x="505" y="9632"/>
                      <a:pt x="604" y="9632"/>
                    </a:cubicBezTo>
                    <a:cubicBezTo>
                      <a:pt x="606" y="9632"/>
                      <a:pt x="607" y="9632"/>
                      <a:pt x="609" y="9631"/>
                    </a:cubicBezTo>
                    <a:lnTo>
                      <a:pt x="666" y="9652"/>
                    </a:lnTo>
                    <a:cubicBezTo>
                      <a:pt x="760" y="9686"/>
                      <a:pt x="858" y="9702"/>
                      <a:pt x="955" y="9702"/>
                    </a:cubicBezTo>
                    <a:cubicBezTo>
                      <a:pt x="1179" y="9702"/>
                      <a:pt x="1398" y="9615"/>
                      <a:pt x="1560" y="9449"/>
                    </a:cubicBezTo>
                    <a:cubicBezTo>
                      <a:pt x="1678" y="9326"/>
                      <a:pt x="1771" y="9185"/>
                      <a:pt x="1807" y="9054"/>
                    </a:cubicBezTo>
                    <a:lnTo>
                      <a:pt x="3113" y="4179"/>
                    </a:lnTo>
                    <a:lnTo>
                      <a:pt x="4858" y="3681"/>
                    </a:lnTo>
                    <a:lnTo>
                      <a:pt x="7425" y="5893"/>
                    </a:lnTo>
                    <a:cubicBezTo>
                      <a:pt x="7572" y="6018"/>
                      <a:pt x="7752" y="6080"/>
                      <a:pt x="7930" y="6080"/>
                    </a:cubicBezTo>
                    <a:cubicBezTo>
                      <a:pt x="8148" y="6080"/>
                      <a:pt x="8364" y="5988"/>
                      <a:pt x="8517" y="5811"/>
                    </a:cubicBezTo>
                    <a:cubicBezTo>
                      <a:pt x="8797" y="5487"/>
                      <a:pt x="8760" y="4997"/>
                      <a:pt x="8436" y="4719"/>
                    </a:cubicBezTo>
                    <a:lnTo>
                      <a:pt x="6129" y="2733"/>
                    </a:lnTo>
                    <a:lnTo>
                      <a:pt x="7023" y="1660"/>
                    </a:lnTo>
                    <a:lnTo>
                      <a:pt x="8750" y="2163"/>
                    </a:lnTo>
                    <a:cubicBezTo>
                      <a:pt x="8823" y="2184"/>
                      <a:pt x="8896" y="2195"/>
                      <a:pt x="8969" y="2195"/>
                    </a:cubicBezTo>
                    <a:cubicBezTo>
                      <a:pt x="9304" y="2195"/>
                      <a:pt x="9612" y="1975"/>
                      <a:pt x="9710" y="1637"/>
                    </a:cubicBezTo>
                    <a:cubicBezTo>
                      <a:pt x="9831" y="1227"/>
                      <a:pt x="9595" y="797"/>
                      <a:pt x="9184" y="677"/>
                    </a:cubicBezTo>
                    <a:lnTo>
                      <a:pt x="6970" y="31"/>
                    </a:lnTo>
                    <a:cubicBezTo>
                      <a:pt x="6898" y="11"/>
                      <a:pt x="6826" y="0"/>
                      <a:pt x="67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TextBox 72">
            <a:extLst>
              <a:ext uri="{FF2B5EF4-FFF2-40B4-BE49-F238E27FC236}">
                <a16:creationId xmlns:a16="http://schemas.microsoft.com/office/drawing/2014/main" id="{8A878477-EC28-4F0F-A4EF-9480024D2E30}"/>
              </a:ext>
            </a:extLst>
          </p:cNvPr>
          <p:cNvSpPr txBox="1"/>
          <p:nvPr/>
        </p:nvSpPr>
        <p:spPr>
          <a:xfrm>
            <a:off x="880204" y="906119"/>
            <a:ext cx="6860401" cy="2897653"/>
          </a:xfrm>
          <a:prstGeom prst="rect">
            <a:avLst/>
          </a:prstGeom>
          <a:noFill/>
        </p:spPr>
        <p:txBody>
          <a:bodyPr wrap="square">
            <a:spAutoFit/>
          </a:bodyPr>
          <a:lstStyle/>
          <a:p>
            <a:pPr algn="ctr">
              <a:lnSpc>
                <a:spcPct val="150000"/>
              </a:lnSpc>
            </a:pPr>
            <a:r>
              <a:rPr lang="vi-VN" sz="2400" b="1" dirty="0">
                <a:effectLst/>
                <a:latin typeface="+mn-lt"/>
                <a:ea typeface="Times New Roman" panose="02020603050405020304" pitchFamily="18" charset="0"/>
              </a:rPr>
              <a:t>KẾT LUẬN</a:t>
            </a:r>
            <a:endParaRPr lang="en-US" sz="2400" b="1" dirty="0">
              <a:effectLst/>
              <a:latin typeface="+mn-lt"/>
              <a:ea typeface="Calibri" panose="020F0502020204030204" pitchFamily="34" charset="0"/>
            </a:endParaRPr>
          </a:p>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Hệ thần kinh của người gồm hai bộ phận: Bộ phận trung ương (não và tủy sống) và bộ phận ngoại biên (các hạch thần kinh và dây thần kinh)</a:t>
            </a:r>
            <a:endParaRPr lang="en-US" sz="2000" dirty="0">
              <a:effectLst/>
              <a:latin typeface="+mn-lt"/>
              <a:ea typeface="Calibri" panose="020F0502020204030204" pitchFamily="34" charset="0"/>
            </a:endParaRPr>
          </a:p>
          <a:p>
            <a:pPr marL="342900" indent="-342900" algn="just">
              <a:lnSpc>
                <a:spcPct val="150000"/>
              </a:lnSpc>
              <a:buFont typeface="Wingdings" panose="05000000000000000000" pitchFamily="2" charset="2"/>
              <a:buChar char="§"/>
            </a:pPr>
            <a:r>
              <a:rPr lang="vi-VN" sz="2000" dirty="0">
                <a:effectLst/>
                <a:latin typeface="+mn-lt"/>
                <a:ea typeface="Times New Roman" panose="02020603050405020304" pitchFamily="18" charset="0"/>
              </a:rPr>
              <a:t>Hệ thần kinh có chức năng điều khiển điều hòa và phối hợp hoạt động của cơ quan và hệ cơ quan trong cơ thể </a:t>
            </a:r>
            <a:endParaRPr lang="en-US" sz="2000" dirty="0">
              <a:latin typeface="+mn-l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randombar(horizontal)">
                                      <p:cBhvr>
                                        <p:cTn id="7" dur="5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randombar(horizontal)">
                                      <p:cBhvr>
                                        <p:cTn id="12" dur="5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3">
                                            <p:txEl>
                                              <p:pRg st="2" end="2"/>
                                            </p:txEl>
                                          </p:spTgt>
                                        </p:tgtEl>
                                        <p:attrNameLst>
                                          <p:attrName>style.visibility</p:attrName>
                                        </p:attrNameLst>
                                      </p:cBhvr>
                                      <p:to>
                                        <p:strVal val="visible"/>
                                      </p:to>
                                    </p:set>
                                    <p:animEffect transition="in" filter="randombar(horizontal)">
                                      <p:cBhvr>
                                        <p:cTn id="17" dur="500"/>
                                        <p:tgtEl>
                                          <p:spTgt spid="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uild="p"/>
    </p:bldLst>
  </p:timing>
</p:sld>
</file>

<file path=ppt/theme/theme1.xml><?xml version="1.0" encoding="utf-8"?>
<a:theme xmlns:a="http://schemas.openxmlformats.org/drawingml/2006/main" name="Biology Subject for Elementary: Nervous System by Slidesgo">
  <a:themeElements>
    <a:clrScheme name="Simple Light">
      <a:dk1>
        <a:srgbClr val="333333"/>
      </a:dk1>
      <a:lt1>
        <a:srgbClr val="FFF3DE"/>
      </a:lt1>
      <a:dk2>
        <a:srgbClr val="EF4424"/>
      </a:dk2>
      <a:lt2>
        <a:srgbClr val="F6A96C"/>
      </a:lt2>
      <a:accent1>
        <a:srgbClr val="FFE5C2"/>
      </a:accent1>
      <a:accent2>
        <a:srgbClr val="FFFFFF"/>
      </a:accent2>
      <a:accent3>
        <a:srgbClr val="FAC600"/>
      </a:accent3>
      <a:accent4>
        <a:srgbClr val="1EE6A6"/>
      </a:accent4>
      <a:accent5>
        <a:srgbClr val="60B7FF"/>
      </a:accent5>
      <a:accent6>
        <a:srgbClr val="6354B1"/>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2791</Words>
  <Application>Microsoft Office PowerPoint</Application>
  <PresentationFormat>On-screen Show (16:9)</PresentationFormat>
  <Paragraphs>287</Paragraphs>
  <Slides>58</Slides>
  <Notes>35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58</vt:i4>
      </vt:variant>
    </vt:vector>
  </HeadingPairs>
  <TitlesOfParts>
    <vt:vector size="71" baseType="lpstr">
      <vt:lpstr>Nunito Light</vt:lpstr>
      <vt:lpstr>Anaheim</vt:lpstr>
      <vt:lpstr>Bebas Neue</vt:lpstr>
      <vt:lpstr>PT Sans</vt:lpstr>
      <vt:lpstr>Arial</vt:lpstr>
      <vt:lpstr>Nunito</vt:lpstr>
      <vt:lpstr>Fredoka One</vt:lpstr>
      <vt:lpstr>#9Slide03 Cabin SemiBold</vt:lpstr>
      <vt:lpstr>Calibri</vt:lpstr>
      <vt:lpstr>Wingdings</vt:lpstr>
      <vt:lpstr>Times New Roman</vt:lpstr>
      <vt:lpstr>Biology Subject for Elementary: Nervous System by Slidesgo</vt:lpstr>
      <vt:lpstr>Office Theme</vt:lpstr>
      <vt:lpstr>PowerPoint Presentation</vt:lpstr>
      <vt:lpstr>PowerPoint Presentation</vt:lpstr>
      <vt:lpstr>PowerPoint Presentation</vt:lpstr>
      <vt:lpstr>NỘI DUNG BÀI HỌC</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Kết luận</vt:lpstr>
      <vt:lpstr>PowerPoint Presentation</vt:lpstr>
      <vt:lpstr>PowerPoint Presentation</vt:lpstr>
      <vt:lpstr>b. Quá trình thu nhận ánh sáng ở mắt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nguyễn hương</cp:lastModifiedBy>
  <cp:revision>5</cp:revision>
  <dcterms:modified xsi:type="dcterms:W3CDTF">2026-02-09T05:43:56Z</dcterms:modified>
</cp:coreProperties>
</file>