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256" r:id="rId2"/>
    <p:sldId id="257" r:id="rId3"/>
    <p:sldId id="260" r:id="rId4"/>
    <p:sldId id="262" r:id="rId5"/>
    <p:sldId id="263" r:id="rId6"/>
    <p:sldId id="258" r:id="rId7"/>
    <p:sldId id="265" r:id="rId8"/>
    <p:sldId id="259" r:id="rId9"/>
    <p:sldId id="311" r:id="rId10"/>
    <p:sldId id="313" r:id="rId11"/>
    <p:sldId id="312" r:id="rId12"/>
    <p:sldId id="264" r:id="rId13"/>
    <p:sldId id="272" r:id="rId14"/>
    <p:sldId id="261" r:id="rId15"/>
    <p:sldId id="314" r:id="rId16"/>
    <p:sldId id="267" r:id="rId17"/>
    <p:sldId id="266" r:id="rId18"/>
    <p:sldId id="268" r:id="rId19"/>
    <p:sldId id="315" r:id="rId20"/>
    <p:sldId id="276" r:id="rId21"/>
    <p:sldId id="269" r:id="rId22"/>
    <p:sldId id="275" r:id="rId23"/>
    <p:sldId id="271" r:id="rId24"/>
    <p:sldId id="316" r:id="rId25"/>
    <p:sldId id="318" r:id="rId26"/>
    <p:sldId id="279" r:id="rId27"/>
    <p:sldId id="317" r:id="rId28"/>
    <p:sldId id="273" r:id="rId29"/>
    <p:sldId id="319" r:id="rId30"/>
    <p:sldId id="321" r:id="rId31"/>
    <p:sldId id="322" r:id="rId32"/>
    <p:sldId id="324" r:id="rId33"/>
    <p:sldId id="320" r:id="rId34"/>
    <p:sldId id="326" r:id="rId35"/>
    <p:sldId id="325" r:id="rId36"/>
    <p:sldId id="327" r:id="rId37"/>
    <p:sldId id="274" r:id="rId38"/>
    <p:sldId id="287"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
      <p:font typeface="Coiny" panose="020B0604020202020204" charset="0"/>
      <p:regular r:id="rId46"/>
    </p:embeddedFont>
    <p:embeddedFont>
      <p:font typeface="Varela Round" panose="020B0604020202020204" charset="-79"/>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4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72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2f673a954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12f673a954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673a954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673a95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2f673a9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2f673a9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2f673a954e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2f673a954e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2f673a9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2f673a9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11c8f7fe5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11c8f7fe5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324face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324facea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2f673a954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2f673a954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2f673a9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2f673a95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11c8f7fe5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11c8f7fe5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2" y="-932511"/>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126" y="4225050"/>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rot="330184" flipH="1">
            <a:off x="259866" y="915712"/>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0"/>
        <p:cNvGrpSpPr/>
        <p:nvPr/>
      </p:nvGrpSpPr>
      <p:grpSpPr>
        <a:xfrm>
          <a:off x="0" y="0"/>
          <a:ext cx="0" cy="0"/>
          <a:chOff x="0" y="0"/>
          <a:chExt cx="0" cy="0"/>
        </a:xfrm>
      </p:grpSpPr>
      <p:grpSp>
        <p:nvGrpSpPr>
          <p:cNvPr id="451" name="Google Shape;451;p13"/>
          <p:cNvGrpSpPr/>
          <p:nvPr/>
        </p:nvGrpSpPr>
        <p:grpSpPr>
          <a:xfrm>
            <a:off x="600" y="0"/>
            <a:ext cx="9142800" cy="5143500"/>
            <a:chOff x="10900" y="0"/>
            <a:chExt cx="9142800" cy="5143500"/>
          </a:xfrm>
        </p:grpSpPr>
        <p:cxnSp>
          <p:nvCxnSpPr>
            <p:cNvPr id="452" name="Google Shape;452;p1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3" name="Google Shape;453;p1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4" name="Google Shape;454;p1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5" name="Google Shape;455;p1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6" name="Google Shape;456;p1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7" name="Google Shape;457;p1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8" name="Google Shape;458;p1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9" name="Google Shape;459;p1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0" name="Google Shape;460;p1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1" name="Google Shape;461;p1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2" name="Google Shape;462;p1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3" name="Google Shape;463;p1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4" name="Google Shape;464;p1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5" name="Google Shape;465;p1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6" name="Google Shape;466;p1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7" name="Google Shape;467;p1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8" name="Google Shape;468;p1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9" name="Google Shape;469;p1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70" name="Google Shape;470;p1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1" name="Google Shape;471;p1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2" name="Google Shape;472;p1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3" name="Google Shape;473;p1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4" name="Google Shape;474;p1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5" name="Google Shape;475;p1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6" name="Google Shape;476;p1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7" name="Google Shape;477;p1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8" name="Google Shape;478;p1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9" name="Google Shape;479;p1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2" name="Google Shape;482;p13"/>
          <p:cNvSpPr/>
          <p:nvPr/>
        </p:nvSpPr>
        <p:spPr>
          <a:xfrm rot="-589725" flipH="1">
            <a:off x="-239916" y="-322720"/>
            <a:ext cx="3373398" cy="795057"/>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484" name="Google Shape;484;p13"/>
          <p:cNvSpPr/>
          <p:nvPr/>
        </p:nvSpPr>
        <p:spPr>
          <a:xfrm rot="-707343">
            <a:off x="4182274" y="4417716"/>
            <a:ext cx="5573717" cy="120614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8430775" y="3747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rot="1600053">
            <a:off x="275541" y="4251764"/>
            <a:ext cx="367139" cy="40133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87" name="Google Shape;487;p13"/>
          <p:cNvGrpSpPr/>
          <p:nvPr/>
        </p:nvGrpSpPr>
        <p:grpSpPr>
          <a:xfrm>
            <a:off x="731528" y="4714157"/>
            <a:ext cx="142226" cy="172071"/>
            <a:chOff x="7090888" y="538575"/>
            <a:chExt cx="83100" cy="100550"/>
          </a:xfrm>
        </p:grpSpPr>
        <p:sp>
          <p:nvSpPr>
            <p:cNvPr id="488" name="Google Shape;488;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9" name="Google Shape;489;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0" name="Google Shape;490;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491" name="Google Shape;491;p13"/>
          <p:cNvGrpSpPr/>
          <p:nvPr/>
        </p:nvGrpSpPr>
        <p:grpSpPr>
          <a:xfrm>
            <a:off x="7748086" y="3429241"/>
            <a:ext cx="1301487" cy="1347674"/>
            <a:chOff x="7748086" y="3429241"/>
            <a:chExt cx="1301487" cy="1347674"/>
          </a:xfrm>
        </p:grpSpPr>
        <p:grpSp>
          <p:nvGrpSpPr>
            <p:cNvPr id="492" name="Google Shape;492;p13"/>
            <p:cNvGrpSpPr/>
            <p:nvPr/>
          </p:nvGrpSpPr>
          <p:grpSpPr>
            <a:xfrm rot="7539575">
              <a:off x="7701657" y="3833734"/>
              <a:ext cx="1272176" cy="538687"/>
              <a:chOff x="-3231900" y="3360938"/>
              <a:chExt cx="1272325" cy="538750"/>
            </a:xfrm>
          </p:grpSpPr>
          <p:sp>
            <p:nvSpPr>
              <p:cNvPr id="493" name="Google Shape;493;p13"/>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3"/>
            <p:cNvSpPr/>
            <p:nvPr/>
          </p:nvSpPr>
          <p:spPr>
            <a:xfrm rot="-546229">
              <a:off x="8685260" y="3656669"/>
              <a:ext cx="338560" cy="35247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3"/>
          <p:cNvGrpSpPr/>
          <p:nvPr/>
        </p:nvGrpSpPr>
        <p:grpSpPr>
          <a:xfrm>
            <a:off x="249128" y="902800"/>
            <a:ext cx="192900" cy="233407"/>
            <a:chOff x="7090888" y="538575"/>
            <a:chExt cx="83100" cy="100550"/>
          </a:xfrm>
        </p:grpSpPr>
        <p:sp>
          <p:nvSpPr>
            <p:cNvPr id="509" name="Google Shape;509;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567"/>
        <p:cNvGrpSpPr/>
        <p:nvPr/>
      </p:nvGrpSpPr>
      <p:grpSpPr>
        <a:xfrm>
          <a:off x="0" y="0"/>
          <a:ext cx="0" cy="0"/>
          <a:chOff x="0" y="0"/>
          <a:chExt cx="0" cy="0"/>
        </a:xfrm>
      </p:grpSpPr>
      <p:grpSp>
        <p:nvGrpSpPr>
          <p:cNvPr id="568" name="Google Shape;568;p15"/>
          <p:cNvGrpSpPr/>
          <p:nvPr/>
        </p:nvGrpSpPr>
        <p:grpSpPr>
          <a:xfrm>
            <a:off x="600" y="0"/>
            <a:ext cx="9142800" cy="5143500"/>
            <a:chOff x="10900" y="0"/>
            <a:chExt cx="9142800" cy="5143500"/>
          </a:xfrm>
        </p:grpSpPr>
        <p:cxnSp>
          <p:nvCxnSpPr>
            <p:cNvPr id="569" name="Google Shape;569;p1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0" name="Google Shape;570;p1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1" name="Google Shape;571;p1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2" name="Google Shape;572;p1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3" name="Google Shape;573;p1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4" name="Google Shape;574;p1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5" name="Google Shape;575;p1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6" name="Google Shape;576;p1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7" name="Google Shape;577;p1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8" name="Google Shape;578;p1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9" name="Google Shape;579;p1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0" name="Google Shape;580;p1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1" name="Google Shape;581;p1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2" name="Google Shape;582;p1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3" name="Google Shape;583;p1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4" name="Google Shape;584;p1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5" name="Google Shape;585;p1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6" name="Google Shape;586;p1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7" name="Google Shape;587;p1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8" name="Google Shape;588;p1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9" name="Google Shape;589;p1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0" name="Google Shape;590;p1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1" name="Google Shape;591;p1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2" name="Google Shape;592;p1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3" name="Google Shape;593;p1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4" name="Google Shape;594;p1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5" name="Google Shape;595;p1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6" name="Google Shape;596;p1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597" name="Google Shape;597;p15"/>
          <p:cNvSpPr/>
          <p:nvPr/>
        </p:nvSpPr>
        <p:spPr>
          <a:xfrm rot="-431873">
            <a:off x="-1771891" y="4182132"/>
            <a:ext cx="4850577" cy="166570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flipH="1">
            <a:off x="6999986" y="-560105"/>
            <a:ext cx="2635875" cy="147227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255925" y="4303733"/>
            <a:ext cx="477871" cy="4975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5"/>
          <p:cNvGrpSpPr/>
          <p:nvPr/>
        </p:nvGrpSpPr>
        <p:grpSpPr>
          <a:xfrm>
            <a:off x="7651483" y="271483"/>
            <a:ext cx="192902" cy="235010"/>
            <a:chOff x="7298913" y="453525"/>
            <a:chExt cx="96775" cy="117900"/>
          </a:xfrm>
        </p:grpSpPr>
        <p:sp>
          <p:nvSpPr>
            <p:cNvPr id="601" name="Google Shape;601;p1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5"/>
          <p:cNvGrpSpPr/>
          <p:nvPr/>
        </p:nvGrpSpPr>
        <p:grpSpPr>
          <a:xfrm>
            <a:off x="291162" y="374712"/>
            <a:ext cx="531513" cy="963453"/>
            <a:chOff x="291162" y="374713"/>
            <a:chExt cx="531513" cy="963453"/>
          </a:xfrm>
        </p:grpSpPr>
        <p:sp>
          <p:nvSpPr>
            <p:cNvPr id="605" name="Google Shape;605;p15"/>
            <p:cNvSpPr/>
            <p:nvPr/>
          </p:nvSpPr>
          <p:spPr>
            <a:xfrm rot="-4193272">
              <a:off x="295646" y="1013829"/>
              <a:ext cx="338561" cy="246121"/>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84125" y="374713"/>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5"/>
          <p:cNvGrpSpPr/>
          <p:nvPr/>
        </p:nvGrpSpPr>
        <p:grpSpPr>
          <a:xfrm rot="1931367">
            <a:off x="254124" y="4444260"/>
            <a:ext cx="1272037" cy="538628"/>
            <a:chOff x="-3231900" y="3360938"/>
            <a:chExt cx="1272325" cy="538750"/>
          </a:xfrm>
        </p:grpSpPr>
        <p:sp>
          <p:nvSpPr>
            <p:cNvPr id="608" name="Google Shape;608;p15"/>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546268">
            <a:off x="4944045" y="4222724"/>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16"/>
          <p:cNvGrpSpPr/>
          <p:nvPr/>
        </p:nvGrpSpPr>
        <p:grpSpPr>
          <a:xfrm>
            <a:off x="234017"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p:nvPr/>
        </p:nvSpPr>
        <p:spPr>
          <a:xfrm>
            <a:off x="234025" y="1122788"/>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6"/>
          <p:cNvGrpSpPr/>
          <p:nvPr/>
        </p:nvGrpSpPr>
        <p:grpSpPr>
          <a:xfrm>
            <a:off x="8406884" y="3088120"/>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827"/>
        <p:cNvGrpSpPr/>
        <p:nvPr/>
      </p:nvGrpSpPr>
      <p:grpSpPr>
        <a:xfrm>
          <a:off x="0" y="0"/>
          <a:ext cx="0" cy="0"/>
          <a:chOff x="0" y="0"/>
          <a:chExt cx="0" cy="0"/>
        </a:xfrm>
      </p:grpSpPr>
      <p:grpSp>
        <p:nvGrpSpPr>
          <p:cNvPr id="828" name="Google Shape;828;p20"/>
          <p:cNvGrpSpPr/>
          <p:nvPr/>
        </p:nvGrpSpPr>
        <p:grpSpPr>
          <a:xfrm>
            <a:off x="600" y="0"/>
            <a:ext cx="9142800" cy="5143500"/>
            <a:chOff x="10900" y="0"/>
            <a:chExt cx="9142800" cy="5143500"/>
          </a:xfrm>
        </p:grpSpPr>
        <p:cxnSp>
          <p:nvCxnSpPr>
            <p:cNvPr id="829" name="Google Shape;829;p2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0" name="Google Shape;830;p2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1" name="Google Shape;831;p2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2" name="Google Shape;832;p2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3" name="Google Shape;833;p2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4" name="Google Shape;834;p2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5" name="Google Shape;835;p2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6" name="Google Shape;836;p2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7" name="Google Shape;837;p2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8" name="Google Shape;838;p2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9" name="Google Shape;839;p2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0" name="Google Shape;840;p2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1" name="Google Shape;841;p2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2" name="Google Shape;842;p2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3" name="Google Shape;843;p2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4" name="Google Shape;844;p2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5" name="Google Shape;845;p2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6" name="Google Shape;846;p2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7" name="Google Shape;847;p2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8" name="Google Shape;848;p2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9" name="Google Shape;849;p2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0" name="Google Shape;850;p2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1" name="Google Shape;851;p2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2" name="Google Shape;852;p2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3" name="Google Shape;853;p2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4" name="Google Shape;854;p2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5" name="Google Shape;855;p2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6" name="Google Shape;856;p2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57" name="Google Shape;857;p20"/>
          <p:cNvSpPr/>
          <p:nvPr/>
        </p:nvSpPr>
        <p:spPr>
          <a:xfrm rot="610296">
            <a:off x="-541355" y="-472036"/>
            <a:ext cx="2635920" cy="147230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9654176">
            <a:off x="6348779" y="4167234"/>
            <a:ext cx="3459233" cy="14590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860" name="Google Shape;860;p20"/>
          <p:cNvGrpSpPr/>
          <p:nvPr/>
        </p:nvGrpSpPr>
        <p:grpSpPr>
          <a:xfrm>
            <a:off x="7920099" y="237720"/>
            <a:ext cx="1074700" cy="746582"/>
            <a:chOff x="7920099" y="237720"/>
            <a:chExt cx="1074700" cy="746582"/>
          </a:xfrm>
        </p:grpSpPr>
        <p:sp>
          <p:nvSpPr>
            <p:cNvPr id="861" name="Google Shape;861;p20"/>
            <p:cNvSpPr/>
            <p:nvPr/>
          </p:nvSpPr>
          <p:spPr>
            <a:xfrm rot="-973433" flipH="1">
              <a:off x="8394392" y="511258"/>
              <a:ext cx="555084" cy="40353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638277">
              <a:off x="7947609" y="266136"/>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0"/>
          <p:cNvGrpSpPr/>
          <p:nvPr/>
        </p:nvGrpSpPr>
        <p:grpSpPr>
          <a:xfrm>
            <a:off x="320544" y="4425691"/>
            <a:ext cx="155450" cy="182875"/>
            <a:chOff x="5803200" y="3023808"/>
            <a:chExt cx="96775" cy="117900"/>
          </a:xfrm>
        </p:grpSpPr>
        <p:sp>
          <p:nvSpPr>
            <p:cNvPr id="864" name="Google Shape;864;p20"/>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9">
  <p:cSld name="CUSTOM_33">
    <p:spTree>
      <p:nvGrpSpPr>
        <p:cNvPr id="1" name="Shape 912"/>
        <p:cNvGrpSpPr/>
        <p:nvPr/>
      </p:nvGrpSpPr>
      <p:grpSpPr>
        <a:xfrm>
          <a:off x="0" y="0"/>
          <a:ext cx="0" cy="0"/>
          <a:chOff x="0" y="0"/>
          <a:chExt cx="0" cy="0"/>
        </a:xfrm>
      </p:grpSpPr>
      <p:grpSp>
        <p:nvGrpSpPr>
          <p:cNvPr id="913" name="Google Shape;913;p22"/>
          <p:cNvGrpSpPr/>
          <p:nvPr/>
        </p:nvGrpSpPr>
        <p:grpSpPr>
          <a:xfrm>
            <a:off x="600" y="0"/>
            <a:ext cx="9142800" cy="5143500"/>
            <a:chOff x="10900" y="0"/>
            <a:chExt cx="9142800" cy="5143500"/>
          </a:xfrm>
        </p:grpSpPr>
        <p:cxnSp>
          <p:nvCxnSpPr>
            <p:cNvPr id="914" name="Google Shape;914;p2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5" name="Google Shape;915;p2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6" name="Google Shape;916;p2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7" name="Google Shape;917;p2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8" name="Google Shape;918;p2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9" name="Google Shape;919;p2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0" name="Google Shape;920;p2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1" name="Google Shape;921;p2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2" name="Google Shape;922;p2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3" name="Google Shape;923;p2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4" name="Google Shape;924;p2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5" name="Google Shape;925;p2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6" name="Google Shape;926;p2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7" name="Google Shape;927;p2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8" name="Google Shape;928;p2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9" name="Google Shape;929;p2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0" name="Google Shape;930;p2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1" name="Google Shape;931;p2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2" name="Google Shape;932;p2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3" name="Google Shape;933;p2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4" name="Google Shape;934;p2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5" name="Google Shape;935;p2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6" name="Google Shape;936;p2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7" name="Google Shape;937;p2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8" name="Google Shape;938;p2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9" name="Google Shape;939;p2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0" name="Google Shape;940;p2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1" name="Google Shape;941;p2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42" name="Google Shape;942;p22"/>
          <p:cNvSpPr/>
          <p:nvPr/>
        </p:nvSpPr>
        <p:spPr>
          <a:xfrm rot="-424943" flipH="1">
            <a:off x="-242716" y="-268518"/>
            <a:ext cx="3373577" cy="7950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rot="9575555">
            <a:off x="6344748" y="4217403"/>
            <a:ext cx="3865249" cy="1630256"/>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2"/>
          <p:cNvGrpSpPr/>
          <p:nvPr/>
        </p:nvGrpSpPr>
        <p:grpSpPr>
          <a:xfrm>
            <a:off x="271458" y="4194679"/>
            <a:ext cx="237796" cy="289704"/>
            <a:chOff x="7298913" y="453525"/>
            <a:chExt cx="96775" cy="117900"/>
          </a:xfrm>
        </p:grpSpPr>
        <p:sp>
          <p:nvSpPr>
            <p:cNvPr id="945" name="Google Shape;945;p22"/>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22"/>
          <p:cNvSpPr/>
          <p:nvPr/>
        </p:nvSpPr>
        <p:spPr>
          <a:xfrm rot="877860">
            <a:off x="8414983" y="374695"/>
            <a:ext cx="338560"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950" name="Google Shape;950;p22"/>
          <p:cNvGrpSpPr/>
          <p:nvPr/>
        </p:nvGrpSpPr>
        <p:grpSpPr>
          <a:xfrm rot="-4887004">
            <a:off x="235443" y="257914"/>
            <a:ext cx="996260" cy="1102161"/>
            <a:chOff x="5483263" y="2445850"/>
            <a:chExt cx="576100" cy="637375"/>
          </a:xfrm>
        </p:grpSpPr>
        <p:sp>
          <p:nvSpPr>
            <p:cNvPr id="951" name="Google Shape;951;p22"/>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22"/>
          <p:cNvSpPr/>
          <p:nvPr/>
        </p:nvSpPr>
        <p:spPr>
          <a:xfrm rot="-4113559">
            <a:off x="981533" y="4700526"/>
            <a:ext cx="237775" cy="231051"/>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964"/>
        <p:cNvGrpSpPr/>
        <p:nvPr/>
      </p:nvGrpSpPr>
      <p:grpSpPr>
        <a:xfrm>
          <a:off x="0" y="0"/>
          <a:ext cx="0" cy="0"/>
          <a:chOff x="0" y="0"/>
          <a:chExt cx="0" cy="0"/>
        </a:xfrm>
      </p:grpSpPr>
      <p:grpSp>
        <p:nvGrpSpPr>
          <p:cNvPr id="965" name="Google Shape;965;p23"/>
          <p:cNvGrpSpPr/>
          <p:nvPr/>
        </p:nvGrpSpPr>
        <p:grpSpPr>
          <a:xfrm>
            <a:off x="600" y="0"/>
            <a:ext cx="9142800" cy="5143500"/>
            <a:chOff x="10900" y="0"/>
            <a:chExt cx="9142800" cy="5143500"/>
          </a:xfrm>
        </p:grpSpPr>
        <p:cxnSp>
          <p:nvCxnSpPr>
            <p:cNvPr id="966" name="Google Shape;966;p2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7" name="Google Shape;967;p2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8" name="Google Shape;968;p2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9" name="Google Shape;969;p2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0" name="Google Shape;970;p2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1" name="Google Shape;971;p2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2" name="Google Shape;972;p2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3" name="Google Shape;973;p2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4" name="Google Shape;974;p2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5" name="Google Shape;975;p2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6" name="Google Shape;976;p2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7" name="Google Shape;977;p2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8" name="Google Shape;978;p2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9" name="Google Shape;979;p2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0" name="Google Shape;980;p2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1" name="Google Shape;981;p2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2" name="Google Shape;982;p2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3" name="Google Shape;983;p2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4" name="Google Shape;984;p2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5" name="Google Shape;985;p2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6" name="Google Shape;986;p2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7" name="Google Shape;987;p2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8" name="Google Shape;988;p2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9" name="Google Shape;989;p2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0" name="Google Shape;990;p2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1" name="Google Shape;991;p2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2" name="Google Shape;992;p2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3" name="Google Shape;993;p2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94" name="Google Shape;994;p2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rot="10800000" flipH="1">
            <a:off x="-544895" y="-462830"/>
            <a:ext cx="6067772" cy="131306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0" name="Google Shape;1000;p23"/>
          <p:cNvGrpSpPr/>
          <p:nvPr/>
        </p:nvGrpSpPr>
        <p:grpSpPr>
          <a:xfrm>
            <a:off x="8632036" y="2900618"/>
            <a:ext cx="148046" cy="182875"/>
            <a:chOff x="5803200" y="3023808"/>
            <a:chExt cx="96775" cy="117900"/>
          </a:xfrm>
        </p:grpSpPr>
        <p:sp>
          <p:nvSpPr>
            <p:cNvPr id="1001" name="Google Shape;1001;p2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0"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4"/>
          <p:cNvGrpSpPr/>
          <p:nvPr/>
        </p:nvGrpSpPr>
        <p:grpSpPr>
          <a:xfrm>
            <a:off x="8018275" y="3668307"/>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grpSp>
        <p:nvGrpSpPr>
          <p:cNvPr id="1043" name="Google Shape;1043;p25"/>
          <p:cNvGrpSpPr/>
          <p:nvPr/>
        </p:nvGrpSpPr>
        <p:grpSpPr>
          <a:xfrm>
            <a:off x="600" y="0"/>
            <a:ext cx="9142800" cy="5143500"/>
            <a:chOff x="10900" y="0"/>
            <a:chExt cx="9142800" cy="5143500"/>
          </a:xfrm>
        </p:grpSpPr>
        <p:cxnSp>
          <p:nvCxnSpPr>
            <p:cNvPr id="1044" name="Google Shape;1044;p2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5" name="Google Shape;1045;p2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6" name="Google Shape;1046;p2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7" name="Google Shape;1047;p2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8" name="Google Shape;1048;p2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9" name="Google Shape;1049;p2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0" name="Google Shape;1050;p2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1" name="Google Shape;1051;p2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2" name="Google Shape;1052;p2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3" name="Google Shape;1053;p2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4" name="Google Shape;1054;p2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5" name="Google Shape;1055;p2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6" name="Google Shape;1056;p2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7" name="Google Shape;1057;p2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8" name="Google Shape;1058;p2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9" name="Google Shape;1059;p2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0" name="Google Shape;1060;p2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1" name="Google Shape;1061;p2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2" name="Google Shape;1062;p2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3" name="Google Shape;1063;p2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4" name="Google Shape;1064;p2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5" name="Google Shape;1065;p2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6" name="Google Shape;1066;p2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7" name="Google Shape;1067;p2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8" name="Google Shape;1068;p2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9" name="Google Shape;1069;p2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0" name="Google Shape;1070;p2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1" name="Google Shape;1071;p2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74" name="Google Shape;1074;p25"/>
          <p:cNvSpPr/>
          <p:nvPr/>
        </p:nvSpPr>
        <p:spPr>
          <a:xfrm rot="310662">
            <a:off x="-2814277" y="3742245"/>
            <a:ext cx="6398368" cy="219711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10678803" flipH="1">
            <a:off x="3569609" y="-480229"/>
            <a:ext cx="6161530" cy="1333349"/>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5"/>
          <p:cNvGrpSpPr/>
          <p:nvPr/>
        </p:nvGrpSpPr>
        <p:grpSpPr>
          <a:xfrm>
            <a:off x="7710350" y="4040938"/>
            <a:ext cx="1161619" cy="732412"/>
            <a:chOff x="7710350" y="4040938"/>
            <a:chExt cx="1161619" cy="732412"/>
          </a:xfrm>
        </p:grpSpPr>
        <p:sp>
          <p:nvSpPr>
            <p:cNvPr id="1077" name="Google Shape;1077;p25"/>
            <p:cNvSpPr/>
            <p:nvPr/>
          </p:nvSpPr>
          <p:spPr>
            <a:xfrm>
              <a:off x="7710350" y="4443775"/>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1405867" flipH="1">
              <a:off x="8423451" y="4109577"/>
              <a:ext cx="406518" cy="29554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5"/>
          <p:cNvGrpSpPr/>
          <p:nvPr/>
        </p:nvGrpSpPr>
        <p:grpSpPr>
          <a:xfrm>
            <a:off x="383145" y="191020"/>
            <a:ext cx="790475" cy="348481"/>
            <a:chOff x="383145" y="191020"/>
            <a:chExt cx="790475" cy="348481"/>
          </a:xfrm>
        </p:grpSpPr>
        <p:sp>
          <p:nvSpPr>
            <p:cNvPr id="1080" name="Google Shape;1080;p25"/>
            <p:cNvSpPr/>
            <p:nvPr/>
          </p:nvSpPr>
          <p:spPr>
            <a:xfrm>
              <a:off x="383145" y="191020"/>
              <a:ext cx="178685" cy="178128"/>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rot="1343489">
              <a:off x="969332" y="307477"/>
              <a:ext cx="171269" cy="207218"/>
              <a:chOff x="7090888" y="538575"/>
              <a:chExt cx="83100" cy="100550"/>
            </a:xfrm>
          </p:grpSpPr>
          <p:sp>
            <p:nvSpPr>
              <p:cNvPr id="1082" name="Google Shape;1082;p25"/>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1085"/>
        <p:cNvGrpSpPr/>
        <p:nvPr/>
      </p:nvGrpSpPr>
      <p:grpSpPr>
        <a:xfrm>
          <a:off x="0" y="0"/>
          <a:ext cx="0" cy="0"/>
          <a:chOff x="0" y="0"/>
          <a:chExt cx="0" cy="0"/>
        </a:xfrm>
      </p:grpSpPr>
      <p:grpSp>
        <p:nvGrpSpPr>
          <p:cNvPr id="1086" name="Google Shape;1086;p26"/>
          <p:cNvGrpSpPr/>
          <p:nvPr/>
        </p:nvGrpSpPr>
        <p:grpSpPr>
          <a:xfrm>
            <a:off x="600" y="0"/>
            <a:ext cx="9142800" cy="5143500"/>
            <a:chOff x="10900" y="0"/>
            <a:chExt cx="9142800" cy="5143500"/>
          </a:xfrm>
        </p:grpSpPr>
        <p:cxnSp>
          <p:nvCxnSpPr>
            <p:cNvPr id="1087" name="Google Shape;1087;p2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8" name="Google Shape;1088;p2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9" name="Google Shape;1089;p2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0" name="Google Shape;1090;p2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1" name="Google Shape;1091;p2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2" name="Google Shape;1092;p2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3" name="Google Shape;1093;p2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4" name="Google Shape;1094;p2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5" name="Google Shape;1095;p2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6" name="Google Shape;1096;p2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7" name="Google Shape;1097;p2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8" name="Google Shape;1098;p2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9" name="Google Shape;1099;p2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0" name="Google Shape;1100;p2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1" name="Google Shape;1101;p2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2" name="Google Shape;1102;p2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3" name="Google Shape;1103;p2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4" name="Google Shape;1104;p2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5" name="Google Shape;1105;p2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6" name="Google Shape;1106;p2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7" name="Google Shape;1107;p2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8" name="Google Shape;1108;p2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9" name="Google Shape;1109;p2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0" name="Google Shape;1110;p2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1" name="Google Shape;1111;p2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2" name="Google Shape;1112;p2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3" name="Google Shape;1113;p2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4" name="Google Shape;1114;p2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6"/>
          <p:cNvSpPr/>
          <p:nvPr/>
        </p:nvSpPr>
        <p:spPr>
          <a:xfrm rot="490726">
            <a:off x="-1152519" y="-786937"/>
            <a:ext cx="3950235" cy="220641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81250" y="4042900"/>
            <a:ext cx="9330887" cy="2019194"/>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rot="1767451">
            <a:off x="5861762" y="-1040894"/>
            <a:ext cx="3950238" cy="2206416"/>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6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3"/>
          <p:cNvSpPr/>
          <p:nvPr/>
        </p:nvSpPr>
        <p:spPr>
          <a:xfrm rot="10457028">
            <a:off x="-544895"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7333349" y="188727"/>
            <a:ext cx="1434409" cy="1223373"/>
            <a:chOff x="7333349" y="188727"/>
            <a:chExt cx="1434409" cy="1223373"/>
          </a:xfrm>
        </p:grpSpPr>
        <p:sp>
          <p:nvSpPr>
            <p:cNvPr id="87" name="Google Shape;87;p3"/>
            <p:cNvSpPr/>
            <p:nvPr/>
          </p:nvSpPr>
          <p:spPr>
            <a:xfrm rot="1304149">
              <a:off x="7378260" y="635694"/>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3"/>
            <p:cNvGrpSpPr/>
            <p:nvPr/>
          </p:nvGrpSpPr>
          <p:grpSpPr>
            <a:xfrm rot="376413">
              <a:off x="7988564" y="224528"/>
              <a:ext cx="718401" cy="1151770"/>
              <a:chOff x="2207125" y="4466025"/>
              <a:chExt cx="340875" cy="547575"/>
            </a:xfrm>
          </p:grpSpPr>
          <p:sp>
            <p:nvSpPr>
              <p:cNvPr id="89" name="Google Shape;89;p3"/>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 name="Google Shape;95;p3"/>
          <p:cNvGrpSpPr/>
          <p:nvPr/>
        </p:nvGrpSpPr>
        <p:grpSpPr>
          <a:xfrm>
            <a:off x="243530" y="3822442"/>
            <a:ext cx="1041070" cy="1053772"/>
            <a:chOff x="243530" y="3822442"/>
            <a:chExt cx="1041070" cy="1053772"/>
          </a:xfrm>
        </p:grpSpPr>
        <p:grpSp>
          <p:nvGrpSpPr>
            <p:cNvPr id="96" name="Google Shape;96;p3"/>
            <p:cNvGrpSpPr/>
            <p:nvPr/>
          </p:nvGrpSpPr>
          <p:grpSpPr>
            <a:xfrm>
              <a:off x="350074" y="4578743"/>
              <a:ext cx="148046" cy="182875"/>
              <a:chOff x="5803200" y="3023808"/>
              <a:chExt cx="96775" cy="117900"/>
            </a:xfrm>
          </p:grpSpPr>
          <p:sp>
            <p:nvSpPr>
              <p:cNvPr id="97" name="Google Shape;97;p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243530" y="3822442"/>
              <a:ext cx="1041070" cy="1053772"/>
              <a:chOff x="5483263" y="2445850"/>
              <a:chExt cx="576100" cy="637375"/>
            </a:xfrm>
          </p:grpSpPr>
          <p:sp>
            <p:nvSpPr>
              <p:cNvPr id="101" name="Google Shape;101;p3"/>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27"/>
          <p:cNvSpPr/>
          <p:nvPr/>
        </p:nvSpPr>
        <p:spPr>
          <a:xfrm>
            <a:off x="8258580" y="3451702"/>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a:off x="1809445"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1"/>
        <p:cNvGrpSpPr/>
        <p:nvPr/>
      </p:nvGrpSpPr>
      <p:grpSpPr>
        <a:xfrm>
          <a:off x="0" y="0"/>
          <a:ext cx="0" cy="0"/>
          <a:chOff x="0" y="0"/>
          <a:chExt cx="0" cy="0"/>
        </a:xfrm>
      </p:grpSpPr>
      <p:grpSp>
        <p:nvGrpSpPr>
          <p:cNvPr id="1252" name="Google Shape;1252;p30"/>
          <p:cNvGrpSpPr/>
          <p:nvPr/>
        </p:nvGrpSpPr>
        <p:grpSpPr>
          <a:xfrm>
            <a:off x="600" y="0"/>
            <a:ext cx="9142800" cy="5143500"/>
            <a:chOff x="10900" y="0"/>
            <a:chExt cx="9142800" cy="5143500"/>
          </a:xfrm>
        </p:grpSpPr>
        <p:cxnSp>
          <p:nvCxnSpPr>
            <p:cNvPr id="1253" name="Google Shape;1253;p3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4" name="Google Shape;1254;p3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5" name="Google Shape;1255;p3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6" name="Google Shape;1256;p3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7" name="Google Shape;1257;p3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8" name="Google Shape;1258;p3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9" name="Google Shape;1259;p3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0" name="Google Shape;1260;p3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1" name="Google Shape;1261;p3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2" name="Google Shape;1262;p3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3" name="Google Shape;1263;p3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4" name="Google Shape;1264;p3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5" name="Google Shape;1265;p3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6" name="Google Shape;1266;p3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7" name="Google Shape;1267;p3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8" name="Google Shape;1268;p3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9" name="Google Shape;1269;p3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0" name="Google Shape;1270;p3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1" name="Google Shape;1271;p3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2" name="Google Shape;1272;p3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3" name="Google Shape;1273;p3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4" name="Google Shape;1274;p3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5" name="Google Shape;1275;p3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6" name="Google Shape;1276;p3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7" name="Google Shape;1277;p3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8" name="Google Shape;1278;p3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9" name="Google Shape;1279;p3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80" name="Google Shape;1280;p3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2" name="Google Shape;1282;p30"/>
          <p:cNvSpPr/>
          <p:nvPr/>
        </p:nvSpPr>
        <p:spPr>
          <a:xfrm flipH="1">
            <a:off x="6827508" y="-631428"/>
            <a:ext cx="3206542" cy="1791023"/>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4" name="Google Shape;1284;p30"/>
          <p:cNvSpPr/>
          <p:nvPr/>
        </p:nvSpPr>
        <p:spPr>
          <a:xfrm rot="-8867331" flipH="1">
            <a:off x="-853102" y="4264270"/>
            <a:ext cx="3250116" cy="13708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0"/>
          <p:cNvGrpSpPr/>
          <p:nvPr/>
        </p:nvGrpSpPr>
        <p:grpSpPr>
          <a:xfrm>
            <a:off x="545382" y="351737"/>
            <a:ext cx="225815" cy="275096"/>
            <a:chOff x="7298913" y="453525"/>
            <a:chExt cx="96775" cy="117900"/>
          </a:xfrm>
        </p:grpSpPr>
        <p:sp>
          <p:nvSpPr>
            <p:cNvPr id="1286" name="Google Shape;1286;p3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25">
    <p:spTree>
      <p:nvGrpSpPr>
        <p:cNvPr id="1" name="Shape 1289"/>
        <p:cNvGrpSpPr/>
        <p:nvPr/>
      </p:nvGrpSpPr>
      <p:grpSpPr>
        <a:xfrm>
          <a:off x="0" y="0"/>
          <a:ext cx="0" cy="0"/>
          <a:chOff x="0" y="0"/>
          <a:chExt cx="0" cy="0"/>
        </a:xfrm>
      </p:grpSpPr>
      <p:grpSp>
        <p:nvGrpSpPr>
          <p:cNvPr id="1290" name="Google Shape;1290;p31"/>
          <p:cNvGrpSpPr/>
          <p:nvPr/>
        </p:nvGrpSpPr>
        <p:grpSpPr>
          <a:xfrm>
            <a:off x="600" y="0"/>
            <a:ext cx="9142800" cy="5143500"/>
            <a:chOff x="10900" y="0"/>
            <a:chExt cx="9142800" cy="5143500"/>
          </a:xfrm>
        </p:grpSpPr>
        <p:cxnSp>
          <p:nvCxnSpPr>
            <p:cNvPr id="1291" name="Google Shape;1291;p3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2" name="Google Shape;1292;p3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3" name="Google Shape;1293;p3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4" name="Google Shape;1294;p3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5" name="Google Shape;1295;p3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6" name="Google Shape;1296;p3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7" name="Google Shape;1297;p3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8" name="Google Shape;1298;p3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9" name="Google Shape;1299;p3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0" name="Google Shape;1300;p3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1" name="Google Shape;1301;p3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2" name="Google Shape;1302;p3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3" name="Google Shape;1303;p3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4" name="Google Shape;1304;p3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5" name="Google Shape;1305;p3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6" name="Google Shape;1306;p3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7" name="Google Shape;1307;p3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8" name="Google Shape;1308;p3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9" name="Google Shape;1309;p3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0" name="Google Shape;1310;p3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1" name="Google Shape;1311;p3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2" name="Google Shape;1312;p3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3" name="Google Shape;1313;p3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4" name="Google Shape;1314;p3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5" name="Google Shape;1315;p3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6" name="Google Shape;1316;p3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7" name="Google Shape;1317;p3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8" name="Google Shape;1318;p3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319" name="Google Shape;1319;p31"/>
          <p:cNvSpPr/>
          <p:nvPr/>
        </p:nvSpPr>
        <p:spPr>
          <a:xfrm rot="-476965" flipH="1">
            <a:off x="-206941" y="-310840"/>
            <a:ext cx="3373507" cy="795083"/>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flipH="1">
            <a:off x="4598108" y="3815225"/>
            <a:ext cx="5279667" cy="1813058"/>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23" name="Google Shape;1323;p31"/>
          <p:cNvSpPr/>
          <p:nvPr/>
        </p:nvSpPr>
        <p:spPr>
          <a:xfrm>
            <a:off x="263359" y="810348"/>
            <a:ext cx="306607" cy="335167"/>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rot="-564093" flipH="1">
            <a:off x="8331453" y="749097"/>
            <a:ext cx="461039" cy="33518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rot="1447432">
            <a:off x="8359747" y="3077152"/>
            <a:ext cx="338571" cy="32959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1443"/>
        <p:cNvGrpSpPr/>
        <p:nvPr/>
      </p:nvGrpSpPr>
      <p:grpSpPr>
        <a:xfrm>
          <a:off x="0" y="0"/>
          <a:ext cx="0" cy="0"/>
          <a:chOff x="0" y="0"/>
          <a:chExt cx="0" cy="0"/>
        </a:xfrm>
      </p:grpSpPr>
      <p:grpSp>
        <p:nvGrpSpPr>
          <p:cNvPr id="1444" name="Google Shape;1444;p34"/>
          <p:cNvGrpSpPr/>
          <p:nvPr/>
        </p:nvGrpSpPr>
        <p:grpSpPr>
          <a:xfrm>
            <a:off x="600" y="0"/>
            <a:ext cx="9142800" cy="5143500"/>
            <a:chOff x="10900" y="0"/>
            <a:chExt cx="9142800" cy="5143500"/>
          </a:xfrm>
        </p:grpSpPr>
        <p:cxnSp>
          <p:nvCxnSpPr>
            <p:cNvPr id="1445" name="Google Shape;1445;p3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6" name="Google Shape;1446;p3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7" name="Google Shape;1447;p3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8" name="Google Shape;1448;p3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9" name="Google Shape;1449;p3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0" name="Google Shape;1450;p3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1" name="Google Shape;1451;p3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2" name="Google Shape;1452;p3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3" name="Google Shape;1453;p3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4" name="Google Shape;1454;p3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5" name="Google Shape;1455;p3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6" name="Google Shape;1456;p3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7" name="Google Shape;1457;p3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8" name="Google Shape;1458;p3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9" name="Google Shape;1459;p3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0" name="Google Shape;1460;p3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1" name="Google Shape;1461;p3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2" name="Google Shape;1462;p3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3" name="Google Shape;1463;p3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4" name="Google Shape;1464;p3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5" name="Google Shape;1465;p3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6" name="Google Shape;1466;p3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7" name="Google Shape;1467;p3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8" name="Google Shape;1468;p3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9" name="Google Shape;1469;p3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0" name="Google Shape;1470;p3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1" name="Google Shape;1471;p3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2" name="Google Shape;1472;p3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73" name="Google Shape;1473;p34"/>
          <p:cNvSpPr/>
          <p:nvPr/>
        </p:nvSpPr>
        <p:spPr>
          <a:xfrm rot="-829667" flipH="1">
            <a:off x="-1208560" y="-553610"/>
            <a:ext cx="5014952" cy="1265230"/>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310116" flipH="1">
            <a:off x="4916055" y="4164872"/>
            <a:ext cx="5024210" cy="17253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rgbClr val="4BC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482" name="Google Shape;1482;p34"/>
          <p:cNvSpPr/>
          <p:nvPr/>
        </p:nvSpPr>
        <p:spPr>
          <a:xfrm rot="-6313481" flipH="1">
            <a:off x="8478488" y="3744289"/>
            <a:ext cx="321665" cy="334881"/>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34"/>
          <p:cNvGrpSpPr/>
          <p:nvPr/>
        </p:nvGrpSpPr>
        <p:grpSpPr>
          <a:xfrm>
            <a:off x="1720794" y="4680866"/>
            <a:ext cx="155450" cy="182875"/>
            <a:chOff x="5803200" y="3023808"/>
            <a:chExt cx="96775" cy="117900"/>
          </a:xfrm>
        </p:grpSpPr>
        <p:sp>
          <p:nvSpPr>
            <p:cNvPr id="1484" name="Google Shape;1484;p34"/>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4"/>
          <p:cNvSpPr/>
          <p:nvPr/>
        </p:nvSpPr>
        <p:spPr>
          <a:xfrm rot="1261609">
            <a:off x="8261501" y="374718"/>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rot="1805093">
            <a:off x="275785" y="1135122"/>
            <a:ext cx="361248" cy="26263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13">
    <p:spTree>
      <p:nvGrpSpPr>
        <p:cNvPr id="1" name="Shape 1489"/>
        <p:cNvGrpSpPr/>
        <p:nvPr/>
      </p:nvGrpSpPr>
      <p:grpSpPr>
        <a:xfrm>
          <a:off x="0" y="0"/>
          <a:ext cx="0" cy="0"/>
          <a:chOff x="0" y="0"/>
          <a:chExt cx="0" cy="0"/>
        </a:xfrm>
      </p:grpSpPr>
      <p:grpSp>
        <p:nvGrpSpPr>
          <p:cNvPr id="1490" name="Google Shape;1490;p35"/>
          <p:cNvGrpSpPr/>
          <p:nvPr/>
        </p:nvGrpSpPr>
        <p:grpSpPr>
          <a:xfrm>
            <a:off x="600" y="0"/>
            <a:ext cx="9142800" cy="5143500"/>
            <a:chOff x="10900" y="0"/>
            <a:chExt cx="9142800" cy="5143500"/>
          </a:xfrm>
        </p:grpSpPr>
        <p:cxnSp>
          <p:nvCxnSpPr>
            <p:cNvPr id="1491" name="Google Shape;1491;p3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2" name="Google Shape;1492;p3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3" name="Google Shape;1493;p3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4" name="Google Shape;1494;p3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5" name="Google Shape;1495;p3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6" name="Google Shape;1496;p3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7" name="Google Shape;1497;p3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8" name="Google Shape;1498;p3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9" name="Google Shape;1499;p3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0" name="Google Shape;1500;p3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1" name="Google Shape;1501;p3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2" name="Google Shape;1502;p3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3" name="Google Shape;1503;p3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4" name="Google Shape;1504;p3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5" name="Google Shape;1505;p3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6" name="Google Shape;1506;p3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7" name="Google Shape;1507;p3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8" name="Google Shape;1508;p3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9" name="Google Shape;1509;p3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0" name="Google Shape;1510;p3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1" name="Google Shape;1511;p3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2" name="Google Shape;1512;p3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3" name="Google Shape;1513;p3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4" name="Google Shape;1514;p3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5" name="Google Shape;1515;p3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6" name="Google Shape;1516;p3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7" name="Google Shape;1517;p3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8" name="Google Shape;1518;p3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28" name="Google Shape;1528;p35"/>
          <p:cNvSpPr/>
          <p:nvPr/>
        </p:nvSpPr>
        <p:spPr>
          <a:xfrm rot="513374">
            <a:off x="5575924" y="-377988"/>
            <a:ext cx="3791137" cy="89351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rot="-250306">
            <a:off x="-888728" y="3949136"/>
            <a:ext cx="5572506" cy="1913620"/>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8383650" y="1113113"/>
            <a:ext cx="367150" cy="40135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rot="-1548643">
            <a:off x="398300" y="3427476"/>
            <a:ext cx="405965" cy="39520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607788" y="228200"/>
            <a:ext cx="227685" cy="22611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5"/>
          <p:cNvGrpSpPr/>
          <p:nvPr/>
        </p:nvGrpSpPr>
        <p:grpSpPr>
          <a:xfrm>
            <a:off x="280805" y="510867"/>
            <a:ext cx="127733" cy="155616"/>
            <a:chOff x="7298913" y="453525"/>
            <a:chExt cx="96775" cy="117900"/>
          </a:xfrm>
        </p:grpSpPr>
        <p:sp>
          <p:nvSpPr>
            <p:cNvPr id="1534" name="Google Shape;1534;p3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4">
    <p:spTree>
      <p:nvGrpSpPr>
        <p:cNvPr id="1" name="Shape 1537"/>
        <p:cNvGrpSpPr/>
        <p:nvPr/>
      </p:nvGrpSpPr>
      <p:grpSpPr>
        <a:xfrm>
          <a:off x="0" y="0"/>
          <a:ext cx="0" cy="0"/>
          <a:chOff x="0" y="0"/>
          <a:chExt cx="0" cy="0"/>
        </a:xfrm>
      </p:grpSpPr>
      <p:grpSp>
        <p:nvGrpSpPr>
          <p:cNvPr id="1538" name="Google Shape;1538;p36"/>
          <p:cNvGrpSpPr/>
          <p:nvPr/>
        </p:nvGrpSpPr>
        <p:grpSpPr>
          <a:xfrm>
            <a:off x="600" y="0"/>
            <a:ext cx="9142800" cy="5143500"/>
            <a:chOff x="10900" y="0"/>
            <a:chExt cx="9142800" cy="5143500"/>
          </a:xfrm>
        </p:grpSpPr>
        <p:cxnSp>
          <p:nvCxnSpPr>
            <p:cNvPr id="1539" name="Google Shape;1539;p3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0" name="Google Shape;1540;p3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1" name="Google Shape;1541;p3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2" name="Google Shape;1542;p3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3" name="Google Shape;1543;p3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4" name="Google Shape;1544;p3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5" name="Google Shape;1545;p3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6" name="Google Shape;1546;p3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7" name="Google Shape;1547;p3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8" name="Google Shape;1548;p3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9" name="Google Shape;1549;p3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0" name="Google Shape;1550;p3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1" name="Google Shape;1551;p3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2" name="Google Shape;1552;p3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3" name="Google Shape;1553;p3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4" name="Google Shape;1554;p3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5" name="Google Shape;1555;p3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6" name="Google Shape;1556;p3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7" name="Google Shape;1557;p3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8" name="Google Shape;1558;p3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9" name="Google Shape;1559;p3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0" name="Google Shape;1560;p3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1" name="Google Shape;1561;p3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2" name="Google Shape;1562;p3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3" name="Google Shape;1563;p3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4" name="Google Shape;1564;p3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5" name="Google Shape;1565;p3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6" name="Google Shape;1566;p3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6"/>
          <p:cNvSpPr/>
          <p:nvPr/>
        </p:nvSpPr>
        <p:spPr>
          <a:xfrm rot="521790">
            <a:off x="-651177" y="-455780"/>
            <a:ext cx="2635867" cy="147227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599928">
            <a:off x="5270257" y="4230791"/>
            <a:ext cx="5437665" cy="117670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82" name="Google Shape;1582;p36"/>
          <p:cNvSpPr/>
          <p:nvPr/>
        </p:nvSpPr>
        <p:spPr>
          <a:xfrm rot="708351">
            <a:off x="8284281" y="337880"/>
            <a:ext cx="406566" cy="39578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6"/>
          <p:cNvGrpSpPr/>
          <p:nvPr/>
        </p:nvGrpSpPr>
        <p:grpSpPr>
          <a:xfrm>
            <a:off x="383710" y="1140775"/>
            <a:ext cx="164624" cy="199867"/>
            <a:chOff x="6964860" y="701875"/>
            <a:chExt cx="164624" cy="199867"/>
          </a:xfrm>
        </p:grpSpPr>
        <p:sp>
          <p:nvSpPr>
            <p:cNvPr id="1584" name="Google Shape;1584;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6"/>
          <p:cNvSpPr/>
          <p:nvPr/>
        </p:nvSpPr>
        <p:spPr>
          <a:xfrm rot="1107922">
            <a:off x="1056626" y="4663656"/>
            <a:ext cx="298731" cy="3110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6"/>
          <p:cNvGrpSpPr/>
          <p:nvPr/>
        </p:nvGrpSpPr>
        <p:grpSpPr>
          <a:xfrm>
            <a:off x="8631235" y="3530238"/>
            <a:ext cx="164624" cy="199867"/>
            <a:chOff x="6964860" y="701875"/>
            <a:chExt cx="164624" cy="199867"/>
          </a:xfrm>
        </p:grpSpPr>
        <p:sp>
          <p:nvSpPr>
            <p:cNvPr id="1589" name="Google Shape;1589;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grpSp>
        <p:nvGrpSpPr>
          <p:cNvPr id="1598" name="Google Shape;1598;p36"/>
          <p:cNvGrpSpPr/>
          <p:nvPr/>
        </p:nvGrpSpPr>
        <p:grpSpPr>
          <a:xfrm>
            <a:off x="170704" y="3926519"/>
            <a:ext cx="939967" cy="1016994"/>
            <a:chOff x="5653500" y="3414700"/>
            <a:chExt cx="749575" cy="811000"/>
          </a:xfrm>
        </p:grpSpPr>
        <p:sp>
          <p:nvSpPr>
            <p:cNvPr id="1599" name="Google Shape;1599;p36"/>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15">
    <p:spTree>
      <p:nvGrpSpPr>
        <p:cNvPr id="1" name="Shape 1616"/>
        <p:cNvGrpSpPr/>
        <p:nvPr/>
      </p:nvGrpSpPr>
      <p:grpSpPr>
        <a:xfrm>
          <a:off x="0" y="0"/>
          <a:ext cx="0" cy="0"/>
          <a:chOff x="0" y="0"/>
          <a:chExt cx="0" cy="0"/>
        </a:xfrm>
      </p:grpSpPr>
      <p:grpSp>
        <p:nvGrpSpPr>
          <p:cNvPr id="1617" name="Google Shape;1617;p37"/>
          <p:cNvGrpSpPr/>
          <p:nvPr/>
        </p:nvGrpSpPr>
        <p:grpSpPr>
          <a:xfrm>
            <a:off x="600" y="0"/>
            <a:ext cx="9142800" cy="5143500"/>
            <a:chOff x="10900" y="0"/>
            <a:chExt cx="9142800" cy="5143500"/>
          </a:xfrm>
        </p:grpSpPr>
        <p:cxnSp>
          <p:nvCxnSpPr>
            <p:cNvPr id="1618" name="Google Shape;1618;p3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9" name="Google Shape;1619;p3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0" name="Google Shape;1620;p3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1" name="Google Shape;1621;p3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2" name="Google Shape;1622;p3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3" name="Google Shape;1623;p3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4" name="Google Shape;1624;p3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5" name="Google Shape;1625;p3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6" name="Google Shape;1626;p3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7" name="Google Shape;1627;p3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8" name="Google Shape;1628;p3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9" name="Google Shape;1629;p3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0" name="Google Shape;1630;p3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1" name="Google Shape;1631;p3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2" name="Google Shape;1632;p3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3" name="Google Shape;1633;p3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8" name="Google Shape;1638;p3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9" name="Google Shape;1639;p3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0" name="Google Shape;1640;p3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1" name="Google Shape;1641;p3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2" name="Google Shape;1642;p3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3" name="Google Shape;1643;p3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4" name="Google Shape;1644;p3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5" name="Google Shape;1645;p3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2" name="Google Shape;1652;p37"/>
          <p:cNvSpPr/>
          <p:nvPr/>
        </p:nvSpPr>
        <p:spPr>
          <a:xfrm rot="-10530625">
            <a:off x="6799627" y="3992265"/>
            <a:ext cx="3084476" cy="1722842"/>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633311" flipH="1">
            <a:off x="-107416" y="-419488"/>
            <a:ext cx="4198833" cy="9895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7"/>
          <p:cNvGrpSpPr/>
          <p:nvPr/>
        </p:nvGrpSpPr>
        <p:grpSpPr>
          <a:xfrm>
            <a:off x="7941668" y="236438"/>
            <a:ext cx="800400" cy="1050120"/>
            <a:chOff x="7941668" y="236438"/>
            <a:chExt cx="800400" cy="1050120"/>
          </a:xfrm>
        </p:grpSpPr>
        <p:sp>
          <p:nvSpPr>
            <p:cNvPr id="1655" name="Google Shape;1655;p37"/>
            <p:cNvSpPr/>
            <p:nvPr/>
          </p:nvSpPr>
          <p:spPr>
            <a:xfrm>
              <a:off x="8234015" y="1031900"/>
              <a:ext cx="256427" cy="254657"/>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37"/>
            <p:cNvGrpSpPr/>
            <p:nvPr/>
          </p:nvGrpSpPr>
          <p:grpSpPr>
            <a:xfrm>
              <a:off x="8589047" y="626181"/>
              <a:ext cx="153021" cy="186423"/>
              <a:chOff x="7298913" y="453525"/>
              <a:chExt cx="96775" cy="117900"/>
            </a:xfrm>
          </p:grpSpPr>
          <p:sp>
            <p:nvSpPr>
              <p:cNvPr id="1657" name="Google Shape;1657;p3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7"/>
            <p:cNvSpPr/>
            <p:nvPr/>
          </p:nvSpPr>
          <p:spPr>
            <a:xfrm rot="-896704">
              <a:off x="7978441" y="274520"/>
              <a:ext cx="338559"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7"/>
          <p:cNvSpPr/>
          <p:nvPr/>
        </p:nvSpPr>
        <p:spPr>
          <a:xfrm>
            <a:off x="304275" y="784224"/>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16">
    <p:spTree>
      <p:nvGrpSpPr>
        <p:cNvPr id="1" name="Shape 1662"/>
        <p:cNvGrpSpPr/>
        <p:nvPr/>
      </p:nvGrpSpPr>
      <p:grpSpPr>
        <a:xfrm>
          <a:off x="0" y="0"/>
          <a:ext cx="0" cy="0"/>
          <a:chOff x="0" y="0"/>
          <a:chExt cx="0" cy="0"/>
        </a:xfrm>
      </p:grpSpPr>
      <p:grpSp>
        <p:nvGrpSpPr>
          <p:cNvPr id="1663" name="Google Shape;1663;p38"/>
          <p:cNvGrpSpPr/>
          <p:nvPr/>
        </p:nvGrpSpPr>
        <p:grpSpPr>
          <a:xfrm>
            <a:off x="600" y="0"/>
            <a:ext cx="9142800" cy="5143500"/>
            <a:chOff x="10900" y="0"/>
            <a:chExt cx="9142800" cy="5143500"/>
          </a:xfrm>
        </p:grpSpPr>
        <p:cxnSp>
          <p:nvCxnSpPr>
            <p:cNvPr id="1664" name="Google Shape;1664;p3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5" name="Google Shape;1665;p3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6" name="Google Shape;1666;p3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7" name="Google Shape;1667;p3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8" name="Google Shape;1668;p3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9" name="Google Shape;1669;p3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0" name="Google Shape;1670;p3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1" name="Google Shape;1671;p3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2" name="Google Shape;1672;p3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3" name="Google Shape;1673;p3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4" name="Google Shape;1674;p3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5" name="Google Shape;1675;p3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6" name="Google Shape;1676;p3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7" name="Google Shape;1677;p3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8" name="Google Shape;1678;p3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9" name="Google Shape;1679;p3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0" name="Google Shape;1680;p3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1" name="Google Shape;1681;p3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2" name="Google Shape;1682;p3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3" name="Google Shape;1683;p3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4" name="Google Shape;1684;p3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5" name="Google Shape;1685;p3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6" name="Google Shape;1686;p3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7" name="Google Shape;1687;p3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8" name="Google Shape;1688;p3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9" name="Google Shape;1689;p3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0" name="Google Shape;1690;p3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1" name="Google Shape;1691;p3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1" name="Google Shape;1701;p38"/>
          <p:cNvSpPr/>
          <p:nvPr/>
        </p:nvSpPr>
        <p:spPr>
          <a:xfrm rot="296292" flipH="1">
            <a:off x="-632541" y="4426164"/>
            <a:ext cx="4648488" cy="1005928"/>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rot="2035420">
            <a:off x="6750936" y="-702141"/>
            <a:ext cx="2635933" cy="1472307"/>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38"/>
          <p:cNvGrpSpPr/>
          <p:nvPr/>
        </p:nvGrpSpPr>
        <p:grpSpPr>
          <a:xfrm>
            <a:off x="246054" y="242629"/>
            <a:ext cx="753606" cy="1210579"/>
            <a:chOff x="2207125" y="4466025"/>
            <a:chExt cx="340875" cy="547575"/>
          </a:xfrm>
        </p:grpSpPr>
        <p:sp>
          <p:nvSpPr>
            <p:cNvPr id="1704" name="Google Shape;1704;p38"/>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8"/>
          <p:cNvSpPr/>
          <p:nvPr/>
        </p:nvSpPr>
        <p:spPr>
          <a:xfrm rot="1400239" flipH="1">
            <a:off x="239006" y="3806671"/>
            <a:ext cx="333703" cy="34741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38"/>
          <p:cNvGrpSpPr/>
          <p:nvPr/>
        </p:nvGrpSpPr>
        <p:grpSpPr>
          <a:xfrm>
            <a:off x="8289661" y="453533"/>
            <a:ext cx="192902" cy="235010"/>
            <a:chOff x="7298913" y="453525"/>
            <a:chExt cx="96775" cy="117900"/>
          </a:xfrm>
        </p:grpSpPr>
        <p:sp>
          <p:nvSpPr>
            <p:cNvPr id="1712" name="Google Shape;1712;p3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38"/>
          <p:cNvSpPr/>
          <p:nvPr/>
        </p:nvSpPr>
        <p:spPr>
          <a:xfrm rot="1100226">
            <a:off x="8415585" y="4443770"/>
            <a:ext cx="338542"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231362" flipH="1">
            <a:off x="-656753" y="4384562"/>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1261609">
            <a:off x="235001"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40"/>
          <p:cNvGrpSpPr/>
          <p:nvPr/>
        </p:nvGrpSpPr>
        <p:grpSpPr>
          <a:xfrm>
            <a:off x="8680298"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7193559">
            <a:off x="254901" y="4031130"/>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rot="4078699">
            <a:off x="7794687" y="566645"/>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824"/>
        <p:cNvGrpSpPr/>
        <p:nvPr/>
      </p:nvGrpSpPr>
      <p:grpSpPr>
        <a:xfrm>
          <a:off x="0" y="0"/>
          <a:ext cx="0" cy="0"/>
          <a:chOff x="0" y="0"/>
          <a:chExt cx="0" cy="0"/>
        </a:xfrm>
      </p:grpSpPr>
      <p:grpSp>
        <p:nvGrpSpPr>
          <p:cNvPr id="1825" name="Google Shape;1825;p41"/>
          <p:cNvGrpSpPr/>
          <p:nvPr/>
        </p:nvGrpSpPr>
        <p:grpSpPr>
          <a:xfrm>
            <a:off x="600" y="0"/>
            <a:ext cx="9142800" cy="5143500"/>
            <a:chOff x="10900" y="0"/>
            <a:chExt cx="9142800" cy="5143500"/>
          </a:xfrm>
        </p:grpSpPr>
        <p:cxnSp>
          <p:nvCxnSpPr>
            <p:cNvPr id="1826" name="Google Shape;1826;p4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7" name="Google Shape;1827;p4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8" name="Google Shape;1828;p4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9" name="Google Shape;1829;p4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0" name="Google Shape;1830;p4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1" name="Google Shape;1831;p4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2" name="Google Shape;1832;p4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3" name="Google Shape;1833;p4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4" name="Google Shape;1834;p4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5" name="Google Shape;1835;p4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6" name="Google Shape;1836;p4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7" name="Google Shape;1837;p4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8" name="Google Shape;1838;p4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9" name="Google Shape;1839;p4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0" name="Google Shape;1840;p4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1" name="Google Shape;1841;p4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2" name="Google Shape;1842;p4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3" name="Google Shape;1843;p4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4" name="Google Shape;1844;p4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5" name="Google Shape;1845;p4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6" name="Google Shape;1846;p4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7" name="Google Shape;1847;p4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8" name="Google Shape;1848;p4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9" name="Google Shape;1849;p4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0" name="Google Shape;1850;p4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1" name="Google Shape;1851;p4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2" name="Google Shape;1852;p4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3" name="Google Shape;1853;p4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54" name="Google Shape;1854;p41"/>
          <p:cNvSpPr/>
          <p:nvPr/>
        </p:nvSpPr>
        <p:spPr>
          <a:xfrm rot="-513265" flipH="1">
            <a:off x="-106793" y="-362755"/>
            <a:ext cx="4000580" cy="942874"/>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rot="-156162" flipH="1">
            <a:off x="4685197" y="3949179"/>
            <a:ext cx="5572561" cy="1913639"/>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41"/>
          <p:cNvGrpSpPr/>
          <p:nvPr/>
        </p:nvGrpSpPr>
        <p:grpSpPr>
          <a:xfrm flipH="1">
            <a:off x="7765899" y="3229905"/>
            <a:ext cx="1102100" cy="1192413"/>
            <a:chOff x="5653500" y="3414700"/>
            <a:chExt cx="749575" cy="811000"/>
          </a:xfrm>
        </p:grpSpPr>
        <p:sp>
          <p:nvSpPr>
            <p:cNvPr id="1857" name="Google Shape;1857;p41"/>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41"/>
          <p:cNvSpPr/>
          <p:nvPr/>
        </p:nvSpPr>
        <p:spPr>
          <a:xfrm rot="1624412">
            <a:off x="228253" y="4074804"/>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41"/>
          <p:cNvGrpSpPr/>
          <p:nvPr/>
        </p:nvGrpSpPr>
        <p:grpSpPr>
          <a:xfrm>
            <a:off x="454779" y="4608186"/>
            <a:ext cx="195418" cy="229893"/>
            <a:chOff x="5803200" y="3023808"/>
            <a:chExt cx="96775" cy="117900"/>
          </a:xfrm>
        </p:grpSpPr>
        <p:sp>
          <p:nvSpPr>
            <p:cNvPr id="1876" name="Google Shape;1876;p4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1"/>
          <p:cNvSpPr/>
          <p:nvPr/>
        </p:nvSpPr>
        <p:spPr>
          <a:xfrm rot="-1624412" flipH="1">
            <a:off x="8714616" y="2791329"/>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rot="1261609">
            <a:off x="8542826" y="3164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grpSp>
        <p:nvGrpSpPr>
          <p:cNvPr id="114" name="Google Shape;114;p4"/>
          <p:cNvGrpSpPr/>
          <p:nvPr/>
        </p:nvGrpSpPr>
        <p:grpSpPr>
          <a:xfrm>
            <a:off x="600" y="0"/>
            <a:ext cx="9142800" cy="5143500"/>
            <a:chOff x="10900" y="0"/>
            <a:chExt cx="9142800" cy="5143500"/>
          </a:xfrm>
        </p:grpSpPr>
        <p:cxnSp>
          <p:nvCxnSpPr>
            <p:cNvPr id="115" name="Google Shape;115;p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6" name="Google Shape;116;p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7" name="Google Shape;117;p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8" name="Google Shape;118;p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9" name="Google Shape;119;p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0" name="Google Shape;120;p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1" name="Google Shape;121;p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2" name="Google Shape;122;p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3" name="Google Shape;123;p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4" name="Google Shape;124;p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 name="Google Shape;125;p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 name="Google Shape;126;p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 name="Google Shape;127;p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8" name="Google Shape;128;p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4" name="Google Shape;134;p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5" name="Google Shape;135;p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6" name="Google Shape;136;p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7" name="Google Shape;137;p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8" name="Google Shape;138;p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9" name="Google Shape;139;p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0" name="Google Shape;140;p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1" name="Google Shape;141;p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2" name="Google Shape;142;p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5" name="Google Shape;145;p4"/>
          <p:cNvSpPr/>
          <p:nvPr/>
        </p:nvSpPr>
        <p:spPr>
          <a:xfrm rot="10615564" flipH="1">
            <a:off x="-2060864" y="-631575"/>
            <a:ext cx="5144748" cy="17668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9197494">
            <a:off x="6141826" y="4651309"/>
            <a:ext cx="3838654" cy="1618899"/>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a:off x="203588" y="1400800"/>
            <a:ext cx="167498" cy="204050"/>
            <a:chOff x="7298913" y="453525"/>
            <a:chExt cx="96775" cy="117900"/>
          </a:xfrm>
        </p:grpSpPr>
        <p:sp>
          <p:nvSpPr>
            <p:cNvPr id="148" name="Google Shape;148;p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148076" y="3783625"/>
            <a:ext cx="693182" cy="989732"/>
            <a:chOff x="148076" y="3783625"/>
            <a:chExt cx="693182" cy="989732"/>
          </a:xfrm>
        </p:grpSpPr>
        <p:sp>
          <p:nvSpPr>
            <p:cNvPr id="152" name="Google Shape;152;p4"/>
            <p:cNvSpPr/>
            <p:nvPr/>
          </p:nvSpPr>
          <p:spPr>
            <a:xfrm rot="6991722">
              <a:off x="217487" y="3842116"/>
              <a:ext cx="367146" cy="3822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4100" y="4415933"/>
              <a:ext cx="367157" cy="35742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grpSp>
        <p:nvGrpSpPr>
          <p:cNvPr id="155" name="Google Shape;155;p5"/>
          <p:cNvGrpSpPr/>
          <p:nvPr/>
        </p:nvGrpSpPr>
        <p:grpSpPr>
          <a:xfrm>
            <a:off x="600" y="0"/>
            <a:ext cx="9142800" cy="5143500"/>
            <a:chOff x="10900" y="0"/>
            <a:chExt cx="9142800" cy="5143500"/>
          </a:xfrm>
        </p:grpSpPr>
        <p:cxnSp>
          <p:nvCxnSpPr>
            <p:cNvPr id="156" name="Google Shape;156;p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7" name="Google Shape;157;p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8" name="Google Shape;158;p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9" name="Google Shape;159;p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0" name="Google Shape;160;p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 name="Google Shape;161;p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 name="Google Shape;162;p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 name="Google Shape;163;p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4" name="Google Shape;164;p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3" name="Google Shape;173;p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4" name="Google Shape;174;p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5" name="Google Shape;175;p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6" name="Google Shape;176;p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7" name="Google Shape;177;p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 name="Google Shape;178;p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89" name="Google Shape;189;p5"/>
          <p:cNvSpPr/>
          <p:nvPr/>
        </p:nvSpPr>
        <p:spPr>
          <a:xfrm rot="250922" flipH="1">
            <a:off x="-735078" y="4403598"/>
            <a:ext cx="6254695" cy="135351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699194" flipH="1">
            <a:off x="6433078" y="-785722"/>
            <a:ext cx="3119344" cy="1315654"/>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727006">
            <a:off x="392972" y="374704"/>
            <a:ext cx="338542" cy="32956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5"/>
          <p:cNvGrpSpPr/>
          <p:nvPr/>
        </p:nvGrpSpPr>
        <p:grpSpPr>
          <a:xfrm>
            <a:off x="8670822" y="1031357"/>
            <a:ext cx="153021" cy="186423"/>
            <a:chOff x="7298913" y="453525"/>
            <a:chExt cx="96775" cy="117900"/>
          </a:xfrm>
        </p:grpSpPr>
        <p:sp>
          <p:nvSpPr>
            <p:cNvPr id="193" name="Google Shape;193;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4760" y="754257"/>
            <a:ext cx="153021" cy="186423"/>
            <a:chOff x="7298913" y="453525"/>
            <a:chExt cx="96775" cy="117900"/>
          </a:xfrm>
        </p:grpSpPr>
        <p:sp>
          <p:nvSpPr>
            <p:cNvPr id="197" name="Google Shape;197;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8"/>
        <p:cNvGrpSpPr/>
        <p:nvPr/>
      </p:nvGrpSpPr>
      <p:grpSpPr>
        <a:xfrm>
          <a:off x="0" y="0"/>
          <a:ext cx="0" cy="0"/>
          <a:chOff x="0" y="0"/>
          <a:chExt cx="0" cy="0"/>
        </a:xfrm>
      </p:grpSpPr>
      <p:grpSp>
        <p:nvGrpSpPr>
          <p:cNvPr id="259" name="Google Shape;259;p7"/>
          <p:cNvGrpSpPr/>
          <p:nvPr/>
        </p:nvGrpSpPr>
        <p:grpSpPr>
          <a:xfrm>
            <a:off x="600" y="0"/>
            <a:ext cx="9142800" cy="5143500"/>
            <a:chOff x="10900" y="0"/>
            <a:chExt cx="9142800" cy="5143500"/>
          </a:xfrm>
        </p:grpSpPr>
        <p:cxnSp>
          <p:nvCxnSpPr>
            <p:cNvPr id="260" name="Google Shape;260;p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1" name="Google Shape;261;p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2" name="Google Shape;262;p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3" name="Google Shape;263;p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4" name="Google Shape;264;p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5" name="Google Shape;265;p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6" name="Google Shape;266;p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7" name="Google Shape;267;p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8" name="Google Shape;268;p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9" name="Google Shape;269;p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0" name="Google Shape;270;p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1" name="Google Shape;271;p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2" name="Google Shape;272;p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3" name="Google Shape;273;p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4" name="Google Shape;274;p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2" name="Google Shape;282;p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3" name="Google Shape;283;p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4" name="Google Shape;284;p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5" name="Google Shape;285;p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6" name="Google Shape;286;p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7" name="Google Shape;287;p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90" name="Google Shape;290;p7"/>
          <p:cNvSpPr/>
          <p:nvPr/>
        </p:nvSpPr>
        <p:spPr>
          <a:xfrm rot="-147670">
            <a:off x="-1258281" y="-558542"/>
            <a:ext cx="2958599" cy="165253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498468">
            <a:off x="200866" y="3911337"/>
            <a:ext cx="427607" cy="41380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a:off x="316954" y="1254924"/>
            <a:ext cx="195418" cy="229893"/>
            <a:chOff x="5803200" y="3023808"/>
            <a:chExt cx="96775" cy="117900"/>
          </a:xfrm>
        </p:grpSpPr>
        <p:sp>
          <p:nvSpPr>
            <p:cNvPr id="293" name="Google Shape;293;p7"/>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7"/>
          <p:cNvSpPr/>
          <p:nvPr/>
        </p:nvSpPr>
        <p:spPr>
          <a:xfrm rot="1427718">
            <a:off x="8490966" y="1194316"/>
            <a:ext cx="362825" cy="35110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670708" flipH="1">
            <a:off x="8269323" y="3309962"/>
            <a:ext cx="492281" cy="357896"/>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9649199">
            <a:off x="5631189" y="4107030"/>
            <a:ext cx="4599119" cy="1939748"/>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grpSp>
        <p:nvGrpSpPr>
          <p:cNvPr id="300" name="Google Shape;300;p8"/>
          <p:cNvGrpSpPr/>
          <p:nvPr/>
        </p:nvGrpSpPr>
        <p:grpSpPr>
          <a:xfrm>
            <a:off x="600" y="0"/>
            <a:ext cx="9142800" cy="5143500"/>
            <a:chOff x="10900" y="0"/>
            <a:chExt cx="9142800" cy="5143500"/>
          </a:xfrm>
        </p:grpSpPr>
        <p:cxnSp>
          <p:nvCxnSpPr>
            <p:cNvPr id="301" name="Google Shape;301;p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2" name="Google Shape;302;p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3" name="Google Shape;303;p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4" name="Google Shape;304;p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5" name="Google Shape;305;p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6" name="Google Shape;306;p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7" name="Google Shape;307;p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8" name="Google Shape;308;p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9" name="Google Shape;309;p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0" name="Google Shape;310;p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1" name="Google Shape;311;p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2" name="Google Shape;312;p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3" name="Google Shape;313;p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4" name="Google Shape;314;p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5" name="Google Shape;315;p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6" name="Google Shape;316;p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7" name="Google Shape;317;p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8" name="Google Shape;318;p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9" name="Google Shape;319;p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0" name="Google Shape;320;p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1" name="Google Shape;321;p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2" name="Google Shape;322;p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3" name="Google Shape;323;p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4" name="Google Shape;324;p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5" name="Google Shape;325;p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6" name="Google Shape;326;p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7" name="Google Shape;327;p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8" name="Google Shape;328;p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29" name="Google Shape;329;p8"/>
          <p:cNvSpPr/>
          <p:nvPr/>
        </p:nvSpPr>
        <p:spPr>
          <a:xfrm rot="10448774" flipH="1">
            <a:off x="4261988" y="4532910"/>
            <a:ext cx="5279016"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11469">
            <a:off x="-194433" y="-487030"/>
            <a:ext cx="5279015"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332" name="Google Shape;332;p8"/>
          <p:cNvGrpSpPr/>
          <p:nvPr/>
        </p:nvGrpSpPr>
        <p:grpSpPr>
          <a:xfrm>
            <a:off x="198062" y="3421570"/>
            <a:ext cx="1880641" cy="1508303"/>
            <a:chOff x="198062" y="3421570"/>
            <a:chExt cx="1880641" cy="1508303"/>
          </a:xfrm>
        </p:grpSpPr>
        <p:sp>
          <p:nvSpPr>
            <p:cNvPr id="333" name="Google Shape;333;p8"/>
            <p:cNvSpPr/>
            <p:nvPr/>
          </p:nvSpPr>
          <p:spPr>
            <a:xfrm rot="-1304149" flipH="1">
              <a:off x="1580460" y="4528069"/>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8"/>
            <p:cNvGrpSpPr/>
            <p:nvPr/>
          </p:nvGrpSpPr>
          <p:grpSpPr>
            <a:xfrm>
              <a:off x="416749" y="4601418"/>
              <a:ext cx="148046" cy="182875"/>
              <a:chOff x="5803200" y="3023808"/>
              <a:chExt cx="96775" cy="117900"/>
            </a:xfrm>
          </p:grpSpPr>
          <p:sp>
            <p:nvSpPr>
              <p:cNvPr id="335" name="Google Shape;335;p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524332">
              <a:off x="288601" y="3510843"/>
              <a:ext cx="1273680" cy="1289206"/>
              <a:chOff x="5483263" y="2445850"/>
              <a:chExt cx="576100" cy="637375"/>
            </a:xfrm>
          </p:grpSpPr>
          <p:sp>
            <p:nvSpPr>
              <p:cNvPr id="339" name="Google Shape;339;p8"/>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8"/>
          <p:cNvSpPr/>
          <p:nvPr/>
        </p:nvSpPr>
        <p:spPr>
          <a:xfrm rot="1045979">
            <a:off x="8388920" y="316778"/>
            <a:ext cx="338561" cy="329586"/>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228844" flipH="1">
            <a:off x="8347335" y="3946671"/>
            <a:ext cx="421727" cy="30660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416750" y="918250"/>
            <a:ext cx="296475" cy="295550"/>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1"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9938172">
            <a:off x="3657549" y="3931308"/>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441445" y="4517130"/>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9"/>
          <p:cNvSpPr/>
          <p:nvPr/>
        </p:nvSpPr>
        <p:spPr>
          <a:xfrm rot="259643">
            <a:off x="8201052" y="794889"/>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9"/>
          <p:cNvGrpSpPr/>
          <p:nvPr/>
        </p:nvGrpSpPr>
        <p:grpSpPr>
          <a:xfrm>
            <a:off x="8651370" y="205305"/>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4"/>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0"/>
          <p:cNvGrpSpPr/>
          <p:nvPr/>
        </p:nvGrpSpPr>
        <p:grpSpPr>
          <a:xfrm>
            <a:off x="319135"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49" y="374700"/>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8650874"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1"/>
          <p:cNvSpPr/>
          <p:nvPr/>
        </p:nvSpPr>
        <p:spPr>
          <a:xfrm>
            <a:off x="-357489" y="4385800"/>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644218">
            <a:off x="2918186"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8" r:id="rId15"/>
    <p:sldLayoutId id="2147483669" r:id="rId16"/>
    <p:sldLayoutId id="2147483670" r:id="rId17"/>
    <p:sldLayoutId id="2147483671" r:id="rId18"/>
    <p:sldLayoutId id="2147483672" r:id="rId19"/>
    <p:sldLayoutId id="2147483673" r:id="rId20"/>
    <p:sldLayoutId id="2147483676" r:id="rId21"/>
    <p:sldLayoutId id="2147483677" r:id="rId22"/>
    <p:sldLayoutId id="2147483680" r:id="rId23"/>
    <p:sldLayoutId id="2147483681" r:id="rId24"/>
    <p:sldLayoutId id="2147483682" r:id="rId25"/>
    <p:sldLayoutId id="2147483683" r:id="rId26"/>
    <p:sldLayoutId id="2147483684"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7.svg"/><Relationship Id="rId5" Type="http://schemas.openxmlformats.org/officeDocument/2006/relationships/slideLayout" Target="../slideLayouts/slideLayout6.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1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11" Type="http://schemas.openxmlformats.org/officeDocument/2006/relationships/image" Target="../media/image15.png"/><Relationship Id="rId5" Type="http://schemas.openxmlformats.org/officeDocument/2006/relationships/slideLayout" Target="../slideLayouts/slideLayout27.xml"/><Relationship Id="rId10" Type="http://schemas.openxmlformats.org/officeDocument/2006/relationships/image" Target="../media/image15.svg"/><Relationship Id="rId4" Type="http://schemas.openxmlformats.org/officeDocument/2006/relationships/audio" Target="../media/media2.mp3"/><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slideLayout" Target="../slideLayouts/slideLayout8.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slideLayout" Target="../slideLayouts/slideLayout29.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grpSp>
        <p:nvGrpSpPr>
          <p:cNvPr id="1892" name="Google Shape;1892;p45"/>
          <p:cNvGrpSpPr/>
          <p:nvPr/>
        </p:nvGrpSpPr>
        <p:grpSpPr>
          <a:xfrm>
            <a:off x="6777174" y="3081168"/>
            <a:ext cx="1773371" cy="1758751"/>
            <a:chOff x="6974624" y="3249293"/>
            <a:chExt cx="1773371" cy="1758751"/>
          </a:xfrm>
        </p:grpSpPr>
        <p:grpSp>
          <p:nvGrpSpPr>
            <p:cNvPr id="1893" name="Google Shape;1893;p45"/>
            <p:cNvGrpSpPr/>
            <p:nvPr/>
          </p:nvGrpSpPr>
          <p:grpSpPr>
            <a:xfrm>
              <a:off x="7771559" y="3249293"/>
              <a:ext cx="976436" cy="1568474"/>
              <a:chOff x="2207125" y="4466025"/>
              <a:chExt cx="340875" cy="547575"/>
            </a:xfrm>
          </p:grpSpPr>
          <p:sp>
            <p:nvSpPr>
              <p:cNvPr id="1894" name="Google Shape;1894;p45"/>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5"/>
            <p:cNvSpPr/>
            <p:nvPr/>
          </p:nvSpPr>
          <p:spPr>
            <a:xfrm rot="-469139">
              <a:off x="7004756" y="4475655"/>
              <a:ext cx="672522" cy="488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5"/>
          <p:cNvSpPr txBox="1">
            <a:spLocks noGrp="1"/>
          </p:cNvSpPr>
          <p:nvPr>
            <p:ph type="ctrTitle"/>
          </p:nvPr>
        </p:nvSpPr>
        <p:spPr>
          <a:xfrm>
            <a:off x="720000" y="1570325"/>
            <a:ext cx="7704000" cy="1890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200"/>
              </a:spcAft>
              <a:buNone/>
            </a:pPr>
            <a:r>
              <a:rPr lang="en" sz="3600" b="1" dirty="0">
                <a:solidFill>
                  <a:srgbClr val="C00000"/>
                </a:solidFill>
              </a:rPr>
              <a:t>CHÀO MỪNG CÁC EM </a:t>
            </a:r>
            <a:br>
              <a:rPr lang="en" sz="3600" b="1" dirty="0">
                <a:solidFill>
                  <a:srgbClr val="C00000"/>
                </a:solidFill>
              </a:rPr>
            </a:br>
            <a:r>
              <a:rPr lang="en" sz="3600" b="1" dirty="0">
                <a:solidFill>
                  <a:srgbClr val="C00000"/>
                </a:solidFill>
              </a:rPr>
              <a:t>ĐẾN VỚI BUỔI HỌC HÔM NAY</a:t>
            </a:r>
            <a:endParaRPr sz="3200" b="1" dirty="0">
              <a:solidFill>
                <a:srgbClr val="C00000"/>
              </a:solidFill>
            </a:endParaRPr>
          </a:p>
        </p:txBody>
      </p:sp>
      <p:sp>
        <p:nvSpPr>
          <p:cNvPr id="1903" name="Google Shape;1903;p45"/>
          <p:cNvSpPr/>
          <p:nvPr/>
        </p:nvSpPr>
        <p:spPr>
          <a:xfrm rot="1079393">
            <a:off x="680273" y="3916421"/>
            <a:ext cx="896203" cy="42451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3-1</a:t>
            </a:r>
          </a:p>
        </p:txBody>
      </p:sp>
      <p:sp>
        <p:nvSpPr>
          <p:cNvPr id="1904" name="Google Shape;1904;p45"/>
          <p:cNvSpPr/>
          <p:nvPr/>
        </p:nvSpPr>
        <p:spPr>
          <a:xfrm rot="-455413">
            <a:off x="7977742" y="726184"/>
            <a:ext cx="539466" cy="5406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32951-E746-4D52-8161-0417593E9A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3BB27876-AB04-440F-9E89-5A8F84047F74}"/>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F8F3F0B3-D71D-449A-8628-737D30100F6E}"/>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69011F-F933-4861-92B6-566A4341A02A}"/>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𝟑</m:t>
                          </m:r>
                          <m:r>
                            <a:rPr lang="en-US" sz="1800" b="1" i="1" smtClean="0">
                              <a:latin typeface="Cambria Math" panose="02040503050406030204" pitchFamily="18" charset="0"/>
                            </a:rPr>
                            <m:t> .</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𝟏𝟎𝟑</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𝟒</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tăng</a:t>
                </a:r>
                <a:r>
                  <a:rPr lang="en-US" sz="1800" dirty="0"/>
                  <a:t> </a:t>
                </a:r>
                <a:r>
                  <a:rPr lang="en-US" sz="1800" dirty="0" err="1"/>
                  <a:t>khoảng</a:t>
                </a:r>
                <a:r>
                  <a:rPr lang="en-US" sz="1800" dirty="0"/>
                  <a:t> 3,4% so </a:t>
                </a:r>
                <a:r>
                  <a:rPr lang="en-US" sz="1800" dirty="0" err="1"/>
                  <a:t>với</a:t>
                </a:r>
                <a:r>
                  <a:rPr lang="en-US" sz="1800" dirty="0"/>
                  <a:t> </a:t>
                </a:r>
                <a:r>
                  <a:rPr lang="en-US" sz="1800" dirty="0" err="1"/>
                  <a:t>năm</a:t>
                </a:r>
                <a:r>
                  <a:rPr lang="en-US" sz="1800" dirty="0"/>
                  <a:t> 2017.</a:t>
                </a:r>
              </a:p>
              <a:p>
                <a:pPr algn="ctr">
                  <a:lnSpc>
                    <a:spcPct val="150000"/>
                  </a:lnSpc>
                </a:pPr>
                <a:endParaRPr lang="en-US" sz="1800" dirty="0"/>
              </a:p>
            </p:txBody>
          </p:sp>
        </mc:Choice>
        <mc:Fallback xmlns="">
          <p:sp>
            <p:nvSpPr>
              <p:cNvPr id="6" name="TextBox 5">
                <a:extLst>
                  <a:ext uri="{FF2B5EF4-FFF2-40B4-BE49-F238E27FC236}">
                    <a16:creationId xmlns:a16="http://schemas.microsoft.com/office/drawing/2014/main" id="{F769011F-F933-4861-92B6-566A4341A02A}"/>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3792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4B80AC-B52D-4F9E-AF2E-2DBA729777DC}"/>
              </a:ext>
            </a:extLst>
          </p:cNvPr>
          <p:cNvSpPr/>
          <p:nvPr/>
        </p:nvSpPr>
        <p:spPr>
          <a:xfrm>
            <a:off x="3262637" y="15144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2</a:t>
            </a:r>
          </a:p>
        </p:txBody>
      </p:sp>
      <p:sp>
        <p:nvSpPr>
          <p:cNvPr id="12" name="TextBox 11">
            <a:extLst>
              <a:ext uri="{FF2B5EF4-FFF2-40B4-BE49-F238E27FC236}">
                <a16:creationId xmlns:a16="http://schemas.microsoft.com/office/drawing/2014/main" id="{F19117D5-29D1-4297-BDA3-B1E3D32BE2D4}"/>
              </a:ext>
            </a:extLst>
          </p:cNvPr>
          <p:cNvSpPr txBox="1"/>
          <p:nvPr/>
        </p:nvSpPr>
        <p:spPr>
          <a:xfrm>
            <a:off x="1293725" y="370936"/>
            <a:ext cx="7230317" cy="1287532"/>
          </a:xfrm>
          <a:prstGeom prst="rect">
            <a:avLst/>
          </a:prstGeom>
          <a:noFill/>
        </p:spPr>
        <p:txBody>
          <a:bodyPr wrap="square" rtlCol="0">
            <a:spAutoFit/>
          </a:bodyPr>
          <a:lstStyle/>
          <a:p>
            <a:pPr algn="just">
              <a:lnSpc>
                <a:spcPct val="150000"/>
              </a:lnSpc>
            </a:pPr>
            <a:r>
              <a:rPr lang="en-US" sz="1800" dirty="0" err="1"/>
              <a:t>Một</a:t>
            </a:r>
            <a:r>
              <a:rPr lang="en-US" sz="1800" dirty="0"/>
              <a:t> </a:t>
            </a:r>
            <a:r>
              <a:rPr lang="en-US" sz="1800" dirty="0" err="1"/>
              <a:t>công</a:t>
            </a:r>
            <a:r>
              <a:rPr lang="en-US" sz="1800" dirty="0"/>
              <a:t> ty </a:t>
            </a:r>
            <a:r>
              <a:rPr lang="en-US" sz="1800" dirty="0" err="1"/>
              <a:t>mới</a:t>
            </a:r>
            <a:r>
              <a:rPr lang="en-US" sz="1800" dirty="0"/>
              <a:t> </a:t>
            </a:r>
            <a:r>
              <a:rPr lang="en-US" sz="1800" dirty="0" err="1"/>
              <a:t>thành</a:t>
            </a:r>
            <a:r>
              <a:rPr lang="en-US" sz="1800" dirty="0"/>
              <a:t> </a:t>
            </a:r>
            <a:r>
              <a:rPr lang="en-US" sz="1800" dirty="0" err="1"/>
              <a:t>lập</a:t>
            </a:r>
            <a:r>
              <a:rPr lang="en-US" sz="1800" dirty="0"/>
              <a:t> </a:t>
            </a:r>
            <a:r>
              <a:rPr lang="en-US" sz="1800" dirty="0" err="1"/>
              <a:t>có</a:t>
            </a:r>
            <a:r>
              <a:rPr lang="en-US" sz="1800" dirty="0"/>
              <a:t> </a:t>
            </a:r>
            <a:r>
              <a:rPr lang="en-US" sz="1800" dirty="0" err="1"/>
              <a:t>ba</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sản</a:t>
            </a:r>
            <a:r>
              <a:rPr lang="en-US" sz="1800" dirty="0"/>
              <a:t> </a:t>
            </a:r>
            <a:r>
              <a:rPr lang="en-US" sz="1800" dirty="0" err="1"/>
              <a:t>phẩm</a:t>
            </a:r>
            <a:r>
              <a:rPr lang="en-US" sz="1800" dirty="0"/>
              <a:t>.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kép</a:t>
            </a:r>
            <a:r>
              <a:rPr lang="en-US" sz="1800" dirty="0"/>
              <a:t> ở </a:t>
            </a:r>
            <a:r>
              <a:rPr lang="en-US" sz="1800" dirty="0" err="1"/>
              <a:t>Hình</a:t>
            </a:r>
            <a:r>
              <a:rPr lang="en-US" sz="1800" dirty="0"/>
              <a:t> 6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bán</a:t>
            </a:r>
            <a:r>
              <a:rPr lang="en-US" sz="1800" dirty="0"/>
              <a:t> </a:t>
            </a:r>
            <a:r>
              <a:rPr lang="en-US" sz="1800" dirty="0" err="1"/>
              <a:t>được</a:t>
            </a:r>
            <a:r>
              <a:rPr lang="en-US" sz="1800" dirty="0"/>
              <a:t> </a:t>
            </a:r>
            <a:r>
              <a:rPr lang="en-US" sz="1800" dirty="0" err="1"/>
              <a:t>của</a:t>
            </a:r>
            <a:r>
              <a:rPr lang="en-US" sz="1800" dirty="0"/>
              <a:t> </a:t>
            </a:r>
            <a:r>
              <a:rPr lang="en-US" sz="1800" dirty="0" err="1"/>
              <a:t>mỗi</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hai</a:t>
            </a:r>
            <a:r>
              <a:rPr lang="en-US" sz="1800" dirty="0"/>
              <a:t> </a:t>
            </a:r>
            <a:r>
              <a:rPr lang="en-US" sz="1800" dirty="0" err="1"/>
              <a:t>tháng</a:t>
            </a:r>
            <a:r>
              <a:rPr lang="en-US" sz="1800" dirty="0"/>
              <a:t> </a:t>
            </a:r>
            <a:r>
              <a:rPr lang="en-US" sz="1800" dirty="0" err="1"/>
              <a:t>đầu</a:t>
            </a:r>
            <a:r>
              <a:rPr lang="en-US" sz="1800" dirty="0"/>
              <a:t>:</a:t>
            </a:r>
          </a:p>
        </p:txBody>
      </p:sp>
      <p:pic>
        <p:nvPicPr>
          <p:cNvPr id="13" name="Picture 12">
            <a:extLst>
              <a:ext uri="{FF2B5EF4-FFF2-40B4-BE49-F238E27FC236}">
                <a16:creationId xmlns:a16="http://schemas.microsoft.com/office/drawing/2014/main" id="{4D6C4ACD-48D9-4AFA-ABB5-CD97837DE60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62162" y="1549593"/>
            <a:ext cx="5019675" cy="3095625"/>
          </a:xfrm>
          <a:prstGeom prst="rect">
            <a:avLst/>
          </a:prstGeom>
        </p:spPr>
      </p:pic>
      <p:sp>
        <p:nvSpPr>
          <p:cNvPr id="14" name="TextBox 13">
            <a:extLst>
              <a:ext uri="{FF2B5EF4-FFF2-40B4-BE49-F238E27FC236}">
                <a16:creationId xmlns:a16="http://schemas.microsoft.com/office/drawing/2014/main" id="{1DE12C46-F0A8-42B3-87E6-DBAE2F3135A7}"/>
              </a:ext>
            </a:extLst>
          </p:cNvPr>
          <p:cNvSpPr txBox="1"/>
          <p:nvPr/>
        </p:nvSpPr>
        <p:spPr>
          <a:xfrm>
            <a:off x="487610" y="4596707"/>
            <a:ext cx="8355601" cy="507831"/>
          </a:xfrm>
          <a:prstGeom prst="rect">
            <a:avLst/>
          </a:prstGeom>
          <a:solidFill>
            <a:schemeClr val="accent3">
              <a:lumMod val="40000"/>
              <a:lumOff val="60000"/>
            </a:schemeClr>
          </a:solidFill>
          <a:ln>
            <a:solidFill>
              <a:schemeClr val="tx1"/>
            </a:solidFill>
            <a:prstDash val="lgDash"/>
          </a:ln>
        </p:spPr>
        <p:txBody>
          <a:bodyPr wrap="square" rtlCol="0">
            <a:spAutoFit/>
          </a:bodyPr>
          <a:lstStyle/>
          <a:p>
            <a:pPr algn="just">
              <a:lnSpc>
                <a:spcPct val="150000"/>
              </a:lnSpc>
            </a:pPr>
            <a:r>
              <a:rPr lang="en-US" sz="1800" i="1" dirty="0" err="1" smtClean="0"/>
              <a:t>Cửa</a:t>
            </a:r>
            <a:r>
              <a:rPr lang="en-US" sz="1800" i="1" dirty="0" smtClean="0"/>
              <a:t> </a:t>
            </a:r>
            <a:r>
              <a:rPr lang="en-US" sz="1800" i="1" dirty="0" err="1" smtClean="0"/>
              <a:t>hàng</a:t>
            </a:r>
            <a:r>
              <a:rPr lang="en-US" sz="1800" i="1" dirty="0" smtClean="0"/>
              <a:t> </a:t>
            </a:r>
            <a:r>
              <a:rPr lang="en-US" sz="1800" i="1" dirty="0" err="1"/>
              <a:t>nào</a:t>
            </a:r>
            <a:r>
              <a:rPr lang="en-US" sz="1800" i="1" dirty="0"/>
              <a:t> </a:t>
            </a:r>
            <a:r>
              <a:rPr lang="en-US" sz="1800" i="1" dirty="0" err="1"/>
              <a:t>bán</a:t>
            </a:r>
            <a:r>
              <a:rPr lang="en-US" sz="1800" i="1" dirty="0"/>
              <a:t> </a:t>
            </a:r>
            <a:r>
              <a:rPr lang="en-US" sz="1800" i="1" dirty="0" err="1"/>
              <a:t>được</a:t>
            </a:r>
            <a:r>
              <a:rPr lang="en-US" sz="1800" i="1" dirty="0"/>
              <a:t> </a:t>
            </a:r>
            <a:r>
              <a:rPr lang="en-US" sz="1800" i="1" dirty="0" err="1"/>
              <a:t>nhiều</a:t>
            </a:r>
            <a:r>
              <a:rPr lang="en-US" sz="1800" i="1" dirty="0"/>
              <a:t> </a:t>
            </a:r>
            <a:r>
              <a:rPr lang="en-US" sz="1800" i="1" dirty="0" err="1" smtClean="0"/>
              <a:t>nhất</a:t>
            </a:r>
            <a:r>
              <a:rPr lang="en-US" sz="1800" i="1" dirty="0" smtClean="0"/>
              <a:t> </a:t>
            </a:r>
            <a:r>
              <a:rPr lang="en-US" sz="1800" i="1" dirty="0" err="1"/>
              <a:t>trong</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nhất</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hai</a:t>
            </a:r>
            <a:r>
              <a:rPr lang="en-US" sz="1800" i="1" dirty="0"/>
              <a:t>?</a:t>
            </a:r>
          </a:p>
        </p:txBody>
      </p:sp>
    </p:spTree>
    <p:extLst>
      <p:ext uri="{BB962C8B-B14F-4D97-AF65-F5344CB8AC3E}">
        <p14:creationId xmlns:p14="http://schemas.microsoft.com/office/powerpoint/2010/main" val="22666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0" name="Google Shape;2060;p53"/>
          <p:cNvGrpSpPr/>
          <p:nvPr/>
        </p:nvGrpSpPr>
        <p:grpSpPr>
          <a:xfrm rot="523216">
            <a:off x="47408" y="4451681"/>
            <a:ext cx="642552" cy="674384"/>
            <a:chOff x="5653500" y="3414700"/>
            <a:chExt cx="749575" cy="811000"/>
          </a:xfrm>
        </p:grpSpPr>
        <p:sp>
          <p:nvSpPr>
            <p:cNvPr id="2061" name="Google Shape;2061;p53"/>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53"/>
          <p:cNvSpPr/>
          <p:nvPr/>
        </p:nvSpPr>
        <p:spPr>
          <a:xfrm rot="161935">
            <a:off x="8046708" y="576903"/>
            <a:ext cx="492292" cy="357904"/>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Picture 27">
            <a:extLst>
              <a:ext uri="{FF2B5EF4-FFF2-40B4-BE49-F238E27FC236}">
                <a16:creationId xmlns:a16="http://schemas.microsoft.com/office/drawing/2014/main" id="{5F106EBA-0CEE-40C3-B897-62DBE4EF32C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t="3202"/>
          <a:stretch/>
        </p:blipFill>
        <p:spPr>
          <a:xfrm>
            <a:off x="2652654" y="31854"/>
            <a:ext cx="4025963" cy="2403308"/>
          </a:xfrm>
          <a:prstGeom prst="rect">
            <a:avLst/>
          </a:prstGeom>
        </p:spPr>
      </p:pic>
      <p:sp>
        <p:nvSpPr>
          <p:cNvPr id="29" name="TextBox 28">
            <a:extLst>
              <a:ext uri="{FF2B5EF4-FFF2-40B4-BE49-F238E27FC236}">
                <a16:creationId xmlns:a16="http://schemas.microsoft.com/office/drawing/2014/main" id="{E3E1F8BB-F783-4681-8EF9-E30FFE112DC4}"/>
              </a:ext>
            </a:extLst>
          </p:cNvPr>
          <p:cNvSpPr txBox="1"/>
          <p:nvPr/>
        </p:nvSpPr>
        <p:spPr>
          <a:xfrm>
            <a:off x="476645" y="1800245"/>
            <a:ext cx="8271501" cy="3365024"/>
          </a:xfrm>
          <a:prstGeom prst="rect">
            <a:avLst/>
          </a:prstGeom>
          <a:noFill/>
        </p:spPr>
        <p:txBody>
          <a:bodyPr wrap="square" rtlCol="0">
            <a:spAutoFit/>
          </a:bodyPr>
          <a:lstStyle/>
          <a:p>
            <a:pPr algn="just">
              <a:lnSpc>
                <a:spcPct val="150000"/>
              </a:lnSpc>
            </a:pPr>
            <a:r>
              <a:rPr lang="en-US" sz="1800" b="1" u="sng" dirty="0" err="1">
                <a:solidFill>
                  <a:srgbClr val="C00000"/>
                </a:solidFill>
                <a:latin typeface="+mn-lt"/>
              </a:rPr>
              <a:t>Trả</a:t>
            </a:r>
            <a:r>
              <a:rPr lang="en-US" sz="1800" b="1" u="sng" dirty="0">
                <a:solidFill>
                  <a:srgbClr val="C00000"/>
                </a:solidFill>
                <a:latin typeface="+mn-lt"/>
              </a:rPr>
              <a:t> </a:t>
            </a:r>
            <a:r>
              <a:rPr lang="en-US" sz="1800" b="1" u="sng" dirty="0" err="1">
                <a:solidFill>
                  <a:srgbClr val="C00000"/>
                </a:solidFill>
                <a:latin typeface="+mn-lt"/>
              </a:rPr>
              <a:t>lời</a:t>
            </a:r>
            <a:r>
              <a:rPr lang="en-US" sz="1800" b="1" u="sng" dirty="0">
                <a:solidFill>
                  <a:srgbClr val="C00000"/>
                </a:solidFill>
                <a:latin typeface="+mn-lt"/>
              </a:rPr>
              <a:t>:</a:t>
            </a:r>
          </a:p>
          <a:p>
            <a:pPr>
              <a:lnSpc>
                <a:spcPct val="150000"/>
              </a:lnSpc>
            </a:pPr>
            <a:r>
              <a:rPr lang="en-US" sz="1800" dirty="0" err="1">
                <a:latin typeface="+mn-lt"/>
              </a:rPr>
              <a:t>Từ</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trên</a:t>
            </a:r>
            <a:r>
              <a:rPr lang="en-US" sz="1800" dirty="0">
                <a:latin typeface="+mn-lt"/>
              </a:rPr>
              <a:t>, ta </a:t>
            </a:r>
            <a:r>
              <a:rPr lang="en-US" sz="1800" dirty="0" err="1">
                <a:latin typeface="+mn-lt"/>
              </a:rPr>
              <a:t>thấy</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nhất</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hai</a:t>
            </a:r>
            <a:r>
              <a:rPr lang="en-US" sz="18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 calcmode="lin" valueType="num">
                                      <p:cBhvr additive="base">
                                        <p:cTn id="18"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 calcmode="lin" valueType="num">
                                      <p:cBhvr additive="base">
                                        <p:cTn id="2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 calcmode="lin" valueType="num">
                                      <p:cBhvr additive="base">
                                        <p:cTn id="3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419264" y="1785597"/>
            <a:ext cx="5399238"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02</a:t>
            </a:r>
            <a:endParaRPr sz="4000" dirty="0"/>
          </a:p>
        </p:txBody>
      </p:sp>
      <p:sp>
        <p:nvSpPr>
          <p:cNvPr id="2294" name="Google Shape;2294;p61"/>
          <p:cNvSpPr/>
          <p:nvPr/>
        </p:nvSpPr>
        <p:spPr>
          <a:xfrm rot="1153063">
            <a:off x="7618369" y="2681088"/>
            <a:ext cx="459145" cy="62192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9</a:t>
            </a:r>
          </a:p>
        </p:txBody>
      </p:sp>
      <p:sp>
        <p:nvSpPr>
          <p:cNvPr id="2295" name="Google Shape;2295;p61"/>
          <p:cNvSpPr/>
          <p:nvPr/>
        </p:nvSpPr>
        <p:spPr>
          <a:xfrm rot="376391">
            <a:off x="323901" y="423430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296" name="Google Shape;2296;p61"/>
          <p:cNvGrpSpPr/>
          <p:nvPr/>
        </p:nvGrpSpPr>
        <p:grpSpPr>
          <a:xfrm flipH="1">
            <a:off x="4245988" y="772643"/>
            <a:ext cx="148046" cy="182875"/>
            <a:chOff x="5803200" y="3023808"/>
            <a:chExt cx="96775" cy="117900"/>
          </a:xfrm>
        </p:grpSpPr>
        <p:sp>
          <p:nvSpPr>
            <p:cNvPr id="2297" name="Google Shape;2297;p6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61"/>
          <p:cNvGrpSpPr/>
          <p:nvPr/>
        </p:nvGrpSpPr>
        <p:grpSpPr>
          <a:xfrm>
            <a:off x="5523355" y="622836"/>
            <a:ext cx="2600746" cy="1649054"/>
            <a:chOff x="5523355" y="622836"/>
            <a:chExt cx="2600746" cy="1649054"/>
          </a:xfrm>
        </p:grpSpPr>
        <p:sp>
          <p:nvSpPr>
            <p:cNvPr id="2301" name="Google Shape;2301;p61"/>
            <p:cNvSpPr/>
            <p:nvPr/>
          </p:nvSpPr>
          <p:spPr>
            <a:xfrm rot="1563768">
              <a:off x="5595411" y="1668538"/>
              <a:ext cx="661963" cy="481232"/>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61"/>
            <p:cNvGrpSpPr/>
            <p:nvPr/>
          </p:nvGrpSpPr>
          <p:grpSpPr>
            <a:xfrm rot="259646" flipH="1">
              <a:off x="6548093" y="677992"/>
              <a:ext cx="1520110" cy="1538741"/>
              <a:chOff x="5483263" y="2445850"/>
              <a:chExt cx="576100" cy="637375"/>
            </a:xfrm>
          </p:grpSpPr>
          <p:sp>
            <p:nvSpPr>
              <p:cNvPr id="2303" name="Google Shape;2303;p61"/>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11" name="Google Shape;2011;p50"/>
          <p:cNvGrpSpPr/>
          <p:nvPr/>
        </p:nvGrpSpPr>
        <p:grpSpPr>
          <a:xfrm>
            <a:off x="-192505" y="3043413"/>
            <a:ext cx="1965518" cy="1750708"/>
            <a:chOff x="383139" y="2442282"/>
            <a:chExt cx="1965518" cy="1750708"/>
          </a:xfrm>
        </p:grpSpPr>
        <p:grpSp>
          <p:nvGrpSpPr>
            <p:cNvPr id="2012" name="Google Shape;2012;p50"/>
            <p:cNvGrpSpPr/>
            <p:nvPr/>
          </p:nvGrpSpPr>
          <p:grpSpPr>
            <a:xfrm rot="542797">
              <a:off x="496262" y="2542766"/>
              <a:ext cx="1400697" cy="1549741"/>
              <a:chOff x="5483263" y="2445850"/>
              <a:chExt cx="576100" cy="637375"/>
            </a:xfrm>
          </p:grpSpPr>
          <p:sp>
            <p:nvSpPr>
              <p:cNvPr id="2013" name="Google Shape;2013;p50"/>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50"/>
            <p:cNvSpPr/>
            <p:nvPr/>
          </p:nvSpPr>
          <p:spPr>
            <a:xfrm>
              <a:off x="2010098" y="3732096"/>
              <a:ext cx="338559" cy="352468"/>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6" name="Google Shape;2026;p50"/>
          <p:cNvSpPr/>
          <p:nvPr/>
        </p:nvSpPr>
        <p:spPr>
          <a:xfrm rot="586130">
            <a:off x="359290" y="967380"/>
            <a:ext cx="501151" cy="501133"/>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a:t>
            </a:r>
          </a:p>
        </p:txBody>
      </p:sp>
      <p:sp>
        <p:nvSpPr>
          <p:cNvPr id="36" name="Google Shape;1921;p47">
            <a:extLst>
              <a:ext uri="{FF2B5EF4-FFF2-40B4-BE49-F238E27FC236}">
                <a16:creationId xmlns:a16="http://schemas.microsoft.com/office/drawing/2014/main" id="{74A2478E-2C13-404E-BDC6-59DF5864FADE}"/>
              </a:ext>
            </a:extLst>
          </p:cNvPr>
          <p:cNvSpPr txBox="1">
            <a:spLocks/>
          </p:cNvSpPr>
          <p:nvPr/>
        </p:nvSpPr>
        <p:spPr>
          <a:xfrm>
            <a:off x="3647418" y="265444"/>
            <a:ext cx="3013073"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a:latin typeface="+mn-lt"/>
              </a:rPr>
              <a:t>Đọc kĩ các nội dung sau:</a:t>
            </a:r>
            <a:endParaRPr lang="en-US" sz="2000" dirty="0">
              <a:latin typeface="+mn-lt"/>
            </a:endParaRPr>
          </a:p>
        </p:txBody>
      </p:sp>
      <p:sp>
        <p:nvSpPr>
          <p:cNvPr id="37" name="Rectangle: Rounded Corners 36">
            <a:extLst>
              <a:ext uri="{FF2B5EF4-FFF2-40B4-BE49-F238E27FC236}">
                <a16:creationId xmlns:a16="http://schemas.microsoft.com/office/drawing/2014/main" id="{8E00690E-1869-422D-BAA8-68FC2EBF9F9A}"/>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HĐ2</a:t>
            </a:r>
          </a:p>
        </p:txBody>
      </p:sp>
      <p:sp>
        <p:nvSpPr>
          <p:cNvPr id="38" name="Google Shape;1921;p47">
            <a:extLst>
              <a:ext uri="{FF2B5EF4-FFF2-40B4-BE49-F238E27FC236}">
                <a16:creationId xmlns:a16="http://schemas.microsoft.com/office/drawing/2014/main" id="{DDA0FCF1-8D41-4042-BEC8-09AFC67C5F05}"/>
              </a:ext>
            </a:extLst>
          </p:cNvPr>
          <p:cNvSpPr txBox="1">
            <a:spLocks/>
          </p:cNvSpPr>
          <p:nvPr/>
        </p:nvSpPr>
        <p:spPr>
          <a:xfrm>
            <a:off x="669669" y="805194"/>
            <a:ext cx="7804662" cy="2934139"/>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id="{0B52BC22-8A56-49C4-9278-F79593F471DE}"/>
              </a:ext>
            </a:extLst>
          </p:cNvPr>
          <p:cNvSpPr/>
          <p:nvPr/>
        </p:nvSpPr>
        <p:spPr>
          <a:xfrm>
            <a:off x="1040072" y="3869467"/>
            <a:ext cx="7087919" cy="112430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rPr>
              <a:t>Hãy</a:t>
            </a:r>
            <a:r>
              <a:rPr lang="en-US" sz="2000" i="1" dirty="0">
                <a:solidFill>
                  <a:schemeClr val="accent6"/>
                </a:solidFill>
              </a:rPr>
              <a:t> </a:t>
            </a:r>
            <a:r>
              <a:rPr lang="en-US" sz="2000" i="1" dirty="0" err="1">
                <a:solidFill>
                  <a:schemeClr val="accent6"/>
                </a:solidFill>
              </a:rPr>
              <a:t>cho</a:t>
            </a:r>
            <a:r>
              <a:rPr lang="en-US" sz="2000" i="1" dirty="0">
                <a:solidFill>
                  <a:schemeClr val="accent6"/>
                </a:solidFill>
              </a:rPr>
              <a:t> </a:t>
            </a:r>
            <a:r>
              <a:rPr lang="en-US" sz="2000" i="1" dirty="0" err="1">
                <a:solidFill>
                  <a:schemeClr val="accent6"/>
                </a:solidFill>
              </a:rPr>
              <a:t>biết</a:t>
            </a:r>
            <a:r>
              <a:rPr lang="en-US" sz="2000" i="1" dirty="0">
                <a:solidFill>
                  <a:schemeClr val="accent6"/>
                </a:solidFill>
              </a:rPr>
              <a:t> ý </a:t>
            </a:r>
            <a:r>
              <a:rPr lang="en-US" sz="2000" i="1" dirty="0" err="1">
                <a:solidFill>
                  <a:schemeClr val="accent6"/>
                </a:solidFill>
              </a:rPr>
              <a:t>nghĩa</a:t>
            </a:r>
            <a:r>
              <a:rPr lang="en-US" sz="2000" i="1" dirty="0">
                <a:solidFill>
                  <a:schemeClr val="accent6"/>
                </a:solidFill>
              </a:rPr>
              <a:t> </a:t>
            </a:r>
            <a:r>
              <a:rPr lang="en-US" sz="2000" i="1" dirty="0" err="1">
                <a:solidFill>
                  <a:schemeClr val="accent6"/>
                </a:solidFill>
              </a:rPr>
              <a:t>của</a:t>
            </a:r>
            <a:r>
              <a:rPr lang="en-US" sz="2000" i="1" dirty="0">
                <a:solidFill>
                  <a:schemeClr val="accent6"/>
                </a:solidFill>
              </a:rPr>
              <a:t> </a:t>
            </a:r>
            <a:r>
              <a:rPr lang="en-US" sz="2000" i="1" dirty="0" err="1">
                <a:solidFill>
                  <a:schemeClr val="accent6"/>
                </a:solidFill>
              </a:rPr>
              <a:t>quá</a:t>
            </a:r>
            <a:r>
              <a:rPr lang="en-US" sz="2000" i="1" dirty="0">
                <a:solidFill>
                  <a:schemeClr val="accent6"/>
                </a:solidFill>
              </a:rPr>
              <a:t> </a:t>
            </a:r>
            <a:r>
              <a:rPr lang="en-US" sz="2000" i="1" dirty="0" err="1">
                <a:solidFill>
                  <a:schemeClr val="accent6"/>
                </a:solidFill>
              </a:rPr>
              <a:t>trình</a:t>
            </a:r>
            <a:r>
              <a:rPr lang="en-US" sz="2000" i="1" dirty="0">
                <a:solidFill>
                  <a:schemeClr val="accent6"/>
                </a:solidFill>
              </a:rPr>
              <a:t> </a:t>
            </a:r>
            <a:r>
              <a:rPr lang="en-US" sz="2000" i="1" dirty="0" err="1">
                <a:solidFill>
                  <a:schemeClr val="accent6"/>
                </a:solidFill>
              </a:rPr>
              <a:t>phân</a:t>
            </a:r>
            <a:r>
              <a:rPr lang="en-US" sz="2000" i="1" dirty="0">
                <a:solidFill>
                  <a:schemeClr val="accent6"/>
                </a:solidFill>
              </a:rPr>
              <a:t> </a:t>
            </a:r>
            <a:r>
              <a:rPr lang="en-US" sz="2000" i="1" dirty="0" err="1">
                <a:solidFill>
                  <a:schemeClr val="accent6"/>
                </a:solidFill>
              </a:rPr>
              <a:t>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xử</a:t>
            </a:r>
            <a:r>
              <a:rPr lang="en-US" sz="2000" i="1" dirty="0">
                <a:solidFill>
                  <a:schemeClr val="accent6"/>
                </a:solidFill>
              </a:rPr>
              <a:t> </a:t>
            </a:r>
            <a:r>
              <a:rPr lang="en-US" sz="2000" i="1" dirty="0" err="1">
                <a:solidFill>
                  <a:schemeClr val="accent6"/>
                </a:solidFill>
              </a:rPr>
              <a:t>lí</a:t>
            </a:r>
            <a:r>
              <a:rPr lang="en-US" sz="2000" i="1" dirty="0">
                <a:solidFill>
                  <a:schemeClr val="accent6"/>
                </a:solidFill>
              </a:rPr>
              <a:t> </a:t>
            </a:r>
            <a:r>
              <a:rPr lang="en-US" sz="2000" i="1" dirty="0" err="1">
                <a:solidFill>
                  <a:schemeClr val="accent6"/>
                </a:solidFill>
              </a:rPr>
              <a:t>dữ</a:t>
            </a:r>
            <a:r>
              <a:rPr lang="en-US" sz="2000" i="1" dirty="0">
                <a:solidFill>
                  <a:schemeClr val="accent6"/>
                </a:solidFill>
              </a:rPr>
              <a:t> </a:t>
            </a:r>
            <a:r>
              <a:rPr lang="en-US" sz="2000" i="1" dirty="0" err="1">
                <a:solidFill>
                  <a:schemeClr val="accent6"/>
                </a:solidFill>
              </a:rPr>
              <a:t>liệu</a:t>
            </a:r>
            <a:r>
              <a:rPr lang="en-US" sz="2000" i="1" dirty="0">
                <a:solidFill>
                  <a:schemeClr val="accent6"/>
                </a:solidFill>
              </a:rPr>
              <a:t> </a:t>
            </a:r>
            <a:r>
              <a:rPr lang="en-US" sz="2000" i="1" dirty="0" err="1">
                <a:solidFill>
                  <a:schemeClr val="accent6"/>
                </a:solidFill>
              </a:rPr>
              <a:t>trong</a:t>
            </a:r>
            <a:r>
              <a:rPr lang="en-US" sz="2000" i="1" dirty="0">
                <a:solidFill>
                  <a:schemeClr val="accent6"/>
                </a:solidFill>
              </a:rPr>
              <a:t> </a:t>
            </a:r>
            <a:r>
              <a:rPr lang="en-US" sz="2000" i="1" dirty="0" err="1">
                <a:solidFill>
                  <a:schemeClr val="accent6"/>
                </a:solidFill>
              </a:rPr>
              <a:t>việc</a:t>
            </a:r>
            <a:r>
              <a:rPr lang="en-US" sz="2000" i="1" dirty="0">
                <a:solidFill>
                  <a:schemeClr val="accent6"/>
                </a:solidFill>
              </a:rPr>
              <a:t> </a:t>
            </a:r>
            <a:r>
              <a:rPr lang="en-US" sz="2000" i="1" dirty="0" err="1">
                <a:solidFill>
                  <a:schemeClr val="accent6"/>
                </a:solidFill>
              </a:rPr>
              <a:t>tìm</a:t>
            </a:r>
            <a:r>
              <a:rPr lang="en-US" sz="2000" i="1" dirty="0">
                <a:solidFill>
                  <a:schemeClr val="accent6"/>
                </a:solidFill>
              </a:rPr>
              <a:t> ra </a:t>
            </a:r>
            <a:r>
              <a:rPr lang="en-US" sz="2000" i="1" dirty="0" err="1">
                <a:solidFill>
                  <a:schemeClr val="accent6"/>
                </a:solidFill>
              </a:rPr>
              <a:t>những</a:t>
            </a:r>
            <a:r>
              <a:rPr lang="en-US" sz="2000" i="1" dirty="0">
                <a:solidFill>
                  <a:schemeClr val="accent6"/>
                </a:solidFill>
              </a:rPr>
              <a:t> </a:t>
            </a:r>
            <a:r>
              <a:rPr lang="en-US" sz="2000" i="1" dirty="0" err="1">
                <a:solidFill>
                  <a:schemeClr val="accent6"/>
                </a:solidFill>
              </a:rPr>
              <a:t>thông</a:t>
            </a:r>
            <a:r>
              <a:rPr lang="en-US" sz="2000" i="1" dirty="0">
                <a:solidFill>
                  <a:schemeClr val="accent6"/>
                </a:solidFill>
              </a:rPr>
              <a:t> tin </a:t>
            </a:r>
            <a:r>
              <a:rPr lang="en-US" sz="2000" i="1" dirty="0" err="1">
                <a:solidFill>
                  <a:schemeClr val="accent6"/>
                </a:solidFill>
              </a:rPr>
              <a:t>hữu</a:t>
            </a:r>
            <a:r>
              <a:rPr lang="en-US" sz="2000" i="1" dirty="0">
                <a:solidFill>
                  <a:schemeClr val="accent6"/>
                </a:solidFill>
              </a:rPr>
              <a:t> </a:t>
            </a:r>
            <a:r>
              <a:rPr lang="en-US" sz="2000" i="1" dirty="0" err="1">
                <a:solidFill>
                  <a:schemeClr val="accent6"/>
                </a:solidFill>
              </a:rPr>
              <a: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rút</a:t>
            </a:r>
            <a:r>
              <a:rPr lang="en-US" sz="2000" i="1" dirty="0">
                <a:solidFill>
                  <a:schemeClr val="accent6"/>
                </a:solidFill>
              </a:rPr>
              <a:t> ra </a:t>
            </a:r>
            <a:r>
              <a:rPr lang="en-US" sz="2000" i="1" dirty="0" err="1">
                <a:solidFill>
                  <a:schemeClr val="accent6"/>
                </a:solidFill>
              </a:rPr>
              <a:t>kết</a:t>
            </a:r>
            <a:r>
              <a:rPr lang="en-US" sz="2000" i="1" dirty="0">
                <a:solidFill>
                  <a:schemeClr val="accent6"/>
                </a:solidFill>
              </a:rPr>
              <a:t> </a:t>
            </a:r>
            <a:r>
              <a:rPr lang="en-US" sz="2000" i="1" dirty="0" err="1">
                <a:solidFill>
                  <a:schemeClr val="accent6"/>
                </a:solidFill>
              </a:rPr>
              <a:t>luận</a:t>
            </a:r>
            <a:r>
              <a:rPr lang="en-US" sz="2000" i="1" dirty="0">
                <a:solidFill>
                  <a:schemeClr val="accent6"/>
                </a:solidFill>
              </a:rPr>
              <a:t>?</a:t>
            </a:r>
            <a:endParaRPr lang="en-US" sz="44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1"/>
                                        </p:tgtEl>
                                        <p:attrNameLst>
                                          <p:attrName>style.visibility</p:attrName>
                                        </p:attrNameLst>
                                      </p:cBhvr>
                                      <p:to>
                                        <p:strVal val="visible"/>
                                      </p:to>
                                    </p:set>
                                    <p:anim calcmode="lin" valueType="num">
                                      <p:cBhvr additive="base">
                                        <p:cTn id="7" dur="500" fill="hold"/>
                                        <p:tgtEl>
                                          <p:spTgt spid="2011"/>
                                        </p:tgtEl>
                                        <p:attrNameLst>
                                          <p:attrName>ppt_x</p:attrName>
                                        </p:attrNameLst>
                                      </p:cBhvr>
                                      <p:tavLst>
                                        <p:tav tm="0">
                                          <p:val>
                                            <p:strVal val="#ppt_x"/>
                                          </p:val>
                                        </p:tav>
                                        <p:tav tm="100000">
                                          <p:val>
                                            <p:strVal val="#ppt_x"/>
                                          </p:val>
                                        </p:tav>
                                      </p:tavLst>
                                    </p:anim>
                                    <p:anim calcmode="lin" valueType="num">
                                      <p:cBhvr additive="base">
                                        <p:cTn id="8" dur="500" fill="hold"/>
                                        <p:tgtEl>
                                          <p:spTgt spid="2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id="{F601E2F4-50CC-450F-8019-B63A47656789}"/>
              </a:ext>
            </a:extLst>
          </p:cNvPr>
          <p:cNvSpPr txBox="1"/>
          <p:nvPr/>
        </p:nvSpPr>
        <p:spPr>
          <a:xfrm>
            <a:off x="956841" y="468640"/>
            <a:ext cx="7230317"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ít</a:t>
                </a:r>
                <a:r>
                  <a:rPr lang="en-US" sz="1800" dirty="0"/>
                  <a:t> </a:t>
                </a:r>
                <a:r>
                  <a:rPr lang="en-US" sz="1800" dirty="0" err="1"/>
                  <a:t>nhất</a:t>
                </a:r>
                <a:r>
                  <a:rPr lang="en-US" sz="1800" dirty="0"/>
                  <a:t> 6 </a:t>
                </a:r>
                <a:r>
                  <a:rPr lang="en-US" sz="1800" dirty="0" err="1"/>
                  <a:t>môn</a:t>
                </a:r>
                <a:r>
                  <a:rPr lang="en-US" sz="1800" dirty="0"/>
                  <a:t> </a:t>
                </a:r>
                <a:r>
                  <a:rPr lang="en-US" sz="1800" dirty="0" err="1"/>
                  <a:t>học</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Học</a:t>
                </a:r>
                <a:r>
                  <a:rPr lang="en-US" sz="1800" dirty="0"/>
                  <a:t> </a:t>
                </a:r>
                <a:r>
                  <a:rPr lang="en-US" sz="1800" dirty="0" err="1"/>
                  <a:t>kì</a:t>
                </a:r>
                <a:r>
                  <a:rPr lang="en-US" sz="1800" dirty="0"/>
                  <a:t> I </a:t>
                </a:r>
                <a:r>
                  <a:rPr lang="en-US" sz="1800" dirty="0" err="1"/>
                  <a:t>đạt</a:t>
                </a:r>
                <a:r>
                  <a:rPr lang="en-US" sz="1800" dirty="0"/>
                  <a:t> </a:t>
                </a:r>
                <a:r>
                  <a:rPr lang="en-US" sz="1800" dirty="0" err="1"/>
                  <a:t>từ</a:t>
                </a:r>
                <a:r>
                  <a:rPr lang="en-US" sz="1800" dirty="0"/>
                  <a:t> 8,0 </a:t>
                </a:r>
                <a:r>
                  <a:rPr lang="en-US" sz="1800" dirty="0" err="1"/>
                  <a:t>điểm</a:t>
                </a:r>
                <a:r>
                  <a:rPr lang="en-US" sz="1800" dirty="0"/>
                  <a:t> </a:t>
                </a:r>
                <a:r>
                  <a:rPr lang="en-US" sz="1800" dirty="0" err="1"/>
                  <a:t>trở</a:t>
                </a:r>
                <a:r>
                  <a:rPr lang="en-US" sz="1800" dirty="0"/>
                  <a:t> </a:t>
                </a:r>
                <a:r>
                  <a:rPr lang="en-US" sz="1800" dirty="0" err="1"/>
                  <a:t>lên</a:t>
                </a:r>
                <a:r>
                  <a:rPr lang="en-US" sz="1800" dirty="0"/>
                  <a:t> (</a:t>
                </a:r>
                <a:r>
                  <a:rPr lang="en-US" sz="1800" dirty="0" err="1"/>
                  <a:t>viết</a:t>
                </a:r>
                <a:r>
                  <a:rPr lang="en-US" sz="1800" dirty="0"/>
                  <a:t> </a:t>
                </a:r>
                <a:r>
                  <a:rPr lang="en-US" sz="1800" dirty="0" err="1"/>
                  <a:t>tắt</a:t>
                </a:r>
                <a:r>
                  <a:rPr lang="en-US" sz="1800" dirty="0"/>
                  <a:t> </a:t>
                </a:r>
                <a:r>
                  <a:rPr lang="en-US" sz="1800" dirty="0" err="1"/>
                  <a:t>ĐTB</a:t>
                </a:r>
                <a:r>
                  <a:rPr lang="en-US" sz="1800" baseline="-25000" dirty="0" err="1"/>
                  <a:t>mhkI</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xmlns="">
          <p:sp>
            <p:nvSpPr>
              <p:cNvPr id="8" name="TextBox 7">
                <a:extLst>
                  <a:ext uri="{FF2B5EF4-FFF2-40B4-BE49-F238E27FC236}">
                    <a16:creationId xmlns:a16="http://schemas.microsoft.com/office/drawing/2014/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t>
                </a:r>
                <a:r>
                  <a:rPr lang="en-US" sz="1600" dirty="0" err="1">
                    <a:latin typeface="+mn-lt"/>
                  </a:rPr>
                  <a:t>một</a:t>
                </a:r>
                <a:r>
                  <a:rPr lang="en-US" sz="1600" dirty="0">
                    <a:latin typeface="+mn-lt"/>
                  </a:rPr>
                  <a:t>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trong</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8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nhận</a:t>
                </a:r>
                <a:r>
                  <a:rPr lang="en-US" sz="1600" dirty="0">
                    <a:latin typeface="+mn-lt"/>
                  </a:rPr>
                  <a:t> </a:t>
                </a:r>
                <a:r>
                  <a:rPr lang="en-US" sz="1600" dirty="0" err="1">
                    <a:latin typeface="+mn-lt"/>
                  </a:rPr>
                  <a:t>xét</a:t>
                </a:r>
                <a:r>
                  <a:rPr lang="en-US" sz="1600" dirty="0">
                    <a:latin typeface="+mn-lt"/>
                  </a:rPr>
                  <a:t> </a:t>
                </a:r>
                <a:r>
                  <a:rPr lang="en-US" sz="1600" dirty="0" err="1">
                    <a:latin typeface="+mn-lt"/>
                  </a:rPr>
                  <a:t>kết</a:t>
                </a:r>
                <a:r>
                  <a:rPr lang="en-US" sz="1600" dirty="0">
                    <a:latin typeface="+mn-lt"/>
                  </a:rPr>
                  <a:t> </a:t>
                </a:r>
                <a:r>
                  <a:rPr lang="en-US" sz="1600" dirty="0" err="1">
                    <a:latin typeface="+mn-lt"/>
                  </a:rPr>
                  <a:t>hợp</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điểm</a:t>
                </a:r>
                <a:r>
                  <a:rPr lang="en-US" sz="1600" dirty="0">
                    <a:latin typeface="+mn-lt"/>
                  </a:rPr>
                  <a:t> </a:t>
                </a:r>
                <a:r>
                  <a:rPr lang="en-US" sz="1600" dirty="0" err="1">
                    <a:latin typeface="+mn-lt"/>
                  </a:rPr>
                  <a:t>số</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a:t>
                </a:r>
                <a:r>
                  <a:rPr lang="en-US" sz="1600" dirty="0" err="1">
                    <a:latin typeface="+mn-lt"/>
                  </a:rPr>
                  <a:t>các</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của</a:t>
                </a:r>
                <a:r>
                  <a:rPr lang="en-US" sz="1600" dirty="0">
                    <a:latin typeface="+mn-lt"/>
                  </a:rPr>
                  <a:t>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t>
                </a:r>
                <a:r>
                  <a:rPr lang="en-US" sz="1600" dirty="0" err="1">
                    <a:latin typeface="+mn-lt"/>
                  </a:rPr>
                  <a:t>đạt</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(1) </a:t>
                </a:r>
                <a:r>
                  <a:rPr lang="en-US" sz="1600" dirty="0" err="1">
                    <a:latin typeface="+mn-lt"/>
                  </a:rPr>
                  <a:t>và</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t>
                </a:r>
                <a:r>
                  <a:rPr lang="en-US" sz="1600" dirty="0" err="1">
                    <a:latin typeface="+mn-lt"/>
                  </a:rPr>
                  <a:t>kê</a:t>
                </a:r>
                <a:r>
                  <a:rPr lang="en-US" sz="1600" dirty="0">
                    <a:latin typeface="+mn-lt"/>
                  </a:rPr>
                  <a:t> </a:t>
                </a:r>
                <a:r>
                  <a:rPr lang="en-US" sz="1600" dirty="0" err="1">
                    <a:latin typeface="+mn-lt"/>
                  </a:rPr>
                  <a:t>số</a:t>
                </a:r>
                <a:r>
                  <a:rPr lang="en-US" sz="1600" dirty="0">
                    <a:latin typeface="+mn-lt"/>
                  </a:rPr>
                  <a:t> </a:t>
                </a:r>
                <a:r>
                  <a:rPr lang="en-US" sz="1600" dirty="0" err="1">
                    <a:latin typeface="+mn-lt"/>
                  </a:rPr>
                  <a:t>lượng</a:t>
                </a:r>
                <a:r>
                  <a:rPr lang="en-US" sz="1600" dirty="0">
                    <a:latin typeface="+mn-lt"/>
                  </a:rPr>
                  <a:t>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có</a:t>
                </a:r>
                <a:r>
                  <a:rPr lang="en-US" sz="1600" dirty="0">
                    <a:latin typeface="+mn-lt"/>
                  </a:rPr>
                  <a:t> </a:t>
                </a:r>
                <a:r>
                  <a:rPr lang="en-US" sz="1600" dirty="0" err="1">
                    <a:latin typeface="+mn-lt"/>
                  </a:rPr>
                  <a:t>ĐTB</a:t>
                </a:r>
                <a:r>
                  <a:rPr lang="en-US" sz="1600" baseline="-25000" dirty="0" err="1">
                    <a:latin typeface="+mn-lt"/>
                  </a:rPr>
                  <a:t>mhkI</a:t>
                </a:r>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t>
                </a:r>
                <a:r>
                  <a:rPr lang="en-US" sz="1600" dirty="0" err="1">
                    <a:latin typeface="+mn-lt"/>
                  </a:rPr>
                  <a:t>lượt</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trong</a:t>
                </a:r>
                <a:r>
                  <a:rPr lang="en-US" sz="1600" dirty="0">
                    <a:latin typeface="+mn-lt"/>
                  </a:rPr>
                  <a:t>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được</a:t>
                </a:r>
                <a:r>
                  <a:rPr lang="en-US" sz="1600" dirty="0">
                    <a:latin typeface="+mn-lt"/>
                  </a:rPr>
                  <a:t> </a:t>
                </a:r>
                <a:r>
                  <a:rPr lang="en-US" sz="1600" dirty="0" err="1">
                    <a:latin typeface="+mn-lt"/>
                  </a:rPr>
                  <a:t>tính</a:t>
                </a:r>
                <a:r>
                  <a:rPr lang="en-US" sz="1600" dirty="0">
                    <a:latin typeface="+mn-lt"/>
                  </a:rPr>
                  <a:t> </a:t>
                </a:r>
                <a:r>
                  <a:rPr lang="en-US" sz="1600" dirty="0" err="1">
                    <a:latin typeface="+mn-lt"/>
                  </a:rPr>
                  <a:t>đúng</a:t>
                </a:r>
                <a:r>
                  <a:rPr lang="en-US" sz="1600" dirty="0">
                    <a:latin typeface="+mn-lt"/>
                  </a:rPr>
                  <a:t> </a:t>
                </a:r>
                <a:r>
                  <a:rPr lang="en-US" sz="1600" dirty="0" err="1">
                    <a:latin typeface="+mn-lt"/>
                  </a:rPr>
                  <a:t>một</a:t>
                </a:r>
                <a:r>
                  <a:rPr lang="en-US" sz="1600" dirty="0">
                    <a:latin typeface="+mn-lt"/>
                  </a:rPr>
                  <a:t> </a:t>
                </a:r>
                <a:r>
                  <a:rPr lang="en-US" sz="1600" dirty="0" err="1">
                    <a:latin typeface="+mn-lt"/>
                  </a:rPr>
                  <a:t>lần</a:t>
                </a:r>
                <a:r>
                  <a:rPr lang="en-US" sz="1600" dirty="0">
                    <a:latin typeface="+mn-lt"/>
                  </a:rPr>
                  <a:t>) </a:t>
                </a:r>
                <a:r>
                  <a:rPr lang="en-US" sz="1600" dirty="0" err="1">
                    <a:latin typeface="+mn-lt"/>
                  </a:rPr>
                  <a:t>như</a:t>
                </a:r>
                <a:r>
                  <a:rPr lang="en-US" sz="1600" dirty="0">
                    <a:latin typeface="+mn-lt"/>
                  </a:rPr>
                  <a:t> </a:t>
                </a:r>
                <a:r>
                  <a:rPr lang="en-US" sz="1600" dirty="0" err="1">
                    <a:latin typeface="+mn-lt"/>
                  </a:rPr>
                  <a:t>sau</a:t>
                </a:r>
                <a:r>
                  <a:rPr lang="en-US" sz="1600" dirty="0">
                    <a:latin typeface="+mn-lt"/>
                  </a:rPr>
                  <a:t>:</a:t>
                </a:r>
              </a:p>
            </p:txBody>
          </p:sp>
        </mc:Choice>
        <mc:Fallback xmlns="">
          <p:sp>
            <p:nvSpPr>
              <p:cNvPr id="40" name="TextBox 39">
                <a:extLst>
                  <a:ext uri="{FF2B5EF4-FFF2-40B4-BE49-F238E27FC236}">
                    <a16:creationId xmlns:a16="http://schemas.microsoft.com/office/drawing/2014/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t>
                          </a:r>
                          <a:r>
                            <a:rPr lang="en-US" sz="1600" b="1" dirty="0" err="1">
                              <a:solidFill>
                                <a:srgbClr val="1C8541"/>
                              </a:solidFill>
                              <a:latin typeface="+mn-lt"/>
                            </a:rPr>
                            <a:t>học</a:t>
                          </a:r>
                          <a:r>
                            <a:rPr lang="en-US" sz="1600" b="1" dirty="0">
                              <a:solidFill>
                                <a:srgbClr val="1C8541"/>
                              </a:solidFill>
                              <a:latin typeface="+mn-lt"/>
                            </a:rPr>
                            <a:t> </a:t>
                          </a:r>
                          <a:r>
                            <a:rPr lang="en-US" sz="1600" b="1" dirty="0" err="1">
                              <a:solidFill>
                                <a:srgbClr val="1C8541"/>
                              </a:solidFill>
                              <a:latin typeface="+mn-lt"/>
                            </a:rPr>
                            <a:t>có</a:t>
                          </a:r>
                          <a:r>
                            <a:rPr lang="en-US" sz="1600" b="1" dirty="0">
                              <a:solidFill>
                                <a:srgbClr val="1C8541"/>
                              </a:solidFill>
                              <a:latin typeface="+mn-lt"/>
                            </a:rPr>
                            <a:t>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xmlns="">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Fallback>
      </mc:AlternateContent>
      <p:sp>
        <p:nvSpPr>
          <p:cNvPr id="71" name="TextBox 70">
            <a:extLst>
              <a:ext uri="{FF2B5EF4-FFF2-40B4-BE49-F238E27FC236}">
                <a16:creationId xmlns:a16="http://schemas.microsoft.com/office/drawing/2014/main"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idx="6"/>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grpSp>
        <p:nvGrpSpPr>
          <p:cNvPr id="2120" name="Google Shape;2120;p55"/>
          <p:cNvGrpSpPr/>
          <p:nvPr/>
        </p:nvGrpSpPr>
        <p:grpSpPr>
          <a:xfrm rot="1097212">
            <a:off x="6625027" y="3843663"/>
            <a:ext cx="1024386" cy="1173020"/>
            <a:chOff x="1489450" y="4461250"/>
            <a:chExt cx="510525" cy="584600"/>
          </a:xfrm>
        </p:grpSpPr>
        <p:sp>
          <p:nvSpPr>
            <p:cNvPr id="2121" name="Google Shape;2121;p55"/>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55"/>
          <p:cNvSpPr/>
          <p:nvPr/>
        </p:nvSpPr>
        <p:spPr>
          <a:xfrm rot="-743771">
            <a:off x="701675" y="4191776"/>
            <a:ext cx="929144" cy="407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1+1</a:t>
            </a:r>
          </a:p>
        </p:txBody>
      </p:sp>
      <p:sp>
        <p:nvSpPr>
          <p:cNvPr id="14" name="TextBox 13">
            <a:extLst>
              <a:ext uri="{FF2B5EF4-FFF2-40B4-BE49-F238E27FC236}">
                <a16:creationId xmlns:a16="http://schemas.microsoft.com/office/drawing/2014/main"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CB7314F-FD22-4220-9A7B-3AFD66791F75}"/>
                  </a:ext>
                </a:extLst>
              </p:cNvPr>
              <p:cNvSpPr txBox="1"/>
              <p:nvPr/>
            </p:nvSpPr>
            <p:spPr>
              <a:xfrm>
                <a:off x="1519069" y="1386158"/>
                <a:ext cx="6979132" cy="3472233"/>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của</a:t>
                </a:r>
                <a:r>
                  <a:rPr lang="en-US" sz="2000" dirty="0">
                    <a:latin typeface="+mn-lt"/>
                  </a:rPr>
                  <a:t>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t>
                </a:r>
                <a:r>
                  <a:rPr lang="en-US" sz="2000" dirty="0" err="1">
                    <a:latin typeface="+mn-lt"/>
                  </a:rPr>
                  <a:t>cả</a:t>
                </a:r>
                <a:r>
                  <a:rPr lang="en-US" sz="2000" dirty="0">
                    <a:latin typeface="+mn-lt"/>
                  </a:rPr>
                  <a:t>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t>
                </a:r>
                <a:r>
                  <a:rPr lang="en-US" sz="2000" dirty="0" err="1">
                    <a:latin typeface="+mn-lt"/>
                  </a:rPr>
                  <a:t>lệ</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dirty="0" err="1">
                    <a:latin typeface="+mn-lt"/>
                  </a:rPr>
                  <a:t>Vậy</a:t>
                </a:r>
                <a:r>
                  <a:rPr lang="en-US" sz="2000" dirty="0">
                    <a:latin typeface="+mn-lt"/>
                  </a:rPr>
                  <a:t> </a:t>
                </a:r>
                <a:r>
                  <a:rPr lang="en-US" sz="2000" dirty="0" err="1">
                    <a:latin typeface="+mn-lt"/>
                  </a:rPr>
                  <a:t>thông</a:t>
                </a:r>
                <a:r>
                  <a:rPr lang="en-US" sz="2000" dirty="0">
                    <a:latin typeface="+mn-lt"/>
                  </a:rPr>
                  <a:t> </a:t>
                </a:r>
                <a:r>
                  <a:rPr lang="en-US" sz="2000" dirty="0" err="1">
                    <a:latin typeface="+mn-lt"/>
                  </a:rPr>
                  <a:t>báo</a:t>
                </a:r>
                <a:r>
                  <a:rPr lang="en-US" sz="2000" dirty="0">
                    <a:latin typeface="+mn-lt"/>
                  </a:rPr>
                  <a:t> </a:t>
                </a:r>
                <a:r>
                  <a:rPr lang="en-US" sz="2000" dirty="0" err="1">
                    <a:latin typeface="+mn-lt"/>
                  </a:rPr>
                  <a:t>của</a:t>
                </a:r>
                <a:r>
                  <a:rPr lang="en-US" sz="2000" dirty="0">
                    <a:latin typeface="+mn-lt"/>
                  </a:rPr>
                  <a:t> GVCN </a:t>
                </a:r>
                <a:r>
                  <a:rPr lang="en-US" sz="2000" dirty="0" err="1">
                    <a:latin typeface="+mn-lt"/>
                  </a:rPr>
                  <a:t>là</a:t>
                </a:r>
                <a:r>
                  <a:rPr lang="en-US" sz="2000" dirty="0">
                    <a:latin typeface="+mn-lt"/>
                  </a:rPr>
                  <a:t> </a:t>
                </a:r>
                <a:r>
                  <a:rPr lang="en-US" sz="2000" dirty="0" err="1">
                    <a:latin typeface="+mn-lt"/>
                  </a:rPr>
                  <a:t>đúng</a:t>
                </a:r>
                <a:r>
                  <a:rPr lang="en-US" sz="2000" dirty="0">
                    <a:latin typeface="+mn-lt"/>
                  </a:rPr>
                  <a:t>.</a:t>
                </a:r>
              </a:p>
            </p:txBody>
          </p:sp>
        </mc:Choice>
        <mc:Fallback xmlns="">
          <p:sp>
            <p:nvSpPr>
              <p:cNvPr id="71" name="TextBox 70">
                <a:extLst>
                  <a:ext uri="{FF2B5EF4-FFF2-40B4-BE49-F238E27FC236}">
                    <a16:creationId xmlns:a16="http://schemas.microsoft.com/office/drawing/2014/main" id="{6CB7314F-FD22-4220-9A7B-3AFD66791F75}"/>
                  </a:ext>
                </a:extLst>
              </p:cNvPr>
              <p:cNvSpPr txBox="1">
                <a:spLocks noRot="1" noChangeAspect="1" noMove="1" noResize="1" noEditPoints="1" noAdjustHandles="1" noChangeArrowheads="1" noChangeShapeType="1" noTextEdit="1"/>
              </p:cNvSpPr>
              <p:nvPr/>
            </p:nvSpPr>
            <p:spPr>
              <a:xfrm>
                <a:off x="1519069" y="1386158"/>
                <a:ext cx="6979132" cy="3472233"/>
              </a:xfrm>
              <a:prstGeom prst="rect">
                <a:avLst/>
              </a:prstGeom>
              <a:blipFill>
                <a:blip r:embed="rId3"/>
                <a:stretch>
                  <a:fillRect l="-873" r="-961" b="-228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679729" y="3507379"/>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7"/>
          <p:cNvSpPr/>
          <p:nvPr/>
        </p:nvSpPr>
        <p:spPr>
          <a:xfrm>
            <a:off x="7173809" y="441279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2060"/>
                </a:solidFill>
              </a:rPr>
              <a:t>Luyện</a:t>
            </a:r>
            <a:r>
              <a:rPr lang="en-US" sz="2000" b="1" dirty="0">
                <a:solidFill>
                  <a:srgbClr val="002060"/>
                </a:solidFill>
              </a:rPr>
              <a:t> </a:t>
            </a:r>
            <a:r>
              <a:rPr lang="en-US" sz="2000" b="1" dirty="0" err="1">
                <a:solidFill>
                  <a:srgbClr val="002060"/>
                </a:solidFill>
              </a:rPr>
              <a:t>tập</a:t>
            </a:r>
            <a:r>
              <a:rPr lang="en-US" sz="2000" b="1" dirty="0">
                <a:solidFill>
                  <a:srgbClr val="002060"/>
                </a:solidFill>
              </a:rPr>
              <a:t> – </a:t>
            </a:r>
            <a:r>
              <a:rPr lang="en-US" sz="2000" b="1" dirty="0" err="1">
                <a:solidFill>
                  <a:srgbClr val="002060"/>
                </a:solidFill>
              </a:rPr>
              <a:t>Vận</a:t>
            </a:r>
            <a:r>
              <a:rPr lang="en-US" sz="2000" b="1" dirty="0">
                <a:solidFill>
                  <a:srgbClr val="002060"/>
                </a:solidFill>
              </a:rPr>
              <a:t> </a:t>
            </a:r>
            <a:r>
              <a:rPr lang="en-US" sz="2000" b="1" dirty="0" err="1">
                <a:solidFill>
                  <a:srgbClr val="002060"/>
                </a:solidFill>
              </a:rPr>
              <a:t>dụng</a:t>
            </a:r>
            <a:r>
              <a:rPr lang="en-US" sz="2000" b="1"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toán</a:t>
            </a:r>
            <a:r>
              <a:rPr lang="en-US" sz="2000" dirty="0">
                <a:solidFill>
                  <a:srgbClr val="002060"/>
                </a:solidFill>
              </a:rPr>
              <a:t> </a:t>
            </a:r>
            <a:r>
              <a:rPr lang="en-US" sz="2000" dirty="0" err="1">
                <a:solidFill>
                  <a:srgbClr val="002060"/>
                </a:solidFill>
              </a:rPr>
              <a:t>nêu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mở</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extLst>
              <p:ext uri="{D42A27DB-BD31-4B8C-83A1-F6EECF244321}">
                <p14:modId xmlns:p14="http://schemas.microsoft.com/office/powerpoint/2010/main" val="4132865342"/>
              </p:ext>
            </p:extLst>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21689" y="1846038"/>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randombar(horizontal)">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710872" y="3817027"/>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34" name="Google Shape;2234;p57"/>
          <p:cNvSpPr/>
          <p:nvPr/>
        </p:nvSpPr>
        <p:spPr>
          <a:xfrm>
            <a:off x="7336305" y="450938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w="19050" cap="flat" cmpd="sng">
                  <a:solidFill>
                    <a:srgbClr val="193E43"/>
                  </a:solidFill>
                  <a:prstDash val="solid"/>
                  <a:round/>
                  <a:headEnd type="none" w="sm" len="sm"/>
                  <a:tailEnd type="none" w="sm" len="sm"/>
                </a:ln>
                <a:noFill/>
                <a:effectLst/>
                <a:uLnTx/>
                <a:uFillTx/>
                <a:latin typeface="Varela Round"/>
                <a:cs typeface="Arial"/>
                <a:sym typeface="Arial"/>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Luyện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tập</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Vận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dụng</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Giải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bài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toán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nêu</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trong</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phần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mở</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đầu</a:t>
            </a:r>
            <a:endParaRPr kumimoji="0" lang="en-US" sz="2000" b="0" i="0" u="none" strike="noStrike" kern="0" cap="none" spc="0" normalizeH="0" baseline="0" noProof="0" dirty="0">
              <a:ln>
                <a:noFill/>
              </a:ln>
              <a:solidFill>
                <a:srgbClr val="002060"/>
              </a:solidFill>
              <a:effectLst/>
              <a:uLnTx/>
              <a:uFillTx/>
              <a:latin typeface="Arial"/>
              <a:ea typeface="+mn-ea"/>
              <a:cs typeface="+mn-cs"/>
              <a:sym typeface="Aria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Arial"/>
                <a:cs typeface="Arial"/>
                <a:sym typeface="Arial"/>
              </a:rPr>
              <a:t>Bảng</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xếp</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thi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đua</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bốn</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tổ</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lao</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động</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35175" y="1975754"/>
            <a:ext cx="2062056" cy="1791328"/>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sản</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xuất</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có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40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người</a:t>
            </a:r>
            <a:r>
              <a:rPr lang="en-US" sz="1800" i="1" dirty="0">
                <a:solidFill>
                  <a:srgbClr val="E81B22">
                    <a:lumMod val="50000"/>
                  </a:srgbClr>
                </a:solidFill>
                <a:latin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a:solidFill>
                      <a:srgbClr val="E81B22">
                        <a:lumMod val="50000"/>
                      </a:srgbClr>
                    </a:solidFill>
                    <a:latin typeface="Arial"/>
                  </a:rPr>
                  <a:t>T</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ỉ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phần</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trăm</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lao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giỏi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và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ở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cả</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f>
                      <m:fPr>
                        <m:ctrlP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ctrlPr>
                      </m:fPr>
                      <m:num>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𝟐𝟒</m:t>
                        </m:r>
                      </m:num>
                      <m:den>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𝟒𝟎</m:t>
                        </m:r>
                      </m:den>
                    </m:f>
                  </m:oMath>
                </a14:m>
                <a:r>
                  <a:rPr kumimoji="0" lang="en-US" sz="1800" b="1" i="1" u="none" strike="noStrike" kern="0" cap="none" spc="0" normalizeH="0" baseline="0" noProof="0" dirty="0">
                    <a:ln>
                      <a:noFill/>
                    </a:ln>
                    <a:solidFill>
                      <a:srgbClr val="E81B22">
                        <a:lumMod val="50000"/>
                      </a:srgbClr>
                    </a:solidFill>
                    <a:effectLst/>
                    <a:uLnTx/>
                    <a:uFillTx/>
                    <a:sym typeface="Arial"/>
                  </a:rPr>
                  <a:t>. 100% = 60%</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err="1">
                    <a:solidFill>
                      <a:srgbClr val="E81B22">
                        <a:lumMod val="50000"/>
                      </a:srgbClr>
                    </a:solidFill>
                    <a:latin typeface="Arial"/>
                  </a:rPr>
                  <a:t>Vậy</a:t>
                </a:r>
                <a:r>
                  <a:rPr lang="en-US" sz="1800" i="1" dirty="0">
                    <a:solidFill>
                      <a:srgbClr val="E81B22">
                        <a:lumMod val="50000"/>
                      </a:srgbClr>
                    </a:solidFill>
                    <a:latin typeface="Arial"/>
                  </a:rPr>
                  <a:t> t</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hông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báo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trưởng</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sai</a:t>
                </a:r>
                <a:r>
                  <a:rPr kumimoji="0" lang="en-US" sz="1800" b="0" i="1" u="none" strike="noStrike" kern="0" cap="none" spc="0" normalizeH="0" noProof="0" dirty="0">
                    <a:ln>
                      <a:noFill/>
                    </a:ln>
                    <a:solidFill>
                      <a:srgbClr val="E81B22">
                        <a:lumMod val="50000"/>
                      </a:srgbClr>
                    </a:solidFill>
                    <a:effectLst/>
                    <a:uLnTx/>
                    <a:uFillTx/>
                    <a:latin typeface="Arial"/>
                    <a:sym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sym typeface="Arial"/>
                </a:endParaRPr>
              </a:p>
            </p:txBody>
          </p:sp>
        </mc:Choice>
        <mc:Fallback xmlns="">
          <p:sp>
            <p:nvSpPr>
              <p:cNvPr id="54" name="Speech Bubble: Rectangle with Corners Rounded 53">
                <a:extLst>
                  <a:ext uri="{FF2B5EF4-FFF2-40B4-BE49-F238E27FC236}">
                    <a16:creationId xmlns:a16="http://schemas.microsoft.com/office/drawing/2014/main" id="{8C253015-750C-4ED4-BF67-16619A981416}"/>
                  </a:ext>
                </a:extLst>
              </p:cNvPr>
              <p:cNvSpPr>
                <a:spLocks noRot="1" noChangeAspect="1" noMove="1" noResize="1" noEditPoints="1" noAdjustHandles="1" noChangeArrowheads="1" noChangeShapeType="1" noTextEdit="1"/>
              </p:cNvSpPr>
              <p:nvPr/>
            </p:nvSpPr>
            <p:spPr>
              <a:xfrm>
                <a:off x="177631" y="1368668"/>
                <a:ext cx="2711761" cy="3122136"/>
              </a:xfrm>
              <a:prstGeom prst="wedgeRoundRectCallout">
                <a:avLst>
                  <a:gd name="adj1" fmla="val 57466"/>
                  <a:gd name="adj2" fmla="val 2784"/>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193013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bg/>
                                          </p:spTgt>
                                        </p:tgtEl>
                                        <p:attrNameLst>
                                          <p:attrName>style.visibility</p:attrName>
                                        </p:attrNameLst>
                                      </p:cBhvr>
                                      <p:to>
                                        <p:strVal val="visible"/>
                                      </p:to>
                                    </p:set>
                                    <p:animEffect transition="in" filter="randombar(horizontal)">
                                      <p:cBhvr>
                                        <p:cTn id="12" dur="500"/>
                                        <p:tgtEl>
                                          <p:spTgt spid="54">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animEffect transition="in" filter="randombar(horizontal)">
                                      <p:cBhvr>
                                        <p:cTn id="21" dur="500"/>
                                        <p:tgtEl>
                                          <p:spTgt spid="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randombar(horizontal)">
                                      <p:cBhvr>
                                        <p:cTn id="26"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10" name="Google Shape;1910;p46"/>
          <p:cNvSpPr txBox="1">
            <a:spLocks noGrp="1"/>
          </p:cNvSpPr>
          <p:nvPr>
            <p:ph type="title"/>
          </p:nvPr>
        </p:nvSpPr>
        <p:spPr>
          <a:xfrm>
            <a:off x="719999" y="42770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sp>
        <p:nvSpPr>
          <p:cNvPr id="1914" name="Google Shape;1914;p46"/>
          <p:cNvSpPr/>
          <p:nvPr/>
        </p:nvSpPr>
        <p:spPr>
          <a:xfrm rot="-693043">
            <a:off x="8618293" y="3261212"/>
            <a:ext cx="344512" cy="46227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8</a:t>
            </a:r>
          </a:p>
        </p:txBody>
      </p:sp>
      <p:sp>
        <p:nvSpPr>
          <p:cNvPr id="1915" name="Google Shape;1915;p46"/>
          <p:cNvSpPr/>
          <p:nvPr/>
        </p:nvSpPr>
        <p:spPr>
          <a:xfrm rot="1028250">
            <a:off x="8501253" y="400936"/>
            <a:ext cx="377042" cy="46422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aphicFrame>
        <p:nvGraphicFramePr>
          <p:cNvPr id="5" name="Table 4">
            <a:extLst>
              <a:ext uri="{FF2B5EF4-FFF2-40B4-BE49-F238E27FC236}">
                <a16:creationId xmlns:a16="http://schemas.microsoft.com/office/drawing/2014/main" id="{EC2D783E-E03E-4AB2-8293-FD3EF8E68BDD}"/>
              </a:ext>
            </a:extLst>
          </p:cNvPr>
          <p:cNvGraphicFramePr>
            <a:graphicFrameLocks noGrp="1"/>
          </p:cNvGraphicFramePr>
          <p:nvPr>
            <p:extLst>
              <p:ext uri="{D42A27DB-BD31-4B8C-83A1-F6EECF244321}">
                <p14:modId xmlns:p14="http://schemas.microsoft.com/office/powerpoint/2010/main" val="2640253322"/>
              </p:ext>
            </p:extLst>
          </p:nvPr>
        </p:nvGraphicFramePr>
        <p:xfrm>
          <a:off x="2976140" y="1292356"/>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8" name="TextBox 7">
            <a:extLst>
              <a:ext uri="{FF2B5EF4-FFF2-40B4-BE49-F238E27FC236}">
                <a16:creationId xmlns:a16="http://schemas.microsoft.com/office/drawing/2014/main" id="{AC1B2A0E-8874-431F-BAB1-47EF2DC9ED69}"/>
              </a:ext>
            </a:extLst>
          </p:cNvPr>
          <p:cNvSpPr txBox="1"/>
          <p:nvPr/>
        </p:nvSpPr>
        <p:spPr>
          <a:xfrm>
            <a:off x="2600609" y="3932763"/>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9" name="Speech Bubble: Rectangle with Corners Rounded 8">
            <a:extLst>
              <a:ext uri="{FF2B5EF4-FFF2-40B4-BE49-F238E27FC236}">
                <a16:creationId xmlns:a16="http://schemas.microsoft.com/office/drawing/2014/main" id="{D1837DD4-02B5-40DC-9605-862785D6A6EB}"/>
              </a:ext>
            </a:extLst>
          </p:cNvPr>
          <p:cNvSpPr/>
          <p:nvPr/>
        </p:nvSpPr>
        <p:spPr>
          <a:xfrm>
            <a:off x="6959165" y="1460549"/>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17" name="Speech Bubble: Rectangle with Corners Rounded 16">
            <a:extLst>
              <a:ext uri="{FF2B5EF4-FFF2-40B4-BE49-F238E27FC236}">
                <a16:creationId xmlns:a16="http://schemas.microsoft.com/office/drawing/2014/main" id="{26723B3F-C228-46CC-9631-59D5F0A59CDA}"/>
              </a:ext>
            </a:extLst>
          </p:cNvPr>
          <p:cNvSpPr/>
          <p:nvPr/>
        </p:nvSpPr>
        <p:spPr>
          <a:xfrm>
            <a:off x="43470" y="1352056"/>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6" name="Google Shape;2456;p65"/>
          <p:cNvSpPr/>
          <p:nvPr/>
        </p:nvSpPr>
        <p:spPr>
          <a:xfrm rot="975384">
            <a:off x="745714" y="4104197"/>
            <a:ext cx="437522" cy="53985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457" name="Google Shape;2457;p65"/>
          <p:cNvGrpSpPr/>
          <p:nvPr/>
        </p:nvGrpSpPr>
        <p:grpSpPr>
          <a:xfrm>
            <a:off x="7005250" y="3137844"/>
            <a:ext cx="1857766" cy="1705294"/>
            <a:chOff x="7005250" y="3137844"/>
            <a:chExt cx="1857766" cy="1705294"/>
          </a:xfrm>
        </p:grpSpPr>
        <p:grpSp>
          <p:nvGrpSpPr>
            <p:cNvPr id="2458" name="Google Shape;2458;p65"/>
            <p:cNvGrpSpPr/>
            <p:nvPr/>
          </p:nvGrpSpPr>
          <p:grpSpPr>
            <a:xfrm rot="521687">
              <a:off x="7427598" y="3229476"/>
              <a:ext cx="1328006" cy="1522030"/>
              <a:chOff x="6085063" y="2517538"/>
              <a:chExt cx="593250" cy="679925"/>
            </a:xfrm>
          </p:grpSpPr>
          <p:sp>
            <p:nvSpPr>
              <p:cNvPr id="2459" name="Google Shape;2459;p65"/>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6" name="Google Shape;2476;p65"/>
            <p:cNvSpPr/>
            <p:nvPr/>
          </p:nvSpPr>
          <p:spPr>
            <a:xfrm>
              <a:off x="7005250" y="4400550"/>
              <a:ext cx="571161" cy="41524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65"/>
          <p:cNvSpPr/>
          <p:nvPr/>
        </p:nvSpPr>
        <p:spPr>
          <a:xfrm>
            <a:off x="8040575" y="596338"/>
            <a:ext cx="237800" cy="231075"/>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loud 5">
            <a:extLst>
              <a:ext uri="{FF2B5EF4-FFF2-40B4-BE49-F238E27FC236}">
                <a16:creationId xmlns:a16="http://schemas.microsoft.com/office/drawing/2014/main"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2" name="Google Shape;2242;p58"/>
          <p:cNvGrpSpPr/>
          <p:nvPr/>
        </p:nvGrpSpPr>
        <p:grpSpPr>
          <a:xfrm>
            <a:off x="7914565" y="250216"/>
            <a:ext cx="148046" cy="182875"/>
            <a:chOff x="5803200" y="3023808"/>
            <a:chExt cx="96775" cy="117900"/>
          </a:xfrm>
        </p:grpSpPr>
        <p:sp>
          <p:nvSpPr>
            <p:cNvPr id="2243" name="Google Shape;2243;p5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211;p57">
            <a:extLst>
              <a:ext uri="{FF2B5EF4-FFF2-40B4-BE49-F238E27FC236}">
                <a16:creationId xmlns:a16="http://schemas.microsoft.com/office/drawing/2014/main" id="{1C64862A-93EB-47A9-9BB1-2874132BEEAD}"/>
              </a:ext>
            </a:extLst>
          </p:cNvPr>
          <p:cNvGrpSpPr/>
          <p:nvPr/>
        </p:nvGrpSpPr>
        <p:grpSpPr>
          <a:xfrm>
            <a:off x="364681" y="638303"/>
            <a:ext cx="434298" cy="323170"/>
            <a:chOff x="5197967" y="3714018"/>
            <a:chExt cx="386455" cy="287569"/>
          </a:xfrm>
        </p:grpSpPr>
        <p:sp>
          <p:nvSpPr>
            <p:cNvPr id="19" name="Google Shape;2212;p57">
              <a:extLst>
                <a:ext uri="{FF2B5EF4-FFF2-40B4-BE49-F238E27FC236}">
                  <a16:creationId xmlns:a16="http://schemas.microsoft.com/office/drawing/2014/main" id="{0D12CC14-E7B1-4BA8-BA89-D2164C29BBF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7">
              <a:extLst>
                <a:ext uri="{FF2B5EF4-FFF2-40B4-BE49-F238E27FC236}">
                  <a16:creationId xmlns:a16="http://schemas.microsoft.com/office/drawing/2014/main" id="{1B7617FA-2A77-476B-A55F-009EA3E5D61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7">
              <a:extLst>
                <a:ext uri="{FF2B5EF4-FFF2-40B4-BE49-F238E27FC236}">
                  <a16:creationId xmlns:a16="http://schemas.microsoft.com/office/drawing/2014/main" id="{9ACCBA58-9A78-4524-BB3F-1C4C133882B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7">
              <a:extLst>
                <a:ext uri="{FF2B5EF4-FFF2-40B4-BE49-F238E27FC236}">
                  <a16:creationId xmlns:a16="http://schemas.microsoft.com/office/drawing/2014/main" id="{B082446C-222F-4FC6-BE72-AE55FB4C881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51C075A5-AE7A-42F4-882E-83BC660A0FD2}"/>
              </a:ext>
            </a:extLst>
          </p:cNvPr>
          <p:cNvSpPr txBox="1"/>
          <p:nvPr/>
        </p:nvSpPr>
        <p:spPr>
          <a:xfrm>
            <a:off x="798979" y="638303"/>
            <a:ext cx="7896871"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1.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đồ</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kép</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sau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đây</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diễn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số</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ô </a:t>
            </a:r>
            <a:r>
              <a:rPr lang="en-US" sz="1800" dirty="0" err="1">
                <a:solidFill>
                  <a:srgbClr val="000000"/>
                </a:solidFill>
                <a:effectLst/>
                <a:latin typeface="+mn-lt"/>
                <a:ea typeface="Calibri" panose="020F0502020204030204" pitchFamily="34" charset="0"/>
                <a:cs typeface="Times New Roman" panose="02020603050405020304" pitchFamily="18" charset="0"/>
              </a:rPr>
              <a:t>tô</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bán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được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X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Y </a:t>
            </a:r>
            <a:r>
              <a:rPr lang="en-US" sz="1800" dirty="0" err="1">
                <a:solidFill>
                  <a:srgbClr val="000000"/>
                </a:solidFill>
                <a:effectLst/>
                <a:latin typeface="+mn-lt"/>
                <a:ea typeface="Calibri" panose="020F0502020204030204" pitchFamily="34" charset="0"/>
                <a:cs typeface="Times New Roman" panose="02020603050405020304" pitchFamily="18" charset="0"/>
              </a:rPr>
              <a:t>trong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năm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từ</a:t>
            </a:r>
            <a:r>
              <a:rPr lang="en-US" sz="1800" dirty="0">
                <a:solidFill>
                  <a:srgbClr val="000000"/>
                </a:solidFill>
                <a:effectLst/>
                <a:latin typeface="+mn-lt"/>
                <a:ea typeface="Calibri" panose="020F0502020204030204" pitchFamily="34" charset="0"/>
                <a:cs typeface="Times New Roman" panose="02020603050405020304" pitchFamily="18" charset="0"/>
              </a:rPr>
              <a:t> 2018 </a:t>
            </a:r>
            <a:r>
              <a:rPr lang="en-US" sz="1800" dirty="0" err="1">
                <a:solidFill>
                  <a:srgbClr val="000000"/>
                </a:solidFill>
                <a:effectLst/>
                <a:latin typeface="+mn-lt"/>
                <a:ea typeface="Calibri" panose="020F0502020204030204" pitchFamily="34" charset="0"/>
                <a:cs typeface="Times New Roman" panose="02020603050405020304" pitchFamily="18" charset="0"/>
              </a:rPr>
              <a:t>đến</a:t>
            </a:r>
            <a:r>
              <a:rPr lang="en-US" sz="1800" dirty="0">
                <a:solidFill>
                  <a:srgbClr val="000000"/>
                </a:solidFill>
                <a:effectLst/>
                <a:latin typeface="+mn-lt"/>
                <a:ea typeface="Calibri" panose="020F0502020204030204" pitchFamily="34" charset="0"/>
                <a:cs typeface="Times New Roman" panose="02020603050405020304" pitchFamily="18" charset="0"/>
              </a:rPr>
              <a:t> 2021.</a:t>
            </a:r>
            <a:endParaRPr lang="en-US" sz="1800" dirty="0">
              <a:effectLst/>
              <a:latin typeface="+mn-lt"/>
              <a:ea typeface="Calibri" panose="020F0502020204030204" pitchFamily="34" charset="0"/>
              <a:cs typeface="Times New Roman" panose="02020603050405020304" pitchFamily="18" charset="0"/>
            </a:endParaRPr>
          </a:p>
        </p:txBody>
      </p:sp>
      <p:pic>
        <p:nvPicPr>
          <p:cNvPr id="28" name="Picture 27" descr="Chart&#10;&#10;Description automatically generated">
            <a:extLst>
              <a:ext uri="{FF2B5EF4-FFF2-40B4-BE49-F238E27FC236}">
                <a16:creationId xmlns:a16="http://schemas.microsoft.com/office/drawing/2014/main" id="{7799CD02-72FF-4474-AB48-3BDC4CA4DB7E}"/>
              </a:ext>
            </a:extLst>
          </p:cNvPr>
          <p:cNvPicPr/>
          <p:nvPr/>
        </p:nvPicPr>
        <p:blipFill rotWithShape="1">
          <a:blip r:embed="rId7" cstate="print">
            <a:extLst>
              <a:ext uri="{28A0092B-C50C-407E-A947-70E740481C1C}">
                <a14:useLocalDpi xmlns:a14="http://schemas.microsoft.com/office/drawing/2010/main" val="0"/>
              </a:ext>
            </a:extLst>
          </a:blip>
          <a:srcRect l="1656" t="4981" r="1267" b="4623"/>
          <a:stretch/>
        </p:blipFill>
        <p:spPr bwMode="auto">
          <a:xfrm>
            <a:off x="1134472" y="1498988"/>
            <a:ext cx="3437527" cy="2013436"/>
          </a:xfrm>
          <a:prstGeom prst="rect">
            <a:avLst/>
          </a:prstGeom>
          <a:noFill/>
          <a:ln>
            <a:noFill/>
          </a:ln>
        </p:spPr>
      </p:pic>
      <p:sp>
        <p:nvSpPr>
          <p:cNvPr id="29" name="TextBox 28">
            <a:extLst>
              <a:ext uri="{FF2B5EF4-FFF2-40B4-BE49-F238E27FC236}">
                <a16:creationId xmlns:a16="http://schemas.microsoft.com/office/drawing/2014/main" id="{CD9B4FDE-5DEB-4DAD-898D-07A347BD6E98}"/>
              </a:ext>
            </a:extLst>
          </p:cNvPr>
          <p:cNvSpPr txBox="1"/>
          <p:nvPr/>
        </p:nvSpPr>
        <p:spPr>
          <a:xfrm>
            <a:off x="4703724" y="1336711"/>
            <a:ext cx="3992126" cy="1703030"/>
          </a:xfrm>
          <a:prstGeom prst="rect">
            <a:avLst/>
          </a:prstGeom>
          <a:noFill/>
        </p:spPr>
        <p:txBody>
          <a:bodyPr wrap="square" rtlCol="0">
            <a:spAutoFit/>
          </a:bodyPr>
          <a:lstStyle/>
          <a:p>
            <a:pPr marL="0" marR="0" algn="just">
              <a:lnSpc>
                <a:spcPct val="150000"/>
              </a:lnSpc>
              <a:spcBef>
                <a:spcPts val="600"/>
              </a:spcBef>
              <a:spcAft>
                <a:spcPts val="600"/>
              </a:spcAft>
            </a:pPr>
            <a:r>
              <a:rPr lang="en-US" sz="1800" i="1" dirty="0" err="1">
                <a:solidFill>
                  <a:srgbClr val="000000"/>
                </a:solidFill>
                <a:effectLst/>
                <a:latin typeface="+mn-lt"/>
                <a:ea typeface="Calibri" panose="020F0502020204030204" pitchFamily="34" charset="0"/>
                <a:cs typeface="Times New Roman" panose="02020603050405020304" pitchFamily="18" charset="0"/>
              </a:rPr>
              <a:t>Tỉ</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phần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giữa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2018 so </a:t>
            </a:r>
            <a:r>
              <a:rPr lang="en-US" sz="1800" i="1" dirty="0" err="1">
                <a:solidFill>
                  <a:srgbClr val="000000"/>
                </a:solidFill>
                <a:effectLst/>
                <a:latin typeface="+mn-lt"/>
                <a:ea typeface="Calibri" panose="020F0502020204030204" pitchFamily="34" charset="0"/>
                <a:cs typeface="Times New Roman" panose="02020603050405020304" pitchFamily="18" charset="0"/>
              </a:rPr>
              <a:t>với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tổng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trong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bốn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từ</a:t>
            </a:r>
            <a:r>
              <a:rPr lang="en-US" sz="1800" i="1" dirty="0">
                <a:solidFill>
                  <a:srgbClr val="000000"/>
                </a:solidFill>
                <a:effectLst/>
                <a:latin typeface="+mn-lt"/>
                <a:ea typeface="Calibri" panose="020F0502020204030204" pitchFamily="34" charset="0"/>
                <a:cs typeface="Times New Roman" panose="02020603050405020304" pitchFamily="18" charset="0"/>
              </a:rPr>
              <a:t> 2018 </a:t>
            </a:r>
            <a:r>
              <a:rPr lang="en-US" sz="1800" i="1" dirty="0" err="1">
                <a:solidFill>
                  <a:srgbClr val="000000"/>
                </a:solidFill>
                <a:effectLst/>
                <a:latin typeface="+mn-lt"/>
                <a:ea typeface="Calibri" panose="020F0502020204030204" pitchFamily="34" charset="0"/>
                <a:cs typeface="Times New Roman" panose="02020603050405020304" pitchFamily="18" charset="0"/>
              </a:rPr>
              <a:t>đến</a:t>
            </a:r>
            <a:r>
              <a:rPr lang="en-US" sz="1800" i="1" dirty="0">
                <a:solidFill>
                  <a:srgbClr val="000000"/>
                </a:solidFill>
                <a:effectLst/>
                <a:latin typeface="+mn-lt"/>
                <a:ea typeface="Calibri" panose="020F0502020204030204" pitchFamily="34" charset="0"/>
                <a:cs typeface="Times New Roman" panose="02020603050405020304" pitchFamily="18" charset="0"/>
              </a:rPr>
              <a:t> 2021 </a:t>
            </a:r>
            <a:r>
              <a:rPr lang="en-US" sz="1800" i="1" dirty="0" err="1">
                <a:solidFill>
                  <a:srgbClr val="000000"/>
                </a:solidFill>
                <a:effectLst/>
                <a:latin typeface="+mn-lt"/>
                <a:ea typeface="Calibri" panose="020F0502020204030204" pitchFamily="34" charset="0"/>
                <a:cs typeface="Times New Roman" panose="02020603050405020304" pitchFamily="18" charset="0"/>
              </a:rPr>
              <a:t>là</a:t>
            </a:r>
            <a:r>
              <a:rPr lang="en-US" sz="1800" i="1" dirty="0">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41" name="Đáp án đúng">
            <a:extLst>
              <a:ext uri="{FF2B5EF4-FFF2-40B4-BE49-F238E27FC236}">
                <a16:creationId xmlns:a16="http://schemas.microsoft.com/office/drawing/2014/main" id="{5815FFF5-7B6E-45A8-B439-AC0FB532142C}"/>
              </a:ext>
            </a:extLst>
          </p:cNvPr>
          <p:cNvSpPr/>
          <p:nvPr/>
        </p:nvSpPr>
        <p:spPr>
          <a:xfrm>
            <a:off x="1492152" y="34661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11,4%</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8F6B7833-20FD-4B53-9706-3981E5385218}"/>
              </a:ext>
            </a:extLst>
          </p:cNvPr>
          <p:cNvSpPr/>
          <p:nvPr/>
        </p:nvSpPr>
        <p:spPr>
          <a:xfrm>
            <a:off x="1492153" y="4199173"/>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17,1%</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id="{8A0838AA-6BA4-444A-9560-166D7AED89C5}"/>
              </a:ext>
            </a:extLst>
          </p:cNvPr>
          <p:cNvSpPr/>
          <p:nvPr/>
        </p:nvSpPr>
        <p:spPr>
          <a:xfrm>
            <a:off x="5470945" y="345579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12,8%</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FCF1751F-7090-477C-A3AB-1689DAD1911D}"/>
              </a:ext>
            </a:extLst>
          </p:cNvPr>
          <p:cNvSpPr/>
          <p:nvPr/>
        </p:nvSpPr>
        <p:spPr>
          <a:xfrm>
            <a:off x="5470945" y="4204360"/>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50%</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45" name="Picture 5">
            <a:extLst>
              <a:ext uri="{FF2B5EF4-FFF2-40B4-BE49-F238E27FC236}">
                <a16:creationId xmlns:a16="http://schemas.microsoft.com/office/drawing/2014/main" id="{82A425FC-9F5C-4272-8F7B-F9ED5D433F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42104" y="3280318"/>
            <a:ext cx="639785" cy="556871"/>
          </a:xfrm>
          <a:prstGeom prst="rect">
            <a:avLst/>
          </a:prstGeom>
        </p:spPr>
      </p:pic>
      <p:pic>
        <p:nvPicPr>
          <p:cNvPr id="46" name="Picture 10">
            <a:extLst>
              <a:ext uri="{FF2B5EF4-FFF2-40B4-BE49-F238E27FC236}">
                <a16:creationId xmlns:a16="http://schemas.microsoft.com/office/drawing/2014/main" id="{12287C36-1A74-4E61-98CD-DCC57DFA9E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5980" y="3376815"/>
            <a:ext cx="637592" cy="568036"/>
          </a:xfrm>
          <a:prstGeom prst="rect">
            <a:avLst/>
          </a:prstGeom>
        </p:spPr>
      </p:pic>
      <p:pic>
        <p:nvPicPr>
          <p:cNvPr id="47" name="Picture 10">
            <a:extLst>
              <a:ext uri="{FF2B5EF4-FFF2-40B4-BE49-F238E27FC236}">
                <a16:creationId xmlns:a16="http://schemas.microsoft.com/office/drawing/2014/main" id="{A8DEDAB1-2121-46DE-A502-FDAFB5F30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27101" y="4106232"/>
            <a:ext cx="637592" cy="568036"/>
          </a:xfrm>
          <a:prstGeom prst="rect">
            <a:avLst/>
          </a:prstGeom>
        </p:spPr>
      </p:pic>
      <p:pic>
        <p:nvPicPr>
          <p:cNvPr id="48" name="Picture 10">
            <a:extLst>
              <a:ext uri="{FF2B5EF4-FFF2-40B4-BE49-F238E27FC236}">
                <a16:creationId xmlns:a16="http://schemas.microsoft.com/office/drawing/2014/main" id="{C97E143A-8EB4-4E72-9D27-6E8BD177E6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31389" y="4228311"/>
            <a:ext cx="637592" cy="568036"/>
          </a:xfrm>
          <a:prstGeom prst="rect">
            <a:avLst/>
          </a:prstGeom>
        </p:spPr>
      </p:pic>
      <p:pic>
        <p:nvPicPr>
          <p:cNvPr id="51" name="Correct sound effect and wrong sound effect (mp3cut.net)">
            <a:hlinkClick r:id="" action="ppaction://media"/>
            <a:extLst>
              <a:ext uri="{FF2B5EF4-FFF2-40B4-BE49-F238E27FC236}">
                <a16:creationId xmlns:a16="http://schemas.microsoft.com/office/drawing/2014/main" id="{89066CFE-A04A-4D3D-B3A0-5B720E06F0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52" name="Correct sound effect and wrong sound effect (mp3cut.net) (1)">
            <a:hlinkClick r:id="" action="ppaction://media"/>
            <a:extLst>
              <a:ext uri="{FF2B5EF4-FFF2-40B4-BE49-F238E27FC236}">
                <a16:creationId xmlns:a16="http://schemas.microsoft.com/office/drawing/2014/main" id="{4C027B0D-A29D-46E2-AC59-2B1057ED079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pic>
        <p:nvPicPr>
          <p:cNvPr id="53" name="Correct sound effect and wrong sound effect (mp3cut.net) (1)">
            <a:hlinkClick r:id="" action="ppaction://media"/>
            <a:extLst>
              <a:ext uri="{FF2B5EF4-FFF2-40B4-BE49-F238E27FC236}">
                <a16:creationId xmlns:a16="http://schemas.microsoft.com/office/drawing/2014/main" id="{5D66F058-DFBC-4231-83C9-6185F002A0C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0161" y="-611471"/>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9CC9C91D-EB69-4CF8-9854-15A7501FC68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4693" y="-63363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Left)">
                                      <p:cBhvr>
                                        <p:cTn id="23" dur="500"/>
                                        <p:tgtEl>
                                          <p:spTgt spid="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trips(down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1"/>
                                        </p:tgtEl>
                                        <p:attrNameLst>
                                          <p:attrName>fillcolor</p:attrName>
                                        </p:attrNameLst>
                                      </p:cBhvr>
                                      <p:to>
                                        <a:srgbClr val="92D050"/>
                                      </p:to>
                                    </p:animClr>
                                    <p:set>
                                      <p:cBhvr>
                                        <p:cTn id="38" dur="500" fill="hold"/>
                                        <p:tgtEl>
                                          <p:spTgt spid="41"/>
                                        </p:tgtEl>
                                        <p:attrNameLst>
                                          <p:attrName>fill.type</p:attrName>
                                        </p:attrNameLst>
                                      </p:cBhvr>
                                      <p:to>
                                        <p:strVal val="solid"/>
                                      </p:to>
                                    </p:set>
                                    <p:set>
                                      <p:cBhvr>
                                        <p:cTn id="39" dur="500" fill="hold"/>
                                        <p:tgtEl>
                                          <p:spTgt spid="41"/>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5"/>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1"/>
                                        </p:tgtEl>
                                      </p:cBhvr>
                                    </p:animEffect>
                                    <p:animScale>
                                      <p:cBhvr>
                                        <p:cTn id="44" dur="250" autoRev="1" fill="hold"/>
                                        <p:tgtEl>
                                          <p:spTgt spid="41"/>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51"/>
                                        </p:tgtEl>
                                      </p:cBhvr>
                                    </p:cmd>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42"/>
                                        </p:tgtEl>
                                        <p:attrNameLst>
                                          <p:attrName>fillcolor</p:attrName>
                                        </p:attrNameLst>
                                      </p:cBhvr>
                                      <p:to>
                                        <a:srgbClr val="D99694"/>
                                      </p:to>
                                    </p:animClr>
                                    <p:set>
                                      <p:cBhvr>
                                        <p:cTn id="52" dur="500" fill="hold"/>
                                        <p:tgtEl>
                                          <p:spTgt spid="42"/>
                                        </p:tgtEl>
                                        <p:attrNameLst>
                                          <p:attrName>fill.type</p:attrName>
                                        </p:attrNameLst>
                                      </p:cBhvr>
                                      <p:to>
                                        <p:strVal val="solid"/>
                                      </p:to>
                                    </p:set>
                                    <p:set>
                                      <p:cBhvr>
                                        <p:cTn id="53" dur="500" fill="hold"/>
                                        <p:tgtEl>
                                          <p:spTgt spid="42"/>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42"/>
                                        </p:tgtEl>
                                      </p:cBhvr>
                                    </p:animEffect>
                                    <p:animScale>
                                      <p:cBhvr>
                                        <p:cTn id="58" dur="250" autoRev="1" fill="hold"/>
                                        <p:tgtEl>
                                          <p:spTgt spid="42"/>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52"/>
                                        </p:tgtEl>
                                      </p:cBhvr>
                                    </p:cmd>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43"/>
                                        </p:tgtEl>
                                        <p:attrNameLst>
                                          <p:attrName>fillcolor</p:attrName>
                                        </p:attrNameLst>
                                      </p:cBhvr>
                                      <p:to>
                                        <a:srgbClr val="D99694"/>
                                      </p:to>
                                    </p:animClr>
                                    <p:set>
                                      <p:cBhvr>
                                        <p:cTn id="66" dur="500" fill="hold"/>
                                        <p:tgtEl>
                                          <p:spTgt spid="43"/>
                                        </p:tgtEl>
                                        <p:attrNameLst>
                                          <p:attrName>fill.type</p:attrName>
                                        </p:attrNameLst>
                                      </p:cBhvr>
                                      <p:to>
                                        <p:strVal val="solid"/>
                                      </p:to>
                                    </p:set>
                                    <p:set>
                                      <p:cBhvr>
                                        <p:cTn id="67" dur="500" fill="hold"/>
                                        <p:tgtEl>
                                          <p:spTgt spid="43"/>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6"/>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43"/>
                                        </p:tgtEl>
                                      </p:cBhvr>
                                    </p:animEffect>
                                    <p:animScale>
                                      <p:cBhvr>
                                        <p:cTn id="72" dur="250" autoRev="1" fill="hold"/>
                                        <p:tgtEl>
                                          <p:spTgt spid="43"/>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53"/>
                                        </p:tgtEl>
                                      </p:cBhvr>
                                    </p:cmd>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44"/>
                                        </p:tgtEl>
                                        <p:attrNameLst>
                                          <p:attrName>fillcolor</p:attrName>
                                        </p:attrNameLst>
                                      </p:cBhvr>
                                      <p:to>
                                        <a:srgbClr val="D99694"/>
                                      </p:to>
                                    </p:animClr>
                                    <p:set>
                                      <p:cBhvr>
                                        <p:cTn id="80" dur="500" fill="hold"/>
                                        <p:tgtEl>
                                          <p:spTgt spid="44"/>
                                        </p:tgtEl>
                                        <p:attrNameLst>
                                          <p:attrName>fill.type</p:attrName>
                                        </p:attrNameLst>
                                      </p:cBhvr>
                                      <p:to>
                                        <p:strVal val="solid"/>
                                      </p:to>
                                    </p:set>
                                    <p:set>
                                      <p:cBhvr>
                                        <p:cTn id="81" dur="500" fill="hold"/>
                                        <p:tgtEl>
                                          <p:spTgt spid="44"/>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7"/>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44"/>
                                        </p:tgtEl>
                                      </p:cBhvr>
                                    </p:animEffect>
                                    <p:animScale>
                                      <p:cBhvr>
                                        <p:cTn id="86" dur="250" autoRev="1" fill="hold"/>
                                        <p:tgtEl>
                                          <p:spTgt spid="44"/>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54"/>
                                        </p:tgtEl>
                                      </p:cBhvr>
                                    </p:cmd>
                                  </p:childTnLst>
                                </p:cTn>
                              </p:par>
                            </p:childTnLst>
                          </p:cTn>
                        </p:par>
                      </p:childTnLst>
                    </p:cTn>
                  </p:par>
                </p:childTnLst>
              </p:cTn>
              <p:nextCondLst>
                <p:cond evt="onClick" delay="0">
                  <p:tgtEl>
                    <p:spTgt spid="44"/>
                  </p:tgtEl>
                </p:cond>
              </p:nextCondLst>
            </p:seq>
            <p:audio>
              <p:cMediaNode vol="80000">
                <p:cTn id="89" fill="hold" display="0">
                  <p:stCondLst>
                    <p:cond delay="indefinite"/>
                  </p:stCondLst>
                  <p:endCondLst>
                    <p:cond evt="onStopAudio" delay="0">
                      <p:tgtEl>
                        <p:sldTgt/>
                      </p:tgtEl>
                    </p:cond>
                  </p:endCondLst>
                </p:cTn>
                <p:tgtEl>
                  <p:spTgt spid="51"/>
                </p:tgtEl>
              </p:cMediaNode>
            </p:audio>
            <p:audio>
              <p:cMediaNode vol="80000">
                <p:cTn id="90" fill="hold" display="0">
                  <p:stCondLst>
                    <p:cond delay="indefinite"/>
                  </p:stCondLst>
                  <p:endCondLst>
                    <p:cond evt="onStopAudio" delay="0">
                      <p:tgtEl>
                        <p:sldTgt/>
                      </p:tgtEl>
                    </p:cond>
                  </p:endCondLst>
                </p:cTn>
                <p:tgtEl>
                  <p:spTgt spid="52"/>
                </p:tgtEl>
              </p:cMediaNode>
            </p:audio>
            <p:audio>
              <p:cMediaNode vol="80000">
                <p:cTn id="91" fill="hold" display="0">
                  <p:stCondLst>
                    <p:cond delay="indefinite"/>
                  </p:stCondLst>
                  <p:endCondLst>
                    <p:cond evt="onStopAudio" delay="0">
                      <p:tgtEl>
                        <p:sldTgt/>
                      </p:tgtEl>
                    </p:cond>
                  </p:endCondLst>
                </p:cTn>
                <p:tgtEl>
                  <p:spTgt spid="53"/>
                </p:tgtEl>
              </p:cMediaNode>
            </p:audio>
            <p:audio>
              <p:cMediaNode vol="80000">
                <p:cTn id="92" fill="hold" display="0">
                  <p:stCondLst>
                    <p:cond delay="indefinite"/>
                  </p:stCondLst>
                  <p:endCondLst>
                    <p:cond evt="onStopAudio" delay="0">
                      <p:tgtEl>
                        <p:sldTgt/>
                      </p:tgtEl>
                    </p:cond>
                  </p:endCondLst>
                </p:cTn>
                <p:tgtEl>
                  <p:spTgt spid="54"/>
                </p:tgtEl>
              </p:cMediaNode>
            </p:audio>
          </p:childTnLst>
        </p:cTn>
      </p:par>
    </p:tnLst>
    <p:bldLst>
      <p:bldP spid="5" grpId="0"/>
      <p:bldP spid="29" grpId="0"/>
      <p:bldP spid="41" grpId="0" animBg="1"/>
      <p:bldP spid="41" grpId="1" animBg="1"/>
      <p:bldP spid="42" grpId="0" animBg="1"/>
      <p:bldP spid="42" grpId="1" animBg="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38" name="TextBox 37">
            <a:extLst>
              <a:ext uri="{FF2B5EF4-FFF2-40B4-BE49-F238E27FC236}">
                <a16:creationId xmlns:a16="http://schemas.microsoft.com/office/drawing/2014/main" id="{F01BFC20-455B-4CED-8135-4EEC3E3CF7C5}"/>
              </a:ext>
            </a:extLst>
          </p:cNvPr>
          <p:cNvSpPr txBox="1"/>
          <p:nvPr/>
        </p:nvSpPr>
        <p:spPr>
          <a:xfrm>
            <a:off x="931326" y="445797"/>
            <a:ext cx="7911884" cy="850939"/>
          </a:xfrm>
          <a:prstGeom prst="rect">
            <a:avLst/>
          </a:prstGeom>
          <a:noFill/>
        </p:spPr>
        <p:txBody>
          <a:bodyPr wrap="square" rtlCol="0">
            <a:spAutoFit/>
          </a:bodyPr>
          <a:lstStyle/>
          <a:p>
            <a:pPr>
              <a:lnSpc>
                <a:spcPct val="130000"/>
              </a:lnSpc>
            </a:pPr>
            <a:r>
              <a:rPr lang="en-US" sz="2000" b="1" dirty="0" err="1">
                <a:latin typeface="+mn-lt"/>
              </a:rPr>
              <a:t>Câu</a:t>
            </a:r>
            <a:r>
              <a:rPr lang="en-US" sz="2000" b="1" dirty="0">
                <a:latin typeface="+mn-lt"/>
              </a:rPr>
              <a:t> 2. </a:t>
            </a:r>
            <a:r>
              <a:rPr lang="en-US" sz="2000" dirty="0" err="1">
                <a:latin typeface="+mn-lt"/>
              </a:rPr>
              <a:t>Tổng</a:t>
            </a:r>
            <a:r>
              <a:rPr lang="en-US" sz="2000" dirty="0">
                <a:latin typeface="+mn-lt"/>
              </a:rPr>
              <a:t> </a:t>
            </a:r>
            <a:r>
              <a:rPr lang="en-US" sz="2000" dirty="0" err="1">
                <a:latin typeface="+mn-lt"/>
              </a:rPr>
              <a:t>lượng</a:t>
            </a:r>
            <a:r>
              <a:rPr lang="en-US" sz="2000" dirty="0">
                <a:latin typeface="+mn-lt"/>
              </a:rPr>
              <a:t> </a:t>
            </a:r>
            <a:r>
              <a:rPr lang="en-US" sz="2000" dirty="0" err="1">
                <a:latin typeface="+mn-lt"/>
              </a:rPr>
              <a:t>mưa</a:t>
            </a:r>
            <a:r>
              <a:rPr lang="en-US" sz="2000" dirty="0">
                <a:latin typeface="+mn-lt"/>
              </a:rPr>
              <a:t> </a:t>
            </a:r>
            <a:r>
              <a:rPr lang="en-US" sz="2000" dirty="0" err="1">
                <a:latin typeface="+mn-lt"/>
              </a:rPr>
              <a:t>tại</a:t>
            </a:r>
            <a:r>
              <a:rPr lang="en-US" sz="2000" dirty="0">
                <a:latin typeface="+mn-lt"/>
              </a:rPr>
              <a:t> </a:t>
            </a:r>
            <a:r>
              <a:rPr lang="en-US" sz="2000" dirty="0" err="1">
                <a:latin typeface="+mn-lt"/>
              </a:rPr>
              <a:t>một</a:t>
            </a:r>
            <a:r>
              <a:rPr lang="en-US" sz="2000" dirty="0">
                <a:latin typeface="+mn-lt"/>
              </a:rPr>
              <a:t> </a:t>
            </a:r>
            <a:r>
              <a:rPr lang="en-US" sz="2000" dirty="0" err="1">
                <a:latin typeface="+mn-lt"/>
              </a:rPr>
              <a:t>thành</a:t>
            </a:r>
            <a:r>
              <a:rPr lang="en-US" sz="2000" dirty="0">
                <a:latin typeface="+mn-lt"/>
              </a:rPr>
              <a:t> </a:t>
            </a:r>
            <a:r>
              <a:rPr lang="en-US" sz="2000" dirty="0" err="1">
                <a:latin typeface="+mn-lt"/>
              </a:rPr>
              <a:t>phố</a:t>
            </a:r>
            <a:r>
              <a:rPr lang="en-US" sz="2000" dirty="0">
                <a:latin typeface="+mn-lt"/>
              </a:rPr>
              <a:t> </a:t>
            </a:r>
            <a:r>
              <a:rPr lang="en-US" sz="2000" dirty="0" err="1">
                <a:latin typeface="+mn-lt"/>
              </a:rPr>
              <a:t>trong</a:t>
            </a:r>
            <a:r>
              <a:rPr lang="en-US" sz="2000" dirty="0">
                <a:latin typeface="+mn-lt"/>
              </a:rPr>
              <a:t> </a:t>
            </a:r>
            <a:r>
              <a:rPr lang="en-US" sz="2000" dirty="0" err="1">
                <a:latin typeface="+mn-lt"/>
              </a:rPr>
              <a:t>một</a:t>
            </a:r>
            <a:r>
              <a:rPr lang="en-US" sz="2000" dirty="0">
                <a:latin typeface="+mn-lt"/>
              </a:rPr>
              <a:t> </a:t>
            </a:r>
            <a:r>
              <a:rPr lang="en-US" sz="2000" dirty="0" err="1">
                <a:latin typeface="+mn-lt"/>
              </a:rPr>
              <a:t>số</a:t>
            </a:r>
            <a:r>
              <a:rPr lang="en-US" sz="2000" dirty="0">
                <a:latin typeface="+mn-lt"/>
              </a:rPr>
              <a:t> </a:t>
            </a:r>
            <a:r>
              <a:rPr lang="en-US" sz="2000" dirty="0" err="1">
                <a:latin typeface="+mn-lt"/>
              </a:rPr>
              <a:t>năm</a:t>
            </a:r>
            <a:r>
              <a:rPr lang="en-US" sz="2000" dirty="0">
                <a:latin typeface="+mn-lt"/>
              </a:rPr>
              <a:t> </a:t>
            </a:r>
            <a:r>
              <a:rPr lang="en-US" sz="2000" dirty="0" err="1">
                <a:latin typeface="+mn-lt"/>
              </a:rPr>
              <a:t>của</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a:t>
            </a:r>
            <a:r>
              <a:rPr lang="en-US" sz="2000" dirty="0" err="1">
                <a:latin typeface="+mn-lt"/>
              </a:rPr>
              <a:t>sau</a:t>
            </a:r>
            <a:r>
              <a:rPr lang="en-US" sz="2000" dirty="0">
                <a:latin typeface="+mn-lt"/>
              </a:rPr>
              <a:t> </a:t>
            </a:r>
            <a:r>
              <a:rPr lang="en-US" sz="2000" dirty="0" err="1">
                <a:latin typeface="+mn-lt"/>
              </a:rPr>
              <a:t>là</a:t>
            </a:r>
            <a:r>
              <a:rPr lang="en-US" sz="2000" dirty="0">
                <a:latin typeface="+mn-lt"/>
              </a:rPr>
              <a:t>:</a:t>
            </a:r>
          </a:p>
        </p:txBody>
      </p:sp>
      <p:pic>
        <p:nvPicPr>
          <p:cNvPr id="40" name="Picture 39" descr="Icon&#10;&#10;Description automatically generated with medium confidence">
            <a:extLst>
              <a:ext uri="{FF2B5EF4-FFF2-40B4-BE49-F238E27FC236}">
                <a16:creationId xmlns:a16="http://schemas.microsoft.com/office/drawing/2014/main" id="{B3285E35-1C91-4098-85B9-7A0273E4671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2612" y="1355801"/>
            <a:ext cx="2337435" cy="1950720"/>
          </a:xfrm>
          <a:prstGeom prst="rect">
            <a:avLst/>
          </a:prstGeom>
          <a:noFill/>
          <a:ln>
            <a:noFill/>
          </a:ln>
        </p:spPr>
      </p:pic>
      <p:sp>
        <p:nvSpPr>
          <p:cNvPr id="41" name="Đáp án đúng">
            <a:extLst>
              <a:ext uri="{FF2B5EF4-FFF2-40B4-BE49-F238E27FC236}">
                <a16:creationId xmlns:a16="http://schemas.microsoft.com/office/drawing/2014/main" id="{0C1740F5-C7D5-48F9-925F-DB8A99216BAB}"/>
              </a:ext>
            </a:extLst>
          </p:cNvPr>
          <p:cNvSpPr/>
          <p:nvPr/>
        </p:nvSpPr>
        <p:spPr>
          <a:xfrm>
            <a:off x="1490261" y="411583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7139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F1514E07-FE28-4865-90B0-28BEA6D74FE1}"/>
              </a:ext>
            </a:extLst>
          </p:cNvPr>
          <p:cNvSpPr/>
          <p:nvPr/>
        </p:nvSpPr>
        <p:spPr>
          <a:xfrm>
            <a:off x="1462486" y="3298125"/>
            <a:ext cx="2180998"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cs typeface="Arial" panose="020B0604020202020204" pitchFamily="34" charset="0"/>
              </a:rPr>
              <a:t>A. </a:t>
            </a:r>
            <a:r>
              <a:rPr lang="nl-NL" sz="2000" dirty="0">
                <a:solidFill>
                  <a:schemeClr val="tx1"/>
                </a:solidFill>
              </a:rPr>
              <a:t>1 427,8 mm </a:t>
            </a:r>
            <a:endParaRPr lang="vi-VN" sz="2000" kern="1200" noProof="1">
              <a:solidFill>
                <a:schemeClr val="tx1"/>
              </a:solidFill>
              <a:cs typeface="Arial" panose="020B0604020202020204" pitchFamily="34" charset="0"/>
            </a:endParaRPr>
          </a:p>
        </p:txBody>
      </p:sp>
      <p:sp>
        <p:nvSpPr>
          <p:cNvPr id="43" name="Đáp án sai 2">
            <a:extLst>
              <a:ext uri="{FF2B5EF4-FFF2-40B4-BE49-F238E27FC236}">
                <a16:creationId xmlns:a16="http://schemas.microsoft.com/office/drawing/2014/main" id="{C60B90FC-46E5-4F83-AA63-CA567B606677}"/>
              </a:ext>
            </a:extLst>
          </p:cNvPr>
          <p:cNvSpPr/>
          <p:nvPr/>
        </p:nvSpPr>
        <p:spPr>
          <a:xfrm>
            <a:off x="5500518" y="336558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C. 1784,8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04D3D835-C4D9-4EC7-9D24-612DF0DAB5D7}"/>
              </a:ext>
            </a:extLst>
          </p:cNvPr>
          <p:cNvSpPr/>
          <p:nvPr/>
        </p:nvSpPr>
        <p:spPr>
          <a:xfrm>
            <a:off x="5441919" y="4149063"/>
            <a:ext cx="218099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D. Đáp án sai 3</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5" name="Correct sound effect and wrong sound effect (mp3cut.net)">
            <a:hlinkClick r:id="" action="ppaction://media"/>
            <a:extLst>
              <a:ext uri="{FF2B5EF4-FFF2-40B4-BE49-F238E27FC236}">
                <a16:creationId xmlns:a16="http://schemas.microsoft.com/office/drawing/2014/main" id="{5D0ED50C-B51E-4598-BD63-62DB261681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0" y="-1018067"/>
            <a:ext cx="365522" cy="365522"/>
          </a:xfrm>
          <a:prstGeom prst="rect">
            <a:avLst/>
          </a:prstGeom>
        </p:spPr>
      </p:pic>
      <p:pic>
        <p:nvPicPr>
          <p:cNvPr id="46" name="Picture 5">
            <a:extLst>
              <a:ext uri="{FF2B5EF4-FFF2-40B4-BE49-F238E27FC236}">
                <a16:creationId xmlns:a16="http://schemas.microsoft.com/office/drawing/2014/main" id="{A6E24CDF-1D28-42A1-9A19-8CA079308B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286916" y="3986898"/>
            <a:ext cx="639785" cy="556871"/>
          </a:xfrm>
          <a:prstGeom prst="rect">
            <a:avLst/>
          </a:prstGeom>
        </p:spPr>
      </p:pic>
      <p:pic>
        <p:nvPicPr>
          <p:cNvPr id="47" name="Picture 10">
            <a:extLst>
              <a:ext uri="{FF2B5EF4-FFF2-40B4-BE49-F238E27FC236}">
                <a16:creationId xmlns:a16="http://schemas.microsoft.com/office/drawing/2014/main" id="{8BD329C6-24E5-418C-97B9-6DF2ABC3D6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362718" y="3258701"/>
            <a:ext cx="637592" cy="568036"/>
          </a:xfrm>
          <a:prstGeom prst="rect">
            <a:avLst/>
          </a:prstGeom>
        </p:spPr>
      </p:pic>
      <p:pic>
        <p:nvPicPr>
          <p:cNvPr id="48" name="Picture 10">
            <a:extLst>
              <a:ext uri="{FF2B5EF4-FFF2-40B4-BE49-F238E27FC236}">
                <a16:creationId xmlns:a16="http://schemas.microsoft.com/office/drawing/2014/main" id="{23BBBDCF-CC8E-426D-B11D-D5EC89313A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64985" y="3975733"/>
            <a:ext cx="637592" cy="568036"/>
          </a:xfrm>
          <a:prstGeom prst="rect">
            <a:avLst/>
          </a:prstGeom>
        </p:spPr>
      </p:pic>
      <p:pic>
        <p:nvPicPr>
          <p:cNvPr id="49" name="Picture 10">
            <a:extLst>
              <a:ext uri="{FF2B5EF4-FFF2-40B4-BE49-F238E27FC236}">
                <a16:creationId xmlns:a16="http://schemas.microsoft.com/office/drawing/2014/main" id="{8BA3F9E8-DF22-4D38-90F1-B84735006B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442612" y="3258701"/>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E8CE1949-CE40-4442-9C40-1AEEF7A2F9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567147" y="-1018067"/>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Left)">
                                      <p:cBhvr>
                                        <p:cTn id="20" dur="500"/>
                                        <p:tgtEl>
                                          <p:spTgt spid="4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strips(downLeft)">
                                      <p:cBhvr>
                                        <p:cTn id="23" dur="500"/>
                                        <p:tgtEl>
                                          <p:spTgt spid="4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strips(down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1"/>
                                        </p:tgtEl>
                                        <p:attrNameLst>
                                          <p:attrName>fillcolor</p:attrName>
                                        </p:attrNameLst>
                                      </p:cBhvr>
                                      <p:to>
                                        <a:srgbClr val="92D05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45"/>
                                        </p:tgtEl>
                                      </p:cBhvr>
                                    </p:cmd>
                                  </p:childTnLst>
                                </p:cTn>
                              </p:par>
                              <p:par>
                                <p:cTn id="36" presetID="1" presetClass="entr" presetSubtype="0" fill="hold" nodeType="withEffect">
                                  <p:stCondLst>
                                    <p:cond delay="0"/>
                                  </p:stCondLst>
                                  <p:childTnLst>
                                    <p:set>
                                      <p:cBhvr>
                                        <p:cTn id="37" dur="1" fill="hold">
                                          <p:stCondLst>
                                            <p:cond delay="9"/>
                                          </p:stCondLst>
                                        </p:cTn>
                                        <p:tgtEl>
                                          <p:spTgt spid="46"/>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41"/>
                                        </p:tgtEl>
                                      </p:cBhvr>
                                    </p:animEffect>
                                    <p:animScale>
                                      <p:cBhvr>
                                        <p:cTn id="40"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2"/>
                                        </p:tgtEl>
                                        <p:attrNameLst>
                                          <p:attrName>fillcolor</p:attrName>
                                        </p:attrNameLst>
                                      </p:cBhvr>
                                      <p:to>
                                        <a:srgbClr val="D99694"/>
                                      </p:to>
                                    </p:animClr>
                                    <p:set>
                                      <p:cBhvr>
                                        <p:cTn id="46" dur="500" fill="hold"/>
                                        <p:tgtEl>
                                          <p:spTgt spid="42"/>
                                        </p:tgtEl>
                                        <p:attrNameLst>
                                          <p:attrName>fill.type</p:attrName>
                                        </p:attrNameLst>
                                      </p:cBhvr>
                                      <p:to>
                                        <p:strVal val="solid"/>
                                      </p:to>
                                    </p:set>
                                    <p:set>
                                      <p:cBhvr>
                                        <p:cTn id="47" dur="500" fill="hold"/>
                                        <p:tgtEl>
                                          <p:spTgt spid="4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0"/>
                                        </p:tgtEl>
                                      </p:cBhvr>
                                    </p:cmd>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6" presetClass="emph" presetSubtype="0" repeatCount="2000" fill="hold" grpId="1" nodeType="withEffect">
                                  <p:stCondLst>
                                    <p:cond delay="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43"/>
                                        </p:tgtEl>
                                        <p:attrNameLst>
                                          <p:attrName>fillcolor</p:attrName>
                                        </p:attrNameLst>
                                      </p:cBhvr>
                                      <p:to>
                                        <a:srgbClr val="D99694"/>
                                      </p:to>
                                    </p:animClr>
                                    <p:set>
                                      <p:cBhvr>
                                        <p:cTn id="60" dur="500" fill="hold"/>
                                        <p:tgtEl>
                                          <p:spTgt spid="43"/>
                                        </p:tgtEl>
                                        <p:attrNameLst>
                                          <p:attrName>fill.type</p:attrName>
                                        </p:attrNameLst>
                                      </p:cBhvr>
                                      <p:to>
                                        <p:strVal val="solid"/>
                                      </p:to>
                                    </p:set>
                                    <p:set>
                                      <p:cBhvr>
                                        <p:cTn id="61" dur="500" fill="hold"/>
                                        <p:tgtEl>
                                          <p:spTgt spid="43"/>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50"/>
                                        </p:tgtEl>
                                      </p:cBhvr>
                                    </p:cmd>
                                  </p:childTnLst>
                                </p:cTn>
                              </p:par>
                              <p:par>
                                <p:cTn id="64" presetID="1" presetClass="entr" presetSubtype="0" fill="hold" nodeType="withEffect">
                                  <p:stCondLst>
                                    <p:cond delay="0"/>
                                  </p:stCondLst>
                                  <p:childTnLst>
                                    <p:set>
                                      <p:cBhvr>
                                        <p:cTn id="65" dur="1" fill="hold">
                                          <p:stCondLst>
                                            <p:cond delay="9"/>
                                          </p:stCondLst>
                                        </p:cTn>
                                        <p:tgtEl>
                                          <p:spTgt spid="47"/>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43"/>
                                        </p:tgtEl>
                                      </p:cBhvr>
                                    </p:animEffect>
                                    <p:animScale>
                                      <p:cBhvr>
                                        <p:cTn id="68"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44"/>
                                        </p:tgtEl>
                                        <p:attrNameLst>
                                          <p:attrName>fillcolor</p:attrName>
                                        </p:attrNameLst>
                                      </p:cBhvr>
                                      <p:to>
                                        <a:srgbClr val="D99694"/>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50"/>
                                        </p:tgtEl>
                                      </p:cBhvr>
                                    </p:cmd>
                                  </p:childTnLst>
                                </p:cTn>
                              </p:par>
                              <p:par>
                                <p:cTn id="78" presetID="1" presetClass="entr" presetSubtype="0" fill="hold" nodeType="withEffect">
                                  <p:stCondLst>
                                    <p:cond delay="0"/>
                                  </p:stCondLst>
                                  <p:childTnLst>
                                    <p:set>
                                      <p:cBhvr>
                                        <p:cTn id="79" dur="1" fill="hold">
                                          <p:stCondLst>
                                            <p:cond delay="9"/>
                                          </p:stCondLst>
                                        </p:cTn>
                                        <p:tgtEl>
                                          <p:spTgt spid="48"/>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44"/>
                                        </p:tgtEl>
                                      </p:cBhvr>
                                    </p:animEffect>
                                    <p:animScale>
                                      <p:cBhvr>
                                        <p:cTn id="82"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3" fill="hold" display="0">
                  <p:stCondLst>
                    <p:cond delay="indefinite"/>
                  </p:stCondLst>
                  <p:endCondLst>
                    <p:cond evt="onStopAudio" delay="0">
                      <p:tgtEl>
                        <p:sldTgt/>
                      </p:tgtEl>
                    </p:cond>
                  </p:endCondLst>
                </p:cTn>
                <p:tgtEl>
                  <p:spTgt spid="45"/>
                </p:tgtEl>
              </p:cMediaNode>
            </p:audio>
            <p:audio>
              <p:cMediaNode vol="80000">
                <p:cTn id="84" fill="hold" display="0">
                  <p:stCondLst>
                    <p:cond delay="indefinite"/>
                  </p:stCondLst>
                  <p:endCondLst>
                    <p:cond evt="onStopAudio" delay="0">
                      <p:tgtEl>
                        <p:sldTgt/>
                      </p:tgtEl>
                    </p:cond>
                  </p:endCondLst>
                </p:cTn>
                <p:tgtEl>
                  <p:spTgt spid="50"/>
                </p:tgtEl>
              </p:cMediaNode>
            </p:audio>
          </p:childTnLst>
        </p:cTn>
      </p:par>
    </p:tnLst>
    <p:bldLst>
      <p:bldP spid="38" grpId="0"/>
      <p:bldP spid="41" grpId="0" animBg="1"/>
      <p:bldP spid="41" grpId="1" animBg="1"/>
      <p:bldP spid="42" grpId="0"/>
      <p:bldP spid="42" grpId="1"/>
      <p:bldP spid="43" grpId="0" animBg="1"/>
      <p:bldP spid="43"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grpSp>
        <p:nvGrpSpPr>
          <p:cNvPr id="2266" name="Google Shape;2266;p60"/>
          <p:cNvGrpSpPr/>
          <p:nvPr/>
        </p:nvGrpSpPr>
        <p:grpSpPr>
          <a:xfrm>
            <a:off x="288758" y="4292561"/>
            <a:ext cx="931326" cy="850939"/>
            <a:chOff x="356623" y="3279342"/>
            <a:chExt cx="1718434" cy="1603435"/>
          </a:xfrm>
        </p:grpSpPr>
        <p:grpSp>
          <p:nvGrpSpPr>
            <p:cNvPr id="2267" name="Google Shape;2267;p60"/>
            <p:cNvGrpSpPr/>
            <p:nvPr/>
          </p:nvGrpSpPr>
          <p:grpSpPr>
            <a:xfrm rot="-281382">
              <a:off x="413416" y="3328366"/>
              <a:ext cx="1258215" cy="1440777"/>
              <a:chOff x="1489450" y="4461250"/>
              <a:chExt cx="510525" cy="584600"/>
            </a:xfrm>
          </p:grpSpPr>
          <p:sp>
            <p:nvSpPr>
              <p:cNvPr id="2268" name="Google Shape;2268;p60"/>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0"/>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0"/>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0"/>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0"/>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0"/>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0"/>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0"/>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0"/>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0"/>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0"/>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0"/>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0"/>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60"/>
            <p:cNvSpPr/>
            <p:nvPr/>
          </p:nvSpPr>
          <p:spPr>
            <a:xfrm>
              <a:off x="1647418" y="4437568"/>
              <a:ext cx="427640" cy="44520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id="{C737C575-412E-451C-A927-4B1D8E05211D}"/>
              </a:ext>
            </a:extLst>
          </p:cNvPr>
          <p:cNvSpPr txBox="1"/>
          <p:nvPr/>
        </p:nvSpPr>
        <p:spPr>
          <a:xfrm>
            <a:off x="515075" y="574501"/>
            <a:ext cx="7974170" cy="775084"/>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3.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id="{81283EBA-AA83-475C-8230-CF9D2DF6B88C}"/>
              </a:ext>
            </a:extLst>
          </p:cNvPr>
          <p:cNvPicPr/>
          <p:nvPr/>
        </p:nvPicPr>
        <p:blipFill>
          <a:blip r:embed="rId3"/>
          <a:stretch>
            <a:fillRect/>
          </a:stretch>
        </p:blipFill>
        <p:spPr>
          <a:xfrm>
            <a:off x="262636" y="1861568"/>
            <a:ext cx="2810510" cy="2072640"/>
          </a:xfrm>
          <a:prstGeom prst="rect">
            <a:avLst/>
          </a:prstGeom>
        </p:spPr>
      </p:pic>
      <p:graphicFrame>
        <p:nvGraphicFramePr>
          <p:cNvPr id="15" name="Table 14">
            <a:extLst>
              <a:ext uri="{FF2B5EF4-FFF2-40B4-BE49-F238E27FC236}">
                <a16:creationId xmlns:a16="http://schemas.microsoft.com/office/drawing/2014/main" id="{2DD79CE3-9017-4365-A3FF-78D41BBB825E}"/>
              </a:ext>
            </a:extLst>
          </p:cNvPr>
          <p:cNvGraphicFramePr>
            <a:graphicFrameLocks noGrp="1"/>
          </p:cNvGraphicFramePr>
          <p:nvPr>
            <p:extLst>
              <p:ext uri="{D42A27DB-BD31-4B8C-83A1-F6EECF244321}">
                <p14:modId xmlns:p14="http://schemas.microsoft.com/office/powerpoint/2010/main" val="3442544612"/>
              </p:ext>
            </p:extLst>
          </p:nvPr>
        </p:nvGraphicFramePr>
        <p:xfrm>
          <a:off x="3188448" y="1794772"/>
          <a:ext cx="5666130" cy="2974659"/>
        </p:xfrm>
        <a:graphic>
          <a:graphicData uri="http://schemas.openxmlformats.org/drawingml/2006/table">
            <a:tbl>
              <a:tblPr firstRow="1" firstCol="1" bandRow="1">
                <a:tableStyleId>{9C1ECB6E-2192-49A8-8D7E-392407DBB135}</a:tableStyleId>
              </a:tblPr>
              <a:tblGrid>
                <a:gridCol w="3560186">
                  <a:extLst>
                    <a:ext uri="{9D8B030D-6E8A-4147-A177-3AD203B41FA5}">
                      <a16:colId xmlns:a16="http://schemas.microsoft.com/office/drawing/2014/main" val="2456577654"/>
                    </a:ext>
                  </a:extLst>
                </a:gridCol>
                <a:gridCol w="1068998">
                  <a:extLst>
                    <a:ext uri="{9D8B030D-6E8A-4147-A177-3AD203B41FA5}">
                      <a16:colId xmlns:a16="http://schemas.microsoft.com/office/drawing/2014/main" val="674139855"/>
                    </a:ext>
                  </a:extLst>
                </a:gridCol>
                <a:gridCol w="1036946">
                  <a:extLst>
                    <a:ext uri="{9D8B030D-6E8A-4147-A177-3AD203B41FA5}">
                      <a16:colId xmlns:a16="http://schemas.microsoft.com/office/drawing/2014/main" val="4072379849"/>
                    </a:ext>
                  </a:extLst>
                </a:gridCol>
              </a:tblGrid>
              <a:tr h="311144">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Đúng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Sai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03109"/>
                  </a:ext>
                </a:extLst>
              </a:tr>
              <a:tr h="311144">
                <a:tc>
                  <a:txBody>
                    <a:bodyPr/>
                    <a:lstStyle/>
                    <a:p>
                      <a:pPr marL="0" marR="0" algn="just">
                        <a:lnSpc>
                          <a:spcPct val="150000"/>
                        </a:lnSpc>
                        <a:spcBef>
                          <a:spcPts val="600"/>
                        </a:spcBef>
                        <a:spcAft>
                          <a:spcPts val="0"/>
                        </a:spcAft>
                      </a:pPr>
                      <a:r>
                        <a:rPr lang="en-US" sz="1600" dirty="0" err="1">
                          <a:effectLst/>
                        </a:rPr>
                        <a:t>Tháng</a:t>
                      </a:r>
                      <a:r>
                        <a:rPr lang="en-US" sz="1600" dirty="0">
                          <a:effectLst/>
                        </a:rPr>
                        <a:t> 9 </a:t>
                      </a:r>
                      <a:r>
                        <a:rPr lang="en-US" sz="1600" dirty="0" err="1">
                          <a:effectLst/>
                        </a:rPr>
                        <a:t>có</a:t>
                      </a:r>
                      <a:r>
                        <a:rPr lang="en-US" sz="1600" dirty="0">
                          <a:effectLst/>
                        </a:rPr>
                        <a:t> </a:t>
                      </a:r>
                      <a:r>
                        <a:rPr lang="en-US" sz="1600" dirty="0" err="1">
                          <a:effectLst/>
                        </a:rPr>
                        <a:t>số</a:t>
                      </a:r>
                      <a:r>
                        <a:rPr lang="en-US" sz="1600" dirty="0">
                          <a:effectLst/>
                        </a:rPr>
                        <a:t> </a:t>
                      </a:r>
                      <a:r>
                        <a:rPr lang="en-US" sz="1600" dirty="0" err="1">
                          <a:effectLst/>
                        </a:rPr>
                        <a:t>ngày</a:t>
                      </a:r>
                      <a:r>
                        <a:rPr lang="en-US" sz="1600" dirty="0">
                          <a:effectLst/>
                        </a:rPr>
                        <a:t> </a:t>
                      </a:r>
                      <a:r>
                        <a:rPr lang="en-US" sz="1600" dirty="0" err="1">
                          <a:effectLst/>
                        </a:rPr>
                        <a:t>mưa</a:t>
                      </a:r>
                      <a:r>
                        <a:rPr lang="en-US" sz="1600" dirty="0">
                          <a:effectLst/>
                        </a:rPr>
                        <a:t> </a:t>
                      </a:r>
                      <a:r>
                        <a:rPr lang="en-US" sz="1600" dirty="0" err="1">
                          <a:effectLst/>
                        </a:rPr>
                        <a:t>ít</a:t>
                      </a:r>
                      <a:r>
                        <a:rPr lang="en-US" sz="1600" dirty="0">
                          <a:effectLst/>
                        </a:rPr>
                        <a:t> </a:t>
                      </a:r>
                      <a:r>
                        <a:rPr lang="en-US" sz="1600" dirty="0" err="1">
                          <a:effectLst/>
                        </a:rPr>
                        <a:t>nhất</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14734"/>
                  </a:ext>
                </a:extLst>
              </a:tr>
              <a:tr h="634684">
                <a:tc>
                  <a:txBody>
                    <a:bodyPr/>
                    <a:lstStyle/>
                    <a:p>
                      <a:pPr marL="0" marR="0" algn="just">
                        <a:lnSpc>
                          <a:spcPct val="150000"/>
                        </a:lnSpc>
                        <a:spcBef>
                          <a:spcPts val="600"/>
                        </a:spcBef>
                        <a:spcAft>
                          <a:spcPts val="0"/>
                        </a:spcAft>
                      </a:pPr>
                      <a:r>
                        <a:rPr lang="en-US" sz="1600" dirty="0" err="1">
                          <a:effectLst/>
                        </a:rPr>
                        <a:t>Trong</a:t>
                      </a:r>
                      <a:r>
                        <a:rPr lang="en-US" sz="1600" dirty="0">
                          <a:effectLst/>
                        </a:rPr>
                        <a:t> </a:t>
                      </a:r>
                      <a:r>
                        <a:rPr lang="en-US" sz="1600" dirty="0" err="1">
                          <a:effectLst/>
                        </a:rPr>
                        <a:t>tháng</a:t>
                      </a:r>
                      <a:r>
                        <a:rPr lang="en-US" sz="1600" dirty="0">
                          <a:effectLst/>
                        </a:rPr>
                        <a:t> 9/2021 </a:t>
                      </a:r>
                      <a:r>
                        <a:rPr lang="en-US" sz="1600" dirty="0" err="1">
                          <a:effectLst/>
                        </a:rPr>
                        <a:t>có</a:t>
                      </a:r>
                      <a:r>
                        <a:rPr lang="en-US" sz="1600" dirty="0">
                          <a:effectLst/>
                        </a:rPr>
                        <a:t> 12 </a:t>
                      </a:r>
                      <a:r>
                        <a:rPr lang="en-US" sz="1600" dirty="0" err="1">
                          <a:effectLst/>
                        </a:rPr>
                        <a:t>ngày</a:t>
                      </a:r>
                      <a:r>
                        <a:rPr lang="en-US" sz="1600" dirty="0">
                          <a:effectLst/>
                        </a:rPr>
                        <a:t> </a:t>
                      </a:r>
                      <a:r>
                        <a:rPr lang="en-US" sz="1600" dirty="0" err="1">
                          <a:effectLst/>
                        </a:rPr>
                        <a:t>mưa</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021160"/>
                  </a:ext>
                </a:extLst>
              </a:tr>
              <a:tr h="311144">
                <a:tc>
                  <a:txBody>
                    <a:bodyPr/>
                    <a:lstStyle/>
                    <a:p>
                      <a:pPr marL="0" marR="0" algn="just">
                        <a:lnSpc>
                          <a:spcPct val="150000"/>
                        </a:lnSpc>
                        <a:spcBef>
                          <a:spcPts val="600"/>
                        </a:spcBef>
                        <a:spcAft>
                          <a:spcPts val="0"/>
                        </a:spcAft>
                      </a:pPr>
                      <a:r>
                        <a:rPr lang="en-US" sz="1600">
                          <a:effectLst/>
                        </a:rPr>
                        <a:t>Tháng 8 có số ngày mưa lớn nhất.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40582"/>
                  </a:ext>
                </a:extLst>
              </a:tr>
              <a:tr h="664912">
                <a:tc>
                  <a:txBody>
                    <a:bodyPr/>
                    <a:lstStyle/>
                    <a:p>
                      <a:pPr marL="0" marR="0" algn="just">
                        <a:lnSpc>
                          <a:spcPct val="150000"/>
                        </a:lnSpc>
                        <a:spcBef>
                          <a:spcPts val="600"/>
                        </a:spcBef>
                        <a:spcAft>
                          <a:spcPts val="0"/>
                        </a:spcAft>
                      </a:pPr>
                      <a:r>
                        <a:rPr lang="en-US" sz="1600">
                          <a:effectLst/>
                        </a:rPr>
                        <a:t>Tháng 8 có số ngày mưa nhiều hơn tháng 10 là 10 ngày.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433064"/>
                  </a:ext>
                </a:extLst>
              </a:tr>
              <a:tr h="634684">
                <a:tc>
                  <a:txBody>
                    <a:bodyPr/>
                    <a:lstStyle/>
                    <a:p>
                      <a:pPr marL="0" marR="0" algn="just">
                        <a:lnSpc>
                          <a:spcPct val="150000"/>
                        </a:lnSpc>
                        <a:spcBef>
                          <a:spcPts val="600"/>
                        </a:spcBef>
                        <a:spcAft>
                          <a:spcPts val="0"/>
                        </a:spcAft>
                      </a:pPr>
                      <a:r>
                        <a:rPr lang="en-US" sz="1600">
                          <a:effectLst/>
                        </a:rPr>
                        <a:t>Trong tháng 10/2021 có 17 ngày mưa.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29552"/>
                  </a:ext>
                </a:extLst>
              </a:tr>
            </a:tbl>
          </a:graphicData>
        </a:graphic>
      </p:graphicFrame>
      <p:sp>
        <p:nvSpPr>
          <p:cNvPr id="16" name="Rectangle 1">
            <a:extLst>
              <a:ext uri="{FF2B5EF4-FFF2-40B4-BE49-F238E27FC236}">
                <a16:creationId xmlns:a16="http://schemas.microsoft.com/office/drawing/2014/main"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4" name="TextBox 3">
                <a:extLst>
                  <a:ext uri="{FF2B5EF4-FFF2-40B4-BE49-F238E27FC236}">
                    <a16:creationId xmlns:a16="http://schemas.microsoft.com/office/drawing/2014/main"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76B8655-2FA5-4897-A6B9-253E3D2587AC}"/>
                  </a:ext>
                </a:extLst>
              </p:cNvPr>
              <p:cNvSpPr txBox="1"/>
              <p:nvPr/>
            </p:nvSpPr>
            <p:spPr>
              <a:xfrm>
                <a:off x="7015501" y="2604647"/>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29" name="TextBox 28">
                <a:extLst>
                  <a:ext uri="{FF2B5EF4-FFF2-40B4-BE49-F238E27FC236}">
                    <a16:creationId xmlns:a16="http://schemas.microsoft.com/office/drawing/2014/main" id="{A76B8655-2FA5-4897-A6B9-253E3D2587AC}"/>
                  </a:ext>
                </a:extLst>
              </p:cNvPr>
              <p:cNvSpPr txBox="1">
                <a:spLocks noRot="1" noChangeAspect="1" noMove="1" noResize="1" noEditPoints="1" noAdjustHandles="1" noChangeArrowheads="1" noChangeShapeType="1" noTextEdit="1"/>
              </p:cNvSpPr>
              <p:nvPr/>
            </p:nvSpPr>
            <p:spPr>
              <a:xfrm>
                <a:off x="7015501" y="2604647"/>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B76CF7D-CCC2-4174-8028-AB86933D9ED9}"/>
                  </a:ext>
                </a:extLst>
              </p:cNvPr>
              <p:cNvSpPr txBox="1"/>
              <p:nvPr/>
            </p:nvSpPr>
            <p:spPr>
              <a:xfrm>
                <a:off x="7015502" y="3070972"/>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0" name="TextBox 29">
                <a:extLst>
                  <a:ext uri="{FF2B5EF4-FFF2-40B4-BE49-F238E27FC236}">
                    <a16:creationId xmlns:a16="http://schemas.microsoft.com/office/drawing/2014/main" id="{FB76CF7D-CCC2-4174-8028-AB86933D9ED9}"/>
                  </a:ext>
                </a:extLst>
              </p:cNvPr>
              <p:cNvSpPr txBox="1">
                <a:spLocks noRot="1" noChangeAspect="1" noMove="1" noResize="1" noEditPoints="1" noAdjustHandles="1" noChangeArrowheads="1" noChangeShapeType="1" noTextEdit="1"/>
              </p:cNvSpPr>
              <p:nvPr/>
            </p:nvSpPr>
            <p:spPr>
              <a:xfrm>
                <a:off x="7015502" y="3070972"/>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B91E920-2008-4521-B354-DE8930680AF9}"/>
                  </a:ext>
                </a:extLst>
              </p:cNvPr>
              <p:cNvSpPr txBox="1"/>
              <p:nvPr/>
            </p:nvSpPr>
            <p:spPr>
              <a:xfrm>
                <a:off x="7015501" y="361242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1" name="TextBox 30">
                <a:extLst>
                  <a:ext uri="{FF2B5EF4-FFF2-40B4-BE49-F238E27FC236}">
                    <a16:creationId xmlns:a16="http://schemas.microsoft.com/office/drawing/2014/main" id="{EB91E920-2008-4521-B354-DE8930680AF9}"/>
                  </a:ext>
                </a:extLst>
              </p:cNvPr>
              <p:cNvSpPr txBox="1">
                <a:spLocks noRot="1" noChangeAspect="1" noMove="1" noResize="1" noEditPoints="1" noAdjustHandles="1" noChangeArrowheads="1" noChangeShapeType="1" noTextEdit="1"/>
              </p:cNvSpPr>
              <p:nvPr/>
            </p:nvSpPr>
            <p:spPr>
              <a:xfrm>
                <a:off x="7015501" y="3612424"/>
                <a:ext cx="412587"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EB60BA2-126C-44CB-983B-2A602704AD5E}"/>
                  </a:ext>
                </a:extLst>
              </p:cNvPr>
              <p:cNvSpPr txBox="1"/>
              <p:nvPr/>
            </p:nvSpPr>
            <p:spPr>
              <a:xfrm>
                <a:off x="8086568" y="4241118"/>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2" name="TextBox 31">
                <a:extLst>
                  <a:ext uri="{FF2B5EF4-FFF2-40B4-BE49-F238E27FC236}">
                    <a16:creationId xmlns:a16="http://schemas.microsoft.com/office/drawing/2014/main" id="{DEB60BA2-126C-44CB-983B-2A602704AD5E}"/>
                  </a:ext>
                </a:extLst>
              </p:cNvPr>
              <p:cNvSpPr txBox="1">
                <a:spLocks noRot="1" noChangeAspect="1" noMove="1" noResize="1" noEditPoints="1" noAdjustHandles="1" noChangeArrowheads="1" noChangeShapeType="1" noTextEdit="1"/>
              </p:cNvSpPr>
              <p:nvPr/>
            </p:nvSpPr>
            <p:spPr>
              <a:xfrm>
                <a:off x="8086568" y="4241118"/>
                <a:ext cx="412587" cy="307777"/>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45130-3901-494E-BFBA-12F26F6A60E5}"/>
              </a:ext>
            </a:extLst>
          </p:cNvPr>
          <p:cNvSpPr txBox="1"/>
          <p:nvPr/>
        </p:nvSpPr>
        <p:spPr>
          <a:xfrm>
            <a:off x="539334" y="525414"/>
            <a:ext cx="8345022"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4.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môn</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id="{CBFE9B88-ABCC-4A39-819C-833ED07B1B26}"/>
              </a:ext>
            </a:extLst>
          </p:cNvPr>
          <p:cNvSpPr/>
          <p:nvPr/>
        </p:nvSpPr>
        <p:spPr>
          <a:xfrm>
            <a:off x="1232507" y="335323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82915E24-2096-4F1D-8292-157606C11A21}"/>
              </a:ext>
            </a:extLst>
          </p:cNvPr>
          <p:cNvSpPr/>
          <p:nvPr/>
        </p:nvSpPr>
        <p:spPr>
          <a:xfrm>
            <a:off x="1232508" y="408628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571F9C7B-F232-4376-A3A5-DF2F3A23DB9C}"/>
              </a:ext>
            </a:extLst>
          </p:cNvPr>
          <p:cNvSpPr/>
          <p:nvPr/>
        </p:nvSpPr>
        <p:spPr>
          <a:xfrm>
            <a:off x="5211300" y="334290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59E9713A-E7D4-494E-AB28-C7D12A36D8AC}"/>
              </a:ext>
            </a:extLst>
          </p:cNvPr>
          <p:cNvSpPr/>
          <p:nvPr/>
        </p:nvSpPr>
        <p:spPr>
          <a:xfrm>
            <a:off x="5211300" y="409147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556D839E-CA27-49D2-B0CA-ABAB06EBA5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82459" y="3167429"/>
            <a:ext cx="639785" cy="556871"/>
          </a:xfrm>
          <a:prstGeom prst="rect">
            <a:avLst/>
          </a:prstGeom>
        </p:spPr>
      </p:pic>
      <p:pic>
        <p:nvPicPr>
          <p:cNvPr id="11" name="Picture 10">
            <a:extLst>
              <a:ext uri="{FF2B5EF4-FFF2-40B4-BE49-F238E27FC236}">
                <a16:creationId xmlns:a16="http://schemas.microsoft.com/office/drawing/2014/main" id="{D823C8FD-DF17-4A24-B744-4563EBF5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86335" y="3263926"/>
            <a:ext cx="637592" cy="568036"/>
          </a:xfrm>
          <a:prstGeom prst="rect">
            <a:avLst/>
          </a:prstGeom>
        </p:spPr>
      </p:pic>
      <p:pic>
        <p:nvPicPr>
          <p:cNvPr id="12" name="Picture 10">
            <a:extLst>
              <a:ext uri="{FF2B5EF4-FFF2-40B4-BE49-F238E27FC236}">
                <a16:creationId xmlns:a16="http://schemas.microsoft.com/office/drawing/2014/main" id="{CADF495D-A3BA-4289-B35B-88B41933F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67456" y="3993343"/>
            <a:ext cx="637592" cy="568036"/>
          </a:xfrm>
          <a:prstGeom prst="rect">
            <a:avLst/>
          </a:prstGeom>
        </p:spPr>
      </p:pic>
      <p:pic>
        <p:nvPicPr>
          <p:cNvPr id="13" name="Picture 10">
            <a:extLst>
              <a:ext uri="{FF2B5EF4-FFF2-40B4-BE49-F238E27FC236}">
                <a16:creationId xmlns:a16="http://schemas.microsoft.com/office/drawing/2014/main" id="{99CE6BAF-5778-427D-83AF-444121007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71744" y="4115422"/>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id="{3ED25D91-F14B-4EDE-9CCB-450EE0D9A4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5DBF26FC-1847-4B1C-B413-F3E0BFD546D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0B2FC551-D3E2-4470-A6FD-BFB96BA9E2C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id="{70083FDE-238C-4995-AB4B-BEF932365EF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9" name="Picture 18" descr="Chart, bar chart&#10;&#10;Description automatically generated">
            <a:extLst>
              <a:ext uri="{FF2B5EF4-FFF2-40B4-BE49-F238E27FC236}">
                <a16:creationId xmlns:a16="http://schemas.microsoft.com/office/drawing/2014/main" id="{F684062B-D404-4F55-A0C4-8D880D298557}"/>
              </a:ext>
            </a:extLst>
          </p:cNvPr>
          <p:cNvPicPr/>
          <p:nvPr/>
        </p:nvPicPr>
        <p:blipFill>
          <a:blip r:embed="rId11">
            <a:clrChange>
              <a:clrFrom>
                <a:srgbClr val="FFFFFF"/>
              </a:clrFrom>
              <a:clrTo>
                <a:srgbClr val="FFFFFF">
                  <a:alpha val="0"/>
                </a:srgbClr>
              </a:clrTo>
            </a:clrChange>
          </a:blip>
          <a:stretch>
            <a:fillRect/>
          </a:stretch>
        </p:blipFill>
        <p:spPr>
          <a:xfrm>
            <a:off x="594567" y="1373767"/>
            <a:ext cx="3401361" cy="1906200"/>
          </a:xfrm>
          <a:prstGeom prst="rect">
            <a:avLst/>
          </a:prstGeom>
        </p:spPr>
      </p:pic>
    </p:spTree>
    <p:extLst>
      <p:ext uri="{BB962C8B-B14F-4D97-AF65-F5344CB8AC3E}">
        <p14:creationId xmlns:p14="http://schemas.microsoft.com/office/powerpoint/2010/main"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67B70-DBCD-41A4-8A4F-8CF490DE738A}"/>
              </a:ext>
            </a:extLst>
          </p:cNvPr>
          <p:cNvSpPr txBox="1"/>
          <p:nvPr/>
        </p:nvSpPr>
        <p:spPr>
          <a:xfrm>
            <a:off x="626420" y="462821"/>
            <a:ext cx="8345022" cy="872034"/>
          </a:xfrm>
          <a:prstGeom prst="rect">
            <a:avLst/>
          </a:prstGeom>
          <a:noFill/>
        </p:spPr>
        <p:txBody>
          <a:bodyPr wrap="square" rtlCol="0">
            <a:spAutoFit/>
          </a:bodyPr>
          <a:lstStyle/>
          <a:p>
            <a:pPr lvl="0">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5.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345703AD-1806-488A-B5CE-58FDD3FBF5FA}"/>
              </a:ext>
            </a:extLst>
          </p:cNvPr>
          <p:cNvSpPr txBox="1"/>
          <p:nvPr/>
        </p:nvSpPr>
        <p:spPr>
          <a:xfrm>
            <a:off x="1401696" y="3009957"/>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id="{FF0552F2-E4DB-47E1-BAF7-1F415F703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id="{1830C81C-2C2C-4A15-8351-BCA787BF44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id="{0034A283-0BFC-4941-8DBB-CFD948789C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id="{8EAEDD9B-0208-40A8-A37A-B3E9D63808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id="{D97450B7-208A-40EE-A12B-F120C6E9BB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69F996BE-0D27-4617-A0AD-FA3CBFB6673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919C31C7-B93C-4B7B-B7E2-41B9554FBB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2FFA12E3-B4EE-4905-8632-0B7EE84A491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id="{59B4947B-13FA-4E51-8E83-3F28DA9CF7C7}"/>
              </a:ext>
            </a:extLst>
          </p:cNvPr>
          <p:cNvPicPr/>
          <p:nvPr/>
        </p:nvPicPr>
        <p:blipFill>
          <a:blip r:embed="rId11">
            <a:clrChange>
              <a:clrFrom>
                <a:srgbClr val="FFFFFF"/>
              </a:clrFrom>
              <a:clrTo>
                <a:srgbClr val="FFFFFF">
                  <a:alpha val="0"/>
                </a:srgbClr>
              </a:clrTo>
            </a:clrChange>
          </a:blip>
          <a:stretch>
            <a:fillRect/>
          </a:stretch>
        </p:blipFill>
        <p:spPr>
          <a:xfrm>
            <a:off x="3717388" y="960845"/>
            <a:ext cx="3371442" cy="2147655"/>
          </a:xfrm>
          <a:prstGeom prst="rect">
            <a:avLst/>
          </a:prstGeom>
        </p:spPr>
      </p:pic>
    </p:spTree>
    <p:extLst>
      <p:ext uri="{BB962C8B-B14F-4D97-AF65-F5344CB8AC3E}">
        <p14:creationId xmlns:p14="http://schemas.microsoft.com/office/powerpoint/2010/main"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audio>
              <p:cMediaNode vol="80000">
                <p:cTn id="89" fill="hold" display="0">
                  <p:stCondLst>
                    <p:cond delay="indefinite"/>
                  </p:stCondLst>
                  <p:endCondLst>
                    <p:cond evt="onStopAudio" delay="0">
                      <p:tgtEl>
                        <p:sldTgt/>
                      </p:tgtEl>
                    </p:cond>
                  </p:endCondLst>
                </p:cTn>
                <p:tgtEl>
                  <p:spTgt spid="12"/>
                </p:tgtEl>
              </p:cMediaNode>
            </p:audio>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4"/>
                </p:tgtEl>
              </p:cMediaNode>
            </p:audio>
            <p:audio>
              <p:cMediaNode vol="80000">
                <p:cTn id="92" fill="hold" display="0">
                  <p:stCondLst>
                    <p:cond delay="indefinite"/>
                  </p:stCondLst>
                  <p:endCondLst>
                    <p:cond evt="onStopAudio" delay="0">
                      <p:tgtEl>
                        <p:sldTgt/>
                      </p:tgtEl>
                    </p:cond>
                  </p:endCondLst>
                </p:cTn>
                <p:tgtEl>
                  <p:spTgt spid="15"/>
                </p:tgtEl>
              </p:cMediaNode>
            </p:audi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3762508" y="2090497"/>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id="{22A56413-9ADE-42DF-91EA-60AC9ACCD2F3}"/>
              </a:ext>
            </a:extLst>
          </p:cNvPr>
          <p:cNvGraphicFramePr>
            <a:graphicFrameLocks noGrp="1"/>
          </p:cNvGraphicFramePr>
          <p:nvPr>
            <p:extLst>
              <p:ext uri="{D42A27DB-BD31-4B8C-83A1-F6EECF244321}">
                <p14:modId xmlns:p14="http://schemas.microsoft.com/office/powerpoint/2010/main"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val="788044797"/>
                    </a:ext>
                  </a:extLst>
                </a:gridCol>
                <a:gridCol w="1064986">
                  <a:extLst>
                    <a:ext uri="{9D8B030D-6E8A-4147-A177-3AD203B41FA5}">
                      <a16:colId xmlns:a16="http://schemas.microsoft.com/office/drawing/2014/main" val="2485311743"/>
                    </a:ext>
                  </a:extLst>
                </a:gridCol>
                <a:gridCol w="1064986">
                  <a:extLst>
                    <a:ext uri="{9D8B030D-6E8A-4147-A177-3AD203B41FA5}">
                      <a16:colId xmlns:a16="http://schemas.microsoft.com/office/drawing/2014/main" val="864999228"/>
                    </a:ext>
                  </a:extLst>
                </a:gridCol>
                <a:gridCol w="1064986">
                  <a:extLst>
                    <a:ext uri="{9D8B030D-6E8A-4147-A177-3AD203B41FA5}">
                      <a16:colId xmlns:a16="http://schemas.microsoft.com/office/drawing/2014/main" val="2725341065"/>
                    </a:ext>
                  </a:extLst>
                </a:gridCol>
                <a:gridCol w="1064986">
                  <a:extLst>
                    <a:ext uri="{9D8B030D-6E8A-4147-A177-3AD203B41FA5}">
                      <a16:colId xmlns:a16="http://schemas.microsoft.com/office/drawing/2014/main" val="2215118649"/>
                    </a:ext>
                  </a:extLst>
                </a:gridCol>
                <a:gridCol w="1064986">
                  <a:extLst>
                    <a:ext uri="{9D8B030D-6E8A-4147-A177-3AD203B41FA5}">
                      <a16:colId xmlns:a16="http://schemas.microsoft.com/office/drawing/2014/main" val="2423121455"/>
                    </a:ext>
                  </a:extLst>
                </a:gridCol>
                <a:gridCol w="1064986">
                  <a:extLst>
                    <a:ext uri="{9D8B030D-6E8A-4147-A177-3AD203B41FA5}">
                      <a16:colId xmlns:a16="http://schemas.microsoft.com/office/drawing/2014/main"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704115"/>
                  </a:ext>
                </a:extLst>
              </a:tr>
            </a:tbl>
          </a:graphicData>
        </a:graphic>
      </p:graphicFrame>
      <p:sp>
        <p:nvSpPr>
          <p:cNvPr id="24" name="TextBox 23">
            <a:extLst>
              <a:ext uri="{FF2B5EF4-FFF2-40B4-BE49-F238E27FC236}">
                <a16:creationId xmlns:a16="http://schemas.microsoft.com/office/drawing/2014/main"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id="{697120FA-E6F4-4336-B93D-16203729EB80}"/>
              </a:ext>
            </a:extLst>
          </p:cNvPr>
          <p:cNvGraphicFramePr>
            <a:graphicFrameLocks noGrp="1"/>
          </p:cNvGraphicFramePr>
          <p:nvPr>
            <p:extLst>
              <p:ext uri="{D42A27DB-BD31-4B8C-83A1-F6EECF244321}">
                <p14:modId xmlns:p14="http://schemas.microsoft.com/office/powerpoint/2010/main" val="1879737318"/>
              </p:ext>
            </p:extLst>
          </p:nvPr>
        </p:nvGraphicFramePr>
        <p:xfrm>
          <a:off x="954316" y="3281193"/>
          <a:ext cx="7574867" cy="1261364"/>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val="1560744159"/>
                    </a:ext>
                  </a:extLst>
                </a:gridCol>
                <a:gridCol w="945178">
                  <a:extLst>
                    <a:ext uri="{9D8B030D-6E8A-4147-A177-3AD203B41FA5}">
                      <a16:colId xmlns:a16="http://schemas.microsoft.com/office/drawing/2014/main" val="3178658739"/>
                    </a:ext>
                  </a:extLst>
                </a:gridCol>
                <a:gridCol w="946018">
                  <a:extLst>
                    <a:ext uri="{9D8B030D-6E8A-4147-A177-3AD203B41FA5}">
                      <a16:colId xmlns:a16="http://schemas.microsoft.com/office/drawing/2014/main" val="3893395129"/>
                    </a:ext>
                  </a:extLst>
                </a:gridCol>
                <a:gridCol w="945178">
                  <a:extLst>
                    <a:ext uri="{9D8B030D-6E8A-4147-A177-3AD203B41FA5}">
                      <a16:colId xmlns:a16="http://schemas.microsoft.com/office/drawing/2014/main" val="3353714460"/>
                    </a:ext>
                  </a:extLst>
                </a:gridCol>
                <a:gridCol w="946018">
                  <a:extLst>
                    <a:ext uri="{9D8B030D-6E8A-4147-A177-3AD203B41FA5}">
                      <a16:colId xmlns:a16="http://schemas.microsoft.com/office/drawing/2014/main" val="2882645561"/>
                    </a:ext>
                  </a:extLst>
                </a:gridCol>
                <a:gridCol w="945178">
                  <a:extLst>
                    <a:ext uri="{9D8B030D-6E8A-4147-A177-3AD203B41FA5}">
                      <a16:colId xmlns:a16="http://schemas.microsoft.com/office/drawing/2014/main" val="3187471297"/>
                    </a:ext>
                  </a:extLst>
                </a:gridCol>
                <a:gridCol w="946018">
                  <a:extLst>
                    <a:ext uri="{9D8B030D-6E8A-4147-A177-3AD203B41FA5}">
                      <a16:colId xmlns:a16="http://schemas.microsoft.com/office/drawing/2014/main"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568208"/>
                  </a:ext>
                </a:extLst>
              </a:tr>
            </a:tbl>
          </a:graphicData>
        </a:graphic>
      </p:graphicFrame>
      <p:sp>
        <p:nvSpPr>
          <p:cNvPr id="6" name="TextBox 5">
            <a:extLst>
              <a:ext uri="{FF2B5EF4-FFF2-40B4-BE49-F238E27FC236}">
                <a16:creationId xmlns:a16="http://schemas.microsoft.com/office/drawing/2014/main"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176145" y="959532"/>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r>
              <a:rPr lang="en" dirty="0"/>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br>
              <a:rPr lang="en" dirty="0">
                <a:solidFill>
                  <a:srgbClr val="002060"/>
                </a:solidFill>
              </a:rPr>
            </a:br>
            <a:r>
              <a:rPr lang="en" dirty="0">
                <a:solidFill>
                  <a:srgbClr val="C00000"/>
                </a:solidFill>
              </a:rPr>
              <a:t>(3 tiết)</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9"/>
          <p:cNvGrpSpPr/>
          <p:nvPr/>
        </p:nvGrpSpPr>
        <p:grpSpPr>
          <a:xfrm>
            <a:off x="5532429" y="2061474"/>
            <a:ext cx="3191188" cy="3082038"/>
            <a:chOff x="5460144" y="1641074"/>
            <a:chExt cx="2828566" cy="2731819"/>
          </a:xfrm>
        </p:grpSpPr>
        <p:grpSp>
          <p:nvGrpSpPr>
            <p:cNvPr id="1976" name="Google Shape;1976;p49"/>
            <p:cNvGrpSpPr/>
            <p:nvPr/>
          </p:nvGrpSpPr>
          <p:grpSpPr>
            <a:xfrm>
              <a:off x="5569570" y="1641078"/>
              <a:ext cx="2719140" cy="2731815"/>
              <a:chOff x="1220200" y="237925"/>
              <a:chExt cx="5213075" cy="5237375"/>
            </a:xfrm>
          </p:grpSpPr>
          <p:sp>
            <p:nvSpPr>
              <p:cNvPr id="1977" name="Google Shape;1977;p49"/>
              <p:cNvSpPr/>
              <p:nvPr/>
            </p:nvSpPr>
            <p:spPr>
              <a:xfrm>
                <a:off x="3617700" y="237925"/>
                <a:ext cx="2815575" cy="3270900"/>
              </a:xfrm>
              <a:custGeom>
                <a:avLst/>
                <a:gdLst/>
                <a:ahLst/>
                <a:cxnLst/>
                <a:rect l="l" t="t" r="r" b="b"/>
                <a:pathLst>
                  <a:path w="112623" h="130836" extrusionOk="0">
                    <a:moveTo>
                      <a:pt x="53837" y="1"/>
                    </a:moveTo>
                    <a:cubicBezTo>
                      <a:pt x="47495" y="1"/>
                      <a:pt x="41159" y="1784"/>
                      <a:pt x="35830" y="5271"/>
                    </a:cubicBezTo>
                    <a:cubicBezTo>
                      <a:pt x="28641" y="9980"/>
                      <a:pt x="23506" y="17362"/>
                      <a:pt x="21547" y="25723"/>
                    </a:cubicBezTo>
                    <a:cubicBezTo>
                      <a:pt x="20414" y="30562"/>
                      <a:pt x="20156" y="35540"/>
                      <a:pt x="19454" y="40449"/>
                    </a:cubicBezTo>
                    <a:cubicBezTo>
                      <a:pt x="18791" y="45095"/>
                      <a:pt x="17587" y="49513"/>
                      <a:pt x="15363" y="53661"/>
                    </a:cubicBezTo>
                    <a:cubicBezTo>
                      <a:pt x="11460" y="60942"/>
                      <a:pt x="5656" y="67106"/>
                      <a:pt x="2442" y="74771"/>
                    </a:cubicBezTo>
                    <a:cubicBezTo>
                      <a:pt x="792" y="78707"/>
                      <a:pt x="1" y="82965"/>
                      <a:pt x="497" y="87230"/>
                    </a:cubicBezTo>
                    <a:cubicBezTo>
                      <a:pt x="934" y="90992"/>
                      <a:pt x="2236" y="94568"/>
                      <a:pt x="4303" y="97705"/>
                    </a:cubicBezTo>
                    <a:cubicBezTo>
                      <a:pt x="4127" y="98236"/>
                      <a:pt x="4572" y="98806"/>
                      <a:pt x="5046" y="98806"/>
                    </a:cubicBezTo>
                    <a:cubicBezTo>
                      <a:pt x="5054" y="98806"/>
                      <a:pt x="5062" y="98806"/>
                      <a:pt x="5070" y="98805"/>
                    </a:cubicBezTo>
                    <a:cubicBezTo>
                      <a:pt x="5218" y="99005"/>
                      <a:pt x="5373" y="99212"/>
                      <a:pt x="5528" y="99411"/>
                    </a:cubicBezTo>
                    <a:cubicBezTo>
                      <a:pt x="5679" y="99601"/>
                      <a:pt x="5857" y="99680"/>
                      <a:pt x="6031" y="99680"/>
                    </a:cubicBezTo>
                    <a:cubicBezTo>
                      <a:pt x="6579" y="99680"/>
                      <a:pt x="7093" y="98901"/>
                      <a:pt x="6628" y="98309"/>
                    </a:cubicBezTo>
                    <a:cubicBezTo>
                      <a:pt x="6488" y="98130"/>
                      <a:pt x="6352" y="97943"/>
                      <a:pt x="6211" y="97756"/>
                    </a:cubicBezTo>
                    <a:cubicBezTo>
                      <a:pt x="8343" y="95321"/>
                      <a:pt x="10894" y="93260"/>
                      <a:pt x="13773" y="91771"/>
                    </a:cubicBezTo>
                    <a:cubicBezTo>
                      <a:pt x="14296" y="91502"/>
                      <a:pt x="14740" y="91346"/>
                      <a:pt x="15190" y="91346"/>
                    </a:cubicBezTo>
                    <a:cubicBezTo>
                      <a:pt x="15582" y="91346"/>
                      <a:pt x="15977" y="91465"/>
                      <a:pt x="16433" y="91732"/>
                    </a:cubicBezTo>
                    <a:cubicBezTo>
                      <a:pt x="17219" y="92196"/>
                      <a:pt x="17979" y="92719"/>
                      <a:pt x="18758" y="93195"/>
                    </a:cubicBezTo>
                    <a:cubicBezTo>
                      <a:pt x="20337" y="94155"/>
                      <a:pt x="21934" y="95076"/>
                      <a:pt x="23551" y="95951"/>
                    </a:cubicBezTo>
                    <a:cubicBezTo>
                      <a:pt x="35256" y="102290"/>
                      <a:pt x="47907" y="106580"/>
                      <a:pt x="60218" y="111535"/>
                    </a:cubicBezTo>
                    <a:cubicBezTo>
                      <a:pt x="66685" y="114137"/>
                      <a:pt x="73018" y="117016"/>
                      <a:pt x="79222" y="120199"/>
                    </a:cubicBezTo>
                    <a:cubicBezTo>
                      <a:pt x="85591" y="123458"/>
                      <a:pt x="91840" y="126963"/>
                      <a:pt x="98083" y="130466"/>
                    </a:cubicBezTo>
                    <a:cubicBezTo>
                      <a:pt x="98216" y="130539"/>
                      <a:pt x="98347" y="130572"/>
                      <a:pt x="98470" y="130572"/>
                    </a:cubicBezTo>
                    <a:cubicBezTo>
                      <a:pt x="98598" y="130572"/>
                      <a:pt x="98718" y="130536"/>
                      <a:pt x="98824" y="130474"/>
                    </a:cubicBezTo>
                    <a:cubicBezTo>
                      <a:pt x="98976" y="130686"/>
                      <a:pt x="99235" y="130836"/>
                      <a:pt x="99508" y="130836"/>
                    </a:cubicBezTo>
                    <a:cubicBezTo>
                      <a:pt x="99683" y="130836"/>
                      <a:pt x="99865" y="130774"/>
                      <a:pt x="100028" y="130629"/>
                    </a:cubicBezTo>
                    <a:cubicBezTo>
                      <a:pt x="104086" y="126969"/>
                      <a:pt x="107152" y="122305"/>
                      <a:pt x="109040" y="117184"/>
                    </a:cubicBezTo>
                    <a:cubicBezTo>
                      <a:pt x="112622" y="107444"/>
                      <a:pt x="111481" y="96415"/>
                      <a:pt x="106644" y="87314"/>
                    </a:cubicBezTo>
                    <a:cubicBezTo>
                      <a:pt x="104060" y="82462"/>
                      <a:pt x="100466" y="78237"/>
                      <a:pt x="98114" y="73245"/>
                    </a:cubicBezTo>
                    <a:cubicBezTo>
                      <a:pt x="97187" y="71274"/>
                      <a:pt x="96427" y="69231"/>
                      <a:pt x="95828" y="67138"/>
                    </a:cubicBezTo>
                    <a:cubicBezTo>
                      <a:pt x="98934" y="63621"/>
                      <a:pt x="101806" y="59414"/>
                      <a:pt x="101407" y="54532"/>
                    </a:cubicBezTo>
                    <a:cubicBezTo>
                      <a:pt x="101182" y="51820"/>
                      <a:pt x="100112" y="49275"/>
                      <a:pt x="98818" y="46911"/>
                    </a:cubicBezTo>
                    <a:cubicBezTo>
                      <a:pt x="98128" y="45654"/>
                      <a:pt x="97341" y="44462"/>
                      <a:pt x="96523" y="43291"/>
                    </a:cubicBezTo>
                    <a:cubicBezTo>
                      <a:pt x="96021" y="42569"/>
                      <a:pt x="95506" y="41834"/>
                      <a:pt x="95223" y="41016"/>
                    </a:cubicBezTo>
                    <a:cubicBezTo>
                      <a:pt x="95402" y="36913"/>
                      <a:pt x="95319" y="32796"/>
                      <a:pt x="94701" y="28725"/>
                    </a:cubicBezTo>
                    <a:cubicBezTo>
                      <a:pt x="93638" y="21697"/>
                      <a:pt x="90752" y="14701"/>
                      <a:pt x="85386" y="9870"/>
                    </a:cubicBezTo>
                    <a:cubicBezTo>
                      <a:pt x="80213" y="5220"/>
                      <a:pt x="73424" y="2862"/>
                      <a:pt x="66673" y="1676"/>
                    </a:cubicBezTo>
                    <a:cubicBezTo>
                      <a:pt x="66618" y="1666"/>
                      <a:pt x="66565" y="1661"/>
                      <a:pt x="66514" y="1661"/>
                    </a:cubicBezTo>
                    <a:cubicBezTo>
                      <a:pt x="66139" y="1661"/>
                      <a:pt x="65872" y="1917"/>
                      <a:pt x="65758" y="2217"/>
                    </a:cubicBezTo>
                    <a:cubicBezTo>
                      <a:pt x="64651" y="1786"/>
                      <a:pt x="63530" y="1412"/>
                      <a:pt x="62383" y="1110"/>
                    </a:cubicBezTo>
                    <a:cubicBezTo>
                      <a:pt x="59595" y="368"/>
                      <a:pt x="56715" y="1"/>
                      <a:pt x="53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112575" y="432025"/>
                <a:ext cx="1393875" cy="1860350"/>
              </a:xfrm>
              <a:custGeom>
                <a:avLst/>
                <a:gdLst/>
                <a:ahLst/>
                <a:cxnLst/>
                <a:rect l="l" t="t" r="r" b="b"/>
                <a:pathLst>
                  <a:path w="55755" h="74414" extrusionOk="0">
                    <a:moveTo>
                      <a:pt x="31727" y="0"/>
                    </a:moveTo>
                    <a:cubicBezTo>
                      <a:pt x="31727" y="0"/>
                      <a:pt x="25807" y="5180"/>
                      <a:pt x="17213" y="5900"/>
                    </a:cubicBezTo>
                    <a:cubicBezTo>
                      <a:pt x="8626" y="6628"/>
                      <a:pt x="1" y="15151"/>
                      <a:pt x="5766" y="38857"/>
                    </a:cubicBezTo>
                    <a:cubicBezTo>
                      <a:pt x="5766" y="38857"/>
                      <a:pt x="8787" y="53409"/>
                      <a:pt x="22168" y="58446"/>
                    </a:cubicBezTo>
                    <a:lnTo>
                      <a:pt x="20782" y="69610"/>
                    </a:lnTo>
                    <a:cubicBezTo>
                      <a:pt x="20782" y="69610"/>
                      <a:pt x="21773" y="73642"/>
                      <a:pt x="27681" y="74312"/>
                    </a:cubicBezTo>
                    <a:cubicBezTo>
                      <a:pt x="28294" y="74382"/>
                      <a:pt x="28868" y="74413"/>
                      <a:pt x="29404" y="74413"/>
                    </a:cubicBezTo>
                    <a:cubicBezTo>
                      <a:pt x="34039" y="74413"/>
                      <a:pt x="35881" y="72064"/>
                      <a:pt x="35881" y="72064"/>
                    </a:cubicBezTo>
                    <a:lnTo>
                      <a:pt x="36597" y="61648"/>
                    </a:lnTo>
                    <a:cubicBezTo>
                      <a:pt x="36597" y="61648"/>
                      <a:pt x="52443" y="59555"/>
                      <a:pt x="55755" y="52720"/>
                    </a:cubicBezTo>
                    <a:lnTo>
                      <a:pt x="55342" y="39127"/>
                    </a:lnTo>
                    <a:cubicBezTo>
                      <a:pt x="55342" y="39127"/>
                      <a:pt x="50472" y="35997"/>
                      <a:pt x="48920" y="31049"/>
                    </a:cubicBezTo>
                    <a:cubicBezTo>
                      <a:pt x="47368" y="26102"/>
                      <a:pt x="47573" y="18533"/>
                      <a:pt x="47059" y="15377"/>
                    </a:cubicBezTo>
                    <a:cubicBezTo>
                      <a:pt x="46536" y="12220"/>
                      <a:pt x="45409" y="8361"/>
                      <a:pt x="42498" y="6010"/>
                    </a:cubicBezTo>
                    <a:cubicBezTo>
                      <a:pt x="39585" y="3652"/>
                      <a:pt x="35586" y="4606"/>
                      <a:pt x="34729" y="3208"/>
                    </a:cubicBezTo>
                    <a:cubicBezTo>
                      <a:pt x="33879" y="1817"/>
                      <a:pt x="31727" y="0"/>
                      <a:pt x="3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993650" y="1240125"/>
                <a:ext cx="226950" cy="226950"/>
              </a:xfrm>
              <a:custGeom>
                <a:avLst/>
                <a:gdLst/>
                <a:ahLst/>
                <a:cxnLst/>
                <a:rect l="l" t="t" r="r" b="b"/>
                <a:pathLst>
                  <a:path w="9078" h="9078" extrusionOk="0">
                    <a:moveTo>
                      <a:pt x="4535" y="1"/>
                    </a:moveTo>
                    <a:cubicBezTo>
                      <a:pt x="2029" y="1"/>
                      <a:pt x="1" y="2031"/>
                      <a:pt x="1" y="4535"/>
                    </a:cubicBezTo>
                    <a:cubicBezTo>
                      <a:pt x="1" y="7041"/>
                      <a:pt x="2029" y="9077"/>
                      <a:pt x="4535" y="9077"/>
                    </a:cubicBezTo>
                    <a:cubicBezTo>
                      <a:pt x="7042" y="9077"/>
                      <a:pt x="9078" y="7041"/>
                      <a:pt x="9078" y="4535"/>
                    </a:cubicBezTo>
                    <a:cubicBezTo>
                      <a:pt x="9078" y="2031"/>
                      <a:pt x="7042" y="1"/>
                      <a:pt x="4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342400" y="1070575"/>
                <a:ext cx="226775" cy="226750"/>
              </a:xfrm>
              <a:custGeom>
                <a:avLst/>
                <a:gdLst/>
                <a:ahLst/>
                <a:cxnLst/>
                <a:rect l="l" t="t" r="r" b="b"/>
                <a:pathLst>
                  <a:path w="9071" h="9070" extrusionOk="0">
                    <a:moveTo>
                      <a:pt x="4535" y="0"/>
                    </a:moveTo>
                    <a:cubicBezTo>
                      <a:pt x="2029" y="0"/>
                      <a:pt x="0" y="2029"/>
                      <a:pt x="0" y="4535"/>
                    </a:cubicBezTo>
                    <a:cubicBezTo>
                      <a:pt x="0" y="7041"/>
                      <a:pt x="2029" y="9069"/>
                      <a:pt x="4535" y="9069"/>
                    </a:cubicBezTo>
                    <a:cubicBezTo>
                      <a:pt x="7041" y="9069"/>
                      <a:pt x="9071" y="7041"/>
                      <a:pt x="9071" y="4535"/>
                    </a:cubicBezTo>
                    <a:cubicBezTo>
                      <a:pt x="9071" y="2029"/>
                      <a:pt x="7041"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019900" y="1033050"/>
                <a:ext cx="174450" cy="174400"/>
              </a:xfrm>
              <a:custGeom>
                <a:avLst/>
                <a:gdLst/>
                <a:ahLst/>
                <a:cxnLst/>
                <a:rect l="l" t="t" r="r" b="b"/>
                <a:pathLst>
                  <a:path w="6978" h="6976" extrusionOk="0">
                    <a:moveTo>
                      <a:pt x="3485" y="0"/>
                    </a:moveTo>
                    <a:cubicBezTo>
                      <a:pt x="1559" y="0"/>
                      <a:pt x="1" y="1559"/>
                      <a:pt x="1" y="3485"/>
                    </a:cubicBezTo>
                    <a:cubicBezTo>
                      <a:pt x="1" y="5411"/>
                      <a:pt x="1559" y="6976"/>
                      <a:pt x="3485" y="6976"/>
                    </a:cubicBezTo>
                    <a:cubicBezTo>
                      <a:pt x="5412" y="6976"/>
                      <a:pt x="6978" y="5411"/>
                      <a:pt x="6978" y="3485"/>
                    </a:cubicBezTo>
                    <a:cubicBezTo>
                      <a:pt x="6978" y="1559"/>
                      <a:pt x="5412" y="0"/>
                      <a:pt x="3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4455750" y="865375"/>
                <a:ext cx="174475" cy="174300"/>
              </a:xfrm>
              <a:custGeom>
                <a:avLst/>
                <a:gdLst/>
                <a:ahLst/>
                <a:cxnLst/>
                <a:rect l="l" t="t" r="r" b="b"/>
                <a:pathLst>
                  <a:path w="6979" h="6972" extrusionOk="0">
                    <a:moveTo>
                      <a:pt x="3486" y="0"/>
                    </a:moveTo>
                    <a:cubicBezTo>
                      <a:pt x="1561" y="0"/>
                      <a:pt x="1" y="1560"/>
                      <a:pt x="1" y="3485"/>
                    </a:cubicBezTo>
                    <a:cubicBezTo>
                      <a:pt x="1" y="5412"/>
                      <a:pt x="1561" y="6972"/>
                      <a:pt x="3486" y="6972"/>
                    </a:cubicBezTo>
                    <a:cubicBezTo>
                      <a:pt x="5412" y="6972"/>
                      <a:pt x="6978" y="5412"/>
                      <a:pt x="6978" y="3485"/>
                    </a:cubicBezTo>
                    <a:cubicBezTo>
                      <a:pt x="6978" y="1560"/>
                      <a:pt x="5412" y="0"/>
                      <a:pt x="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624850" y="919050"/>
                <a:ext cx="188800" cy="378300"/>
              </a:xfrm>
              <a:custGeom>
                <a:avLst/>
                <a:gdLst/>
                <a:ahLst/>
                <a:cxnLst/>
                <a:rect l="l" t="t" r="r" b="b"/>
                <a:pathLst>
                  <a:path w="7552" h="15132" extrusionOk="0">
                    <a:moveTo>
                      <a:pt x="6505" y="1"/>
                    </a:moveTo>
                    <a:cubicBezTo>
                      <a:pt x="6114" y="1"/>
                      <a:pt x="5690" y="249"/>
                      <a:pt x="5625" y="740"/>
                    </a:cubicBezTo>
                    <a:cubicBezTo>
                      <a:pt x="5451" y="2105"/>
                      <a:pt x="5277" y="3478"/>
                      <a:pt x="5103" y="4843"/>
                    </a:cubicBezTo>
                    <a:cubicBezTo>
                      <a:pt x="2372" y="5120"/>
                      <a:pt x="1" y="7709"/>
                      <a:pt x="324" y="10519"/>
                    </a:cubicBezTo>
                    <a:cubicBezTo>
                      <a:pt x="621" y="13191"/>
                      <a:pt x="3077" y="15132"/>
                      <a:pt x="5663" y="15132"/>
                    </a:cubicBezTo>
                    <a:cubicBezTo>
                      <a:pt x="5983" y="15132"/>
                      <a:pt x="6304" y="15102"/>
                      <a:pt x="6624" y="15041"/>
                    </a:cubicBezTo>
                    <a:cubicBezTo>
                      <a:pt x="7551" y="14865"/>
                      <a:pt x="7234" y="13523"/>
                      <a:pt x="6377" y="13523"/>
                    </a:cubicBezTo>
                    <a:cubicBezTo>
                      <a:pt x="6324" y="13523"/>
                      <a:pt x="6268" y="13529"/>
                      <a:pt x="6211" y="13539"/>
                    </a:cubicBezTo>
                    <a:cubicBezTo>
                      <a:pt x="6011" y="13578"/>
                      <a:pt x="5808" y="13596"/>
                      <a:pt x="5606" y="13596"/>
                    </a:cubicBezTo>
                    <a:cubicBezTo>
                      <a:pt x="3811" y="13596"/>
                      <a:pt x="2024" y="12141"/>
                      <a:pt x="1856" y="10313"/>
                    </a:cubicBezTo>
                    <a:cubicBezTo>
                      <a:pt x="1661" y="8201"/>
                      <a:pt x="3611" y="6374"/>
                      <a:pt x="5650" y="6374"/>
                    </a:cubicBezTo>
                    <a:cubicBezTo>
                      <a:pt x="5696" y="6374"/>
                      <a:pt x="5741" y="6375"/>
                      <a:pt x="5786" y="6377"/>
                    </a:cubicBezTo>
                    <a:cubicBezTo>
                      <a:pt x="5800" y="6377"/>
                      <a:pt x="5813" y="6378"/>
                      <a:pt x="5827" y="6378"/>
                    </a:cubicBezTo>
                    <a:cubicBezTo>
                      <a:pt x="6265" y="6378"/>
                      <a:pt x="6516" y="5991"/>
                      <a:pt x="6565" y="5604"/>
                    </a:cubicBezTo>
                    <a:cubicBezTo>
                      <a:pt x="6771" y="3980"/>
                      <a:pt x="6978" y="2357"/>
                      <a:pt x="7184" y="740"/>
                    </a:cubicBezTo>
                    <a:cubicBezTo>
                      <a:pt x="7248" y="245"/>
                      <a:pt x="6893"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601550" y="1353550"/>
                <a:ext cx="354200" cy="113425"/>
              </a:xfrm>
              <a:custGeom>
                <a:avLst/>
                <a:gdLst/>
                <a:ahLst/>
                <a:cxnLst/>
                <a:rect l="l" t="t" r="r" b="b"/>
                <a:pathLst>
                  <a:path w="14168" h="4537" extrusionOk="0">
                    <a:moveTo>
                      <a:pt x="1075" y="0"/>
                    </a:moveTo>
                    <a:cubicBezTo>
                      <a:pt x="521" y="0"/>
                      <a:pt x="0" y="782"/>
                      <a:pt x="475" y="1365"/>
                    </a:cubicBezTo>
                    <a:cubicBezTo>
                      <a:pt x="2188" y="3478"/>
                      <a:pt x="4687" y="4537"/>
                      <a:pt x="7191" y="4537"/>
                    </a:cubicBezTo>
                    <a:cubicBezTo>
                      <a:pt x="9557" y="4537"/>
                      <a:pt x="11928" y="3592"/>
                      <a:pt x="13649" y="1699"/>
                    </a:cubicBezTo>
                    <a:cubicBezTo>
                      <a:pt x="14168" y="1131"/>
                      <a:pt x="13642" y="352"/>
                      <a:pt x="13064" y="352"/>
                    </a:cubicBezTo>
                    <a:cubicBezTo>
                      <a:pt x="12887" y="352"/>
                      <a:pt x="12706" y="425"/>
                      <a:pt x="12548" y="598"/>
                    </a:cubicBezTo>
                    <a:cubicBezTo>
                      <a:pt x="11099" y="2196"/>
                      <a:pt x="9158" y="2983"/>
                      <a:pt x="7220" y="2983"/>
                    </a:cubicBezTo>
                    <a:cubicBezTo>
                      <a:pt x="5128" y="2983"/>
                      <a:pt x="3039" y="2066"/>
                      <a:pt x="1577" y="263"/>
                    </a:cubicBezTo>
                    <a:cubicBezTo>
                      <a:pt x="1427" y="78"/>
                      <a:pt x="124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206025" y="272375"/>
                <a:ext cx="1449625" cy="2231700"/>
              </a:xfrm>
              <a:custGeom>
                <a:avLst/>
                <a:gdLst/>
                <a:ahLst/>
                <a:cxnLst/>
                <a:rect l="l" t="t" r="r" b="b"/>
                <a:pathLst>
                  <a:path w="57985" h="89268" extrusionOk="0">
                    <a:moveTo>
                      <a:pt x="42351" y="1"/>
                    </a:moveTo>
                    <a:cubicBezTo>
                      <a:pt x="42269" y="1"/>
                      <a:pt x="42182" y="16"/>
                      <a:pt x="42090" y="48"/>
                    </a:cubicBezTo>
                    <a:cubicBezTo>
                      <a:pt x="37529" y="1606"/>
                      <a:pt x="32975" y="3158"/>
                      <a:pt x="28414" y="4718"/>
                    </a:cubicBezTo>
                    <a:cubicBezTo>
                      <a:pt x="28355" y="4737"/>
                      <a:pt x="28298" y="4769"/>
                      <a:pt x="28247" y="4796"/>
                    </a:cubicBezTo>
                    <a:cubicBezTo>
                      <a:pt x="28191" y="4784"/>
                      <a:pt x="28134" y="4779"/>
                      <a:pt x="28078" y="4779"/>
                    </a:cubicBezTo>
                    <a:cubicBezTo>
                      <a:pt x="27901" y="4779"/>
                      <a:pt x="27729" y="4836"/>
                      <a:pt x="27602" y="4963"/>
                    </a:cubicBezTo>
                    <a:cubicBezTo>
                      <a:pt x="27537" y="5007"/>
                      <a:pt x="27474" y="5058"/>
                      <a:pt x="27409" y="5129"/>
                    </a:cubicBezTo>
                    <a:cubicBezTo>
                      <a:pt x="25631" y="7184"/>
                      <a:pt x="23396" y="8828"/>
                      <a:pt x="20851" y="9788"/>
                    </a:cubicBezTo>
                    <a:cubicBezTo>
                      <a:pt x="18422" y="10709"/>
                      <a:pt x="15832" y="11037"/>
                      <a:pt x="13328" y="11637"/>
                    </a:cubicBezTo>
                    <a:cubicBezTo>
                      <a:pt x="11092" y="12170"/>
                      <a:pt x="8946" y="12982"/>
                      <a:pt x="7046" y="14304"/>
                    </a:cubicBezTo>
                    <a:cubicBezTo>
                      <a:pt x="3568" y="16719"/>
                      <a:pt x="1037" y="20403"/>
                      <a:pt x="128" y="24546"/>
                    </a:cubicBezTo>
                    <a:cubicBezTo>
                      <a:pt x="0" y="25135"/>
                      <a:pt x="494" y="25522"/>
                      <a:pt x="953" y="25522"/>
                    </a:cubicBezTo>
                    <a:cubicBezTo>
                      <a:pt x="1256" y="25522"/>
                      <a:pt x="1544" y="25353"/>
                      <a:pt x="1629" y="24963"/>
                    </a:cubicBezTo>
                    <a:cubicBezTo>
                      <a:pt x="2138" y="22658"/>
                      <a:pt x="3155" y="20488"/>
                      <a:pt x="4644" y="18645"/>
                    </a:cubicBezTo>
                    <a:cubicBezTo>
                      <a:pt x="5952" y="17028"/>
                      <a:pt x="7561" y="15669"/>
                      <a:pt x="9398" y="14690"/>
                    </a:cubicBezTo>
                    <a:cubicBezTo>
                      <a:pt x="11524" y="13555"/>
                      <a:pt x="13894" y="13085"/>
                      <a:pt x="16227" y="12609"/>
                    </a:cubicBezTo>
                    <a:cubicBezTo>
                      <a:pt x="18629" y="12119"/>
                      <a:pt x="20999" y="11566"/>
                      <a:pt x="23196" y="10439"/>
                    </a:cubicBezTo>
                    <a:cubicBezTo>
                      <a:pt x="24799" y="9613"/>
                      <a:pt x="26276" y="8525"/>
                      <a:pt x="27557" y="7255"/>
                    </a:cubicBezTo>
                    <a:cubicBezTo>
                      <a:pt x="27962" y="8460"/>
                      <a:pt x="28955" y="9465"/>
                      <a:pt x="30147" y="10044"/>
                    </a:cubicBezTo>
                    <a:cubicBezTo>
                      <a:pt x="32104" y="11004"/>
                      <a:pt x="34392" y="10915"/>
                      <a:pt x="36343" y="11893"/>
                    </a:cubicBezTo>
                    <a:cubicBezTo>
                      <a:pt x="39718" y="13575"/>
                      <a:pt x="41543" y="17150"/>
                      <a:pt x="42283" y="20700"/>
                    </a:cubicBezTo>
                    <a:cubicBezTo>
                      <a:pt x="43172" y="24963"/>
                      <a:pt x="42579" y="29339"/>
                      <a:pt x="43172" y="33635"/>
                    </a:cubicBezTo>
                    <a:cubicBezTo>
                      <a:pt x="43854" y="38601"/>
                      <a:pt x="46869" y="43007"/>
                      <a:pt x="51089" y="45519"/>
                    </a:cubicBezTo>
                    <a:cubicBezTo>
                      <a:pt x="51082" y="48502"/>
                      <a:pt x="51120" y="51492"/>
                      <a:pt x="51224" y="54474"/>
                    </a:cubicBezTo>
                    <a:cubicBezTo>
                      <a:pt x="51598" y="65947"/>
                      <a:pt x="52770" y="77388"/>
                      <a:pt x="54696" y="88706"/>
                    </a:cubicBezTo>
                    <a:cubicBezTo>
                      <a:pt x="54763" y="89098"/>
                      <a:pt x="55041" y="89268"/>
                      <a:pt x="55341" y="89268"/>
                    </a:cubicBezTo>
                    <a:cubicBezTo>
                      <a:pt x="55794" y="89268"/>
                      <a:pt x="56298" y="88880"/>
                      <a:pt x="56197" y="88287"/>
                    </a:cubicBezTo>
                    <a:cubicBezTo>
                      <a:pt x="55656" y="85098"/>
                      <a:pt x="55166" y="81890"/>
                      <a:pt x="54747" y="78676"/>
                    </a:cubicBezTo>
                    <a:cubicBezTo>
                      <a:pt x="53350" y="67957"/>
                      <a:pt x="52654" y="57147"/>
                      <a:pt x="52648" y="46331"/>
                    </a:cubicBezTo>
                    <a:lnTo>
                      <a:pt x="52648" y="46331"/>
                    </a:lnTo>
                    <a:cubicBezTo>
                      <a:pt x="53897" y="46899"/>
                      <a:pt x="55237" y="47317"/>
                      <a:pt x="56629" y="47535"/>
                    </a:cubicBezTo>
                    <a:cubicBezTo>
                      <a:pt x="56677" y="47543"/>
                      <a:pt x="56723" y="47547"/>
                      <a:pt x="56768" y="47547"/>
                    </a:cubicBezTo>
                    <a:cubicBezTo>
                      <a:pt x="57646" y="47547"/>
                      <a:pt x="57984" y="46183"/>
                      <a:pt x="57042" y="46036"/>
                    </a:cubicBezTo>
                    <a:cubicBezTo>
                      <a:pt x="55496" y="45790"/>
                      <a:pt x="54013" y="45294"/>
                      <a:pt x="52642" y="44586"/>
                    </a:cubicBezTo>
                    <a:cubicBezTo>
                      <a:pt x="52590" y="44159"/>
                      <a:pt x="52235" y="43948"/>
                      <a:pt x="51879" y="43948"/>
                    </a:cubicBezTo>
                    <a:cubicBezTo>
                      <a:pt x="51783" y="43948"/>
                      <a:pt x="51688" y="43963"/>
                      <a:pt x="51598" y="43994"/>
                    </a:cubicBezTo>
                    <a:cubicBezTo>
                      <a:pt x="50180" y="43117"/>
                      <a:pt x="48911" y="42002"/>
                      <a:pt x="47835" y="40702"/>
                    </a:cubicBezTo>
                    <a:cubicBezTo>
                      <a:pt x="45491" y="37854"/>
                      <a:pt x="44635" y="34427"/>
                      <a:pt x="44486" y="30800"/>
                    </a:cubicBezTo>
                    <a:cubicBezTo>
                      <a:pt x="44312" y="26729"/>
                      <a:pt x="44557" y="22600"/>
                      <a:pt x="43365" y="18645"/>
                    </a:cubicBezTo>
                    <a:cubicBezTo>
                      <a:pt x="42412" y="15469"/>
                      <a:pt x="40479" y="12422"/>
                      <a:pt x="37529" y="10760"/>
                    </a:cubicBezTo>
                    <a:cubicBezTo>
                      <a:pt x="35951" y="9871"/>
                      <a:pt x="34224" y="9639"/>
                      <a:pt x="32491" y="9214"/>
                    </a:cubicBezTo>
                    <a:cubicBezTo>
                      <a:pt x="31061" y="8866"/>
                      <a:pt x="28916" y="7919"/>
                      <a:pt x="28884" y="6206"/>
                    </a:cubicBezTo>
                    <a:cubicBezTo>
                      <a:pt x="33426" y="4653"/>
                      <a:pt x="37961" y="3101"/>
                      <a:pt x="42501" y="1549"/>
                    </a:cubicBezTo>
                    <a:cubicBezTo>
                      <a:pt x="43357" y="1257"/>
                      <a:pt x="43104" y="1"/>
                      <a:pt x="42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5674850" y="1455700"/>
                <a:ext cx="456950" cy="1728775"/>
              </a:xfrm>
              <a:custGeom>
                <a:avLst/>
                <a:gdLst/>
                <a:ahLst/>
                <a:cxnLst/>
                <a:rect l="l" t="t" r="r" b="b"/>
                <a:pathLst>
                  <a:path w="18278" h="69151" extrusionOk="0">
                    <a:moveTo>
                      <a:pt x="1176" y="1"/>
                    </a:moveTo>
                    <a:cubicBezTo>
                      <a:pt x="318" y="1"/>
                      <a:pt x="0" y="1342"/>
                      <a:pt x="929" y="1517"/>
                    </a:cubicBezTo>
                    <a:cubicBezTo>
                      <a:pt x="1322" y="1588"/>
                      <a:pt x="1728" y="1665"/>
                      <a:pt x="2134" y="1742"/>
                    </a:cubicBezTo>
                    <a:cubicBezTo>
                      <a:pt x="2076" y="1846"/>
                      <a:pt x="2038" y="1968"/>
                      <a:pt x="2038" y="2123"/>
                    </a:cubicBezTo>
                    <a:cubicBezTo>
                      <a:pt x="2018" y="6510"/>
                      <a:pt x="2056" y="10896"/>
                      <a:pt x="2327" y="15276"/>
                    </a:cubicBezTo>
                    <a:cubicBezTo>
                      <a:pt x="2817" y="23053"/>
                      <a:pt x="4208" y="30602"/>
                      <a:pt x="6997" y="37895"/>
                    </a:cubicBezTo>
                    <a:cubicBezTo>
                      <a:pt x="9644" y="44825"/>
                      <a:pt x="13039" y="52440"/>
                      <a:pt x="10515" y="59925"/>
                    </a:cubicBezTo>
                    <a:cubicBezTo>
                      <a:pt x="10321" y="60500"/>
                      <a:pt x="10792" y="60876"/>
                      <a:pt x="11266" y="60876"/>
                    </a:cubicBezTo>
                    <a:cubicBezTo>
                      <a:pt x="11578" y="60876"/>
                      <a:pt x="11891" y="60713"/>
                      <a:pt x="12016" y="60337"/>
                    </a:cubicBezTo>
                    <a:cubicBezTo>
                      <a:pt x="13381" y="56292"/>
                      <a:pt x="13104" y="51937"/>
                      <a:pt x="12099" y="47840"/>
                    </a:cubicBezTo>
                    <a:cubicBezTo>
                      <a:pt x="11184" y="44091"/>
                      <a:pt x="9652" y="40535"/>
                      <a:pt x="8291" y="36935"/>
                    </a:cubicBezTo>
                    <a:cubicBezTo>
                      <a:pt x="6914" y="33301"/>
                      <a:pt x="5838" y="29591"/>
                      <a:pt x="5130" y="25764"/>
                    </a:cubicBezTo>
                    <a:cubicBezTo>
                      <a:pt x="3680" y="17982"/>
                      <a:pt x="3564" y="10014"/>
                      <a:pt x="3596" y="2123"/>
                    </a:cubicBezTo>
                    <a:cubicBezTo>
                      <a:pt x="3596" y="2090"/>
                      <a:pt x="3590" y="2058"/>
                      <a:pt x="3590" y="2033"/>
                    </a:cubicBezTo>
                    <a:lnTo>
                      <a:pt x="3590" y="2033"/>
                    </a:lnTo>
                    <a:cubicBezTo>
                      <a:pt x="3828" y="2084"/>
                      <a:pt x="4066" y="2135"/>
                      <a:pt x="4304" y="2188"/>
                    </a:cubicBezTo>
                    <a:cubicBezTo>
                      <a:pt x="4705" y="7361"/>
                      <a:pt x="5362" y="12520"/>
                      <a:pt x="6289" y="17622"/>
                    </a:cubicBezTo>
                    <a:cubicBezTo>
                      <a:pt x="7101" y="22093"/>
                      <a:pt x="8118" y="26524"/>
                      <a:pt x="9335" y="30899"/>
                    </a:cubicBezTo>
                    <a:cubicBezTo>
                      <a:pt x="10579" y="35344"/>
                      <a:pt x="12118" y="39673"/>
                      <a:pt x="13594" y="44046"/>
                    </a:cubicBezTo>
                    <a:cubicBezTo>
                      <a:pt x="16176" y="51693"/>
                      <a:pt x="18277" y="60872"/>
                      <a:pt x="13208" y="68022"/>
                    </a:cubicBezTo>
                    <a:cubicBezTo>
                      <a:pt x="12801" y="68596"/>
                      <a:pt x="13345" y="69150"/>
                      <a:pt x="13904" y="69150"/>
                    </a:cubicBezTo>
                    <a:cubicBezTo>
                      <a:pt x="14142" y="69150"/>
                      <a:pt x="14382" y="69050"/>
                      <a:pt x="14553" y="68807"/>
                    </a:cubicBezTo>
                    <a:cubicBezTo>
                      <a:pt x="17142" y="65156"/>
                      <a:pt x="18045" y="60589"/>
                      <a:pt x="17858" y="56169"/>
                    </a:cubicBezTo>
                    <a:cubicBezTo>
                      <a:pt x="17665" y="51667"/>
                      <a:pt x="16357" y="47311"/>
                      <a:pt x="14908" y="43080"/>
                    </a:cubicBezTo>
                    <a:cubicBezTo>
                      <a:pt x="13420" y="38712"/>
                      <a:pt x="11906" y="34363"/>
                      <a:pt x="10681" y="29912"/>
                    </a:cubicBezTo>
                    <a:cubicBezTo>
                      <a:pt x="8228" y="20984"/>
                      <a:pt x="6629" y="11836"/>
                      <a:pt x="5895" y="2607"/>
                    </a:cubicBezTo>
                    <a:lnTo>
                      <a:pt x="5895" y="2607"/>
                    </a:lnTo>
                    <a:cubicBezTo>
                      <a:pt x="7777" y="3160"/>
                      <a:pt x="9561" y="3959"/>
                      <a:pt x="11005" y="5266"/>
                    </a:cubicBezTo>
                    <a:cubicBezTo>
                      <a:pt x="13208" y="7263"/>
                      <a:pt x="14567" y="10748"/>
                      <a:pt x="12898" y="13474"/>
                    </a:cubicBezTo>
                    <a:cubicBezTo>
                      <a:pt x="12536" y="14072"/>
                      <a:pt x="13073" y="14630"/>
                      <a:pt x="13610" y="14630"/>
                    </a:cubicBezTo>
                    <a:cubicBezTo>
                      <a:pt x="13847" y="14630"/>
                      <a:pt x="14084" y="14521"/>
                      <a:pt x="14244" y="14259"/>
                    </a:cubicBezTo>
                    <a:cubicBezTo>
                      <a:pt x="16158" y="11128"/>
                      <a:pt x="14959" y="7135"/>
                      <a:pt x="12569" y="4623"/>
                    </a:cubicBezTo>
                    <a:cubicBezTo>
                      <a:pt x="9697" y="1594"/>
                      <a:pt x="5270" y="744"/>
                      <a:pt x="1342" y="17"/>
                    </a:cubicBezTo>
                    <a:cubicBezTo>
                      <a:pt x="1285" y="6"/>
                      <a:pt x="1229"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5542225" y="816425"/>
                <a:ext cx="582475" cy="783625"/>
              </a:xfrm>
              <a:custGeom>
                <a:avLst/>
                <a:gdLst/>
                <a:ahLst/>
                <a:cxnLst/>
                <a:rect l="l" t="t" r="r" b="b"/>
                <a:pathLst>
                  <a:path w="23299" h="31345" extrusionOk="0">
                    <a:moveTo>
                      <a:pt x="2082" y="1"/>
                    </a:moveTo>
                    <a:cubicBezTo>
                      <a:pt x="1609" y="1"/>
                      <a:pt x="1135" y="379"/>
                      <a:pt x="1326" y="954"/>
                    </a:cubicBezTo>
                    <a:cubicBezTo>
                      <a:pt x="2150" y="3480"/>
                      <a:pt x="3006" y="6062"/>
                      <a:pt x="4469" y="8303"/>
                    </a:cubicBezTo>
                    <a:cubicBezTo>
                      <a:pt x="6995" y="12201"/>
                      <a:pt x="11214" y="14038"/>
                      <a:pt x="14859" y="16660"/>
                    </a:cubicBezTo>
                    <a:cubicBezTo>
                      <a:pt x="18358" y="19184"/>
                      <a:pt x="20818" y="22940"/>
                      <a:pt x="21558" y="27185"/>
                    </a:cubicBezTo>
                    <a:cubicBezTo>
                      <a:pt x="19794" y="24176"/>
                      <a:pt x="16412" y="22264"/>
                      <a:pt x="13165" y="20917"/>
                    </a:cubicBezTo>
                    <a:cubicBezTo>
                      <a:pt x="8811" y="19113"/>
                      <a:pt x="3052" y="17335"/>
                      <a:pt x="1661" y="12189"/>
                    </a:cubicBezTo>
                    <a:cubicBezTo>
                      <a:pt x="1556" y="11805"/>
                      <a:pt x="1256" y="11638"/>
                      <a:pt x="949" y="11638"/>
                    </a:cubicBezTo>
                    <a:cubicBezTo>
                      <a:pt x="483" y="11638"/>
                      <a:pt x="1" y="12021"/>
                      <a:pt x="160" y="12608"/>
                    </a:cubicBezTo>
                    <a:cubicBezTo>
                      <a:pt x="1454" y="17413"/>
                      <a:pt x="6169" y="19776"/>
                      <a:pt x="10435" y="21483"/>
                    </a:cubicBezTo>
                    <a:cubicBezTo>
                      <a:pt x="14640" y="23178"/>
                      <a:pt x="20496" y="25362"/>
                      <a:pt x="21166" y="30605"/>
                    </a:cubicBezTo>
                    <a:cubicBezTo>
                      <a:pt x="21227" y="31096"/>
                      <a:pt x="21650" y="31345"/>
                      <a:pt x="22041" y="31345"/>
                    </a:cubicBezTo>
                    <a:cubicBezTo>
                      <a:pt x="22429" y="31345"/>
                      <a:pt x="22786" y="31100"/>
                      <a:pt x="22726" y="30605"/>
                    </a:cubicBezTo>
                    <a:cubicBezTo>
                      <a:pt x="22641" y="29948"/>
                      <a:pt x="22486" y="29329"/>
                      <a:pt x="22280" y="28750"/>
                    </a:cubicBezTo>
                    <a:lnTo>
                      <a:pt x="22280" y="28750"/>
                    </a:lnTo>
                    <a:cubicBezTo>
                      <a:pt x="22367" y="28775"/>
                      <a:pt x="22457" y="28787"/>
                      <a:pt x="22545" y="28787"/>
                    </a:cubicBezTo>
                    <a:cubicBezTo>
                      <a:pt x="22936" y="28787"/>
                      <a:pt x="23298" y="28542"/>
                      <a:pt x="23240" y="28048"/>
                    </a:cubicBezTo>
                    <a:cubicBezTo>
                      <a:pt x="22937" y="25478"/>
                      <a:pt x="22132" y="23011"/>
                      <a:pt x="20799" y="20795"/>
                    </a:cubicBezTo>
                    <a:cubicBezTo>
                      <a:pt x="19634" y="18869"/>
                      <a:pt x="18118" y="17207"/>
                      <a:pt x="16334" y="15834"/>
                    </a:cubicBezTo>
                    <a:cubicBezTo>
                      <a:pt x="14532" y="14443"/>
                      <a:pt x="12534" y="13336"/>
                      <a:pt x="10640" y="12079"/>
                    </a:cubicBezTo>
                    <a:cubicBezTo>
                      <a:pt x="8649" y="10765"/>
                      <a:pt x="6865" y="9245"/>
                      <a:pt x="5603" y="7190"/>
                    </a:cubicBezTo>
                    <a:cubicBezTo>
                      <a:pt x="4340" y="5128"/>
                      <a:pt x="3573" y="2829"/>
                      <a:pt x="2827" y="542"/>
                    </a:cubicBezTo>
                    <a:cubicBezTo>
                      <a:pt x="2704" y="164"/>
                      <a:pt x="2393"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3863950" y="1403350"/>
                <a:ext cx="395950" cy="869850"/>
              </a:xfrm>
              <a:custGeom>
                <a:avLst/>
                <a:gdLst/>
                <a:ahLst/>
                <a:cxnLst/>
                <a:rect l="l" t="t" r="r" b="b"/>
                <a:pathLst>
                  <a:path w="15838" h="34794" extrusionOk="0">
                    <a:moveTo>
                      <a:pt x="14891" y="1"/>
                    </a:moveTo>
                    <a:cubicBezTo>
                      <a:pt x="14584" y="1"/>
                      <a:pt x="14283" y="167"/>
                      <a:pt x="14179" y="551"/>
                    </a:cubicBezTo>
                    <a:cubicBezTo>
                      <a:pt x="13451" y="3193"/>
                      <a:pt x="12722" y="5840"/>
                      <a:pt x="11769" y="8411"/>
                    </a:cubicBezTo>
                    <a:cubicBezTo>
                      <a:pt x="10924" y="10684"/>
                      <a:pt x="9889" y="12894"/>
                      <a:pt x="8536" y="14910"/>
                    </a:cubicBezTo>
                    <a:cubicBezTo>
                      <a:pt x="7169" y="16959"/>
                      <a:pt x="5462" y="18755"/>
                      <a:pt x="4045" y="20765"/>
                    </a:cubicBezTo>
                    <a:cubicBezTo>
                      <a:pt x="1333" y="24618"/>
                      <a:pt x="0" y="29346"/>
                      <a:pt x="251" y="34043"/>
                    </a:cubicBezTo>
                    <a:cubicBezTo>
                      <a:pt x="277" y="34543"/>
                      <a:pt x="681" y="34794"/>
                      <a:pt x="1071" y="34794"/>
                    </a:cubicBezTo>
                    <a:cubicBezTo>
                      <a:pt x="1460" y="34794"/>
                      <a:pt x="1836" y="34544"/>
                      <a:pt x="1811" y="34043"/>
                    </a:cubicBezTo>
                    <a:cubicBezTo>
                      <a:pt x="1668" y="31388"/>
                      <a:pt x="2035" y="28747"/>
                      <a:pt x="2932" y="26241"/>
                    </a:cubicBezTo>
                    <a:cubicBezTo>
                      <a:pt x="3762" y="23916"/>
                      <a:pt x="5082" y="21861"/>
                      <a:pt x="6616" y="19935"/>
                    </a:cubicBezTo>
                    <a:cubicBezTo>
                      <a:pt x="8097" y="18074"/>
                      <a:pt x="9624" y="16269"/>
                      <a:pt x="10808" y="14195"/>
                    </a:cubicBezTo>
                    <a:cubicBezTo>
                      <a:pt x="13166" y="10098"/>
                      <a:pt x="14435" y="5492"/>
                      <a:pt x="15678" y="964"/>
                    </a:cubicBezTo>
                    <a:cubicBezTo>
                      <a:pt x="15838" y="382"/>
                      <a:pt x="15356" y="1"/>
                      <a:pt x="14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3988900" y="1521950"/>
                <a:ext cx="328000" cy="673675"/>
              </a:xfrm>
              <a:custGeom>
                <a:avLst/>
                <a:gdLst/>
                <a:ahLst/>
                <a:cxnLst/>
                <a:rect l="l" t="t" r="r" b="b"/>
                <a:pathLst>
                  <a:path w="13120" h="26947" extrusionOk="0">
                    <a:moveTo>
                      <a:pt x="12345" y="1"/>
                    </a:moveTo>
                    <a:cubicBezTo>
                      <a:pt x="11955" y="1"/>
                      <a:pt x="11560" y="252"/>
                      <a:pt x="11551" y="754"/>
                    </a:cubicBezTo>
                    <a:cubicBezTo>
                      <a:pt x="11500" y="3234"/>
                      <a:pt x="10990" y="5702"/>
                      <a:pt x="10005" y="7988"/>
                    </a:cubicBezTo>
                    <a:cubicBezTo>
                      <a:pt x="9026" y="10250"/>
                      <a:pt x="7576" y="12162"/>
                      <a:pt x="6018" y="14050"/>
                    </a:cubicBezTo>
                    <a:cubicBezTo>
                      <a:pt x="3229" y="17427"/>
                      <a:pt x="1" y="21813"/>
                      <a:pt x="1823" y="26425"/>
                    </a:cubicBezTo>
                    <a:cubicBezTo>
                      <a:pt x="1969" y="26789"/>
                      <a:pt x="2293" y="26947"/>
                      <a:pt x="2608" y="26947"/>
                    </a:cubicBezTo>
                    <a:cubicBezTo>
                      <a:pt x="3089" y="26947"/>
                      <a:pt x="3551" y="26578"/>
                      <a:pt x="3324" y="26013"/>
                    </a:cubicBezTo>
                    <a:cubicBezTo>
                      <a:pt x="1443" y="21245"/>
                      <a:pt x="5637" y="17079"/>
                      <a:pt x="8323" y="13664"/>
                    </a:cubicBezTo>
                    <a:cubicBezTo>
                      <a:pt x="11274" y="9928"/>
                      <a:pt x="13007" y="5541"/>
                      <a:pt x="13109" y="754"/>
                    </a:cubicBezTo>
                    <a:cubicBezTo>
                      <a:pt x="13119" y="252"/>
                      <a:pt x="12734" y="1"/>
                      <a:pt x="1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1943175" y="2136175"/>
                <a:ext cx="4449000" cy="3339125"/>
              </a:xfrm>
              <a:custGeom>
                <a:avLst/>
                <a:gdLst/>
                <a:ahLst/>
                <a:cxnLst/>
                <a:rect l="l" t="t" r="r" b="b"/>
                <a:pathLst>
                  <a:path w="177960" h="133565" extrusionOk="0">
                    <a:moveTo>
                      <a:pt x="106959" y="0"/>
                    </a:moveTo>
                    <a:cubicBezTo>
                      <a:pt x="81360" y="201"/>
                      <a:pt x="68102" y="10243"/>
                      <a:pt x="63033" y="22245"/>
                    </a:cubicBezTo>
                    <a:cubicBezTo>
                      <a:pt x="57956" y="34253"/>
                      <a:pt x="44390" y="81380"/>
                      <a:pt x="44390" y="81380"/>
                    </a:cubicBezTo>
                    <a:lnTo>
                      <a:pt x="21038" y="41820"/>
                    </a:lnTo>
                    <a:lnTo>
                      <a:pt x="0" y="56688"/>
                    </a:lnTo>
                    <a:cubicBezTo>
                      <a:pt x="309" y="75531"/>
                      <a:pt x="14610" y="133565"/>
                      <a:pt x="14610" y="133565"/>
                    </a:cubicBezTo>
                    <a:lnTo>
                      <a:pt x="140914" y="133223"/>
                    </a:lnTo>
                    <a:lnTo>
                      <a:pt x="177960" y="133223"/>
                    </a:lnTo>
                    <a:cubicBezTo>
                      <a:pt x="177960" y="133223"/>
                      <a:pt x="176111" y="100679"/>
                      <a:pt x="173297" y="84594"/>
                    </a:cubicBezTo>
                    <a:cubicBezTo>
                      <a:pt x="170063" y="66087"/>
                      <a:pt x="165856" y="46794"/>
                      <a:pt x="160998" y="35508"/>
                    </a:cubicBezTo>
                    <a:cubicBezTo>
                      <a:pt x="149519" y="8845"/>
                      <a:pt x="123070" y="1965"/>
                      <a:pt x="123070" y="1965"/>
                    </a:cubicBezTo>
                    <a:cubicBezTo>
                      <a:pt x="123070" y="1965"/>
                      <a:pt x="122541" y="3827"/>
                      <a:pt x="122541" y="3981"/>
                    </a:cubicBezTo>
                    <a:cubicBezTo>
                      <a:pt x="122541" y="4136"/>
                      <a:pt x="121150" y="5476"/>
                      <a:pt x="120995" y="5580"/>
                    </a:cubicBezTo>
                    <a:cubicBezTo>
                      <a:pt x="120840" y="5682"/>
                      <a:pt x="117278" y="6359"/>
                      <a:pt x="117278" y="6359"/>
                    </a:cubicBezTo>
                    <a:cubicBezTo>
                      <a:pt x="117278" y="6359"/>
                      <a:pt x="112479" y="5373"/>
                      <a:pt x="112170" y="5071"/>
                    </a:cubicBezTo>
                    <a:cubicBezTo>
                      <a:pt x="111861" y="4768"/>
                      <a:pt x="110103" y="4034"/>
                      <a:pt x="109021" y="2952"/>
                    </a:cubicBezTo>
                    <a:cubicBezTo>
                      <a:pt x="107939" y="1863"/>
                      <a:pt x="106959" y="0"/>
                      <a:pt x="106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331775" y="2112200"/>
                <a:ext cx="919750" cy="535175"/>
              </a:xfrm>
              <a:custGeom>
                <a:avLst/>
                <a:gdLst/>
                <a:ahLst/>
                <a:cxnLst/>
                <a:rect l="l" t="t" r="r" b="b"/>
                <a:pathLst>
                  <a:path w="36790" h="21407" extrusionOk="0">
                    <a:moveTo>
                      <a:pt x="10618" y="1"/>
                    </a:moveTo>
                    <a:cubicBezTo>
                      <a:pt x="10571" y="1"/>
                      <a:pt x="10524" y="5"/>
                      <a:pt x="10475" y="13"/>
                    </a:cubicBezTo>
                    <a:lnTo>
                      <a:pt x="4805" y="928"/>
                    </a:lnTo>
                    <a:cubicBezTo>
                      <a:pt x="4309" y="1012"/>
                      <a:pt x="3814" y="1089"/>
                      <a:pt x="3318" y="1166"/>
                    </a:cubicBezTo>
                    <a:cubicBezTo>
                      <a:pt x="2925" y="1230"/>
                      <a:pt x="2390" y="1230"/>
                      <a:pt x="2029" y="1398"/>
                    </a:cubicBezTo>
                    <a:cubicBezTo>
                      <a:pt x="1443" y="1675"/>
                      <a:pt x="1121" y="2609"/>
                      <a:pt x="908" y="3189"/>
                    </a:cubicBezTo>
                    <a:cubicBezTo>
                      <a:pt x="0" y="5656"/>
                      <a:pt x="541" y="8594"/>
                      <a:pt x="1463" y="10984"/>
                    </a:cubicBezTo>
                    <a:cubicBezTo>
                      <a:pt x="2370" y="13348"/>
                      <a:pt x="3904" y="15524"/>
                      <a:pt x="6365" y="16427"/>
                    </a:cubicBezTo>
                    <a:cubicBezTo>
                      <a:pt x="7176" y="16723"/>
                      <a:pt x="8031" y="16859"/>
                      <a:pt x="8891" y="16859"/>
                    </a:cubicBezTo>
                    <a:cubicBezTo>
                      <a:pt x="10710" y="16859"/>
                      <a:pt x="12548" y="16247"/>
                      <a:pt x="14018" y="15229"/>
                    </a:cubicBezTo>
                    <a:cubicBezTo>
                      <a:pt x="15609" y="14127"/>
                      <a:pt x="16846" y="12640"/>
                      <a:pt x="17812" y="10990"/>
                    </a:cubicBezTo>
                    <a:cubicBezTo>
                      <a:pt x="18056" y="13521"/>
                      <a:pt x="18579" y="16047"/>
                      <a:pt x="20105" y="18128"/>
                    </a:cubicBezTo>
                    <a:cubicBezTo>
                      <a:pt x="21567" y="20126"/>
                      <a:pt x="23696" y="21406"/>
                      <a:pt x="26136" y="21406"/>
                    </a:cubicBezTo>
                    <a:cubicBezTo>
                      <a:pt x="26449" y="21406"/>
                      <a:pt x="26766" y="21385"/>
                      <a:pt x="27088" y="21342"/>
                    </a:cubicBezTo>
                    <a:cubicBezTo>
                      <a:pt x="29973" y="20949"/>
                      <a:pt x="32312" y="19003"/>
                      <a:pt x="33813" y="16588"/>
                    </a:cubicBezTo>
                    <a:cubicBezTo>
                      <a:pt x="34334" y="15750"/>
                      <a:pt x="34773" y="14804"/>
                      <a:pt x="35056" y="13818"/>
                    </a:cubicBezTo>
                    <a:cubicBezTo>
                      <a:pt x="35894" y="12156"/>
                      <a:pt x="36428" y="10345"/>
                      <a:pt x="36621" y="8471"/>
                    </a:cubicBezTo>
                    <a:cubicBezTo>
                      <a:pt x="36698" y="7731"/>
                      <a:pt x="36789" y="6925"/>
                      <a:pt x="36151" y="6403"/>
                    </a:cubicBezTo>
                    <a:cubicBezTo>
                      <a:pt x="35488" y="5862"/>
                      <a:pt x="34457" y="5605"/>
                      <a:pt x="33677" y="5270"/>
                    </a:cubicBezTo>
                    <a:cubicBezTo>
                      <a:pt x="31816" y="4484"/>
                      <a:pt x="29954" y="3717"/>
                      <a:pt x="28073" y="2977"/>
                    </a:cubicBezTo>
                    <a:cubicBezTo>
                      <a:pt x="27972" y="2936"/>
                      <a:pt x="27877" y="2918"/>
                      <a:pt x="27790" y="2918"/>
                    </a:cubicBezTo>
                    <a:cubicBezTo>
                      <a:pt x="27168" y="2918"/>
                      <a:pt x="26909" y="3845"/>
                      <a:pt x="27383" y="4303"/>
                    </a:cubicBezTo>
                    <a:cubicBezTo>
                      <a:pt x="26205" y="6448"/>
                      <a:pt x="23268" y="6983"/>
                      <a:pt x="21026" y="7170"/>
                    </a:cubicBezTo>
                    <a:cubicBezTo>
                      <a:pt x="20625" y="7203"/>
                      <a:pt x="20222" y="7220"/>
                      <a:pt x="19819" y="7220"/>
                    </a:cubicBezTo>
                    <a:cubicBezTo>
                      <a:pt x="18179" y="7220"/>
                      <a:pt x="16549" y="6931"/>
                      <a:pt x="15106" y="6224"/>
                    </a:cubicBezTo>
                    <a:cubicBezTo>
                      <a:pt x="15048" y="6138"/>
                      <a:pt x="14977" y="6055"/>
                      <a:pt x="14881" y="5992"/>
                    </a:cubicBezTo>
                    <a:cubicBezTo>
                      <a:pt x="13231" y="4824"/>
                      <a:pt x="12208" y="3040"/>
                      <a:pt x="11905" y="1063"/>
                    </a:cubicBezTo>
                    <a:cubicBezTo>
                      <a:pt x="11854" y="709"/>
                      <a:pt x="11628" y="534"/>
                      <a:pt x="11364" y="503"/>
                    </a:cubicBezTo>
                    <a:cubicBezTo>
                      <a:pt x="11238" y="230"/>
                      <a:pt x="10972" y="1"/>
                      <a:pt x="10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640825" y="2668425"/>
                <a:ext cx="155250" cy="155275"/>
              </a:xfrm>
              <a:custGeom>
                <a:avLst/>
                <a:gdLst/>
                <a:ahLst/>
                <a:cxnLst/>
                <a:rect l="l" t="t" r="r" b="b"/>
                <a:pathLst>
                  <a:path w="6210" h="6211" extrusionOk="0">
                    <a:moveTo>
                      <a:pt x="3105" y="1"/>
                    </a:moveTo>
                    <a:cubicBezTo>
                      <a:pt x="1392" y="1"/>
                      <a:pt x="0" y="1392"/>
                      <a:pt x="0" y="3107"/>
                    </a:cubicBezTo>
                    <a:cubicBezTo>
                      <a:pt x="0" y="4820"/>
                      <a:pt x="1392" y="6211"/>
                      <a:pt x="3105" y="6211"/>
                    </a:cubicBezTo>
                    <a:cubicBezTo>
                      <a:pt x="4818" y="6211"/>
                      <a:pt x="6209" y="4820"/>
                      <a:pt x="6209" y="3107"/>
                    </a:cubicBezTo>
                    <a:cubicBezTo>
                      <a:pt x="6209"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89600" y="2956525"/>
                <a:ext cx="155250" cy="155300"/>
              </a:xfrm>
              <a:custGeom>
                <a:avLst/>
                <a:gdLst/>
                <a:ahLst/>
                <a:cxnLst/>
                <a:rect l="l" t="t" r="r" b="b"/>
                <a:pathLst>
                  <a:path w="6210" h="6212" extrusionOk="0">
                    <a:moveTo>
                      <a:pt x="3105" y="1"/>
                    </a:moveTo>
                    <a:cubicBezTo>
                      <a:pt x="1392" y="1"/>
                      <a:pt x="1" y="1392"/>
                      <a:pt x="1" y="3107"/>
                    </a:cubicBezTo>
                    <a:cubicBezTo>
                      <a:pt x="1" y="4820"/>
                      <a:pt x="1392" y="6211"/>
                      <a:pt x="3105" y="6211"/>
                    </a:cubicBezTo>
                    <a:cubicBezTo>
                      <a:pt x="4818" y="6211"/>
                      <a:pt x="6210" y="4820"/>
                      <a:pt x="6210" y="3107"/>
                    </a:cubicBezTo>
                    <a:cubicBezTo>
                      <a:pt x="6210"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39350" y="3199725"/>
                <a:ext cx="155250" cy="155275"/>
              </a:xfrm>
              <a:custGeom>
                <a:avLst/>
                <a:gdLst/>
                <a:ahLst/>
                <a:cxnLst/>
                <a:rect l="l" t="t" r="r" b="b"/>
                <a:pathLst>
                  <a:path w="6210" h="6211" extrusionOk="0">
                    <a:moveTo>
                      <a:pt x="3105" y="0"/>
                    </a:moveTo>
                    <a:cubicBezTo>
                      <a:pt x="1392" y="0"/>
                      <a:pt x="1" y="1392"/>
                      <a:pt x="1" y="3105"/>
                    </a:cubicBezTo>
                    <a:cubicBezTo>
                      <a:pt x="1" y="4819"/>
                      <a:pt x="1392" y="6211"/>
                      <a:pt x="3105" y="6211"/>
                    </a:cubicBezTo>
                    <a:cubicBezTo>
                      <a:pt x="4826" y="6211"/>
                      <a:pt x="6210" y="4819"/>
                      <a:pt x="6210" y="3105"/>
                    </a:cubicBezTo>
                    <a:cubicBezTo>
                      <a:pt x="6210" y="1392"/>
                      <a:pt x="4826"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1536050" y="2659500"/>
                <a:ext cx="944850" cy="883625"/>
              </a:xfrm>
              <a:custGeom>
                <a:avLst/>
                <a:gdLst/>
                <a:ahLst/>
                <a:cxnLst/>
                <a:rect l="l" t="t" r="r" b="b"/>
                <a:pathLst>
                  <a:path w="37794" h="35345" extrusionOk="0">
                    <a:moveTo>
                      <a:pt x="13476" y="1"/>
                    </a:moveTo>
                    <a:cubicBezTo>
                      <a:pt x="13335" y="1"/>
                      <a:pt x="13192" y="36"/>
                      <a:pt x="13071" y="101"/>
                    </a:cubicBezTo>
                    <a:cubicBezTo>
                      <a:pt x="12992" y="74"/>
                      <a:pt x="12908" y="58"/>
                      <a:pt x="12824" y="58"/>
                    </a:cubicBezTo>
                    <a:cubicBezTo>
                      <a:pt x="12647" y="58"/>
                      <a:pt x="12465" y="125"/>
                      <a:pt x="12304" y="286"/>
                    </a:cubicBezTo>
                    <a:cubicBezTo>
                      <a:pt x="11454" y="1137"/>
                      <a:pt x="11299" y="2432"/>
                      <a:pt x="11395" y="3586"/>
                    </a:cubicBezTo>
                    <a:cubicBezTo>
                      <a:pt x="11441" y="4178"/>
                      <a:pt x="11557" y="4764"/>
                      <a:pt x="11757" y="5325"/>
                    </a:cubicBezTo>
                    <a:cubicBezTo>
                      <a:pt x="11873" y="5640"/>
                      <a:pt x="12007" y="5937"/>
                      <a:pt x="12156" y="6233"/>
                    </a:cubicBezTo>
                    <a:cubicBezTo>
                      <a:pt x="12221" y="6362"/>
                      <a:pt x="12284" y="6568"/>
                      <a:pt x="12369" y="6710"/>
                    </a:cubicBezTo>
                    <a:cubicBezTo>
                      <a:pt x="10900" y="6741"/>
                      <a:pt x="9438" y="6780"/>
                      <a:pt x="7969" y="6812"/>
                    </a:cubicBezTo>
                    <a:cubicBezTo>
                      <a:pt x="7086" y="6839"/>
                      <a:pt x="6210" y="6857"/>
                      <a:pt x="5335" y="6922"/>
                    </a:cubicBezTo>
                    <a:cubicBezTo>
                      <a:pt x="4845" y="6961"/>
                      <a:pt x="4316" y="7077"/>
                      <a:pt x="3801" y="7103"/>
                    </a:cubicBezTo>
                    <a:cubicBezTo>
                      <a:pt x="3356" y="5917"/>
                      <a:pt x="2912" y="4739"/>
                      <a:pt x="2475" y="3553"/>
                    </a:cubicBezTo>
                    <a:cubicBezTo>
                      <a:pt x="2333" y="3182"/>
                      <a:pt x="2032" y="3000"/>
                      <a:pt x="1728" y="3000"/>
                    </a:cubicBezTo>
                    <a:cubicBezTo>
                      <a:pt x="1421" y="3000"/>
                      <a:pt x="1113" y="3187"/>
                      <a:pt x="967" y="3553"/>
                    </a:cubicBezTo>
                    <a:cubicBezTo>
                      <a:pt x="1" y="6027"/>
                      <a:pt x="387" y="8759"/>
                      <a:pt x="1848" y="10954"/>
                    </a:cubicBezTo>
                    <a:cubicBezTo>
                      <a:pt x="2204" y="11477"/>
                      <a:pt x="2615" y="12005"/>
                      <a:pt x="2815" y="12610"/>
                    </a:cubicBezTo>
                    <a:cubicBezTo>
                      <a:pt x="2776" y="12675"/>
                      <a:pt x="2745" y="12740"/>
                      <a:pt x="2719" y="12823"/>
                    </a:cubicBezTo>
                    <a:cubicBezTo>
                      <a:pt x="2487" y="13590"/>
                      <a:pt x="2674" y="14259"/>
                      <a:pt x="2963" y="14910"/>
                    </a:cubicBezTo>
                    <a:lnTo>
                      <a:pt x="2963" y="14917"/>
                    </a:lnTo>
                    <a:cubicBezTo>
                      <a:pt x="3054" y="16180"/>
                      <a:pt x="3388" y="17378"/>
                      <a:pt x="3929" y="18511"/>
                    </a:cubicBezTo>
                    <a:cubicBezTo>
                      <a:pt x="3943" y="18981"/>
                      <a:pt x="3956" y="19451"/>
                      <a:pt x="4045" y="19921"/>
                    </a:cubicBezTo>
                    <a:cubicBezTo>
                      <a:pt x="4194" y="20688"/>
                      <a:pt x="4568" y="21371"/>
                      <a:pt x="4883" y="22073"/>
                    </a:cubicBezTo>
                    <a:cubicBezTo>
                      <a:pt x="6043" y="24650"/>
                      <a:pt x="6313" y="28760"/>
                      <a:pt x="9843" y="29236"/>
                    </a:cubicBezTo>
                    <a:cubicBezTo>
                      <a:pt x="9888" y="29242"/>
                      <a:pt x="9931" y="29246"/>
                      <a:pt x="9973" y="29246"/>
                    </a:cubicBezTo>
                    <a:cubicBezTo>
                      <a:pt x="10137" y="29246"/>
                      <a:pt x="10281" y="29197"/>
                      <a:pt x="10404" y="29120"/>
                    </a:cubicBezTo>
                    <a:cubicBezTo>
                      <a:pt x="10983" y="29311"/>
                      <a:pt x="11602" y="29419"/>
                      <a:pt x="12248" y="29419"/>
                    </a:cubicBezTo>
                    <a:cubicBezTo>
                      <a:pt x="12386" y="29419"/>
                      <a:pt x="12524" y="29414"/>
                      <a:pt x="12664" y="29404"/>
                    </a:cubicBezTo>
                    <a:cubicBezTo>
                      <a:pt x="13148" y="31795"/>
                      <a:pt x="14623" y="33945"/>
                      <a:pt x="16729" y="35241"/>
                    </a:cubicBezTo>
                    <a:cubicBezTo>
                      <a:pt x="16844" y="35312"/>
                      <a:pt x="16974" y="35345"/>
                      <a:pt x="17105" y="35345"/>
                    </a:cubicBezTo>
                    <a:cubicBezTo>
                      <a:pt x="17246" y="35345"/>
                      <a:pt x="17388" y="35307"/>
                      <a:pt x="17516" y="35241"/>
                    </a:cubicBezTo>
                    <a:cubicBezTo>
                      <a:pt x="17650" y="35163"/>
                      <a:pt x="17793" y="35086"/>
                      <a:pt x="17935" y="35009"/>
                    </a:cubicBezTo>
                    <a:cubicBezTo>
                      <a:pt x="17966" y="34989"/>
                      <a:pt x="17998" y="34970"/>
                      <a:pt x="18024" y="34950"/>
                    </a:cubicBezTo>
                    <a:cubicBezTo>
                      <a:pt x="25033" y="31543"/>
                      <a:pt x="31507" y="27104"/>
                      <a:pt x="37221" y="21809"/>
                    </a:cubicBezTo>
                    <a:cubicBezTo>
                      <a:pt x="37794" y="21274"/>
                      <a:pt x="37248" y="20493"/>
                      <a:pt x="36633" y="20493"/>
                    </a:cubicBezTo>
                    <a:cubicBezTo>
                      <a:pt x="36618" y="20493"/>
                      <a:pt x="36604" y="20494"/>
                      <a:pt x="36589" y="20495"/>
                    </a:cubicBezTo>
                    <a:cubicBezTo>
                      <a:pt x="36583" y="20488"/>
                      <a:pt x="36583" y="20482"/>
                      <a:pt x="36577" y="20476"/>
                    </a:cubicBezTo>
                    <a:cubicBezTo>
                      <a:pt x="35379" y="18833"/>
                      <a:pt x="34174" y="17185"/>
                      <a:pt x="32970" y="15541"/>
                    </a:cubicBezTo>
                    <a:cubicBezTo>
                      <a:pt x="32995" y="15425"/>
                      <a:pt x="32988" y="15291"/>
                      <a:pt x="32937" y="15148"/>
                    </a:cubicBezTo>
                    <a:cubicBezTo>
                      <a:pt x="32415" y="13680"/>
                      <a:pt x="31648" y="12366"/>
                      <a:pt x="30624" y="11180"/>
                    </a:cubicBezTo>
                    <a:cubicBezTo>
                      <a:pt x="30580" y="11123"/>
                      <a:pt x="30527" y="11078"/>
                      <a:pt x="30470" y="11045"/>
                    </a:cubicBezTo>
                    <a:cubicBezTo>
                      <a:pt x="30419" y="10974"/>
                      <a:pt x="30360" y="10909"/>
                      <a:pt x="30309" y="10846"/>
                    </a:cubicBezTo>
                    <a:cubicBezTo>
                      <a:pt x="29530" y="9454"/>
                      <a:pt x="28479" y="8256"/>
                      <a:pt x="27178" y="7264"/>
                    </a:cubicBezTo>
                    <a:cubicBezTo>
                      <a:pt x="27037" y="7158"/>
                      <a:pt x="26898" y="7112"/>
                      <a:pt x="26767" y="7112"/>
                    </a:cubicBezTo>
                    <a:cubicBezTo>
                      <a:pt x="26557" y="7112"/>
                      <a:pt x="26371" y="7230"/>
                      <a:pt x="26245" y="7406"/>
                    </a:cubicBezTo>
                    <a:cubicBezTo>
                      <a:pt x="23802" y="5840"/>
                      <a:pt x="21052" y="4680"/>
                      <a:pt x="18352" y="3624"/>
                    </a:cubicBezTo>
                    <a:cubicBezTo>
                      <a:pt x="18283" y="3598"/>
                      <a:pt x="18218" y="3580"/>
                      <a:pt x="18159" y="3572"/>
                    </a:cubicBezTo>
                    <a:cubicBezTo>
                      <a:pt x="17071" y="2807"/>
                      <a:pt x="15988" y="2040"/>
                      <a:pt x="14900" y="1279"/>
                    </a:cubicBezTo>
                    <a:cubicBezTo>
                      <a:pt x="14603" y="925"/>
                      <a:pt x="14302" y="577"/>
                      <a:pt x="13999" y="223"/>
                    </a:cubicBezTo>
                    <a:cubicBezTo>
                      <a:pt x="13867" y="69"/>
                      <a:pt x="13673" y="1"/>
                      <a:pt x="13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1220200" y="1353600"/>
                <a:ext cx="619750" cy="1461725"/>
              </a:xfrm>
              <a:custGeom>
                <a:avLst/>
                <a:gdLst/>
                <a:ahLst/>
                <a:cxnLst/>
                <a:rect l="l" t="t" r="r" b="b"/>
                <a:pathLst>
                  <a:path w="24790" h="58469" extrusionOk="0">
                    <a:moveTo>
                      <a:pt x="1226" y="0"/>
                    </a:moveTo>
                    <a:cubicBezTo>
                      <a:pt x="564" y="0"/>
                      <a:pt x="0" y="236"/>
                      <a:pt x="112" y="1086"/>
                    </a:cubicBezTo>
                    <a:lnTo>
                      <a:pt x="15526" y="58186"/>
                    </a:lnTo>
                    <a:lnTo>
                      <a:pt x="24790" y="58469"/>
                    </a:lnTo>
                    <a:lnTo>
                      <a:pt x="24790" y="58469"/>
                    </a:lnTo>
                    <a:lnTo>
                      <a:pt x="24236" y="56117"/>
                    </a:lnTo>
                    <a:lnTo>
                      <a:pt x="24501" y="55584"/>
                    </a:lnTo>
                    <a:lnTo>
                      <a:pt x="3036" y="370"/>
                    </a:lnTo>
                    <a:cubicBezTo>
                      <a:pt x="3036" y="370"/>
                      <a:pt x="2054"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150775" y="894700"/>
                <a:ext cx="1369025" cy="1097050"/>
              </a:xfrm>
              <a:custGeom>
                <a:avLst/>
                <a:gdLst/>
                <a:ahLst/>
                <a:cxnLst/>
                <a:rect l="l" t="t" r="r" b="b"/>
                <a:pathLst>
                  <a:path w="54761" h="43882" extrusionOk="0">
                    <a:moveTo>
                      <a:pt x="2248" y="1"/>
                    </a:moveTo>
                    <a:cubicBezTo>
                      <a:pt x="0" y="23043"/>
                      <a:pt x="7968" y="37421"/>
                      <a:pt x="25941" y="42735"/>
                    </a:cubicBezTo>
                    <a:cubicBezTo>
                      <a:pt x="28671" y="43546"/>
                      <a:pt x="31293" y="43882"/>
                      <a:pt x="33761" y="43882"/>
                    </a:cubicBezTo>
                    <a:cubicBezTo>
                      <a:pt x="46103" y="43882"/>
                      <a:pt x="54665" y="35436"/>
                      <a:pt x="54760" y="35334"/>
                    </a:cubicBezTo>
                    <a:lnTo>
                      <a:pt x="53692" y="34270"/>
                    </a:lnTo>
                    <a:cubicBezTo>
                      <a:pt x="53595" y="34367"/>
                      <a:pt x="45484" y="42376"/>
                      <a:pt x="33785" y="42376"/>
                    </a:cubicBezTo>
                    <a:cubicBezTo>
                      <a:pt x="31444" y="42376"/>
                      <a:pt x="28959" y="42055"/>
                      <a:pt x="26366" y="41286"/>
                    </a:cubicBezTo>
                    <a:cubicBezTo>
                      <a:pt x="9185" y="36209"/>
                      <a:pt x="1585" y="22366"/>
                      <a:pt x="3756" y="142"/>
                    </a:cubicBez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16325" y="1893175"/>
                <a:ext cx="425650" cy="429625"/>
              </a:xfrm>
              <a:custGeom>
                <a:avLst/>
                <a:gdLst/>
                <a:ahLst/>
                <a:cxnLst/>
                <a:rect l="l" t="t" r="r" b="b"/>
                <a:pathLst>
                  <a:path w="17026" h="17185" extrusionOk="0">
                    <a:moveTo>
                      <a:pt x="2018" y="1"/>
                    </a:moveTo>
                    <a:cubicBezTo>
                      <a:pt x="1713" y="1"/>
                      <a:pt x="1422" y="170"/>
                      <a:pt x="1334" y="560"/>
                    </a:cubicBezTo>
                    <a:cubicBezTo>
                      <a:pt x="657" y="3685"/>
                      <a:pt x="116" y="6931"/>
                      <a:pt x="33" y="10133"/>
                    </a:cubicBezTo>
                    <a:cubicBezTo>
                      <a:pt x="0" y="11325"/>
                      <a:pt x="193" y="12511"/>
                      <a:pt x="986" y="13445"/>
                    </a:cubicBezTo>
                    <a:cubicBezTo>
                      <a:pt x="1786" y="14378"/>
                      <a:pt x="2990" y="15080"/>
                      <a:pt x="4066" y="15654"/>
                    </a:cubicBezTo>
                    <a:cubicBezTo>
                      <a:pt x="5835" y="16600"/>
                      <a:pt x="7770" y="17185"/>
                      <a:pt x="9753" y="17185"/>
                    </a:cubicBezTo>
                    <a:cubicBezTo>
                      <a:pt x="10362" y="17185"/>
                      <a:pt x="10975" y="17129"/>
                      <a:pt x="11589" y="17013"/>
                    </a:cubicBezTo>
                    <a:cubicBezTo>
                      <a:pt x="12807" y="16787"/>
                      <a:pt x="14006" y="16305"/>
                      <a:pt x="15043" y="15634"/>
                    </a:cubicBezTo>
                    <a:cubicBezTo>
                      <a:pt x="16170" y="14899"/>
                      <a:pt x="16601" y="14069"/>
                      <a:pt x="16659" y="12735"/>
                    </a:cubicBezTo>
                    <a:cubicBezTo>
                      <a:pt x="16782" y="9720"/>
                      <a:pt x="16890" y="6713"/>
                      <a:pt x="17006" y="3699"/>
                    </a:cubicBezTo>
                    <a:cubicBezTo>
                      <a:pt x="17026" y="3197"/>
                      <a:pt x="16648" y="2947"/>
                      <a:pt x="16261" y="2947"/>
                    </a:cubicBezTo>
                    <a:cubicBezTo>
                      <a:pt x="15872" y="2947"/>
                      <a:pt x="15474" y="3198"/>
                      <a:pt x="15454" y="3699"/>
                    </a:cubicBezTo>
                    <a:cubicBezTo>
                      <a:pt x="15391" y="5334"/>
                      <a:pt x="15326" y="6964"/>
                      <a:pt x="15261" y="8599"/>
                    </a:cubicBezTo>
                    <a:lnTo>
                      <a:pt x="15165" y="11048"/>
                    </a:lnTo>
                    <a:cubicBezTo>
                      <a:pt x="15139" y="11776"/>
                      <a:pt x="15275" y="12767"/>
                      <a:pt x="15035" y="13457"/>
                    </a:cubicBezTo>
                    <a:cubicBezTo>
                      <a:pt x="14817" y="14102"/>
                      <a:pt x="14030" y="14456"/>
                      <a:pt x="13464" y="14745"/>
                    </a:cubicBezTo>
                    <a:cubicBezTo>
                      <a:pt x="12897" y="15036"/>
                      <a:pt x="12299" y="15247"/>
                      <a:pt x="11687" y="15402"/>
                    </a:cubicBezTo>
                    <a:cubicBezTo>
                      <a:pt x="11034" y="15562"/>
                      <a:pt x="10370" y="15639"/>
                      <a:pt x="9707" y="15639"/>
                    </a:cubicBezTo>
                    <a:cubicBezTo>
                      <a:pt x="8930" y="15639"/>
                      <a:pt x="8154" y="15533"/>
                      <a:pt x="7396" y="15332"/>
                    </a:cubicBezTo>
                    <a:cubicBezTo>
                      <a:pt x="5985" y="14952"/>
                      <a:pt x="4677" y="14281"/>
                      <a:pt x="3466" y="13477"/>
                    </a:cubicBezTo>
                    <a:cubicBezTo>
                      <a:pt x="2931" y="13115"/>
                      <a:pt x="2333" y="12735"/>
                      <a:pt x="1979" y="12182"/>
                    </a:cubicBezTo>
                    <a:cubicBezTo>
                      <a:pt x="1611" y="11614"/>
                      <a:pt x="1579" y="10912"/>
                      <a:pt x="1585" y="10255"/>
                    </a:cubicBezTo>
                    <a:cubicBezTo>
                      <a:pt x="1631" y="7151"/>
                      <a:pt x="2178" y="4000"/>
                      <a:pt x="2842" y="973"/>
                    </a:cubicBezTo>
                    <a:cubicBezTo>
                      <a:pt x="2969" y="385"/>
                      <a:pt x="24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5339650" y="3391975"/>
                <a:ext cx="126700" cy="2049125"/>
              </a:xfrm>
              <a:custGeom>
                <a:avLst/>
                <a:gdLst/>
                <a:ahLst/>
                <a:cxnLst/>
                <a:rect l="l" t="t" r="r" b="b"/>
                <a:pathLst>
                  <a:path w="5068" h="81965" extrusionOk="0">
                    <a:moveTo>
                      <a:pt x="766" y="1"/>
                    </a:moveTo>
                    <a:cubicBezTo>
                      <a:pt x="376" y="1"/>
                      <a:pt x="1" y="250"/>
                      <a:pt x="30" y="749"/>
                    </a:cubicBezTo>
                    <a:cubicBezTo>
                      <a:pt x="378" y="6650"/>
                      <a:pt x="700" y="12551"/>
                      <a:pt x="1009" y="18451"/>
                    </a:cubicBezTo>
                    <a:cubicBezTo>
                      <a:pt x="1544" y="28906"/>
                      <a:pt x="2026" y="39361"/>
                      <a:pt x="2439" y="49822"/>
                    </a:cubicBezTo>
                    <a:cubicBezTo>
                      <a:pt x="2852" y="60284"/>
                      <a:pt x="3206" y="70745"/>
                      <a:pt x="3495" y="81213"/>
                    </a:cubicBezTo>
                    <a:cubicBezTo>
                      <a:pt x="3511" y="81713"/>
                      <a:pt x="3909" y="81964"/>
                      <a:pt x="4298" y="81964"/>
                    </a:cubicBezTo>
                    <a:cubicBezTo>
                      <a:pt x="4687" y="81964"/>
                      <a:pt x="5067" y="81715"/>
                      <a:pt x="5055" y="81213"/>
                    </a:cubicBezTo>
                    <a:cubicBezTo>
                      <a:pt x="4894" y="75306"/>
                      <a:pt x="4707" y="69400"/>
                      <a:pt x="4500" y="63499"/>
                    </a:cubicBezTo>
                    <a:cubicBezTo>
                      <a:pt x="4140" y="53030"/>
                      <a:pt x="3721" y="42576"/>
                      <a:pt x="3232" y="32114"/>
                    </a:cubicBezTo>
                    <a:cubicBezTo>
                      <a:pt x="2748" y="21659"/>
                      <a:pt x="2201" y="11204"/>
                      <a:pt x="1589" y="749"/>
                    </a:cubicBezTo>
                    <a:cubicBezTo>
                      <a:pt x="1560" y="250"/>
                      <a:pt x="1156"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3247800" y="3334600"/>
                <a:ext cx="542725" cy="2078350"/>
              </a:xfrm>
              <a:custGeom>
                <a:avLst/>
                <a:gdLst/>
                <a:ahLst/>
                <a:cxnLst/>
                <a:rect l="l" t="t" r="r" b="b"/>
                <a:pathLst>
                  <a:path w="21709" h="83134" extrusionOk="0">
                    <a:moveTo>
                      <a:pt x="20762" y="1"/>
                    </a:moveTo>
                    <a:cubicBezTo>
                      <a:pt x="20455" y="1"/>
                      <a:pt x="20156" y="167"/>
                      <a:pt x="20053" y="551"/>
                    </a:cubicBezTo>
                    <a:cubicBezTo>
                      <a:pt x="18442" y="6491"/>
                      <a:pt x="16864" y="12443"/>
                      <a:pt x="15325" y="18402"/>
                    </a:cubicBezTo>
                    <a:cubicBezTo>
                      <a:pt x="12587" y="28978"/>
                      <a:pt x="9953" y="39582"/>
                      <a:pt x="7414" y="50211"/>
                    </a:cubicBezTo>
                    <a:cubicBezTo>
                      <a:pt x="4882" y="60834"/>
                      <a:pt x="2455" y="71488"/>
                      <a:pt x="128" y="82161"/>
                    </a:cubicBezTo>
                    <a:cubicBezTo>
                      <a:pt x="1" y="82750"/>
                      <a:pt x="492" y="83134"/>
                      <a:pt x="950" y="83134"/>
                    </a:cubicBezTo>
                    <a:cubicBezTo>
                      <a:pt x="1255" y="83134"/>
                      <a:pt x="1545" y="82965"/>
                      <a:pt x="1629" y="82574"/>
                    </a:cubicBezTo>
                    <a:cubicBezTo>
                      <a:pt x="2943" y="76565"/>
                      <a:pt x="4284" y="70554"/>
                      <a:pt x="5663" y="64557"/>
                    </a:cubicBezTo>
                    <a:cubicBezTo>
                      <a:pt x="8104" y="53908"/>
                      <a:pt x="10649" y="43287"/>
                      <a:pt x="13295" y="32682"/>
                    </a:cubicBezTo>
                    <a:cubicBezTo>
                      <a:pt x="15944" y="22086"/>
                      <a:pt x="18700" y="11508"/>
                      <a:pt x="21554" y="964"/>
                    </a:cubicBezTo>
                    <a:cubicBezTo>
                      <a:pt x="21709" y="382"/>
                      <a:pt x="21226" y="1"/>
                      <a:pt x="20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3018100" y="4157750"/>
                <a:ext cx="183450" cy="396925"/>
              </a:xfrm>
              <a:custGeom>
                <a:avLst/>
                <a:gdLst/>
                <a:ahLst/>
                <a:cxnLst/>
                <a:rect l="l" t="t" r="r" b="b"/>
                <a:pathLst>
                  <a:path w="7338" h="15877" extrusionOk="0">
                    <a:moveTo>
                      <a:pt x="946" y="1"/>
                    </a:moveTo>
                    <a:cubicBezTo>
                      <a:pt x="467" y="1"/>
                      <a:pt x="0" y="374"/>
                      <a:pt x="214" y="942"/>
                    </a:cubicBezTo>
                    <a:cubicBezTo>
                      <a:pt x="2019" y="5747"/>
                      <a:pt x="3821" y="10546"/>
                      <a:pt x="5626" y="15353"/>
                    </a:cubicBezTo>
                    <a:cubicBezTo>
                      <a:pt x="5763" y="15718"/>
                      <a:pt x="6079" y="15877"/>
                      <a:pt x="6391" y="15877"/>
                    </a:cubicBezTo>
                    <a:cubicBezTo>
                      <a:pt x="6870" y="15877"/>
                      <a:pt x="7337" y="15503"/>
                      <a:pt x="7127" y="14934"/>
                    </a:cubicBezTo>
                    <a:cubicBezTo>
                      <a:pt x="5323" y="10135"/>
                      <a:pt x="3518" y="5328"/>
                      <a:pt x="1716" y="529"/>
                    </a:cubicBezTo>
                    <a:cubicBezTo>
                      <a:pt x="1578" y="160"/>
                      <a:pt x="1259"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1508800" y="2637425"/>
                <a:ext cx="980325" cy="922975"/>
              </a:xfrm>
              <a:custGeom>
                <a:avLst/>
                <a:gdLst/>
                <a:ahLst/>
                <a:cxnLst/>
                <a:rect l="l" t="t" r="r" b="b"/>
                <a:pathLst>
                  <a:path w="39213" h="36919" extrusionOk="0">
                    <a:moveTo>
                      <a:pt x="4724" y="13977"/>
                    </a:moveTo>
                    <a:cubicBezTo>
                      <a:pt x="5613" y="14318"/>
                      <a:pt x="6585" y="14530"/>
                      <a:pt x="7564" y="14691"/>
                    </a:cubicBezTo>
                    <a:cubicBezTo>
                      <a:pt x="7609" y="14697"/>
                      <a:pt x="7661" y="14705"/>
                      <a:pt x="7706" y="14705"/>
                    </a:cubicBezTo>
                    <a:cubicBezTo>
                      <a:pt x="7764" y="14730"/>
                      <a:pt x="7835" y="14756"/>
                      <a:pt x="7918" y="14762"/>
                    </a:cubicBezTo>
                    <a:cubicBezTo>
                      <a:pt x="8676" y="14879"/>
                      <a:pt x="9464" y="14949"/>
                      <a:pt x="10254" y="14949"/>
                    </a:cubicBezTo>
                    <a:cubicBezTo>
                      <a:pt x="11511" y="14949"/>
                      <a:pt x="12774" y="14772"/>
                      <a:pt x="13929" y="14325"/>
                    </a:cubicBezTo>
                    <a:cubicBezTo>
                      <a:pt x="14019" y="14292"/>
                      <a:pt x="14108" y="14254"/>
                      <a:pt x="14200" y="14209"/>
                    </a:cubicBezTo>
                    <a:cubicBezTo>
                      <a:pt x="14244" y="14233"/>
                      <a:pt x="14289" y="14260"/>
                      <a:pt x="14340" y="14280"/>
                    </a:cubicBezTo>
                    <a:cubicBezTo>
                      <a:pt x="16080" y="14917"/>
                      <a:pt x="16319" y="17024"/>
                      <a:pt x="15140" y="18292"/>
                    </a:cubicBezTo>
                    <a:cubicBezTo>
                      <a:pt x="13870" y="19645"/>
                      <a:pt x="11938" y="19825"/>
                      <a:pt x="10186" y="19870"/>
                    </a:cubicBezTo>
                    <a:cubicBezTo>
                      <a:pt x="9751" y="19880"/>
                      <a:pt x="9288" y="19900"/>
                      <a:pt x="8821" y="19900"/>
                    </a:cubicBezTo>
                    <a:cubicBezTo>
                      <a:pt x="7465" y="19900"/>
                      <a:pt x="6067" y="19731"/>
                      <a:pt x="5162" y="18654"/>
                    </a:cubicBezTo>
                    <a:cubicBezTo>
                      <a:pt x="4041" y="17325"/>
                      <a:pt x="4106" y="15509"/>
                      <a:pt x="4724" y="13977"/>
                    </a:cubicBezTo>
                    <a:close/>
                    <a:moveTo>
                      <a:pt x="15461" y="20070"/>
                    </a:moveTo>
                    <a:cubicBezTo>
                      <a:pt x="16067" y="21475"/>
                      <a:pt x="16551" y="23111"/>
                      <a:pt x="15894" y="24573"/>
                    </a:cubicBezTo>
                    <a:cubicBezTo>
                      <a:pt x="15166" y="26190"/>
                      <a:pt x="13297" y="26351"/>
                      <a:pt x="11720" y="26416"/>
                    </a:cubicBezTo>
                    <a:cubicBezTo>
                      <a:pt x="11619" y="26420"/>
                      <a:pt x="11518" y="26422"/>
                      <a:pt x="11419" y="26422"/>
                    </a:cubicBezTo>
                    <a:cubicBezTo>
                      <a:pt x="9916" y="26422"/>
                      <a:pt x="8564" y="25967"/>
                      <a:pt x="7507" y="24838"/>
                    </a:cubicBezTo>
                    <a:cubicBezTo>
                      <a:pt x="6553" y="23819"/>
                      <a:pt x="6069" y="22480"/>
                      <a:pt x="6140" y="21089"/>
                    </a:cubicBezTo>
                    <a:lnTo>
                      <a:pt x="6140" y="21089"/>
                    </a:lnTo>
                    <a:cubicBezTo>
                      <a:pt x="7048" y="21388"/>
                      <a:pt x="8049" y="21472"/>
                      <a:pt x="9038" y="21472"/>
                    </a:cubicBezTo>
                    <a:cubicBezTo>
                      <a:pt x="9708" y="21472"/>
                      <a:pt x="10372" y="21434"/>
                      <a:pt x="10998" y="21398"/>
                    </a:cubicBezTo>
                    <a:cubicBezTo>
                      <a:pt x="12544" y="21306"/>
                      <a:pt x="14193" y="20952"/>
                      <a:pt x="15461" y="20070"/>
                    </a:cubicBezTo>
                    <a:close/>
                    <a:moveTo>
                      <a:pt x="15500" y="27143"/>
                    </a:moveTo>
                    <a:lnTo>
                      <a:pt x="15500" y="27143"/>
                    </a:lnTo>
                    <a:cubicBezTo>
                      <a:pt x="15519" y="28868"/>
                      <a:pt x="13932" y="30182"/>
                      <a:pt x="12186" y="30182"/>
                    </a:cubicBezTo>
                    <a:cubicBezTo>
                      <a:pt x="12125" y="30182"/>
                      <a:pt x="12064" y="30181"/>
                      <a:pt x="12003" y="30178"/>
                    </a:cubicBezTo>
                    <a:cubicBezTo>
                      <a:pt x="10166" y="30080"/>
                      <a:pt x="8827" y="28799"/>
                      <a:pt x="8111" y="27220"/>
                    </a:cubicBezTo>
                    <a:lnTo>
                      <a:pt x="8111" y="27220"/>
                    </a:lnTo>
                    <a:cubicBezTo>
                      <a:pt x="9130" y="27742"/>
                      <a:pt x="10260" y="27970"/>
                      <a:pt x="11436" y="27970"/>
                    </a:cubicBezTo>
                    <a:cubicBezTo>
                      <a:pt x="11726" y="27970"/>
                      <a:pt x="12018" y="27956"/>
                      <a:pt x="12312" y="27930"/>
                    </a:cubicBezTo>
                    <a:cubicBezTo>
                      <a:pt x="13465" y="27826"/>
                      <a:pt x="14580" y="27633"/>
                      <a:pt x="15500" y="27143"/>
                    </a:cubicBezTo>
                    <a:close/>
                    <a:moveTo>
                      <a:pt x="13760" y="0"/>
                    </a:moveTo>
                    <a:cubicBezTo>
                      <a:pt x="12442" y="0"/>
                      <a:pt x="11491" y="1091"/>
                      <a:pt x="11397" y="2439"/>
                    </a:cubicBezTo>
                    <a:cubicBezTo>
                      <a:pt x="11319" y="3676"/>
                      <a:pt x="11803" y="4996"/>
                      <a:pt x="12369" y="6143"/>
                    </a:cubicBezTo>
                    <a:cubicBezTo>
                      <a:pt x="10970" y="6217"/>
                      <a:pt x="9569" y="6255"/>
                      <a:pt x="8167" y="6255"/>
                    </a:cubicBezTo>
                    <a:cubicBezTo>
                      <a:pt x="6994" y="6255"/>
                      <a:pt x="5820" y="6228"/>
                      <a:pt x="4647" y="6176"/>
                    </a:cubicBezTo>
                    <a:cubicBezTo>
                      <a:pt x="4632" y="6175"/>
                      <a:pt x="4618" y="6175"/>
                      <a:pt x="4604" y="6175"/>
                    </a:cubicBezTo>
                    <a:cubicBezTo>
                      <a:pt x="3642" y="6175"/>
                      <a:pt x="3662" y="7684"/>
                      <a:pt x="4647" y="7728"/>
                    </a:cubicBezTo>
                    <a:cubicBezTo>
                      <a:pt x="5837" y="7782"/>
                      <a:pt x="7029" y="7809"/>
                      <a:pt x="8220" y="7809"/>
                    </a:cubicBezTo>
                    <a:cubicBezTo>
                      <a:pt x="9859" y="7809"/>
                      <a:pt x="11499" y="7758"/>
                      <a:pt x="13136" y="7657"/>
                    </a:cubicBezTo>
                    <a:cubicBezTo>
                      <a:pt x="13162" y="7650"/>
                      <a:pt x="13195" y="7650"/>
                      <a:pt x="13227" y="7644"/>
                    </a:cubicBezTo>
                    <a:cubicBezTo>
                      <a:pt x="13787" y="8521"/>
                      <a:pt x="14432" y="9339"/>
                      <a:pt x="15127" y="10112"/>
                    </a:cubicBezTo>
                    <a:cubicBezTo>
                      <a:pt x="14881" y="10279"/>
                      <a:pt x="14727" y="10562"/>
                      <a:pt x="14818" y="10930"/>
                    </a:cubicBezTo>
                    <a:cubicBezTo>
                      <a:pt x="15140" y="12250"/>
                      <a:pt x="13581" y="12868"/>
                      <a:pt x="12582" y="13106"/>
                    </a:cubicBezTo>
                    <a:cubicBezTo>
                      <a:pt x="11764" y="13301"/>
                      <a:pt x="10920" y="13396"/>
                      <a:pt x="10076" y="13396"/>
                    </a:cubicBezTo>
                    <a:cubicBezTo>
                      <a:pt x="9492" y="13396"/>
                      <a:pt x="8907" y="13351"/>
                      <a:pt x="8331" y="13261"/>
                    </a:cubicBezTo>
                    <a:cubicBezTo>
                      <a:pt x="8280" y="13255"/>
                      <a:pt x="8234" y="13255"/>
                      <a:pt x="8182" y="13255"/>
                    </a:cubicBezTo>
                    <a:cubicBezTo>
                      <a:pt x="8125" y="13222"/>
                      <a:pt x="8054" y="13204"/>
                      <a:pt x="7977" y="13190"/>
                    </a:cubicBezTo>
                    <a:cubicBezTo>
                      <a:pt x="5914" y="12856"/>
                      <a:pt x="3809" y="12392"/>
                      <a:pt x="2700" y="10427"/>
                    </a:cubicBezTo>
                    <a:cubicBezTo>
                      <a:pt x="1600" y="8474"/>
                      <a:pt x="1954" y="6131"/>
                      <a:pt x="2932" y="4204"/>
                    </a:cubicBezTo>
                    <a:cubicBezTo>
                      <a:pt x="3248" y="3592"/>
                      <a:pt x="2709" y="3025"/>
                      <a:pt x="2195" y="3025"/>
                    </a:cubicBezTo>
                    <a:cubicBezTo>
                      <a:pt x="1962" y="3025"/>
                      <a:pt x="1735" y="3140"/>
                      <a:pt x="1593" y="3419"/>
                    </a:cubicBezTo>
                    <a:cubicBezTo>
                      <a:pt x="381" y="5789"/>
                      <a:pt x="1" y="8566"/>
                      <a:pt x="1245" y="11007"/>
                    </a:cubicBezTo>
                    <a:cubicBezTo>
                      <a:pt x="1760" y="12018"/>
                      <a:pt x="2482" y="12746"/>
                      <a:pt x="3333" y="13287"/>
                    </a:cubicBezTo>
                    <a:cubicBezTo>
                      <a:pt x="2450" y="15432"/>
                      <a:pt x="2444" y="17925"/>
                      <a:pt x="4059" y="19754"/>
                    </a:cubicBezTo>
                    <a:cubicBezTo>
                      <a:pt x="4311" y="20039"/>
                      <a:pt x="4582" y="20277"/>
                      <a:pt x="4879" y="20476"/>
                    </a:cubicBezTo>
                    <a:cubicBezTo>
                      <a:pt x="4716" y="20605"/>
                      <a:pt x="4594" y="20798"/>
                      <a:pt x="4582" y="21056"/>
                    </a:cubicBezTo>
                    <a:cubicBezTo>
                      <a:pt x="4484" y="22802"/>
                      <a:pt x="5135" y="24535"/>
                      <a:pt x="6309" y="25829"/>
                    </a:cubicBezTo>
                    <a:cubicBezTo>
                      <a:pt x="6193" y="25991"/>
                      <a:pt x="6140" y="26203"/>
                      <a:pt x="6199" y="26447"/>
                    </a:cubicBezTo>
                    <a:cubicBezTo>
                      <a:pt x="6883" y="29256"/>
                      <a:pt x="9163" y="31739"/>
                      <a:pt x="12182" y="31739"/>
                    </a:cubicBezTo>
                    <a:cubicBezTo>
                      <a:pt x="12287" y="31739"/>
                      <a:pt x="12393" y="31736"/>
                      <a:pt x="12499" y="31730"/>
                    </a:cubicBezTo>
                    <a:cubicBezTo>
                      <a:pt x="12556" y="31730"/>
                      <a:pt x="12615" y="31724"/>
                      <a:pt x="12672" y="31717"/>
                    </a:cubicBezTo>
                    <a:cubicBezTo>
                      <a:pt x="13189" y="34120"/>
                      <a:pt x="14973" y="36059"/>
                      <a:pt x="17292" y="36870"/>
                    </a:cubicBezTo>
                    <a:cubicBezTo>
                      <a:pt x="17385" y="36904"/>
                      <a:pt x="17474" y="36919"/>
                      <a:pt x="17556" y="36919"/>
                    </a:cubicBezTo>
                    <a:cubicBezTo>
                      <a:pt x="18305" y="36919"/>
                      <a:pt x="18551" y="35666"/>
                      <a:pt x="17703" y="35369"/>
                    </a:cubicBezTo>
                    <a:cubicBezTo>
                      <a:pt x="15886" y="34732"/>
                      <a:pt x="14598" y="33180"/>
                      <a:pt x="14173" y="31337"/>
                    </a:cubicBezTo>
                    <a:cubicBezTo>
                      <a:pt x="16196" y="30461"/>
                      <a:pt x="17524" y="28290"/>
                      <a:pt x="16899" y="25983"/>
                    </a:cubicBezTo>
                    <a:cubicBezTo>
                      <a:pt x="16891" y="25971"/>
                      <a:pt x="16891" y="25958"/>
                      <a:pt x="16885" y="25945"/>
                    </a:cubicBezTo>
                    <a:cubicBezTo>
                      <a:pt x="17072" y="25682"/>
                      <a:pt x="17233" y="25391"/>
                      <a:pt x="17369" y="25056"/>
                    </a:cubicBezTo>
                    <a:cubicBezTo>
                      <a:pt x="18205" y="23007"/>
                      <a:pt x="17524" y="20857"/>
                      <a:pt x="16653" y="18943"/>
                    </a:cubicBezTo>
                    <a:cubicBezTo>
                      <a:pt x="16653" y="18936"/>
                      <a:pt x="16647" y="18930"/>
                      <a:pt x="16641" y="18918"/>
                    </a:cubicBezTo>
                    <a:cubicBezTo>
                      <a:pt x="16795" y="18705"/>
                      <a:pt x="16944" y="18466"/>
                      <a:pt x="17066" y="18214"/>
                    </a:cubicBezTo>
                    <a:cubicBezTo>
                      <a:pt x="17961" y="16347"/>
                      <a:pt x="17233" y="14260"/>
                      <a:pt x="15603" y="13204"/>
                    </a:cubicBezTo>
                    <a:cubicBezTo>
                      <a:pt x="16049" y="12707"/>
                      <a:pt x="16344" y="12108"/>
                      <a:pt x="16397" y="11438"/>
                    </a:cubicBezTo>
                    <a:cubicBezTo>
                      <a:pt x="17259" y="12282"/>
                      <a:pt x="18161" y="13088"/>
                      <a:pt x="19063" y="13879"/>
                    </a:cubicBezTo>
                    <a:cubicBezTo>
                      <a:pt x="19094" y="13906"/>
                      <a:pt x="19127" y="13932"/>
                      <a:pt x="19165" y="13957"/>
                    </a:cubicBezTo>
                    <a:cubicBezTo>
                      <a:pt x="19147" y="19819"/>
                      <a:pt x="23276" y="25037"/>
                      <a:pt x="29060" y="26300"/>
                    </a:cubicBezTo>
                    <a:cubicBezTo>
                      <a:pt x="29124" y="26314"/>
                      <a:pt x="29186" y="26321"/>
                      <a:pt x="29245" y="26321"/>
                    </a:cubicBezTo>
                    <a:cubicBezTo>
                      <a:pt x="30088" y="26321"/>
                      <a:pt x="30387" y="24996"/>
                      <a:pt x="29473" y="24793"/>
                    </a:cubicBezTo>
                    <a:cubicBezTo>
                      <a:pt x="24074" y="23613"/>
                      <a:pt x="20390" y="18717"/>
                      <a:pt x="20744" y="13198"/>
                    </a:cubicBezTo>
                    <a:cubicBezTo>
                      <a:pt x="20777" y="12700"/>
                      <a:pt x="20403" y="12449"/>
                      <a:pt x="20011" y="12449"/>
                    </a:cubicBezTo>
                    <a:cubicBezTo>
                      <a:pt x="19946" y="12449"/>
                      <a:pt x="19880" y="12456"/>
                      <a:pt x="19816" y="12469"/>
                    </a:cubicBezTo>
                    <a:cubicBezTo>
                      <a:pt x="18154" y="11007"/>
                      <a:pt x="16486" y="9499"/>
                      <a:pt x="15160" y="7715"/>
                    </a:cubicBezTo>
                    <a:cubicBezTo>
                      <a:pt x="14456" y="6761"/>
                      <a:pt x="13832" y="5730"/>
                      <a:pt x="13413" y="4623"/>
                    </a:cubicBezTo>
                    <a:cubicBezTo>
                      <a:pt x="13201" y="4056"/>
                      <a:pt x="12988" y="3444"/>
                      <a:pt x="12949" y="2839"/>
                    </a:cubicBezTo>
                    <a:cubicBezTo>
                      <a:pt x="12926" y="2402"/>
                      <a:pt x="13073" y="1528"/>
                      <a:pt x="13658" y="1528"/>
                    </a:cubicBezTo>
                    <a:cubicBezTo>
                      <a:pt x="13693" y="1528"/>
                      <a:pt x="13730" y="1531"/>
                      <a:pt x="13768" y="1537"/>
                    </a:cubicBezTo>
                    <a:cubicBezTo>
                      <a:pt x="13811" y="1545"/>
                      <a:pt x="13854" y="1549"/>
                      <a:pt x="13896" y="1549"/>
                    </a:cubicBezTo>
                    <a:cubicBezTo>
                      <a:pt x="13955" y="1549"/>
                      <a:pt x="14011" y="1542"/>
                      <a:pt x="14064" y="1531"/>
                    </a:cubicBezTo>
                    <a:cubicBezTo>
                      <a:pt x="14122" y="1672"/>
                      <a:pt x="14232" y="1802"/>
                      <a:pt x="14405" y="1891"/>
                    </a:cubicBezTo>
                    <a:cubicBezTo>
                      <a:pt x="16840" y="3179"/>
                      <a:pt x="19275" y="4463"/>
                      <a:pt x="21710" y="5750"/>
                    </a:cubicBezTo>
                    <a:cubicBezTo>
                      <a:pt x="24011" y="6961"/>
                      <a:pt x="26426" y="8069"/>
                      <a:pt x="28616" y="9467"/>
                    </a:cubicBezTo>
                    <a:cubicBezTo>
                      <a:pt x="30748" y="10832"/>
                      <a:pt x="31914" y="12997"/>
                      <a:pt x="33209" y="15098"/>
                    </a:cubicBezTo>
                    <a:lnTo>
                      <a:pt x="37506" y="22087"/>
                    </a:lnTo>
                    <a:cubicBezTo>
                      <a:pt x="37665" y="22349"/>
                      <a:pt x="37901" y="22457"/>
                      <a:pt x="38137" y="22457"/>
                    </a:cubicBezTo>
                    <a:cubicBezTo>
                      <a:pt x="38674" y="22457"/>
                      <a:pt x="39212" y="21895"/>
                      <a:pt x="38845" y="21300"/>
                    </a:cubicBezTo>
                    <a:lnTo>
                      <a:pt x="34394" y="14054"/>
                    </a:lnTo>
                    <a:cubicBezTo>
                      <a:pt x="33112" y="11967"/>
                      <a:pt x="31902" y="9860"/>
                      <a:pt x="29859" y="8430"/>
                    </a:cubicBezTo>
                    <a:cubicBezTo>
                      <a:pt x="27675" y="6898"/>
                      <a:pt x="25124" y="5789"/>
                      <a:pt x="22766" y="4546"/>
                    </a:cubicBezTo>
                    <a:cubicBezTo>
                      <a:pt x="20241" y="3212"/>
                      <a:pt x="17717" y="1885"/>
                      <a:pt x="15191" y="551"/>
                    </a:cubicBezTo>
                    <a:cubicBezTo>
                      <a:pt x="15064" y="483"/>
                      <a:pt x="14942" y="452"/>
                      <a:pt x="14825" y="452"/>
                    </a:cubicBezTo>
                    <a:cubicBezTo>
                      <a:pt x="14788" y="452"/>
                      <a:pt x="14751" y="455"/>
                      <a:pt x="14714" y="461"/>
                    </a:cubicBezTo>
                    <a:cubicBezTo>
                      <a:pt x="14643" y="256"/>
                      <a:pt x="14476" y="81"/>
                      <a:pt x="14180" y="36"/>
                    </a:cubicBezTo>
                    <a:cubicBezTo>
                      <a:pt x="14036" y="12"/>
                      <a:pt x="13896" y="0"/>
                      <a:pt x="1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3" name="Google Shape;2003;p49"/>
            <p:cNvSpPr/>
            <p:nvPr/>
          </p:nvSpPr>
          <p:spPr>
            <a:xfrm rot="-1246659" flipH="1">
              <a:off x="5506696" y="1715269"/>
              <a:ext cx="482646" cy="350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a)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243,5</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%=108,5%</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8,5%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9092E8F-CC06-4B46-B7AC-0699DB6A1EED}"/>
                  </a:ext>
                </a:extLst>
              </p:cNvPr>
              <p:cNvSpPr txBox="1">
                <a:spLocks noRot="1" noChangeAspect="1" noMove="1" noResize="1" noEditPoints="1" noAdjustHandles="1" noChangeArrowheads="1" noChangeShapeType="1" noTextEdit="1"/>
              </p:cNvSpPr>
              <p:nvPr/>
            </p:nvSpPr>
            <p:spPr>
              <a:xfrm>
                <a:off x="195514" y="616783"/>
                <a:ext cx="5309936" cy="3274358"/>
              </a:xfrm>
              <a:prstGeom prst="rect">
                <a:avLst/>
              </a:prstGeom>
              <a:blipFill>
                <a:blip r:embed="rId3"/>
                <a:stretch>
                  <a:fillRect l="-1493" r="-1493" b="-3166"/>
                </a:stretch>
              </a:blipFill>
            </p:spPr>
            <p:txBody>
              <a:bodyPr/>
              <a:lstStyle/>
              <a:p>
                <a:r>
                  <a:rPr lang="en-US">
                    <a:noFill/>
                  </a:rPr>
                  <a:t> </a:t>
                </a:r>
              </a:p>
            </p:txBody>
          </p:sp>
        </mc:Fallback>
      </mc:AlternateContent>
    </p:spTree>
    <p:extLst>
      <p:ext uri="{BB962C8B-B14F-4D97-AF65-F5344CB8AC3E}">
        <p14:creationId xmlns:p14="http://schemas.microsoft.com/office/powerpoint/2010/main" val="362174798"/>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b)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282,7.100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%=107,0%</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7,0%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2257FA8-9517-41C0-8AE9-D4E82762C4EC}"/>
                  </a:ext>
                </a:extLst>
              </p:cNvPr>
              <p:cNvSpPr txBox="1">
                <a:spLocks noRot="1" noChangeAspect="1" noMove="1" noResize="1" noEditPoints="1" noAdjustHandles="1" noChangeArrowheads="1" noChangeShapeType="1" noTextEdit="1"/>
              </p:cNvSpPr>
              <p:nvPr/>
            </p:nvSpPr>
            <p:spPr>
              <a:xfrm>
                <a:off x="694241" y="821802"/>
                <a:ext cx="5003102" cy="3274358"/>
              </a:xfrm>
              <a:prstGeom prst="rect">
                <a:avLst/>
              </a:prstGeom>
              <a:blipFill>
                <a:blip r:embed="rId3"/>
                <a:stretch>
                  <a:fillRect l="-1583" r="-1583" b="-2980"/>
                </a:stretch>
              </a:blipFill>
            </p:spPr>
            <p:txBody>
              <a:bodyPr/>
              <a:lstStyle/>
              <a:p>
                <a:r>
                  <a:rPr lang="en-US">
                    <a:noFill/>
                  </a:rPr>
                  <a:t> </a:t>
                </a:r>
              </a:p>
            </p:txBody>
          </p:sp>
        </mc:Fallback>
      </mc:AlternateContent>
    </p:spTree>
    <p:extLst>
      <p:ext uri="{BB962C8B-B14F-4D97-AF65-F5344CB8AC3E}">
        <p14:creationId xmlns:p14="http://schemas.microsoft.com/office/powerpoint/2010/main"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6" name="Google Shape;2706;p76"/>
          <p:cNvGrpSpPr/>
          <p:nvPr/>
        </p:nvGrpSpPr>
        <p:grpSpPr>
          <a:xfrm rot="-308429">
            <a:off x="343565" y="1204506"/>
            <a:ext cx="3342674" cy="2830496"/>
            <a:chOff x="1641375" y="1321325"/>
            <a:chExt cx="3342600" cy="2830434"/>
          </a:xfrm>
        </p:grpSpPr>
        <p:sp>
          <p:nvSpPr>
            <p:cNvPr id="2707" name="Google Shape;2707;p76"/>
            <p:cNvSpPr/>
            <p:nvPr/>
          </p:nvSpPr>
          <p:spPr>
            <a:xfrm>
              <a:off x="1641375" y="1321325"/>
              <a:ext cx="3342600" cy="23214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6"/>
            <p:cNvSpPr/>
            <p:nvPr/>
          </p:nvSpPr>
          <p:spPr>
            <a:xfrm>
              <a:off x="2762000" y="3642725"/>
              <a:ext cx="1101300" cy="327600"/>
            </a:xfrm>
            <a:prstGeom prst="trapezoid">
              <a:avLst>
                <a:gd name="adj" fmla="val 25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6"/>
            <p:cNvSpPr/>
            <p:nvPr/>
          </p:nvSpPr>
          <p:spPr>
            <a:xfrm>
              <a:off x="2465532" y="3970259"/>
              <a:ext cx="1694100" cy="1815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0" name="Google Shape;2710;p76"/>
            <p:cNvCxnSpPr/>
            <p:nvPr/>
          </p:nvCxnSpPr>
          <p:spPr>
            <a:xfrm>
              <a:off x="1651850" y="3326450"/>
              <a:ext cx="3330600" cy="0"/>
            </a:xfrm>
            <a:prstGeom prst="straightConnector1">
              <a:avLst/>
            </a:prstGeom>
            <a:noFill/>
            <a:ln w="19050" cap="flat" cmpd="sng">
              <a:solidFill>
                <a:schemeClr val="dk1"/>
              </a:solidFill>
              <a:prstDash val="solid"/>
              <a:round/>
              <a:headEnd type="none" w="med" len="med"/>
              <a:tailEnd type="none" w="med" len="med"/>
            </a:ln>
          </p:spPr>
        </p:cxnSp>
      </p:grpSp>
      <p:grpSp>
        <p:nvGrpSpPr>
          <p:cNvPr id="2713" name="Google Shape;2713;p76"/>
          <p:cNvGrpSpPr/>
          <p:nvPr/>
        </p:nvGrpSpPr>
        <p:grpSpPr>
          <a:xfrm rot="1259562">
            <a:off x="8151801" y="144574"/>
            <a:ext cx="1054542" cy="1207530"/>
            <a:chOff x="1489450" y="4461250"/>
            <a:chExt cx="510525" cy="584600"/>
          </a:xfrm>
        </p:grpSpPr>
        <p:sp>
          <p:nvSpPr>
            <p:cNvPr id="2714" name="Google Shape;2714;p76"/>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6"/>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6"/>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76"/>
          <p:cNvSpPr/>
          <p:nvPr/>
        </p:nvSpPr>
        <p:spPr>
          <a:xfrm>
            <a:off x="6528123" y="3837493"/>
            <a:ext cx="451193" cy="4697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6"/>
          <p:cNvPicPr preferRelativeResize="0"/>
          <p:nvPr/>
        </p:nvPicPr>
        <p:blipFill>
          <a:blip r:embed="rId3">
            <a:alphaModFix/>
          </a:blip>
          <a:stretch>
            <a:fillRect/>
          </a:stretch>
        </p:blipFill>
        <p:spPr>
          <a:xfrm rot="-308419">
            <a:off x="532161" y="1439525"/>
            <a:ext cx="2899499" cy="1630964"/>
          </a:xfrm>
          <a:prstGeom prst="rect">
            <a:avLst/>
          </a:prstGeom>
          <a:noFill/>
          <a:ln>
            <a:noFill/>
          </a:ln>
        </p:spPr>
      </p:pic>
      <p:sp>
        <p:nvSpPr>
          <p:cNvPr id="2732" name="Google Shape;2732;p76"/>
          <p:cNvSpPr/>
          <p:nvPr/>
        </p:nvSpPr>
        <p:spPr>
          <a:xfrm rot="-308445">
            <a:off x="532144" y="1439518"/>
            <a:ext cx="2899463" cy="163105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F605063B-FAD8-46F9-B4B4-F87B217F6D50}"/>
              </a:ext>
            </a:extLst>
          </p:cNvPr>
          <p:cNvSpPr>
            <a:spLocks noGrp="1"/>
          </p:cNvSpPr>
          <p:nvPr>
            <p:ph type="subTitle" idx="1"/>
          </p:nvPr>
        </p:nvSpPr>
        <p:spPr>
          <a:xfrm>
            <a:off x="3842485" y="1542477"/>
            <a:ext cx="4778146" cy="1654623"/>
          </a:xfrm>
        </p:spPr>
        <p:txBody>
          <a:bodyPr>
            <a:normAutofit lnSpcReduction="10000"/>
          </a:bodyPr>
          <a:lstStyle/>
          <a:p>
            <a:pPr>
              <a:lnSpc>
                <a:spcPct val="160000"/>
              </a:lnSpc>
            </a:pPr>
            <a:r>
              <a:rPr lang="en-US" sz="3200" b="1" dirty="0">
                <a:solidFill>
                  <a:srgbClr val="C00000"/>
                </a:solidFill>
                <a:latin typeface="+mn-lt"/>
              </a:rPr>
              <a:t>CẢM ƠN CÁC EM ĐÃ CHÚ Ý BÀI GIẢNG!</a:t>
            </a: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51"/>
          <p:cNvSpPr/>
          <p:nvPr/>
        </p:nvSpPr>
        <p:spPr>
          <a:xfrm>
            <a:off x="6843500" y="1529246"/>
            <a:ext cx="640200" cy="64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4251900" y="1529246"/>
            <a:ext cx="640200" cy="64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1"/>
          <p:cNvSpPr/>
          <p:nvPr/>
        </p:nvSpPr>
        <p:spPr>
          <a:xfrm>
            <a:off x="1660300" y="1529246"/>
            <a:ext cx="640200" cy="64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solidFill>
              </a:rPr>
              <a:t>NỘI DUNG BÀI HỌC</a:t>
            </a:r>
            <a:endParaRPr b="1" dirty="0">
              <a:solidFill>
                <a:schemeClr val="accent2"/>
              </a:solidFill>
            </a:endParaRPr>
          </a:p>
        </p:txBody>
      </p:sp>
      <p:sp>
        <p:nvSpPr>
          <p:cNvPr id="2035" name="Google Shape;2035;p51"/>
          <p:cNvSpPr txBox="1">
            <a:spLocks noGrp="1"/>
          </p:cNvSpPr>
          <p:nvPr>
            <p:ph type="title" idx="3"/>
          </p:nvPr>
        </p:nvSpPr>
        <p:spPr>
          <a:xfrm>
            <a:off x="3186686" y="2362499"/>
            <a:ext cx="2770627" cy="161714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tx1">
                    <a:lumMod val="75000"/>
                    <a:lumOff val="25000"/>
                  </a:schemeClr>
                </a:solidFill>
              </a:rPr>
              <a:t>TÍNH HỢP LÍ </a:t>
            </a:r>
            <a:br>
              <a:rPr lang="en" sz="2400" dirty="0">
                <a:solidFill>
                  <a:schemeClr val="tx1">
                    <a:lumMod val="75000"/>
                    <a:lumOff val="25000"/>
                  </a:schemeClr>
                </a:solidFill>
              </a:rPr>
            </a:br>
            <a:r>
              <a:rPr lang="en" sz="2400" dirty="0">
                <a:solidFill>
                  <a:schemeClr val="tx1">
                    <a:lumMod val="75000"/>
                    <a:lumOff val="25000"/>
                  </a:schemeClr>
                </a:solidFill>
              </a:rPr>
              <a:t>CỦA KẾT LUẬN THỐNG KÊ</a:t>
            </a:r>
            <a:endParaRPr sz="2400" dirty="0">
              <a:solidFill>
                <a:schemeClr val="tx1">
                  <a:lumMod val="75000"/>
                  <a:lumOff val="25000"/>
                </a:schemeClr>
              </a:solidFill>
            </a:endParaRPr>
          </a:p>
        </p:txBody>
      </p:sp>
      <p:sp>
        <p:nvSpPr>
          <p:cNvPr id="2036" name="Google Shape;2036;p51"/>
          <p:cNvSpPr txBox="1">
            <a:spLocks noGrp="1"/>
          </p:cNvSpPr>
          <p:nvPr>
            <p:ph type="title" idx="4"/>
          </p:nvPr>
        </p:nvSpPr>
        <p:spPr>
          <a:xfrm>
            <a:off x="42291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37" name="Google Shape;2037;p51"/>
          <p:cNvSpPr txBox="1">
            <a:spLocks noGrp="1"/>
          </p:cNvSpPr>
          <p:nvPr>
            <p:ph type="title" idx="6"/>
          </p:nvPr>
        </p:nvSpPr>
        <p:spPr>
          <a:xfrm>
            <a:off x="6066350" y="2571365"/>
            <a:ext cx="2194500" cy="9853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3">
                    <a:lumMod val="50000"/>
                  </a:schemeClr>
                </a:solidFill>
              </a:rPr>
              <a:t>LUYỆN TẬP </a:t>
            </a:r>
            <a:br>
              <a:rPr lang="en" sz="2400" dirty="0">
                <a:solidFill>
                  <a:schemeClr val="accent3">
                    <a:lumMod val="50000"/>
                  </a:schemeClr>
                </a:solidFill>
              </a:rPr>
            </a:br>
            <a:r>
              <a:rPr lang="en" sz="2400" dirty="0">
                <a:solidFill>
                  <a:schemeClr val="accent3">
                    <a:lumMod val="50000"/>
                  </a:schemeClr>
                </a:solidFill>
              </a:rPr>
              <a:t>– VẬN DỤNG</a:t>
            </a:r>
            <a:endParaRPr sz="2400" dirty="0">
              <a:solidFill>
                <a:schemeClr val="accent3">
                  <a:lumMod val="50000"/>
                </a:schemeClr>
              </a:solidFill>
            </a:endParaRPr>
          </a:p>
        </p:txBody>
      </p:sp>
      <p:sp>
        <p:nvSpPr>
          <p:cNvPr id="2038" name="Google Shape;2038;p51"/>
          <p:cNvSpPr txBox="1">
            <a:spLocks noGrp="1"/>
          </p:cNvSpPr>
          <p:nvPr>
            <p:ph type="title" idx="7"/>
          </p:nvPr>
        </p:nvSpPr>
        <p:spPr>
          <a:xfrm>
            <a:off x="68207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39" name="Google Shape;2039;p51"/>
          <p:cNvSpPr txBox="1">
            <a:spLocks noGrp="1"/>
          </p:cNvSpPr>
          <p:nvPr>
            <p:ph type="title"/>
          </p:nvPr>
        </p:nvSpPr>
        <p:spPr>
          <a:xfrm>
            <a:off x="409046" y="2338115"/>
            <a:ext cx="2965808" cy="198543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1">
                    <a:lumMod val="50000"/>
                  </a:schemeClr>
                </a:solidFill>
              </a:rPr>
              <a:t>PHÂN TÍCH </a:t>
            </a:r>
            <a:br>
              <a:rPr lang="en" sz="2400" dirty="0">
                <a:solidFill>
                  <a:schemeClr val="accent1">
                    <a:lumMod val="50000"/>
                  </a:schemeClr>
                </a:solidFill>
              </a:rPr>
            </a:br>
            <a:r>
              <a:rPr lang="en" sz="2400" dirty="0">
                <a:solidFill>
                  <a:schemeClr val="accent1">
                    <a:lumMod val="50000"/>
                  </a:schemeClr>
                </a:solidFill>
              </a:rPr>
              <a:t>VÀ XỬ LÍ </a:t>
            </a:r>
            <a:br>
              <a:rPr lang="en" sz="2400" dirty="0">
                <a:solidFill>
                  <a:schemeClr val="accent1">
                    <a:lumMod val="50000"/>
                  </a:schemeClr>
                </a:solidFill>
              </a:rPr>
            </a:br>
            <a:r>
              <a:rPr lang="en" sz="2400" dirty="0">
                <a:solidFill>
                  <a:schemeClr val="accent1">
                    <a:lumMod val="50000"/>
                  </a:schemeClr>
                </a:solidFill>
              </a:rPr>
              <a:t>DỮ LIỆU ĐỂ </a:t>
            </a:r>
            <a:br>
              <a:rPr lang="en" sz="2400" dirty="0">
                <a:solidFill>
                  <a:schemeClr val="accent1">
                    <a:lumMod val="50000"/>
                  </a:schemeClr>
                </a:solidFill>
              </a:rPr>
            </a:br>
            <a:r>
              <a:rPr lang="en" sz="2400" dirty="0">
                <a:solidFill>
                  <a:schemeClr val="accent1">
                    <a:lumMod val="50000"/>
                  </a:schemeClr>
                </a:solidFill>
              </a:rPr>
              <a:t>RÚT RA KẾT LUẬN</a:t>
            </a:r>
            <a:endParaRPr sz="2400" dirty="0">
              <a:solidFill>
                <a:schemeClr val="accent1">
                  <a:lumMod val="50000"/>
                </a:schemeClr>
              </a:solidFill>
            </a:endParaRPr>
          </a:p>
        </p:txBody>
      </p:sp>
      <p:sp>
        <p:nvSpPr>
          <p:cNvPr id="2040" name="Google Shape;2040;p51"/>
          <p:cNvSpPr txBox="1">
            <a:spLocks noGrp="1"/>
          </p:cNvSpPr>
          <p:nvPr>
            <p:ph type="title" idx="9"/>
          </p:nvPr>
        </p:nvSpPr>
        <p:spPr>
          <a:xfrm>
            <a:off x="1636801"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fill="hold"/>
                                        <p:tgtEl>
                                          <p:spTgt spid="2034"/>
                                        </p:tgtEl>
                                        <p:attrNameLst>
                                          <p:attrName>ppt_x</p:attrName>
                                        </p:attrNameLst>
                                      </p:cBhvr>
                                      <p:tavLst>
                                        <p:tav tm="0">
                                          <p:val>
                                            <p:strVal val="#ppt_x"/>
                                          </p:val>
                                        </p:tav>
                                        <p:tav tm="100000">
                                          <p:val>
                                            <p:strVal val="#ppt_x"/>
                                          </p:val>
                                        </p:tav>
                                      </p:tavLst>
                                    </p:anim>
                                    <p:anim calcmode="lin" valueType="num">
                                      <p:cBhvr additive="base">
                                        <p:cTn id="8" dur="5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3"/>
                                        </p:tgtEl>
                                        <p:attrNameLst>
                                          <p:attrName>style.visibility</p:attrName>
                                        </p:attrNameLst>
                                      </p:cBhvr>
                                      <p:to>
                                        <p:strVal val="visible"/>
                                      </p:to>
                                    </p:set>
                                    <p:anim calcmode="lin" valueType="num">
                                      <p:cBhvr additive="base">
                                        <p:cTn id="13" dur="500" fill="hold"/>
                                        <p:tgtEl>
                                          <p:spTgt spid="2033"/>
                                        </p:tgtEl>
                                        <p:attrNameLst>
                                          <p:attrName>ppt_x</p:attrName>
                                        </p:attrNameLst>
                                      </p:cBhvr>
                                      <p:tavLst>
                                        <p:tav tm="0">
                                          <p:val>
                                            <p:strVal val="#ppt_x"/>
                                          </p:val>
                                        </p:tav>
                                        <p:tav tm="100000">
                                          <p:val>
                                            <p:strVal val="#ppt_x"/>
                                          </p:val>
                                        </p:tav>
                                      </p:tavLst>
                                    </p:anim>
                                    <p:anim calcmode="lin" valueType="num">
                                      <p:cBhvr additive="base">
                                        <p:cTn id="14" dur="500" fill="hold"/>
                                        <p:tgtEl>
                                          <p:spTgt spid="20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0"/>
                                        </p:tgtEl>
                                        <p:attrNameLst>
                                          <p:attrName>style.visibility</p:attrName>
                                        </p:attrNameLst>
                                      </p:cBhvr>
                                      <p:to>
                                        <p:strVal val="visible"/>
                                      </p:to>
                                    </p:set>
                                    <p:anim calcmode="lin" valueType="num">
                                      <p:cBhvr additive="base">
                                        <p:cTn id="17" dur="500" fill="hold"/>
                                        <p:tgtEl>
                                          <p:spTgt spid="2040"/>
                                        </p:tgtEl>
                                        <p:attrNameLst>
                                          <p:attrName>ppt_x</p:attrName>
                                        </p:attrNameLst>
                                      </p:cBhvr>
                                      <p:tavLst>
                                        <p:tav tm="0">
                                          <p:val>
                                            <p:strVal val="#ppt_x"/>
                                          </p:val>
                                        </p:tav>
                                        <p:tav tm="100000">
                                          <p:val>
                                            <p:strVal val="#ppt_x"/>
                                          </p:val>
                                        </p:tav>
                                      </p:tavLst>
                                    </p:anim>
                                    <p:anim calcmode="lin" valueType="num">
                                      <p:cBhvr additive="base">
                                        <p:cTn id="18" dur="500" fill="hold"/>
                                        <p:tgtEl>
                                          <p:spTgt spid="2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39"/>
                                        </p:tgtEl>
                                        <p:attrNameLst>
                                          <p:attrName>style.visibility</p:attrName>
                                        </p:attrNameLst>
                                      </p:cBhvr>
                                      <p:to>
                                        <p:strVal val="visible"/>
                                      </p:to>
                                    </p:set>
                                    <p:anim calcmode="lin" valueType="num">
                                      <p:cBhvr additive="base">
                                        <p:cTn id="21" dur="500" fill="hold"/>
                                        <p:tgtEl>
                                          <p:spTgt spid="2039"/>
                                        </p:tgtEl>
                                        <p:attrNameLst>
                                          <p:attrName>ppt_x</p:attrName>
                                        </p:attrNameLst>
                                      </p:cBhvr>
                                      <p:tavLst>
                                        <p:tav tm="0">
                                          <p:val>
                                            <p:strVal val="#ppt_x"/>
                                          </p:val>
                                        </p:tav>
                                        <p:tav tm="100000">
                                          <p:val>
                                            <p:strVal val="#ppt_x"/>
                                          </p:val>
                                        </p:tav>
                                      </p:tavLst>
                                    </p:anim>
                                    <p:anim calcmode="lin" valueType="num">
                                      <p:cBhvr additive="base">
                                        <p:cTn id="22" dur="500" fill="hold"/>
                                        <p:tgtEl>
                                          <p:spTgt spid="20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32"/>
                                        </p:tgtEl>
                                        <p:attrNameLst>
                                          <p:attrName>style.visibility</p:attrName>
                                        </p:attrNameLst>
                                      </p:cBhvr>
                                      <p:to>
                                        <p:strVal val="visible"/>
                                      </p:to>
                                    </p:set>
                                    <p:anim calcmode="lin" valueType="num">
                                      <p:cBhvr additive="base">
                                        <p:cTn id="27" dur="500" fill="hold"/>
                                        <p:tgtEl>
                                          <p:spTgt spid="2032"/>
                                        </p:tgtEl>
                                        <p:attrNameLst>
                                          <p:attrName>ppt_x</p:attrName>
                                        </p:attrNameLst>
                                      </p:cBhvr>
                                      <p:tavLst>
                                        <p:tav tm="0">
                                          <p:val>
                                            <p:strVal val="#ppt_x"/>
                                          </p:val>
                                        </p:tav>
                                        <p:tav tm="100000">
                                          <p:val>
                                            <p:strVal val="#ppt_x"/>
                                          </p:val>
                                        </p:tav>
                                      </p:tavLst>
                                    </p:anim>
                                    <p:anim calcmode="lin" valueType="num">
                                      <p:cBhvr additive="base">
                                        <p:cTn id="28" dur="500" fill="hold"/>
                                        <p:tgtEl>
                                          <p:spTgt spid="20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35"/>
                                        </p:tgtEl>
                                        <p:attrNameLst>
                                          <p:attrName>style.visibility</p:attrName>
                                        </p:attrNameLst>
                                      </p:cBhvr>
                                      <p:to>
                                        <p:strVal val="visible"/>
                                      </p:to>
                                    </p:set>
                                    <p:anim calcmode="lin" valueType="num">
                                      <p:cBhvr additive="base">
                                        <p:cTn id="31" dur="500" fill="hold"/>
                                        <p:tgtEl>
                                          <p:spTgt spid="2035"/>
                                        </p:tgtEl>
                                        <p:attrNameLst>
                                          <p:attrName>ppt_x</p:attrName>
                                        </p:attrNameLst>
                                      </p:cBhvr>
                                      <p:tavLst>
                                        <p:tav tm="0">
                                          <p:val>
                                            <p:strVal val="#ppt_x"/>
                                          </p:val>
                                        </p:tav>
                                        <p:tav tm="100000">
                                          <p:val>
                                            <p:strVal val="#ppt_x"/>
                                          </p:val>
                                        </p:tav>
                                      </p:tavLst>
                                    </p:anim>
                                    <p:anim calcmode="lin" valueType="num">
                                      <p:cBhvr additive="base">
                                        <p:cTn id="32" dur="500" fill="hold"/>
                                        <p:tgtEl>
                                          <p:spTgt spid="20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36"/>
                                        </p:tgtEl>
                                        <p:attrNameLst>
                                          <p:attrName>style.visibility</p:attrName>
                                        </p:attrNameLst>
                                      </p:cBhvr>
                                      <p:to>
                                        <p:strVal val="visible"/>
                                      </p:to>
                                    </p:set>
                                    <p:anim calcmode="lin" valueType="num">
                                      <p:cBhvr additive="base">
                                        <p:cTn id="35" dur="500" fill="hold"/>
                                        <p:tgtEl>
                                          <p:spTgt spid="2036"/>
                                        </p:tgtEl>
                                        <p:attrNameLst>
                                          <p:attrName>ppt_x</p:attrName>
                                        </p:attrNameLst>
                                      </p:cBhvr>
                                      <p:tavLst>
                                        <p:tav tm="0">
                                          <p:val>
                                            <p:strVal val="#ppt_x"/>
                                          </p:val>
                                        </p:tav>
                                        <p:tav tm="100000">
                                          <p:val>
                                            <p:strVal val="#ppt_x"/>
                                          </p:val>
                                        </p:tav>
                                      </p:tavLst>
                                    </p:anim>
                                    <p:anim calcmode="lin" valueType="num">
                                      <p:cBhvr additive="base">
                                        <p:cTn id="36" dur="500" fill="hold"/>
                                        <p:tgtEl>
                                          <p:spTgt spid="20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1"/>
                                        </p:tgtEl>
                                        <p:attrNameLst>
                                          <p:attrName>style.visibility</p:attrName>
                                        </p:attrNameLst>
                                      </p:cBhvr>
                                      <p:to>
                                        <p:strVal val="visible"/>
                                      </p:to>
                                    </p:set>
                                    <p:anim calcmode="lin" valueType="num">
                                      <p:cBhvr additive="base">
                                        <p:cTn id="41" dur="500" fill="hold"/>
                                        <p:tgtEl>
                                          <p:spTgt spid="2031"/>
                                        </p:tgtEl>
                                        <p:attrNameLst>
                                          <p:attrName>ppt_x</p:attrName>
                                        </p:attrNameLst>
                                      </p:cBhvr>
                                      <p:tavLst>
                                        <p:tav tm="0">
                                          <p:val>
                                            <p:strVal val="#ppt_x"/>
                                          </p:val>
                                        </p:tav>
                                        <p:tav tm="100000">
                                          <p:val>
                                            <p:strVal val="#ppt_x"/>
                                          </p:val>
                                        </p:tav>
                                      </p:tavLst>
                                    </p:anim>
                                    <p:anim calcmode="lin" valueType="num">
                                      <p:cBhvr additive="base">
                                        <p:cTn id="42" dur="500" fill="hold"/>
                                        <p:tgtEl>
                                          <p:spTgt spid="20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38"/>
                                        </p:tgtEl>
                                        <p:attrNameLst>
                                          <p:attrName>style.visibility</p:attrName>
                                        </p:attrNameLst>
                                      </p:cBhvr>
                                      <p:to>
                                        <p:strVal val="visible"/>
                                      </p:to>
                                    </p:set>
                                    <p:anim calcmode="lin" valueType="num">
                                      <p:cBhvr additive="base">
                                        <p:cTn id="45" dur="500" fill="hold"/>
                                        <p:tgtEl>
                                          <p:spTgt spid="2038"/>
                                        </p:tgtEl>
                                        <p:attrNameLst>
                                          <p:attrName>ppt_x</p:attrName>
                                        </p:attrNameLst>
                                      </p:cBhvr>
                                      <p:tavLst>
                                        <p:tav tm="0">
                                          <p:val>
                                            <p:strVal val="#ppt_x"/>
                                          </p:val>
                                        </p:tav>
                                        <p:tav tm="100000">
                                          <p:val>
                                            <p:strVal val="#ppt_x"/>
                                          </p:val>
                                        </p:tav>
                                      </p:tavLst>
                                    </p:anim>
                                    <p:anim calcmode="lin" valueType="num">
                                      <p:cBhvr additive="base">
                                        <p:cTn id="46" dur="500" fill="hold"/>
                                        <p:tgtEl>
                                          <p:spTgt spid="20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37"/>
                                        </p:tgtEl>
                                        <p:attrNameLst>
                                          <p:attrName>style.visibility</p:attrName>
                                        </p:attrNameLst>
                                      </p:cBhvr>
                                      <p:to>
                                        <p:strVal val="visible"/>
                                      </p:to>
                                    </p:set>
                                    <p:anim calcmode="lin" valueType="num">
                                      <p:cBhvr additive="base">
                                        <p:cTn id="49" dur="500" fill="hold"/>
                                        <p:tgtEl>
                                          <p:spTgt spid="2037"/>
                                        </p:tgtEl>
                                        <p:attrNameLst>
                                          <p:attrName>ppt_x</p:attrName>
                                        </p:attrNameLst>
                                      </p:cBhvr>
                                      <p:tavLst>
                                        <p:tav tm="0">
                                          <p:val>
                                            <p:strVal val="#ppt_x"/>
                                          </p:val>
                                        </p:tav>
                                        <p:tav tm="100000">
                                          <p:val>
                                            <p:strVal val="#ppt_x"/>
                                          </p:val>
                                        </p:tav>
                                      </p:tavLst>
                                    </p:anim>
                                    <p:anim calcmode="lin" valueType="num">
                                      <p:cBhvr additive="base">
                                        <p:cTn id="50" dur="500" fill="hold"/>
                                        <p:tgtEl>
                                          <p:spTgt spid="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 grpId="0" animBg="1"/>
      <p:bldP spid="2032" grpId="0" animBg="1"/>
      <p:bldP spid="2033" grpId="0" animBg="1"/>
      <p:bldP spid="2034" grpId="0"/>
      <p:bldP spid="2035" grpId="0"/>
      <p:bldP spid="2036" grpId="0"/>
      <p:bldP spid="2037" grpId="0"/>
      <p:bldP spid="2038" grpId="0"/>
      <p:bldP spid="2039" grpId="0"/>
      <p:bldP spid="20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52"/>
          <p:cNvSpPr/>
          <p:nvPr/>
        </p:nvSpPr>
        <p:spPr>
          <a:xfrm>
            <a:off x="4116742" y="1172246"/>
            <a:ext cx="914400" cy="91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txBox="1">
            <a:spLocks noGrp="1"/>
          </p:cNvSpPr>
          <p:nvPr>
            <p:ph type="title" idx="2"/>
          </p:nvPr>
        </p:nvSpPr>
        <p:spPr>
          <a:xfrm>
            <a:off x="4058250" y="1261046"/>
            <a:ext cx="1027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2051" name="Google Shape;2051;p52"/>
          <p:cNvSpPr/>
          <p:nvPr/>
        </p:nvSpPr>
        <p:spPr>
          <a:xfrm rot="1153086">
            <a:off x="1509116" y="4186168"/>
            <a:ext cx="355139" cy="43281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4</a:t>
            </a:r>
          </a:p>
        </p:txBody>
      </p:sp>
      <p:sp>
        <p:nvSpPr>
          <p:cNvPr id="2053" name="Google Shape;2053;p52"/>
          <p:cNvSpPr/>
          <p:nvPr/>
        </p:nvSpPr>
        <p:spPr>
          <a:xfrm rot="376391">
            <a:off x="631151" y="102725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13" name="TextBox 12">
            <a:extLst>
              <a:ext uri="{FF2B5EF4-FFF2-40B4-BE49-F238E27FC236}">
                <a16:creationId xmlns:a16="http://schemas.microsoft.com/office/drawing/2014/main" id="{52EAA7FF-C1CD-4C2C-93F2-F93D5E6DCE2A}"/>
              </a:ext>
            </a:extLst>
          </p:cNvPr>
          <p:cNvSpPr txBox="1"/>
          <p:nvPr/>
        </p:nvSpPr>
        <p:spPr>
          <a:xfrm>
            <a:off x="1061809" y="2175446"/>
            <a:ext cx="7020381" cy="1478418"/>
          </a:xfrm>
          <a:prstGeom prst="rect">
            <a:avLst/>
          </a:prstGeom>
          <a:noFill/>
        </p:spPr>
        <p:txBody>
          <a:bodyPr wrap="square">
            <a:spAutoFit/>
          </a:bodyPr>
          <a:lstStyle/>
          <a:p>
            <a:pPr algn="ctr">
              <a:lnSpc>
                <a:spcPct val="150000"/>
              </a:lnSpc>
            </a:pPr>
            <a:r>
              <a:rPr lang="en-US" sz="3200" b="1" dirty="0">
                <a:solidFill>
                  <a:srgbClr val="F5865B"/>
                </a:solidFill>
              </a:rPr>
              <a:t>PHÂN TÍCH VÀ XỬ LÍ </a:t>
            </a:r>
            <a:br>
              <a:rPr lang="en-US" sz="3200" b="1" dirty="0">
                <a:solidFill>
                  <a:srgbClr val="F5865B"/>
                </a:solidFill>
              </a:rPr>
            </a:br>
            <a:r>
              <a:rPr lang="en-US" sz="3200" b="1" dirty="0">
                <a:solidFill>
                  <a:srgbClr val="F5865B"/>
                </a:solidFill>
              </a:rPr>
              <a:t>DỮ LIỆU ĐỂ RÚT RA KẾT LUẬN</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additive="base">
                                        <p:cTn id="12" dur="500" fill="hold"/>
                                        <p:tgtEl>
                                          <p:spTgt spid="2048"/>
                                        </p:tgtEl>
                                        <p:attrNameLst>
                                          <p:attrName>ppt_x</p:attrName>
                                        </p:attrNameLst>
                                      </p:cBhvr>
                                      <p:tavLst>
                                        <p:tav tm="0">
                                          <p:val>
                                            <p:strVal val="#ppt_x"/>
                                          </p:val>
                                        </p:tav>
                                        <p:tav tm="100000">
                                          <p:val>
                                            <p:strVal val="#ppt_x"/>
                                          </p:val>
                                        </p:tav>
                                      </p:tavLst>
                                    </p:anim>
                                    <p:anim calcmode="lin" valueType="num">
                                      <p:cBhvr additive="base">
                                        <p:cTn id="13" dur="500" fill="hold"/>
                                        <p:tgtEl>
                                          <p:spTgt spid="20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47"/>
          <p:cNvSpPr txBox="1">
            <a:spLocks noGrp="1"/>
          </p:cNvSpPr>
          <p:nvPr>
            <p:ph type="body" idx="1"/>
          </p:nvPr>
        </p:nvSpPr>
        <p:spPr>
          <a:xfrm>
            <a:off x="3647418" y="265444"/>
            <a:ext cx="3013073" cy="494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mn-lt"/>
              </a:rPr>
              <a:t>Đọc</a:t>
            </a:r>
            <a:r>
              <a:rPr lang="en-US" sz="2000" dirty="0">
                <a:latin typeface="+mn-lt"/>
              </a:rPr>
              <a:t> </a:t>
            </a:r>
            <a:r>
              <a:rPr lang="en-US" sz="2000" dirty="0" err="1">
                <a:latin typeface="+mn-lt"/>
              </a:rPr>
              <a:t>kĩ</a:t>
            </a:r>
            <a:r>
              <a:rPr lang="en-US" sz="2000" dirty="0">
                <a:latin typeface="+mn-lt"/>
              </a:rPr>
              <a:t> </a:t>
            </a:r>
            <a:r>
              <a:rPr lang="en-US" sz="2000" dirty="0" err="1">
                <a:latin typeface="+mn-lt"/>
              </a:rPr>
              <a:t>các</a:t>
            </a:r>
            <a:r>
              <a:rPr lang="en-US" sz="2000" dirty="0">
                <a:latin typeface="+mn-lt"/>
              </a:rPr>
              <a:t> </a:t>
            </a:r>
            <a:r>
              <a:rPr lang="en-US" sz="2000" dirty="0" err="1">
                <a:latin typeface="+mn-lt"/>
              </a:rPr>
              <a:t>nội</a:t>
            </a:r>
            <a:r>
              <a:rPr lang="en-US" sz="2000" dirty="0">
                <a:latin typeface="+mn-lt"/>
              </a:rPr>
              <a:t> dung </a:t>
            </a:r>
            <a:r>
              <a:rPr lang="en-US" sz="2000" dirty="0" err="1">
                <a:latin typeface="+mn-lt"/>
              </a:rPr>
              <a:t>sau</a:t>
            </a:r>
            <a:r>
              <a:rPr lang="en-US" sz="2000" dirty="0">
                <a:latin typeface="+mn-lt"/>
              </a:rPr>
              <a:t>:</a:t>
            </a:r>
            <a:endParaRPr sz="2000" dirty="0">
              <a:latin typeface="+mn-lt"/>
            </a:endParaRPr>
          </a:p>
        </p:txBody>
      </p:sp>
      <p:grpSp>
        <p:nvGrpSpPr>
          <p:cNvPr id="1923" name="Google Shape;1923;p47"/>
          <p:cNvGrpSpPr/>
          <p:nvPr/>
        </p:nvGrpSpPr>
        <p:grpSpPr>
          <a:xfrm rot="379956" flipH="1">
            <a:off x="-661651" y="3004519"/>
            <a:ext cx="2528044" cy="2317194"/>
            <a:chOff x="6802085" y="2472076"/>
            <a:chExt cx="2528040" cy="2317190"/>
          </a:xfrm>
        </p:grpSpPr>
        <p:grpSp>
          <p:nvGrpSpPr>
            <p:cNvPr id="1924" name="Google Shape;1924;p47"/>
            <p:cNvGrpSpPr/>
            <p:nvPr/>
          </p:nvGrpSpPr>
          <p:grpSpPr>
            <a:xfrm rot="930083" flipH="1">
              <a:off x="7386255" y="2671434"/>
              <a:ext cx="1735867" cy="1792810"/>
              <a:chOff x="76206" y="3098977"/>
              <a:chExt cx="1461660" cy="1509607"/>
            </a:xfrm>
          </p:grpSpPr>
          <p:sp>
            <p:nvSpPr>
              <p:cNvPr id="1925" name="Google Shape;1925;p47"/>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47"/>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47"/>
          <p:cNvSpPr/>
          <p:nvPr/>
        </p:nvSpPr>
        <p:spPr>
          <a:xfrm rot="1226766">
            <a:off x="8224365" y="411226"/>
            <a:ext cx="817815" cy="358048"/>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1+1</a:t>
            </a:r>
          </a:p>
        </p:txBody>
      </p:sp>
      <p:sp>
        <p:nvSpPr>
          <p:cNvPr id="6" name="Rectangle: Rounded Corners 5">
            <a:extLst>
              <a:ext uri="{FF2B5EF4-FFF2-40B4-BE49-F238E27FC236}">
                <a16:creationId xmlns:a16="http://schemas.microsoft.com/office/drawing/2014/main" id="{A5C000A9-FDB5-4FA8-88E8-3B643C5FF1B3}"/>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HĐ1</a:t>
            </a:r>
          </a:p>
        </p:txBody>
      </p:sp>
      <p:sp>
        <p:nvSpPr>
          <p:cNvPr id="20" name="Google Shape;1921;p47">
            <a:extLst>
              <a:ext uri="{FF2B5EF4-FFF2-40B4-BE49-F238E27FC236}">
                <a16:creationId xmlns:a16="http://schemas.microsoft.com/office/drawing/2014/main" id="{FA7CD260-8D20-4C31-BFF3-AC90E00C4F0E}"/>
              </a:ext>
            </a:extLst>
          </p:cNvPr>
          <p:cNvSpPr txBox="1">
            <a:spLocks/>
          </p:cNvSpPr>
          <p:nvPr/>
        </p:nvSpPr>
        <p:spPr>
          <a:xfrm>
            <a:off x="669669" y="805194"/>
            <a:ext cx="7804662" cy="1974711"/>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Font typeface="Varela Round"/>
              <a:buNone/>
            </a:pPr>
            <a:r>
              <a:rPr lang="en-US" sz="2000" dirty="0">
                <a:latin typeface="+mn-lt"/>
              </a:rPr>
              <a:t>Khi </a:t>
            </a:r>
            <a:r>
              <a:rPr lang="en-US" sz="2000" dirty="0" err="1">
                <a:latin typeface="+mn-lt"/>
              </a:rPr>
              <a:t>thu</a:t>
            </a:r>
            <a:r>
              <a:rPr lang="en-US" sz="2000" dirty="0">
                <a:latin typeface="+mn-lt"/>
              </a:rPr>
              <a:t> </a:t>
            </a:r>
            <a:r>
              <a:rPr lang="en-US" sz="2000" dirty="0" err="1">
                <a:latin typeface="+mn-lt"/>
              </a:rPr>
              <a:t>thập</a:t>
            </a:r>
            <a:r>
              <a:rPr lang="en-US" sz="2000" dirty="0">
                <a:latin typeface="+mn-lt"/>
              </a:rPr>
              <a:t>, </a:t>
            </a:r>
            <a:r>
              <a:rPr lang="en-US" sz="2000" dirty="0" err="1">
                <a:latin typeface="+mn-lt"/>
              </a:rPr>
              <a:t>tổ</a:t>
            </a:r>
            <a:r>
              <a:rPr lang="en-US" sz="2000" dirty="0">
                <a:latin typeface="+mn-lt"/>
              </a:rPr>
              <a:t> </a:t>
            </a:r>
            <a:r>
              <a:rPr lang="en-US" sz="2000" dirty="0" err="1">
                <a:latin typeface="+mn-lt"/>
              </a:rPr>
              <a:t>chức</a:t>
            </a:r>
            <a:r>
              <a:rPr lang="en-US" sz="2000" dirty="0">
                <a:latin typeface="+mn-lt"/>
              </a:rPr>
              <a:t>, </a:t>
            </a: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biểu</a:t>
            </a:r>
            <a:r>
              <a:rPr lang="en-US" sz="2000" dirty="0">
                <a:latin typeface="+mn-lt"/>
              </a:rPr>
              <a:t> </a:t>
            </a:r>
            <a:r>
              <a:rPr lang="en-US" sz="2000" dirty="0" err="1">
                <a:latin typeface="+mn-lt"/>
              </a:rPr>
              <a:t>diễn</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bằng</a:t>
            </a:r>
            <a:r>
              <a:rPr lang="en-US" sz="2000" dirty="0">
                <a:latin typeface="+mn-lt"/>
              </a:rPr>
              <a:t> </a:t>
            </a:r>
            <a:r>
              <a:rPr lang="en-US" sz="2000" dirty="0" err="1">
                <a:latin typeface="+mn-lt"/>
              </a:rPr>
              <a:t>bảng</a:t>
            </a:r>
            <a:r>
              <a:rPr lang="en-US" sz="2000" dirty="0">
                <a:latin typeface="+mn-lt"/>
              </a:rPr>
              <a:t> </a:t>
            </a:r>
            <a:r>
              <a:rPr lang="en-US" sz="2000" dirty="0" err="1">
                <a:latin typeface="+mn-lt"/>
              </a:rPr>
              <a:t>hoặc</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ta </a:t>
            </a:r>
            <a:r>
              <a:rPr lang="en-US" sz="2000" dirty="0" err="1">
                <a:latin typeface="+mn-lt"/>
              </a:rPr>
              <a:t>cần</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các</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đó</a:t>
            </a:r>
            <a:r>
              <a:rPr lang="en-US" sz="2000" dirty="0">
                <a:latin typeface="+mn-lt"/>
              </a:rPr>
              <a:t> </a:t>
            </a:r>
            <a:r>
              <a:rPr lang="en-US" sz="2000" dirty="0" err="1">
                <a:latin typeface="+mn-lt"/>
              </a:rPr>
              <a:t>để</a:t>
            </a:r>
            <a:r>
              <a:rPr lang="en-US" sz="2000" dirty="0">
                <a:latin typeface="+mn-lt"/>
              </a:rPr>
              <a:t> </a:t>
            </a:r>
            <a:r>
              <a:rPr lang="en-US" sz="2000" dirty="0" err="1">
                <a:latin typeface="+mn-lt"/>
              </a:rPr>
              <a:t>tìm</a:t>
            </a:r>
            <a:r>
              <a:rPr lang="en-US" sz="2000" dirty="0">
                <a:latin typeface="+mn-lt"/>
              </a:rPr>
              <a:t> ra </a:t>
            </a:r>
            <a:r>
              <a:rPr lang="en-US" sz="2000" dirty="0" err="1">
                <a:latin typeface="+mn-lt"/>
              </a:rPr>
              <a:t>những</a:t>
            </a:r>
            <a:r>
              <a:rPr lang="en-US" sz="2000" dirty="0">
                <a:latin typeface="+mn-lt"/>
              </a:rPr>
              <a:t> </a:t>
            </a:r>
            <a:r>
              <a:rPr lang="en-US" sz="2000" dirty="0" err="1">
                <a:latin typeface="+mn-lt"/>
              </a:rPr>
              <a:t>thông</a:t>
            </a:r>
            <a:r>
              <a:rPr lang="en-US" sz="2000" dirty="0">
                <a:latin typeface="+mn-lt"/>
              </a:rPr>
              <a:t> tin </a:t>
            </a:r>
            <a:r>
              <a:rPr lang="en-US" sz="2000" dirty="0" err="1">
                <a:latin typeface="+mn-lt"/>
              </a:rPr>
              <a:t>hữu</a:t>
            </a:r>
            <a:r>
              <a:rPr lang="en-US" sz="2000" dirty="0">
                <a:latin typeface="+mn-lt"/>
              </a:rPr>
              <a:t> </a:t>
            </a:r>
            <a:r>
              <a:rPr lang="en-US" sz="2000" dirty="0" err="1">
                <a:latin typeface="+mn-lt"/>
              </a:rPr>
              <a:t>ích</a:t>
            </a:r>
            <a:r>
              <a:rPr lang="en-US" sz="2000" dirty="0">
                <a:latin typeface="+mn-lt"/>
              </a:rPr>
              <a:t> </a:t>
            </a:r>
            <a:r>
              <a:rPr lang="en-US" sz="2000" dirty="0" err="1">
                <a:latin typeface="+mn-lt"/>
              </a:rPr>
              <a:t>và</a:t>
            </a:r>
            <a:r>
              <a:rPr lang="en-US" sz="2000" dirty="0">
                <a:latin typeface="+mn-lt"/>
              </a:rPr>
              <a:t> </a:t>
            </a:r>
            <a:r>
              <a:rPr lang="en-US" sz="2000" dirty="0" err="1">
                <a:latin typeface="+mn-lt"/>
              </a:rPr>
              <a:t>rút</a:t>
            </a:r>
            <a:r>
              <a:rPr lang="en-US" sz="2000" dirty="0">
                <a:latin typeface="+mn-lt"/>
              </a:rPr>
              <a:t> ra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p:txBody>
      </p:sp>
      <p:sp>
        <p:nvSpPr>
          <p:cNvPr id="8" name="Rectangle: Rounded Corners 7">
            <a:extLst>
              <a:ext uri="{FF2B5EF4-FFF2-40B4-BE49-F238E27FC236}">
                <a16:creationId xmlns:a16="http://schemas.microsoft.com/office/drawing/2014/main" id="{3697FB83-DE02-4797-9B31-5C80BF9DAFC7}"/>
              </a:ext>
            </a:extLst>
          </p:cNvPr>
          <p:cNvSpPr/>
          <p:nvPr/>
        </p:nvSpPr>
        <p:spPr>
          <a:xfrm>
            <a:off x="1197031" y="2944873"/>
            <a:ext cx="6806416" cy="808925"/>
          </a:xfrm>
          <a:prstGeom prst="roundRect">
            <a:avLst/>
          </a:prstGeom>
          <a:solidFill>
            <a:schemeClr val="tx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effectLst/>
                <a:ea typeface="Calibri" panose="020F0502020204030204" pitchFamily="34" charset="0"/>
                <a:cs typeface="Times New Roman" panose="02020603050405020304" pitchFamily="18" charset="0"/>
              </a:rPr>
              <a:t>Cần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làm</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gì</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sau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khi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thập</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tổ</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chức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phân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loại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diễn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dữ</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liệu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bằng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bảng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hoặc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đồ</a:t>
            </a:r>
            <a:r>
              <a:rPr lang="en-US" sz="2000" i="1" dirty="0">
                <a:solidFill>
                  <a:schemeClr val="accent6"/>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id="{0EDC1E75-4DEB-4746-8F13-203BE658D0CD}"/>
              </a:ext>
            </a:extLst>
          </p:cNvPr>
          <p:cNvSpPr/>
          <p:nvPr/>
        </p:nvSpPr>
        <p:spPr>
          <a:xfrm>
            <a:off x="1197031" y="3918767"/>
            <a:ext cx="6806416" cy="80892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Theo </a:t>
            </a:r>
            <a:r>
              <a:rPr lang="en-US" sz="2000" dirty="0" err="1">
                <a:solidFill>
                  <a:schemeClr val="accent6"/>
                </a:solidFill>
              </a:rPr>
              <a:t>em</a:t>
            </a:r>
            <a:r>
              <a:rPr lang="en-US" sz="2000" dirty="0">
                <a:solidFill>
                  <a:schemeClr val="accent6"/>
                </a:solidFill>
              </a:rPr>
              <a:t> </a:t>
            </a:r>
            <a:r>
              <a:rPr lang="en-US" sz="2000" dirty="0" err="1">
                <a:solidFill>
                  <a:schemeClr val="accent6"/>
                </a:solidFill>
              </a:rPr>
              <a:t>tại</a:t>
            </a:r>
            <a:r>
              <a:rPr lang="en-US" sz="2000" dirty="0">
                <a:solidFill>
                  <a:schemeClr val="accent6"/>
                </a:solidFill>
              </a:rPr>
              <a:t> </a:t>
            </a:r>
            <a:r>
              <a:rPr lang="en-US" sz="2000" dirty="0" err="1">
                <a:solidFill>
                  <a:schemeClr val="accent6"/>
                </a:solidFill>
              </a:rPr>
              <a:t>sao</a:t>
            </a:r>
            <a:r>
              <a:rPr lang="en-US" sz="2000" dirty="0">
                <a:solidFill>
                  <a:schemeClr val="accent6"/>
                </a:solidFill>
              </a:rPr>
              <a:t> ta </a:t>
            </a:r>
            <a:r>
              <a:rPr lang="en-US" sz="2000" dirty="0" err="1">
                <a:solidFill>
                  <a:schemeClr val="accent6"/>
                </a:solidFill>
              </a:rPr>
              <a:t>cần</a:t>
            </a:r>
            <a:r>
              <a:rPr lang="en-US" sz="2000" dirty="0">
                <a:solidFill>
                  <a:schemeClr val="accent6"/>
                </a:solidFill>
              </a:rPr>
              <a:t> </a:t>
            </a:r>
            <a:r>
              <a:rPr lang="en-US" sz="2000" dirty="0" err="1">
                <a:solidFill>
                  <a:schemeClr val="accent6"/>
                </a:solidFill>
              </a:rPr>
              <a:t>phân</a:t>
            </a:r>
            <a:r>
              <a:rPr lang="en-US" sz="2000" dirty="0">
                <a:solidFill>
                  <a:schemeClr val="accent6"/>
                </a:solidFill>
              </a:rPr>
              <a:t> </a:t>
            </a:r>
            <a:r>
              <a:rPr lang="en-US" sz="2000" dirty="0" err="1">
                <a:solidFill>
                  <a:schemeClr val="accent6"/>
                </a:solidFill>
              </a:rPr>
              <a:t>tích</a:t>
            </a:r>
            <a:r>
              <a:rPr lang="en-US" sz="2000" dirty="0">
                <a:solidFill>
                  <a:schemeClr val="accent6"/>
                </a:solidFill>
              </a:rPr>
              <a:t> </a:t>
            </a:r>
            <a:r>
              <a:rPr lang="en-US" sz="2000" dirty="0" err="1">
                <a:solidFill>
                  <a:schemeClr val="accent6"/>
                </a:solidFill>
              </a:rPr>
              <a:t>và</a:t>
            </a:r>
            <a:r>
              <a:rPr lang="en-US" sz="2000" dirty="0">
                <a:solidFill>
                  <a:schemeClr val="accent6"/>
                </a:solidFill>
              </a:rPr>
              <a:t> </a:t>
            </a:r>
            <a:r>
              <a:rPr lang="en-US" sz="2000" dirty="0" err="1">
                <a:solidFill>
                  <a:schemeClr val="accent6"/>
                </a:solidFill>
              </a:rPr>
              <a:t>xử</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liệu</a:t>
            </a:r>
            <a:r>
              <a:rPr lang="en-US" sz="2000" dirty="0">
                <a:solidFill>
                  <a:schemeClr val="accent6"/>
                </a:solidFill>
              </a:rPr>
              <a:t>? </a:t>
            </a:r>
            <a:endParaRPr lang="en-US" sz="32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1">
                                            <p:txEl>
                                              <p:pRg st="0" end="0"/>
                                            </p:txEl>
                                          </p:spTgt>
                                        </p:tgtEl>
                                        <p:attrNameLst>
                                          <p:attrName>style.visibility</p:attrName>
                                        </p:attrNameLst>
                                      </p:cBhvr>
                                      <p:to>
                                        <p:strVal val="visible"/>
                                      </p:to>
                                    </p:set>
                                    <p:anim calcmode="lin" valueType="num">
                                      <p:cBhvr additive="base">
                                        <p:cTn id="11" dur="500" fill="hold"/>
                                        <p:tgtEl>
                                          <p:spTgt spid="192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 grpId="0" build="p"/>
      <p:bldP spid="6" grpId="0" animBg="1"/>
      <p:bldP spid="20" grpId="0" animBg="1"/>
      <p:bldP spid="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grpSp>
        <p:nvGrpSpPr>
          <p:cNvPr id="2093" name="Google Shape;2093;p54"/>
          <p:cNvGrpSpPr/>
          <p:nvPr/>
        </p:nvGrpSpPr>
        <p:grpSpPr>
          <a:xfrm>
            <a:off x="8255936" y="717215"/>
            <a:ext cx="189873" cy="231320"/>
            <a:chOff x="7298913" y="453525"/>
            <a:chExt cx="96775" cy="117900"/>
          </a:xfrm>
        </p:grpSpPr>
        <p:sp>
          <p:nvSpPr>
            <p:cNvPr id="2094" name="Google Shape;2094;p5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54"/>
          <p:cNvGrpSpPr/>
          <p:nvPr/>
        </p:nvGrpSpPr>
        <p:grpSpPr>
          <a:xfrm rot="10966944">
            <a:off x="-171770" y="1182368"/>
            <a:ext cx="1623046" cy="1595592"/>
            <a:chOff x="6802085" y="2472076"/>
            <a:chExt cx="2528040" cy="2317190"/>
          </a:xfrm>
        </p:grpSpPr>
        <p:grpSp>
          <p:nvGrpSpPr>
            <p:cNvPr id="2098" name="Google Shape;2098;p54"/>
            <p:cNvGrpSpPr/>
            <p:nvPr/>
          </p:nvGrpSpPr>
          <p:grpSpPr>
            <a:xfrm rot="930083" flipH="1">
              <a:off x="7386255" y="2671434"/>
              <a:ext cx="1735867" cy="1792810"/>
              <a:chOff x="76206" y="3098977"/>
              <a:chExt cx="1461660" cy="1509607"/>
            </a:xfrm>
          </p:grpSpPr>
          <p:sp>
            <p:nvSpPr>
              <p:cNvPr id="2099" name="Google Shape;2099;p54"/>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5" name="Google Shape;2105;p54"/>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0F67DA82-4C22-4830-9AF7-2240C92DAF34}"/>
              </a:ext>
            </a:extLst>
          </p:cNvPr>
          <p:cNvSpPr/>
          <p:nvPr/>
        </p:nvSpPr>
        <p:spPr>
          <a:xfrm>
            <a:off x="98332" y="127383"/>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1</a:t>
            </a:r>
          </a:p>
        </p:txBody>
      </p:sp>
      <p:sp>
        <p:nvSpPr>
          <p:cNvPr id="21" name="TextBox 20">
            <a:extLst>
              <a:ext uri="{FF2B5EF4-FFF2-40B4-BE49-F238E27FC236}">
                <a16:creationId xmlns:a16="http://schemas.microsoft.com/office/drawing/2014/main" id="{8AC52724-EF9B-426D-987B-B0E57ED05FD8}"/>
              </a:ext>
            </a:extLst>
          </p:cNvPr>
          <p:cNvSpPr txBox="1"/>
          <p:nvPr/>
        </p:nvSpPr>
        <p:spPr>
          <a:xfrm>
            <a:off x="1215492" y="-50171"/>
            <a:ext cx="7230317" cy="872034"/>
          </a:xfrm>
          <a:prstGeom prst="rect">
            <a:avLst/>
          </a:prstGeom>
          <a:noFill/>
        </p:spPr>
        <p:txBody>
          <a:bodyPr wrap="square" rtlCol="0">
            <a:spAutoFit/>
          </a:bodyPr>
          <a:lstStyle/>
          <a:p>
            <a:pPr algn="just">
              <a:lnSpc>
                <a:spcPct val="15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5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a:t>
            </a:r>
          </a:p>
        </p:txBody>
      </p:sp>
      <p:pic>
        <p:nvPicPr>
          <p:cNvPr id="22" name="Picture 21">
            <a:extLst>
              <a:ext uri="{FF2B5EF4-FFF2-40B4-BE49-F238E27FC236}">
                <a16:creationId xmlns:a16="http://schemas.microsoft.com/office/drawing/2014/main" id="{08EF9DF5-407B-4861-AB23-F31B20054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0853" y="737163"/>
            <a:ext cx="2386125" cy="2543021"/>
          </a:xfrm>
          <a:prstGeom prst="rect">
            <a:avLst/>
          </a:prstGeom>
        </p:spPr>
      </p:pic>
      <p:pic>
        <p:nvPicPr>
          <p:cNvPr id="23" name="Picture 22">
            <a:extLst>
              <a:ext uri="{FF2B5EF4-FFF2-40B4-BE49-F238E27FC236}">
                <a16:creationId xmlns:a16="http://schemas.microsoft.com/office/drawing/2014/main" id="{988C7EC0-02C1-4A77-885E-7B9046A24623}"/>
              </a:ext>
            </a:extLst>
          </p:cNvPr>
          <p:cNvPicPr>
            <a:picLocks noChangeAspect="1"/>
          </p:cNvPicPr>
          <p:nvPr/>
        </p:nvPicPr>
        <p:blipFill>
          <a:blip r:embed="rId4"/>
          <a:stretch>
            <a:fillRect/>
          </a:stretch>
        </p:blipFill>
        <p:spPr>
          <a:xfrm>
            <a:off x="4537719" y="810083"/>
            <a:ext cx="2446852" cy="2414868"/>
          </a:xfrm>
          <a:prstGeom prst="rect">
            <a:avLst/>
          </a:prstGeom>
        </p:spPr>
      </p:pic>
      <p:sp>
        <p:nvSpPr>
          <p:cNvPr id="24" name="TextBox 23">
            <a:extLst>
              <a:ext uri="{FF2B5EF4-FFF2-40B4-BE49-F238E27FC236}">
                <a16:creationId xmlns:a16="http://schemas.microsoft.com/office/drawing/2014/main" id="{42E61FEA-14B4-443F-9FB0-891DA8E1AFDC}"/>
              </a:ext>
            </a:extLst>
          </p:cNvPr>
          <p:cNvSpPr txBox="1"/>
          <p:nvPr/>
        </p:nvSpPr>
        <p:spPr>
          <a:xfrm>
            <a:off x="81746" y="3281850"/>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
        <p:nvSpPr>
          <p:cNvPr id="47" name="TextBox 46">
            <a:extLst>
              <a:ext uri="{FF2B5EF4-FFF2-40B4-BE49-F238E27FC236}">
                <a16:creationId xmlns:a16="http://schemas.microsoft.com/office/drawing/2014/main" id="{B89C35C1-82D4-4D5B-8F2A-9727C17BD9BE}"/>
              </a:ext>
            </a:extLst>
          </p:cNvPr>
          <p:cNvSpPr txBox="1"/>
          <p:nvPr/>
        </p:nvSpPr>
        <p:spPr>
          <a:xfrm>
            <a:off x="51580" y="4196863"/>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9" name="Google Shape;1939;p48"/>
          <p:cNvSpPr/>
          <p:nvPr/>
        </p:nvSpPr>
        <p:spPr>
          <a:xfrm rot="194134">
            <a:off x="1240004" y="846553"/>
            <a:ext cx="353298" cy="329572"/>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48"/>
          <p:cNvGrpSpPr/>
          <p:nvPr/>
        </p:nvGrpSpPr>
        <p:grpSpPr>
          <a:xfrm>
            <a:off x="7577870" y="4125542"/>
            <a:ext cx="149179" cy="182875"/>
            <a:chOff x="5803200" y="3023808"/>
            <a:chExt cx="96775" cy="117900"/>
          </a:xfrm>
        </p:grpSpPr>
        <p:sp>
          <p:nvSpPr>
            <p:cNvPr id="1941" name="Google Shape;1941;p4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 name="Google Shape;1944;p48"/>
          <p:cNvSpPr/>
          <p:nvPr/>
        </p:nvSpPr>
        <p:spPr>
          <a:xfrm>
            <a:off x="8255125" y="663346"/>
            <a:ext cx="251131" cy="274523"/>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 name="Google Shape;1945;p48"/>
          <p:cNvGrpSpPr/>
          <p:nvPr/>
        </p:nvGrpSpPr>
        <p:grpSpPr>
          <a:xfrm>
            <a:off x="476538" y="3108528"/>
            <a:ext cx="1125779" cy="1152635"/>
            <a:chOff x="476538" y="3108528"/>
            <a:chExt cx="1125779" cy="1152635"/>
          </a:xfrm>
        </p:grpSpPr>
        <p:sp>
          <p:nvSpPr>
            <p:cNvPr id="1946" name="Google Shape;1946;p48"/>
            <p:cNvSpPr/>
            <p:nvPr/>
          </p:nvSpPr>
          <p:spPr>
            <a:xfrm rot="218522">
              <a:off x="486548" y="3122594"/>
              <a:ext cx="453326" cy="32957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rot="-606357">
              <a:off x="1116511" y="3776656"/>
              <a:ext cx="449944" cy="448511"/>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48"/>
          <p:cNvGrpSpPr/>
          <p:nvPr/>
        </p:nvGrpSpPr>
        <p:grpSpPr>
          <a:xfrm rot="1802726">
            <a:off x="2350832" y="3317842"/>
            <a:ext cx="1012818" cy="1159774"/>
            <a:chOff x="1489450" y="4461250"/>
            <a:chExt cx="510525" cy="584600"/>
          </a:xfrm>
        </p:grpSpPr>
        <p:sp>
          <p:nvSpPr>
            <p:cNvPr id="1949" name="Google Shape;1949;p48"/>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hought Bubble: Cloud 10">
            <a:extLst>
              <a:ext uri="{FF2B5EF4-FFF2-40B4-BE49-F238E27FC236}">
                <a16:creationId xmlns:a16="http://schemas.microsoft.com/office/drawing/2014/main" id="{242F1B05-3802-40EB-8998-13A67F6A6DA3}"/>
              </a:ext>
            </a:extLst>
          </p:cNvPr>
          <p:cNvSpPr/>
          <p:nvPr/>
        </p:nvSpPr>
        <p:spPr>
          <a:xfrm>
            <a:off x="958637" y="434453"/>
            <a:ext cx="5523570" cy="2495780"/>
          </a:xfrm>
          <a:prstGeom prst="cloudCallout">
            <a:avLst>
              <a:gd name="adj1" fmla="val 54735"/>
              <a:gd name="adj2" fmla="val 56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7030A0"/>
                </a:solidFill>
              </a:rPr>
              <a:t>Em</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nêu</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công</a:t>
            </a:r>
            <a:r>
              <a:rPr lang="en-US" sz="2400" dirty="0">
                <a:solidFill>
                  <a:srgbClr val="7030A0"/>
                </a:solidFill>
              </a:rPr>
              <a:t> </a:t>
            </a:r>
            <a:r>
              <a:rPr lang="en-US" sz="2400" dirty="0" err="1">
                <a:solidFill>
                  <a:srgbClr val="7030A0"/>
                </a:solidFill>
              </a:rPr>
              <a:t>thức</a:t>
            </a:r>
            <a:r>
              <a:rPr lang="en-US" sz="2400" dirty="0">
                <a:solidFill>
                  <a:srgbClr val="7030A0"/>
                </a:solidFill>
              </a:rPr>
              <a:t> </a:t>
            </a:r>
            <a:r>
              <a:rPr lang="en-US" sz="2400" dirty="0" err="1">
                <a:solidFill>
                  <a:srgbClr val="7030A0"/>
                </a:solidFill>
              </a:rPr>
              <a:t>tính</a:t>
            </a:r>
            <a:r>
              <a:rPr lang="en-US" sz="2400" dirty="0">
                <a:solidFill>
                  <a:srgbClr val="7030A0"/>
                </a:solidFill>
              </a:rPr>
              <a:t> </a:t>
            </a:r>
            <a:r>
              <a:rPr lang="en-US" sz="2400" dirty="0" err="1">
                <a:solidFill>
                  <a:srgbClr val="7030A0"/>
                </a:solidFill>
              </a:rPr>
              <a:t>tỉ</a:t>
            </a:r>
            <a:r>
              <a:rPr lang="en-US" sz="2400" dirty="0">
                <a:solidFill>
                  <a:srgbClr val="7030A0"/>
                </a:solidFill>
              </a:rPr>
              <a:t> </a:t>
            </a:r>
            <a:r>
              <a:rPr lang="en-US" sz="2400" dirty="0" err="1">
                <a:solidFill>
                  <a:srgbClr val="7030A0"/>
                </a:solidFill>
              </a:rPr>
              <a:t>số</a:t>
            </a:r>
            <a:r>
              <a:rPr lang="en-US" sz="2400" dirty="0">
                <a:solidFill>
                  <a:srgbClr val="7030A0"/>
                </a:solidFill>
              </a:rPr>
              <a:t> </a:t>
            </a:r>
            <a:r>
              <a:rPr lang="en-US" sz="2400" dirty="0" err="1">
                <a:solidFill>
                  <a:srgbClr val="7030A0"/>
                </a:solidFill>
              </a:rPr>
              <a:t>phần</a:t>
            </a:r>
            <a:r>
              <a:rPr lang="en-US" sz="2400" dirty="0">
                <a:solidFill>
                  <a:srgbClr val="7030A0"/>
                </a:solidFill>
              </a:rPr>
              <a:t> </a:t>
            </a:r>
            <a:r>
              <a:rPr lang="en-US" sz="2400" dirty="0" err="1">
                <a:solidFill>
                  <a:srgbClr val="7030A0"/>
                </a:solidFill>
              </a:rPr>
              <a:t>trăm</a:t>
            </a:r>
            <a:r>
              <a:rPr lang="en-US" sz="2400" dirty="0">
                <a:solidFill>
                  <a:srgbClr val="7030A0"/>
                </a:solidFill>
              </a:rPr>
              <a:t> </a:t>
            </a:r>
            <a:r>
              <a:rPr lang="en-US" sz="2400" dirty="0" err="1">
                <a:solidFill>
                  <a:srgbClr val="7030A0"/>
                </a:solidFill>
              </a:rPr>
              <a:t>của</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số</a:t>
            </a:r>
            <a:r>
              <a:rPr lang="en-US" sz="2400" dirty="0">
                <a:solidFill>
                  <a:srgbClr val="7030A0"/>
                </a:solidFill>
              </a:rPr>
              <a:t> a </a:t>
            </a:r>
            <a:r>
              <a:rPr lang="en-US" sz="2400" dirty="0" err="1">
                <a:solidFill>
                  <a:srgbClr val="7030A0"/>
                </a:solidFill>
              </a:rPr>
              <a:t>và</a:t>
            </a:r>
            <a:r>
              <a:rPr lang="en-US" sz="2400" dirty="0">
                <a:solidFill>
                  <a:srgbClr val="7030A0"/>
                </a:solidFill>
              </a:rPr>
              <a:t> b.</a:t>
            </a:r>
          </a:p>
        </p:txBody>
      </p:sp>
      <p:pic>
        <p:nvPicPr>
          <p:cNvPr id="13" name="Picture 12">
            <a:extLst>
              <a:ext uri="{FF2B5EF4-FFF2-40B4-BE49-F238E27FC236}">
                <a16:creationId xmlns:a16="http://schemas.microsoft.com/office/drawing/2014/main" id="{F70AC5CC-618A-4EE2-9BB6-72C15217D05E}"/>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98427" y="1842076"/>
            <a:ext cx="2323181" cy="217631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BE10B-C2B3-40A4-B07F-C0AF94C595A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67275873-9AB8-4567-AC1B-4C4BDB1DCFF8}"/>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DAE73331-8C2A-42DB-915E-AADDEC9A1EAD}"/>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354180-B43D-4655-ADB0-E5E412EB8A3F}"/>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2016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r>
                            <a:rPr lang="en-US" sz="1800" b="1" i="1" smtClean="0">
                              <a:latin typeface="Cambria Math" panose="02040503050406030204" pitchFamily="18" charset="0"/>
                            </a:rPr>
                            <m:t>.</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𝟔</m:t>
                          </m:r>
                          <m:r>
                            <a:rPr lang="en-US" sz="1800" b="1" i="1" smtClean="0">
                              <a:latin typeface="Cambria Math" panose="02040503050406030204" pitchFamily="18" charset="0"/>
                            </a:rPr>
                            <m:t>,</m:t>
                          </m:r>
                          <m:r>
                            <a:rPr lang="en-US" sz="1800" b="1" i="1" smtClean="0">
                              <a:latin typeface="Cambria Math" panose="02040503050406030204" pitchFamily="18" charset="0"/>
                            </a:rPr>
                            <m:t>𝟒𝟒</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𝟏𝟎𝟗</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𝟔</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tăng</a:t>
                </a:r>
                <a:r>
                  <a:rPr lang="en-US" sz="1800" dirty="0"/>
                  <a:t> </a:t>
                </a:r>
                <a:r>
                  <a:rPr lang="en-US" sz="1800" dirty="0" err="1"/>
                  <a:t>khoảng</a:t>
                </a:r>
                <a:r>
                  <a:rPr lang="en-US" sz="1800" dirty="0"/>
                  <a:t> 9,6% so </a:t>
                </a:r>
                <a:r>
                  <a:rPr lang="en-US" sz="1800" dirty="0" err="1"/>
                  <a:t>với</a:t>
                </a:r>
                <a:r>
                  <a:rPr lang="en-US" sz="1800" dirty="0"/>
                  <a:t> </a:t>
                </a:r>
                <a:r>
                  <a:rPr lang="en-US" sz="1800" dirty="0" err="1"/>
                  <a:t>năm</a:t>
                </a:r>
                <a:r>
                  <a:rPr lang="en-US" sz="1800" dirty="0"/>
                  <a:t> 2016.</a:t>
                </a:r>
              </a:p>
              <a:p>
                <a:pPr algn="ctr">
                  <a:lnSpc>
                    <a:spcPct val="150000"/>
                  </a:lnSpc>
                </a:pPr>
                <a:endParaRPr lang="en-US" sz="1800" dirty="0"/>
              </a:p>
            </p:txBody>
          </p:sp>
        </mc:Choice>
        <mc:Fallback xmlns="">
          <p:sp>
            <p:nvSpPr>
              <p:cNvPr id="7" name="TextBox 6">
                <a:extLst>
                  <a:ext uri="{FF2B5EF4-FFF2-40B4-BE49-F238E27FC236}">
                    <a16:creationId xmlns:a16="http://schemas.microsoft.com/office/drawing/2014/main" id="{67354180-B43D-4655-ADB0-E5E412EB8A3F}"/>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4139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uiExpand="1" build="p"/>
    </p:bldLst>
  </p:timing>
</p:sld>
</file>

<file path=ppt/theme/theme1.xml><?xml version="1.0" encoding="utf-8"?>
<a:theme xmlns:a="http://schemas.openxmlformats.org/drawingml/2006/main" name="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2275</Words>
  <Application>Microsoft Office PowerPoint</Application>
  <PresentationFormat>On-screen Show (16:9)</PresentationFormat>
  <Paragraphs>323</Paragraphs>
  <Slides>38</Slides>
  <Notes>23</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Calibri</vt:lpstr>
      <vt:lpstr>Wingdings</vt:lpstr>
      <vt:lpstr>Cambria Math</vt:lpstr>
      <vt:lpstr>汉仪小麦体简</vt:lpstr>
      <vt:lpstr>Arial</vt:lpstr>
      <vt:lpstr>Times New Roman</vt:lpstr>
      <vt:lpstr>Coiny</vt:lpstr>
      <vt:lpstr>Varela Round</vt:lpstr>
      <vt:lpstr>Mathematics Subject for Elementary - 1st Grade: Probability by Slidesgo</vt:lpstr>
      <vt:lpstr>CHÀO MỪNG CÁC EM  ĐẾN VỚI BUỔI HỌC HÔM NAY</vt:lpstr>
      <vt:lpstr>KHỞI ĐỘNG</vt:lpstr>
      <vt:lpstr>BÀI 2:  PHÂN TÍCH  VÀ XỬ LÍ DỮ LIỆU (3 tiết)</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HỢP LÍ CỦA  KẾT LUẬN THỐNG KÊ</vt:lpstr>
      <vt:lpstr>PowerPoint Presentation</vt:lpstr>
      <vt:lpstr>PowerPoint Presentation</vt:lpstr>
      <vt:lpstr>PowerPoint Presentation</vt:lpstr>
      <vt:lpstr>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cp:lastModifiedBy>Xuan Nu</cp:lastModifiedBy>
  <cp:revision>60</cp:revision>
  <dcterms:modified xsi:type="dcterms:W3CDTF">2025-02-04T04:41:24Z</dcterms:modified>
</cp:coreProperties>
</file>