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7" r:id="rId2"/>
    <p:sldId id="263" r:id="rId3"/>
    <p:sldId id="264" r:id="rId4"/>
    <p:sldId id="265" r:id="rId5"/>
    <p:sldId id="343" r:id="rId6"/>
    <p:sldId id="358" r:id="rId7"/>
    <p:sldId id="346" r:id="rId8"/>
    <p:sldId id="359" r:id="rId9"/>
    <p:sldId id="355" r:id="rId10"/>
    <p:sldId id="348" r:id="rId11"/>
    <p:sldId id="349" r:id="rId12"/>
    <p:sldId id="360" r:id="rId13"/>
    <p:sldId id="361" r:id="rId14"/>
    <p:sldId id="362" r:id="rId15"/>
    <p:sldId id="353" r:id="rId16"/>
    <p:sldId id="363" r:id="rId17"/>
    <p:sldId id="258" r:id="rId18"/>
  </p:sldIdLst>
  <p:sldSz cx="18288000" cy="10287000"/>
  <p:notesSz cx="6858000" cy="9144000"/>
  <p:embeddedFontLst>
    <p:embeddedFont>
      <p:font typeface="#9Slide05 Braxton Regular" panose="020B0604020202020204" charset="0"/>
      <p:regular r:id="rId20"/>
    </p:embeddedFont>
    <p:embeddedFont>
      <p:font typeface="#9Slide05 IcielSanelma" panose="020B0604020202020204" charset="0"/>
      <p:regular r:id="rId21"/>
    </p:embeddedFont>
    <p:embeddedFont>
      <p:font typeface="#9Slide05 SVNMercury Script" panose="020B060402020202020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FF4E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8" autoAdjust="0"/>
    <p:restoredTop sz="94622" autoAdjust="0"/>
  </p:normalViewPr>
  <p:slideViewPr>
    <p:cSldViewPr>
      <p:cViewPr varScale="1">
        <p:scale>
          <a:sx n="41" d="100"/>
          <a:sy n="41" d="100"/>
        </p:scale>
        <p:origin x="518" y="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A56C5E-4B8A-404F-8C08-AC9585D6BF12}" type="datetimeFigureOut">
              <a:rPr lang="en-US" smtClean="0"/>
              <a:t>2/11/2026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1D554E-1824-4233-A8A4-E8779C7E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36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err="1"/>
              <a:t>Gv</a:t>
            </a:r>
            <a:r>
              <a:rPr lang="en-US" altLang="en-US" dirty="0"/>
              <a:t> </a:t>
            </a:r>
            <a:r>
              <a:rPr lang="en-US" altLang="en-US" dirty="0" err="1"/>
              <a:t>gọi</a:t>
            </a:r>
            <a:r>
              <a:rPr lang="en-US" altLang="en-US" dirty="0"/>
              <a:t> 1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, </a:t>
            </a:r>
            <a:r>
              <a:rPr lang="en-US" altLang="en-US" dirty="0" err="1"/>
              <a:t>nếu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câu</a:t>
            </a:r>
            <a:r>
              <a:rPr lang="en-US" altLang="en-US" dirty="0"/>
              <a:t>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đúng</a:t>
            </a:r>
            <a:r>
              <a:rPr lang="en-US" altLang="en-US" dirty="0"/>
              <a:t>, </a:t>
            </a:r>
            <a:r>
              <a:rPr lang="en-US" altLang="en-US" dirty="0" err="1"/>
              <a:t>bạn</a:t>
            </a:r>
            <a:r>
              <a:rPr lang="en-US" altLang="en-US" dirty="0"/>
              <a:t> HS </a:t>
            </a:r>
            <a:r>
              <a:rPr lang="en-US" altLang="en-US" dirty="0" err="1"/>
              <a:t>đó</a:t>
            </a:r>
            <a:r>
              <a:rPr lang="en-US" altLang="en-US" dirty="0"/>
              <a:t> </a:t>
            </a:r>
            <a:r>
              <a:rPr lang="en-US" altLang="en-US" dirty="0" err="1"/>
              <a:t>có</a:t>
            </a:r>
            <a:r>
              <a:rPr lang="en-US" altLang="en-US" dirty="0"/>
              <a:t> </a:t>
            </a:r>
            <a:r>
              <a:rPr lang="en-US" altLang="en-US" dirty="0" err="1"/>
              <a:t>quyền</a:t>
            </a:r>
            <a:r>
              <a:rPr lang="en-US" altLang="en-US" dirty="0"/>
              <a:t> </a:t>
            </a:r>
            <a:r>
              <a:rPr lang="en-US" altLang="en-US" dirty="0" err="1"/>
              <a:t>chỉ</a:t>
            </a:r>
            <a:r>
              <a:rPr lang="en-US" altLang="en-US" dirty="0"/>
              <a:t> </a:t>
            </a:r>
            <a:r>
              <a:rPr lang="en-US" altLang="en-US" dirty="0" err="1"/>
              <a:t>điểm</a:t>
            </a:r>
            <a:r>
              <a:rPr lang="en-US" altLang="en-US" dirty="0"/>
              <a:t> </a:t>
            </a:r>
            <a:r>
              <a:rPr lang="en-US" altLang="en-US" dirty="0" err="1"/>
              <a:t>bạn</a:t>
            </a:r>
            <a:r>
              <a:rPr lang="en-US" altLang="en-US" dirty="0"/>
              <a:t> </a:t>
            </a:r>
            <a:r>
              <a:rPr lang="en-US" altLang="en-US" dirty="0" err="1"/>
              <a:t>tiếp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tham</a:t>
            </a:r>
            <a:r>
              <a:rPr lang="en-US" altLang="en-US" dirty="0"/>
              <a:t> </a:t>
            </a:r>
            <a:r>
              <a:rPr lang="en-US" altLang="en-US" dirty="0" err="1"/>
              <a:t>gia</a:t>
            </a:r>
            <a:r>
              <a:rPr lang="en-US" altLang="en-US" dirty="0"/>
              <a:t> </a:t>
            </a:r>
            <a:r>
              <a:rPr lang="en-US" altLang="en-US" dirty="0" err="1"/>
              <a:t>trò</a:t>
            </a:r>
            <a:r>
              <a:rPr lang="en-US" altLang="en-US" dirty="0"/>
              <a:t> </a:t>
            </a:r>
            <a:r>
              <a:rPr lang="en-US" altLang="en-US" dirty="0" err="1"/>
              <a:t>chơi</a:t>
            </a:r>
            <a:r>
              <a:rPr lang="en-US" altLang="en-US" dirty="0"/>
              <a:t>. </a:t>
            </a:r>
            <a:r>
              <a:rPr lang="en-US" altLang="en-US" dirty="0" err="1"/>
              <a:t>Nếu</a:t>
            </a:r>
            <a:r>
              <a:rPr lang="en-US" altLang="en-US" dirty="0"/>
              <a:t> k </a:t>
            </a:r>
            <a:r>
              <a:rPr lang="en-US" altLang="en-US" dirty="0" err="1"/>
              <a:t>trả</a:t>
            </a:r>
            <a:r>
              <a:rPr lang="en-US" altLang="en-US" dirty="0"/>
              <a:t> </a:t>
            </a:r>
            <a:r>
              <a:rPr lang="en-US" altLang="en-US" dirty="0" err="1"/>
              <a:t>lời</a:t>
            </a:r>
            <a:r>
              <a:rPr lang="en-US" altLang="en-US" dirty="0"/>
              <a:t> </a:t>
            </a:r>
            <a:r>
              <a:rPr lang="en-US" altLang="en-US" dirty="0" err="1"/>
              <a:t>được</a:t>
            </a:r>
            <a:r>
              <a:rPr lang="en-US" altLang="en-US" dirty="0"/>
              <a:t> </a:t>
            </a:r>
            <a:r>
              <a:rPr lang="en-US" altLang="en-US" dirty="0" err="1"/>
              <a:t>sẽ</a:t>
            </a:r>
            <a:r>
              <a:rPr lang="en-US" altLang="en-US" dirty="0"/>
              <a:t> </a:t>
            </a:r>
            <a:r>
              <a:rPr lang="en-US" altLang="en-US" dirty="0" err="1"/>
              <a:t>bị</a:t>
            </a:r>
            <a:r>
              <a:rPr lang="en-US" altLang="en-US" dirty="0"/>
              <a:t> </a:t>
            </a:r>
            <a:r>
              <a:rPr lang="en-US" altLang="en-US" dirty="0" err="1"/>
              <a:t>phạt</a:t>
            </a:r>
            <a:r>
              <a:rPr lang="en-US" altLang="en-US" dirty="0"/>
              <a:t> </a:t>
            </a:r>
            <a:r>
              <a:rPr lang="en-US" altLang="en-US" dirty="0" err="1"/>
              <a:t>theo</a:t>
            </a:r>
            <a:r>
              <a:rPr lang="en-US" altLang="en-US" dirty="0"/>
              <a:t> </a:t>
            </a:r>
            <a:r>
              <a:rPr lang="en-US" altLang="en-US" dirty="0" err="1"/>
              <a:t>yêu</a:t>
            </a:r>
            <a:r>
              <a:rPr lang="en-US" altLang="en-US" dirty="0"/>
              <a:t> </a:t>
            </a:r>
            <a:r>
              <a:rPr lang="en-US" altLang="en-US" dirty="0" err="1"/>
              <a:t>cầu</a:t>
            </a:r>
            <a:r>
              <a:rPr lang="en-US" altLang="en-US" dirty="0"/>
              <a:t> </a:t>
            </a:r>
            <a:r>
              <a:rPr lang="en-US" altLang="en-US" dirty="0" err="1"/>
              <a:t>của</a:t>
            </a:r>
            <a:r>
              <a:rPr lang="en-US" altLang="en-US" dirty="0"/>
              <a:t> </a:t>
            </a:r>
            <a:r>
              <a:rPr lang="en-US" altLang="en-US" dirty="0" err="1"/>
              <a:t>lớp</a:t>
            </a: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1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24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3134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5849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3670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03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20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25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55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5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Thảo</a:t>
            </a:r>
            <a:r>
              <a:rPr lang="en-US" baseline="0" dirty="0"/>
              <a:t> </a:t>
            </a:r>
            <a:r>
              <a:rPr lang="en-US" baseline="0" dirty="0" err="1"/>
              <a:t>Nguyên</a:t>
            </a:r>
            <a:r>
              <a:rPr lang="en-US" baseline="0" dirty="0"/>
              <a:t> 0979818956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776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55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705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20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95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08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D554E-1824-4233-A8A4-E8779C7ED03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078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4">
            <a:extLst>
              <a:ext uri="{FF2B5EF4-FFF2-40B4-BE49-F238E27FC236}">
                <a16:creationId xmlns:a16="http://schemas.microsoft.com/office/drawing/2014/main" id="{B0A495BE-D966-7428-F5A1-6A2B8CD68AD2}"/>
              </a:ext>
            </a:extLst>
          </p:cNvPr>
          <p:cNvSpPr/>
          <p:nvPr/>
        </p:nvSpPr>
        <p:spPr>
          <a:xfrm>
            <a:off x="9144000" y="3457008"/>
            <a:ext cx="8015010" cy="19119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pic>
        <p:nvPicPr>
          <p:cNvPr id="10" name="Picture 9" descr="A group of stones with leaves&#10;&#10;Description automatically generated">
            <a:extLst>
              <a:ext uri="{FF2B5EF4-FFF2-40B4-BE49-F238E27FC236}">
                <a16:creationId xmlns:a16="http://schemas.microsoft.com/office/drawing/2014/main" id="{BD61913A-85B5-AFFC-4B36-A51240C46F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4728001"/>
            <a:ext cx="3657607" cy="3657607"/>
          </a:xfrm>
          <a:prstGeom prst="rect">
            <a:avLst/>
          </a:prstGeom>
        </p:spPr>
      </p:pic>
      <p:sp>
        <p:nvSpPr>
          <p:cNvPr id="2" name="Freeform 2"/>
          <p:cNvSpPr/>
          <p:nvPr/>
        </p:nvSpPr>
        <p:spPr>
          <a:xfrm rot="21348264">
            <a:off x="1969712" y="3342708"/>
            <a:ext cx="7171765" cy="4114800"/>
          </a:xfrm>
          <a:custGeom>
            <a:avLst/>
            <a:gdLst/>
            <a:ahLst/>
            <a:cxnLst/>
            <a:rect l="l" t="t" r="r" b="b"/>
            <a:pathLst>
              <a:path w="7171765" h="4114800">
                <a:moveTo>
                  <a:pt x="0" y="0"/>
                </a:moveTo>
                <a:lnTo>
                  <a:pt x="7171765" y="0"/>
                </a:lnTo>
                <a:lnTo>
                  <a:pt x="717176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2CEF45-2CB7-5D86-0950-FF557EEC6F9E}"/>
              </a:ext>
            </a:extLst>
          </p:cNvPr>
          <p:cNvSpPr txBox="1"/>
          <p:nvPr/>
        </p:nvSpPr>
        <p:spPr>
          <a:xfrm>
            <a:off x="4097481" y="1249218"/>
            <a:ext cx="922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Trò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chơi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Tiếp</a:t>
            </a:r>
            <a:r>
              <a:rPr lang="en-US" sz="8000" dirty="0">
                <a:solidFill>
                  <a:srgbClr val="002060"/>
                </a:solidFill>
                <a:latin typeface="#9Slide05 SVNMercury Script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#9Slide05 SVNMercury Script" pitchFamily="2" charset="0"/>
              </a:rPr>
              <a:t>nối</a:t>
            </a:r>
            <a:endParaRPr lang="en-US" sz="8000" dirty="0">
              <a:solidFill>
                <a:srgbClr val="002060"/>
              </a:solidFill>
              <a:latin typeface="#9Slide05 SVNMercury Script" pitchFamily="2" charset="0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id="{50B2597A-2C59-761B-9A3B-4B73A892E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2600" y="4000500"/>
            <a:ext cx="838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A cartoon of two people holding books&#10;&#10;Description automatically generated">
            <a:extLst>
              <a:ext uri="{FF2B5EF4-FFF2-40B4-BE49-F238E27FC236}">
                <a16:creationId xmlns:a16="http://schemas.microsoft.com/office/drawing/2014/main" id="{E7F5F645-2B49-F04D-816B-B4CBE2F393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10325100" y="4991100"/>
            <a:ext cx="5600700" cy="5165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399BB0E-BB88-F689-B6EB-1FDE45D696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564195"/>
              </p:ext>
            </p:extLst>
          </p:nvPr>
        </p:nvGraphicFramePr>
        <p:xfrm>
          <a:off x="571500" y="1257301"/>
          <a:ext cx="17411699" cy="88147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16873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119685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347514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773083"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2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3131159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endParaRPr lang="en-US" altLang="en-US" sz="42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gũi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quê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thêm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chặng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phía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455395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2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</a:t>
                      </a: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</a:t>
                      </a:r>
                      <a:r>
                        <a:rPr lang="en-US" sz="42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2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sánh</a:t>
                      </a:r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87" marB="82287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sông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lung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huyền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ngôi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cổ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sở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tiên</a:t>
                      </a:r>
                      <a:r>
                        <a:rPr lang="en-US" altLang="en-US" sz="4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mơ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thần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tuổi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trẻ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kháng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87" marB="82287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29BC958-7D94-3D83-896A-9B49789A5F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5EBAE8-1FEF-6580-03CA-C73F6A611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077090"/>
              </p:ext>
            </p:extLst>
          </p:nvPr>
        </p:nvGraphicFramePr>
        <p:xfrm>
          <a:off x="571500" y="1275605"/>
          <a:ext cx="17335501" cy="858318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8922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01487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2511709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581354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Ví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BPTT</a:t>
                      </a: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mênh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d.</a:t>
                      </a: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Điệp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“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”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lần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trào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mãnh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2441714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e.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hoá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nạo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vét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lặng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trinh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quấy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tan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yên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bình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núi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đang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vụ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alt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alt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B098CB8A-209B-F493-F638-DA382FCB15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874500"/>
              </p:ext>
            </p:extLst>
          </p:nvPr>
        </p:nvGraphicFramePr>
        <p:xfrm>
          <a:off x="571500" y="1275605"/>
          <a:ext cx="17335501" cy="70347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337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115062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016705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2249081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gió</a:t>
                      </a:r>
                      <a:endParaRPr lang="en-US" altLang="en-US" sz="4000" b="1" i="1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ào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đỏ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rào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 ở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hưởng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3147009259"/>
                  </a:ext>
                </a:extLst>
              </a:tr>
            </a:tbl>
          </a:graphicData>
        </a:graphic>
      </p:graphicFrame>
      <p:pic>
        <p:nvPicPr>
          <p:cNvPr id="5" name="Picture 4" descr="A green cloud of smoke&#10;&#10;Description automatically generated">
            <a:extLst>
              <a:ext uri="{FF2B5EF4-FFF2-40B4-BE49-F238E27FC236}">
                <a16:creationId xmlns:a16="http://schemas.microsoft.com/office/drawing/2014/main" id="{A6CBAF96-7809-4E18-C69D-0B9AB9B7F2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19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00221770-79F8-C923-46F6-CB7168F65C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676400" y="180109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FC2F862-E9A8-1237-3B95-95E7BACD95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871341"/>
              </p:ext>
            </p:extLst>
          </p:nvPr>
        </p:nvGraphicFramePr>
        <p:xfrm>
          <a:off x="380999" y="1078691"/>
          <a:ext cx="17526001" cy="9028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2219604518"/>
                    </a:ext>
                  </a:extLst>
                </a:gridCol>
                <a:gridCol w="3810000">
                  <a:extLst>
                    <a:ext uri="{9D8B030D-6E8A-4147-A177-3AD203B41FA5}">
                      <a16:colId xmlns:a16="http://schemas.microsoft.com/office/drawing/2014/main" val="958788212"/>
                    </a:ext>
                  </a:extLst>
                </a:gridCol>
                <a:gridCol w="8915401">
                  <a:extLst>
                    <a:ext uri="{9D8B030D-6E8A-4147-A177-3AD203B41FA5}">
                      <a16:colId xmlns:a16="http://schemas.microsoft.com/office/drawing/2014/main" val="1710803341"/>
                    </a:ext>
                  </a:extLst>
                </a:gridCol>
              </a:tblGrid>
              <a:tr h="17618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liệu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thế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trị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đậm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493036"/>
                  </a:ext>
                </a:extLst>
              </a:tr>
              <a:tr h="4455898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vội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vã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nhòa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lửa</a:t>
                      </a:r>
                      <a:endParaRPr lang="en-US" altLang="en-US" sz="4000" b="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hối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khẩn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trương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nhòe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291" marB="8229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gấp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giây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dịch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căng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thẳng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bụi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cuốn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hòa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lửa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291" marB="82291"/>
                </a:tc>
                <a:extLst>
                  <a:ext uri="{0D108BD9-81ED-4DB2-BD59-A6C34878D82A}">
                    <a16:rowId xmlns:a16="http://schemas.microsoft.com/office/drawing/2014/main" val="1598635066"/>
                  </a:ext>
                </a:extLst>
              </a:tr>
              <a:tr h="1761927">
                <a:tc>
                  <a:txBody>
                    <a:bodyPr/>
                    <a:lstStyle/>
                    <a:p>
                      <a:pPr algn="just"/>
                      <a:r>
                        <a:rPr lang="en-US" altLang="en-US" sz="4000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Cười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hàm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răng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1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lóa</a:t>
                      </a:r>
                      <a:r>
                        <a:rPr lang="en-US" altLang="en-US" sz="4000" b="1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nhem</a:t>
                      </a:r>
                      <a:r>
                        <a:rPr lang="en-US" altLang="en-US" sz="4000" b="0" i="1" dirty="0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b="0" i="1" dirty="0" err="1"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nhuốc</a:t>
                      </a:r>
                      <a:endParaRPr lang="en-US" altLang="en-US" sz="4000" dirty="0">
                        <a:latin typeface="Times New Roman" panose="020206030504050203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tinh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18" marB="82318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tỏa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nền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khuôn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lấm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bùn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18" marB="82318"/>
                </a:tc>
                <a:extLst>
                  <a:ext uri="{0D108BD9-81ED-4DB2-BD59-A6C34878D82A}">
                    <a16:rowId xmlns:a16="http://schemas.microsoft.com/office/drawing/2014/main" val="13010095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363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C57ECE47-1FBE-574E-BC1D-D37116B92F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90FBEDA-6E4A-6A88-19B3-48004F5EB8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8968142"/>
              </p:ext>
            </p:extLst>
          </p:nvPr>
        </p:nvGraphicFramePr>
        <p:xfrm>
          <a:off x="533400" y="1234440"/>
          <a:ext cx="17449799" cy="84186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33528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9905999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1042662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87993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đảo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nhằm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nguyên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alt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bật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1553464271"/>
                  </a:ext>
                </a:extLst>
              </a:tr>
              <a:tr h="3339259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64592" marR="164592" marT="82301" marB="82301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vắng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1" marB="82301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VB: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vể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1" marB="82301"/>
                </a:tc>
                <a:extLst>
                  <a:ext uri="{0D108BD9-81ED-4DB2-BD59-A6C34878D82A}">
                    <a16:rowId xmlns:a16="http://schemas.microsoft.com/office/drawing/2014/main" val="395572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91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2511820"/>
              </p:ext>
            </p:extLst>
          </p:nvPr>
        </p:nvGraphicFramePr>
        <p:xfrm>
          <a:off x="457200" y="1181100"/>
          <a:ext cx="17297401" cy="76444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2575311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ngay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tôi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bắn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súng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4000" i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marL="0" marR="0" indent="0" algn="just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VB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gốc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kịp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hỗ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trợ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</a:t>
                      </a:r>
                      <a:r>
                        <a:rPr lang="en-US" alt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2610990199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23F6AD0E-DBBE-A75A-62FC-CF176A44F5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754286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FEAD6B-A2BA-1BB8-8FA0-9C2DE35AA3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4961708"/>
              </p:ext>
            </p:extLst>
          </p:nvPr>
        </p:nvGraphicFramePr>
        <p:xfrm>
          <a:off x="457200" y="1181100"/>
          <a:ext cx="17297401" cy="64252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991680241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8697018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1171292355"/>
                    </a:ext>
                  </a:extLst>
                </a:gridCol>
                <a:gridCol w="10287001">
                  <a:extLst>
                    <a:ext uri="{9D8B030D-6E8A-4147-A177-3AD203B41FA5}">
                      <a16:colId xmlns:a16="http://schemas.microsoft.com/office/drawing/2014/main" val="4099687194"/>
                    </a:ext>
                  </a:extLst>
                </a:gridCol>
              </a:tblGrid>
              <a:tr h="932379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1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4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40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endParaRPr lang="en-US" sz="4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>
                    <a:solidFill>
                      <a:srgbClr val="EFF4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4877368"/>
                  </a:ext>
                </a:extLst>
              </a:tr>
              <a:tr h="3807510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64592" marR="164592" marT="82307" marB="82307"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xong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rồi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4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nối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uống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40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40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4592" marR="164592" marT="82307" marB="82307"/>
                </a:tc>
                <a:extLst>
                  <a:ext uri="{0D108BD9-81ED-4DB2-BD59-A6C34878D82A}">
                    <a16:rowId xmlns:a16="http://schemas.microsoft.com/office/drawing/2014/main" val="3589236186"/>
                  </a:ext>
                </a:extLst>
              </a:tr>
            </a:tbl>
          </a:graphicData>
        </a:graphic>
      </p:graphicFrame>
      <p:sp>
        <p:nvSpPr>
          <p:cNvPr id="2" name="TextBox 4">
            <a:extLst>
              <a:ext uri="{FF2B5EF4-FFF2-40B4-BE49-F238E27FC236}">
                <a16:creationId xmlns:a16="http://schemas.microsoft.com/office/drawing/2014/main" id="{4ECA1974-A1FB-A6EA-FD1F-B877EE5CBA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14400" y="190500"/>
            <a:ext cx="10134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3" name="Picture 2" descr="A green cloud of smoke&#10;&#10;Description automatically generated">
            <a:extLst>
              <a:ext uri="{FF2B5EF4-FFF2-40B4-BE49-F238E27FC236}">
                <a16:creationId xmlns:a16="http://schemas.microsoft.com/office/drawing/2014/main" id="{60211C38-23CC-4FC6-9E3A-A4290BE6E6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3200" y="6667500"/>
            <a:ext cx="7838014" cy="783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7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7848600" y="2247900"/>
            <a:ext cx="14020799" cy="7819368"/>
          </a:xfrm>
          <a:custGeom>
            <a:avLst/>
            <a:gdLst/>
            <a:ahLst/>
            <a:cxnLst/>
            <a:rect l="l" t="t" r="r" b="b"/>
            <a:pathLst>
              <a:path w="9518938" h="4771368">
                <a:moveTo>
                  <a:pt x="0" y="0"/>
                </a:moveTo>
                <a:lnTo>
                  <a:pt x="9518938" y="0"/>
                </a:lnTo>
                <a:lnTo>
                  <a:pt x="9518938" y="4771367"/>
                </a:lnTo>
                <a:lnTo>
                  <a:pt x="0" y="47713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4167" b="94326" l="9996" r="89916">
                          <a14:foregroundMark x1="55353" y1="84309" x2="51533" y2="30940"/>
                          <a14:foregroundMark x1="51000" y1="4167" x2="56908" y2="23936"/>
                          <a14:foregroundMark x1="46957" y1="94326" x2="43980" y2="79344"/>
                          <a14:foregroundMark x1="43980" y1="79344" x2="43892" y2="65071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A771881C-2B4F-C760-4B2B-6163498C3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3: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Điểm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số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7E77F-78C9-5D7D-2F4C-29F1463CB92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3" r="1"/>
          <a:stretch/>
        </p:blipFill>
        <p:spPr>
          <a:xfrm>
            <a:off x="381000" y="2171700"/>
            <a:ext cx="12467529" cy="693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>
            <a:extLst>
              <a:ext uri="{FF2B5EF4-FFF2-40B4-BE49-F238E27FC236}">
                <a16:creationId xmlns:a16="http://schemas.microsoft.com/office/drawing/2014/main" id="{C4071330-B159-EB6F-ED03-B437077C1E57}"/>
              </a:ext>
            </a:extLst>
          </p:cNvPr>
          <p:cNvSpPr/>
          <p:nvPr/>
        </p:nvSpPr>
        <p:spPr>
          <a:xfrm>
            <a:off x="1120036" y="488373"/>
            <a:ext cx="16024961" cy="9109364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24F9A5-C9B1-7837-8275-158D984C0D00}"/>
              </a:ext>
            </a:extLst>
          </p:cNvPr>
          <p:cNvSpPr txBox="1"/>
          <p:nvPr/>
        </p:nvSpPr>
        <p:spPr>
          <a:xfrm>
            <a:off x="4533900" y="34671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latin typeface="#9Slide05 SVNMercury Script" pitchFamily="2" charset="0"/>
              </a:rPr>
              <a:t>Tiết</a:t>
            </a:r>
            <a:r>
              <a:rPr lang="en-US" sz="8000" dirty="0">
                <a:latin typeface="#9Slide05 SVNMercury Script" pitchFamily="2" charset="0"/>
              </a:rPr>
              <a:t> 92: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Thực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hành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tiếng</a:t>
            </a:r>
            <a:r>
              <a:rPr lang="en-US" sz="8000" dirty="0">
                <a:latin typeface="#9Slide05 SVNMercury Script" pitchFamily="2" charset="0"/>
              </a:rPr>
              <a:t> Việt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3E0C2EF-3DBC-C036-5C28-240E4EF4D282}"/>
              </a:ext>
            </a:extLst>
          </p:cNvPr>
          <p:cNvSpPr txBox="1">
            <a:spLocks/>
          </p:cNvSpPr>
          <p:nvPr/>
        </p:nvSpPr>
        <p:spPr>
          <a:xfrm>
            <a:off x="6229837" y="647700"/>
            <a:ext cx="5805361" cy="270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Bài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7: </a:t>
            </a:r>
          </a:p>
          <a:p>
            <a:pPr algn="ctr"/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Tin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yêu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và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ước</a:t>
            </a:r>
            <a:r>
              <a:rPr lang="en-US" sz="6600" dirty="0">
                <a:solidFill>
                  <a:srgbClr val="D02B16"/>
                </a:solidFill>
                <a:latin typeface="#9Slide05 IcielSanelma" pitchFamily="2" charset="0"/>
              </a:rPr>
              <a:t> </a:t>
            </a:r>
            <a:r>
              <a:rPr lang="en-US" sz="6600" dirty="0" err="1">
                <a:solidFill>
                  <a:srgbClr val="D02B16"/>
                </a:solidFill>
                <a:latin typeface="#9Slide05 IcielSanelma" pitchFamily="2" charset="0"/>
              </a:rPr>
              <a:t>vọng</a:t>
            </a:r>
            <a:endParaRPr lang="en-US" sz="6600" dirty="0">
              <a:solidFill>
                <a:srgbClr val="D02B16"/>
              </a:solidFill>
              <a:latin typeface="#9Slide05 IcielSanelma" pitchFamily="2" charset="0"/>
            </a:endParaRPr>
          </a:p>
        </p:txBody>
      </p:sp>
      <p:pic>
        <p:nvPicPr>
          <p:cNvPr id="9" name="Picture 8" descr="A line of books on a white background&#10;&#10;Description automatically generated">
            <a:extLst>
              <a:ext uri="{FF2B5EF4-FFF2-40B4-BE49-F238E27FC236}">
                <a16:creationId xmlns:a16="http://schemas.microsoft.com/office/drawing/2014/main" id="{121DD354-C1E3-7DDA-0F14-7485F979B3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9281" y1="41229" x2="34196" y2="47777"/>
                        <a14:foregroundMark x1="34196" y1="47777" x2="31407" y2="46564"/>
                        <a14:foregroundMark x1="38884" y1="58690" x2="56346" y2="59378"/>
                        <a14:foregroundMark x1="27284" y1="65562" x2="21908" y2="65562"/>
                        <a14:foregroundMark x1="21908" y1="65562" x2="21423" y2="65764"/>
                        <a14:foregroundMark x1="64551" y1="67057" x2="74171" y2="66653"/>
                        <a14:foregroundMark x1="74171" y1="66653" x2="79992" y2="669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6289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9908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I.</a:t>
            </a:r>
          </a:p>
          <a:p>
            <a:pPr algn="ctr"/>
            <a:r>
              <a:rPr lang="en-US" sz="8000" dirty="0">
                <a:latin typeface="#9Slide05 SVNMercury Script" pitchFamily="2" charset="0"/>
              </a:rPr>
              <a:t>Lý </a:t>
            </a:r>
            <a:r>
              <a:rPr lang="en-US" sz="8000" dirty="0" err="1">
                <a:latin typeface="#9Slide05 SVNMercury Script" pitchFamily="2" charset="0"/>
              </a:rPr>
              <a:t>thuyết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77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>
            <a:extLst>
              <a:ext uri="{FF2B5EF4-FFF2-40B4-BE49-F238E27FC236}">
                <a16:creationId xmlns:a16="http://schemas.microsoft.com/office/drawing/2014/main" id="{E9DEDFE7-B563-F53B-2699-9983CEB0E00B}"/>
              </a:ext>
            </a:extLst>
          </p:cNvPr>
          <p:cNvSpPr/>
          <p:nvPr/>
        </p:nvSpPr>
        <p:spPr>
          <a:xfrm rot="16200000">
            <a:off x="2652224" y="5168091"/>
            <a:ext cx="5396459" cy="4114800"/>
          </a:xfrm>
          <a:custGeom>
            <a:avLst/>
            <a:gdLst/>
            <a:ahLst/>
            <a:cxnLst/>
            <a:rect l="l" t="t" r="r" b="b"/>
            <a:pathLst>
              <a:path w="5396459" h="4114800">
                <a:moveTo>
                  <a:pt x="0" y="0"/>
                </a:moveTo>
                <a:lnTo>
                  <a:pt x="5396459" y="0"/>
                </a:lnTo>
                <a:lnTo>
                  <a:pt x="539645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ADB44C75-2EA1-94CC-A53B-87B0EF3129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450977"/>
            <a:ext cx="9067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1: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Giới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thiệu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bản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thân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F2951A50-F3A8-AEA8-90AF-4276CAFB5B9E}"/>
              </a:ext>
            </a:extLst>
          </p:cNvPr>
          <p:cNvSpPr/>
          <p:nvPr/>
        </p:nvSpPr>
        <p:spPr>
          <a:xfrm>
            <a:off x="533400" y="440586"/>
            <a:ext cx="7315200" cy="3566160"/>
          </a:xfrm>
          <a:custGeom>
            <a:avLst/>
            <a:gdLst/>
            <a:ahLst/>
            <a:cxnLst/>
            <a:rect l="l" t="t" r="r" b="b"/>
            <a:pathLst>
              <a:path w="7315200" h="3566160">
                <a:moveTo>
                  <a:pt x="0" y="0"/>
                </a:moveTo>
                <a:lnTo>
                  <a:pt x="7315200" y="0"/>
                </a:lnTo>
                <a:lnTo>
                  <a:pt x="7315200" y="3566160"/>
                </a:lnTo>
                <a:lnTo>
                  <a:pt x="0" y="356616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88C70AC9-51D3-8828-A732-35D56A08C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5800" y="1791832"/>
            <a:ext cx="5791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30s,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ĐỒNG HỒ ĐẾM NGƯỢC 30s MP4 Phan Linh">
            <a:hlinkClick r:id="" action="ppaction://media"/>
            <a:extLst>
              <a:ext uri="{FF2B5EF4-FFF2-40B4-BE49-F238E27FC236}">
                <a16:creationId xmlns:a16="http://schemas.microsoft.com/office/drawing/2014/main" id="{3303372E-6F57-739D-D3EE-BF344AB8AAA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4325600" y="2320914"/>
            <a:ext cx="3640455" cy="2057400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99147C58-8CC5-3537-5E40-62A5CD006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4935728"/>
            <a:ext cx="103848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256FBBF-FF58-2814-A8E3-5810619AC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6871548"/>
            <a:ext cx="882274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7E96F21C-AF2E-EF87-950C-2E2AC39AB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752" y="8779659"/>
            <a:ext cx="76797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  <p:bldLst>
      <p:bldP spid="2" grpId="0"/>
      <p:bldP spid="4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6A3A12A-4F68-4607-DB28-766048714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552700"/>
            <a:ext cx="6096000" cy="3822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sánh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đối chiếu sự vật, sự việc này với sự vật, sự việc khác có nét tương 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để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sức gợi hình, gợi cảm cho sự diễn đạt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F587FB80-DF9E-5C76-445C-2528556EF0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9776" y="6477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(so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Freeform 2">
            <a:extLst>
              <a:ext uri="{FF2B5EF4-FFF2-40B4-BE49-F238E27FC236}">
                <a16:creationId xmlns:a16="http://schemas.microsoft.com/office/drawing/2014/main" id="{3BDC6C16-C3CB-7BAF-5AF1-C9AB6A2AC047}"/>
              </a:ext>
            </a:extLst>
          </p:cNvPr>
          <p:cNvSpPr/>
          <p:nvPr/>
        </p:nvSpPr>
        <p:spPr>
          <a:xfrm>
            <a:off x="4581288" y="5792193"/>
            <a:ext cx="7802314" cy="4515589"/>
          </a:xfrm>
          <a:custGeom>
            <a:avLst/>
            <a:gdLst/>
            <a:ahLst/>
            <a:cxnLst/>
            <a:rect l="l" t="t" r="r" b="b"/>
            <a:pathLst>
              <a:path w="7802314" h="4515589">
                <a:moveTo>
                  <a:pt x="0" y="0"/>
                </a:moveTo>
                <a:lnTo>
                  <a:pt x="7802314" y="0"/>
                </a:lnTo>
                <a:lnTo>
                  <a:pt x="7802314" y="4515589"/>
                </a:lnTo>
                <a:lnTo>
                  <a:pt x="0" y="45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AC65F4-BE05-84C4-B64E-467664C381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2346472"/>
            <a:ext cx="7620000" cy="4438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BPTT,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theo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chuyển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thường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vốn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) sang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nhằm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nhấn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mạnh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việc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biểu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thị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bởi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phận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liên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chặt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chẽ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giữa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bản</a:t>
            </a:r>
            <a:endParaRPr lang="en-US" altLang="en-US" sz="40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" name="Picture 6" descr="A green cloud of smoke&#10;&#10;Description automatically generated">
            <a:extLst>
              <a:ext uri="{FF2B5EF4-FFF2-40B4-BE49-F238E27FC236}">
                <a16:creationId xmlns:a16="http://schemas.microsoft.com/office/drawing/2014/main" id="{BCA9AFBE-E5F9-C1CE-705F-B05193D7B7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8087" y="-4762500"/>
            <a:ext cx="7838014" cy="7838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864DDBFF-2E8E-EABD-7DA6-4A9337B5C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37">
            <a:extLst>
              <a:ext uri="{FF2B5EF4-FFF2-40B4-BE49-F238E27FC236}">
                <a16:creationId xmlns:a16="http://schemas.microsoft.com/office/drawing/2014/main" id="{A3CC89E5-9B7D-71AC-20E6-2B2246FC2C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6505" y="2552700"/>
            <a:ext cx="11936495" cy="1360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/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(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,...)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E82C87BB-70E0-65DC-E705-F7AD6C90E882}"/>
              </a:ext>
            </a:extLst>
          </p:cNvPr>
          <p:cNvSpPr/>
          <p:nvPr/>
        </p:nvSpPr>
        <p:spPr>
          <a:xfrm>
            <a:off x="1371600" y="3448803"/>
            <a:ext cx="3074905" cy="3048000"/>
          </a:xfrm>
          <a:custGeom>
            <a:avLst/>
            <a:gdLst/>
            <a:ahLst/>
            <a:cxnLst/>
            <a:rect l="l" t="t" r="r" b="b"/>
            <a:pathLst>
              <a:path w="4151122" h="4114800">
                <a:moveTo>
                  <a:pt x="0" y="0"/>
                </a:moveTo>
                <a:lnTo>
                  <a:pt x="4151122" y="0"/>
                </a:lnTo>
                <a:lnTo>
                  <a:pt x="415112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TextBox 37">
            <a:extLst>
              <a:ext uri="{FF2B5EF4-FFF2-40B4-BE49-F238E27FC236}">
                <a16:creationId xmlns:a16="http://schemas.microsoft.com/office/drawing/2014/main" id="{DC863FC0-FDB5-83F5-5CD3-5038661C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62500"/>
            <a:ext cx="11430000" cy="259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group of shooting stars in the sky&#10;&#10;Description automatically generated">
            <a:extLst>
              <a:ext uri="{FF2B5EF4-FFF2-40B4-BE49-F238E27FC236}">
                <a16:creationId xmlns:a16="http://schemas.microsoft.com/office/drawing/2014/main" id="{C4BDD39B-96C5-5596-E569-9B76E51C0D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0200" y="-1338937"/>
            <a:ext cx="4572009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0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38">
            <a:extLst>
              <a:ext uri="{FF2B5EF4-FFF2-40B4-BE49-F238E27FC236}">
                <a16:creationId xmlns:a16="http://schemas.microsoft.com/office/drawing/2014/main" id="{1DADB26A-02C0-CFB4-552D-0B49EA63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385910"/>
            <a:ext cx="7040880" cy="3515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8381" tIns="64192" rIns="128381" bIns="641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62C36D69-E9D7-1EA5-A408-2CADACEBA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1576" y="723900"/>
            <a:ext cx="103848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group of kids holding a puzzle piece&#10;&#10;Description automatically generated">
            <a:extLst>
              <a:ext uri="{FF2B5EF4-FFF2-40B4-BE49-F238E27FC236}">
                <a16:creationId xmlns:a16="http://schemas.microsoft.com/office/drawing/2014/main" id="{7FA6F471-783A-3776-1E0D-BA487351FE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476023"/>
            <a:ext cx="10287000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4">
            <a:extLst>
              <a:ext uri="{FF2B5EF4-FFF2-40B4-BE49-F238E27FC236}">
                <a16:creationId xmlns:a16="http://schemas.microsoft.com/office/drawing/2014/main" id="{2973C334-98CF-7ED0-F387-D6DB38DD309E}"/>
              </a:ext>
            </a:extLst>
          </p:cNvPr>
          <p:cNvSpPr/>
          <p:nvPr/>
        </p:nvSpPr>
        <p:spPr>
          <a:xfrm>
            <a:off x="9296400" y="446809"/>
            <a:ext cx="7848597" cy="9227127"/>
          </a:xfrm>
          <a:custGeom>
            <a:avLst/>
            <a:gdLst/>
            <a:ahLst/>
            <a:cxnLst/>
            <a:rect l="l" t="t" r="r" b="b"/>
            <a:pathLst>
              <a:path w="2027736" h="1839379">
                <a:moveTo>
                  <a:pt x="48975" y="0"/>
                </a:moveTo>
                <a:lnTo>
                  <a:pt x="1978761" y="0"/>
                </a:lnTo>
                <a:cubicBezTo>
                  <a:pt x="1991750" y="0"/>
                  <a:pt x="2004207" y="5160"/>
                  <a:pt x="2013391" y="14344"/>
                </a:cubicBezTo>
                <a:cubicBezTo>
                  <a:pt x="2022576" y="23529"/>
                  <a:pt x="2027736" y="35986"/>
                  <a:pt x="2027736" y="48975"/>
                </a:cubicBezTo>
                <a:lnTo>
                  <a:pt x="2027736" y="1790404"/>
                </a:lnTo>
                <a:cubicBezTo>
                  <a:pt x="2027736" y="1803393"/>
                  <a:pt x="2022576" y="1815850"/>
                  <a:pt x="2013391" y="1825034"/>
                </a:cubicBezTo>
                <a:cubicBezTo>
                  <a:pt x="2004207" y="1834219"/>
                  <a:pt x="1991750" y="1839379"/>
                  <a:pt x="1978761" y="1839379"/>
                </a:cubicBezTo>
                <a:lnTo>
                  <a:pt x="48975" y="1839379"/>
                </a:lnTo>
                <a:cubicBezTo>
                  <a:pt x="35986" y="1839379"/>
                  <a:pt x="23529" y="1834219"/>
                  <a:pt x="14344" y="1825034"/>
                </a:cubicBezTo>
                <a:cubicBezTo>
                  <a:pt x="5160" y="1815850"/>
                  <a:pt x="0" y="1803393"/>
                  <a:pt x="0" y="1790404"/>
                </a:cubicBezTo>
                <a:lnTo>
                  <a:pt x="0" y="48975"/>
                </a:lnTo>
                <a:cubicBezTo>
                  <a:pt x="0" y="35986"/>
                  <a:pt x="5160" y="23529"/>
                  <a:pt x="14344" y="14344"/>
                </a:cubicBezTo>
                <a:cubicBezTo>
                  <a:pt x="23529" y="5160"/>
                  <a:pt x="35986" y="0"/>
                  <a:pt x="48975" y="0"/>
                </a:cubicBezTo>
                <a:close/>
              </a:path>
            </a:pathLst>
          </a:custGeom>
          <a:solidFill>
            <a:srgbClr val="EFF4EF"/>
          </a:solidFill>
          <a:ln w="38100" cap="rnd">
            <a:solidFill>
              <a:srgbClr val="000000"/>
            </a:solidFill>
            <a:prstDash val="solid"/>
            <a:round/>
          </a:ln>
        </p:spPr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1D55E9-0EE6-F033-4A23-39FE8569C97E}"/>
              </a:ext>
            </a:extLst>
          </p:cNvPr>
          <p:cNvSpPr txBox="1"/>
          <p:nvPr/>
        </p:nvSpPr>
        <p:spPr>
          <a:xfrm>
            <a:off x="8763000" y="3619500"/>
            <a:ext cx="9220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latin typeface="#9Slide05 SVNMercury Script" pitchFamily="2" charset="0"/>
              </a:rPr>
              <a:t>II.</a:t>
            </a:r>
          </a:p>
          <a:p>
            <a:pPr algn="ctr"/>
            <a:r>
              <a:rPr lang="en-US" sz="8000" dirty="0" err="1">
                <a:latin typeface="#9Slide05 SVNMercury Script" pitchFamily="2" charset="0"/>
              </a:rPr>
              <a:t>Luyện</a:t>
            </a:r>
            <a:r>
              <a:rPr lang="en-US" sz="8000" dirty="0">
                <a:latin typeface="#9Slide05 SVNMercury Script" pitchFamily="2" charset="0"/>
              </a:rPr>
              <a:t> </a:t>
            </a:r>
            <a:r>
              <a:rPr lang="en-US" sz="8000" dirty="0" err="1">
                <a:latin typeface="#9Slide05 SVNMercury Script" pitchFamily="2" charset="0"/>
              </a:rPr>
              <a:t>tập</a:t>
            </a:r>
            <a:endParaRPr lang="en-US" sz="8000" dirty="0">
              <a:latin typeface="#9Slide05 SVNMercury Script" pitchFamily="2" charset="0"/>
            </a:endParaRPr>
          </a:p>
        </p:txBody>
      </p:sp>
      <p:pic>
        <p:nvPicPr>
          <p:cNvPr id="5" name="Picture 4" descr="A group of kids drawing on a paper&#10;&#10;Description automatically generated">
            <a:extLst>
              <a:ext uri="{FF2B5EF4-FFF2-40B4-BE49-F238E27FC236}">
                <a16:creationId xmlns:a16="http://schemas.microsoft.com/office/drawing/2014/main" id="{6643C0B2-54A1-27C0-7629-829463BBC1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266700"/>
            <a:ext cx="10287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96541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B3D97EF-0C54-58C5-1232-50D53A556CC9}"/>
              </a:ext>
            </a:extLst>
          </p:cNvPr>
          <p:cNvGrpSpPr/>
          <p:nvPr/>
        </p:nvGrpSpPr>
        <p:grpSpPr>
          <a:xfrm>
            <a:off x="3048000" y="-220150"/>
            <a:ext cx="11382033" cy="10207209"/>
            <a:chOff x="4752634" y="785639"/>
            <a:chExt cx="11382033" cy="10207209"/>
          </a:xfrm>
        </p:grpSpPr>
        <p:sp>
          <p:nvSpPr>
            <p:cNvPr id="5" name="Freeform 2">
              <a:extLst>
                <a:ext uri="{FF2B5EF4-FFF2-40B4-BE49-F238E27FC236}">
                  <a16:creationId xmlns:a16="http://schemas.microsoft.com/office/drawing/2014/main" id="{287D643B-8225-7729-9ACC-23195C1A29EE}"/>
                </a:ext>
              </a:extLst>
            </p:cNvPr>
            <p:cNvSpPr/>
            <p:nvPr/>
          </p:nvSpPr>
          <p:spPr>
            <a:xfrm rot="3619162">
              <a:off x="4495800" y="2506415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6" name="Freeform 4">
              <a:extLst>
                <a:ext uri="{FF2B5EF4-FFF2-40B4-BE49-F238E27FC236}">
                  <a16:creationId xmlns:a16="http://schemas.microsoft.com/office/drawing/2014/main" id="{ECA9A45E-D796-ABBE-B5B6-155B465FBBC9}"/>
                </a:ext>
              </a:extLst>
            </p:cNvPr>
            <p:cNvSpPr/>
            <p:nvPr/>
          </p:nvSpPr>
          <p:spPr>
            <a:xfrm>
              <a:off x="5410200" y="785639"/>
              <a:ext cx="8934176" cy="8409293"/>
            </a:xfrm>
            <a:custGeom>
              <a:avLst/>
              <a:gdLst/>
              <a:ahLst/>
              <a:cxnLst/>
              <a:rect l="l" t="t" r="r" b="b"/>
              <a:pathLst>
                <a:path w="8934176" h="8409293">
                  <a:moveTo>
                    <a:pt x="0" y="0"/>
                  </a:moveTo>
                  <a:lnTo>
                    <a:pt x="8934176" y="0"/>
                  </a:lnTo>
                  <a:lnTo>
                    <a:pt x="8934176" y="8409293"/>
                  </a:lnTo>
                  <a:lnTo>
                    <a:pt x="0" y="84092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8A10FDB5-7365-B916-B1B6-E06B6D0CD764}"/>
                </a:ext>
              </a:extLst>
            </p:cNvPr>
            <p:cNvSpPr/>
            <p:nvPr/>
          </p:nvSpPr>
          <p:spPr>
            <a:xfrm>
              <a:off x="7391400" y="2705100"/>
              <a:ext cx="8743267" cy="8229600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5603" name="TextBox 4">
            <a:extLst>
              <a:ext uri="{FF2B5EF4-FFF2-40B4-BE49-F238E27FC236}">
                <a16:creationId xmlns:a16="http://schemas.microsoft.com/office/drawing/2014/main" id="{5B04D824-D2E4-E90D-59C0-09CD42A3EE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14368" y="2789099"/>
            <a:ext cx="32613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BPTT 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4" name="TextBox 4">
            <a:extLst>
              <a:ext uri="{FF2B5EF4-FFF2-40B4-BE49-F238E27FC236}">
                <a16:creationId xmlns:a16="http://schemas.microsoft.com/office/drawing/2014/main" id="{04F6F4AE-E992-BD51-F290-F410AB7719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59352" y="7432514"/>
            <a:ext cx="409956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5605" name="TextBox 4">
            <a:extLst>
              <a:ext uri="{FF2B5EF4-FFF2-40B4-BE49-F238E27FC236}">
                <a16:creationId xmlns:a16="http://schemas.microsoft.com/office/drawing/2014/main" id="{21E25C4C-539B-0523-911C-AE45A57C5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324100"/>
            <a:ext cx="3200400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(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70080019-E81D-6CC6-0437-AD4143A20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348" y="334577"/>
            <a:ext cx="9081052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Vòng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2: Giao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lưu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kiến</a:t>
            </a:r>
            <a:r>
              <a:rPr lang="en-US" altLang="en-US" sz="6600" b="1" dirty="0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663300"/>
                </a:solidFill>
                <a:latin typeface="#9Slide05 Braxton Regular" panose="03060000000000000000" pitchFamily="66" charset="0"/>
                <a:cs typeface="Times New Roman" panose="02020603050405020304" pitchFamily="18" charset="0"/>
              </a:rPr>
              <a:t>thức</a:t>
            </a:r>
            <a:endParaRPr lang="en-US" altLang="en-US" sz="6600" b="1" dirty="0">
              <a:solidFill>
                <a:srgbClr val="663300"/>
              </a:solidFill>
              <a:latin typeface="#9Slide05 Braxton Regular" panose="03060000000000000000" pitchFamily="66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5F9740-AA9C-D34B-5737-E63F3BF16F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615" y="6070947"/>
            <a:ext cx="4890905" cy="69313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3B4034A-7C77-7B47-861F-E1DF327BD52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849600" y="661766"/>
            <a:ext cx="4048908" cy="572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13C6280-C5CA-E621-E4A1-0768EB14A8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924122" y="7432514"/>
            <a:ext cx="4974221" cy="7172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  <p:bldP spid="25604" grpId="0"/>
      <p:bldP spid="25605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1543</Words>
  <Application>Microsoft Office PowerPoint</Application>
  <PresentationFormat>Custom</PresentationFormat>
  <Paragraphs>126</Paragraphs>
  <Slides>17</Slides>
  <Notes>17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Times New Roman</vt:lpstr>
      <vt:lpstr>#9Slide05 SVNMercury Script</vt:lpstr>
      <vt:lpstr>#9Slide05 Braxton Regular</vt:lpstr>
      <vt:lpstr>#9Slide05 IcielSanelma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Aesthetic Neutral Thesis Defense Presentation</dc:title>
  <dc:creator>MrTao</dc:creator>
  <cp:lastModifiedBy>MrTao</cp:lastModifiedBy>
  <cp:revision>21</cp:revision>
  <dcterms:created xsi:type="dcterms:W3CDTF">2006-08-16T00:00:00Z</dcterms:created>
  <dcterms:modified xsi:type="dcterms:W3CDTF">2026-02-11T11:52:38Z</dcterms:modified>
  <dc:identifier>DAF3WKSN8Uo</dc:identifier>
</cp:coreProperties>
</file>