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3.xml" ContentType="application/vnd.openxmlformats-officedocument.drawingml.diagramData+xml"/>
  <Override PartName="/ppt/diagrams/data7.xml" ContentType="application/vnd.openxmlformats-officedocument.drawingml.diagramData+xml"/>
  <Override PartName="/ppt/diagrams/data9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  <p:sldMasterId id="2147483876" r:id="rId2"/>
    <p:sldMasterId id="2147483888" r:id="rId3"/>
  </p:sldMasterIdLst>
  <p:notesMasterIdLst>
    <p:notesMasterId r:id="rId47"/>
  </p:notesMasterIdLst>
  <p:sldIdLst>
    <p:sldId id="258" r:id="rId4"/>
    <p:sldId id="308" r:id="rId5"/>
    <p:sldId id="307" r:id="rId6"/>
    <p:sldId id="257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67" r:id="rId15"/>
    <p:sldId id="268" r:id="rId16"/>
    <p:sldId id="270" r:id="rId17"/>
    <p:sldId id="274" r:id="rId18"/>
    <p:sldId id="272" r:id="rId19"/>
    <p:sldId id="275" r:id="rId20"/>
    <p:sldId id="277" r:id="rId21"/>
    <p:sldId id="278" r:id="rId22"/>
    <p:sldId id="281" r:id="rId23"/>
    <p:sldId id="279" r:id="rId24"/>
    <p:sldId id="280" r:id="rId25"/>
    <p:sldId id="282" r:id="rId26"/>
    <p:sldId id="285" r:id="rId27"/>
    <p:sldId id="286" r:id="rId28"/>
    <p:sldId id="287" r:id="rId29"/>
    <p:sldId id="283" r:id="rId30"/>
    <p:sldId id="312" r:id="rId31"/>
    <p:sldId id="284" r:id="rId32"/>
    <p:sldId id="288" r:id="rId33"/>
    <p:sldId id="289" r:id="rId34"/>
    <p:sldId id="290" r:id="rId35"/>
    <p:sldId id="291" r:id="rId36"/>
    <p:sldId id="293" r:id="rId37"/>
    <p:sldId id="310" r:id="rId38"/>
    <p:sldId id="294" r:id="rId39"/>
    <p:sldId id="295" r:id="rId40"/>
    <p:sldId id="301" r:id="rId41"/>
    <p:sldId id="300" r:id="rId42"/>
    <p:sldId id="305" r:id="rId43"/>
    <p:sldId id="302" r:id="rId44"/>
    <p:sldId id="313" r:id="rId45"/>
    <p:sldId id="30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4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C8"/>
    <a:srgbClr val="FFF2C5"/>
    <a:srgbClr val="FFFDDA"/>
    <a:srgbClr val="44B46C"/>
    <a:srgbClr val="72DE50"/>
    <a:srgbClr val="B1DB53"/>
    <a:srgbClr val="68C68A"/>
    <a:srgbClr val="F59F65"/>
    <a:srgbClr val="FD7B55"/>
    <a:srgbClr val="FDF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80" y="272"/>
      </p:cViewPr>
      <p:guideLst>
        <p:guide orient="horz" pos="576"/>
        <p:guide pos="4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5" d="100"/>
          <a:sy n="45" d="100"/>
        </p:scale>
        <p:origin x="2756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07/relationships/hdphoto" Target="../media/hdphoto4.wdp"/><Relationship Id="rId1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0.png"/><Relationship Id="rId1" Type="http://schemas.openxmlformats.org/officeDocument/2006/relationships/image" Target="../media/image120.png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diagrams/_rels/data4.xml.rels><?xml version="1.0" encoding="UTF-8" standalone="yes"?>
<Relationships xmlns="http://schemas.openxmlformats.org/package/2006/relationships"><Relationship Id="rId2" Type="http://schemas.microsoft.com/office/2007/relationships/hdphoto" Target="../media/hdphoto7.wdp"/><Relationship Id="rId1" Type="http://schemas.openxmlformats.org/officeDocument/2006/relationships/image" Target="../media/image28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1.png"/></Relationships>
</file>

<file path=ppt/diagrams/_rels/data8.xml.rels><?xml version="1.0" encoding="UTF-8" standalone="yes"?>
<Relationships xmlns="http://schemas.openxmlformats.org/package/2006/relationships"><Relationship Id="rId2" Type="http://schemas.microsoft.com/office/2007/relationships/hdphoto" Target="../media/hdphoto13.wdp"/><Relationship Id="rId1" Type="http://schemas.openxmlformats.org/officeDocument/2006/relationships/image" Target="../media/image60.png"/></Relationships>
</file>

<file path=ppt/diagrams/_rels/data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0.png"/><Relationship Id="rId1" Type="http://schemas.openxmlformats.org/officeDocument/2006/relationships/image" Target="../media/image59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07/relationships/hdphoto" Target="../media/hdphoto4.wdp"/><Relationship Id="rId1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diagram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7.wdp"/><Relationship Id="rId1" Type="http://schemas.openxmlformats.org/officeDocument/2006/relationships/image" Target="../media/image2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13.wdp"/><Relationship Id="rId1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B1822-A9FC-4D44-A39E-26078E9E59F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3EA173-5C8C-41A3-BCD1-807EFAAC66C6}">
      <dgm:prSet phldrT="[Text]" custT="1"/>
      <dgm:spPr>
        <a:solidFill>
          <a:srgbClr val="C27D55"/>
        </a:solidFill>
        <a:ln>
          <a:solidFill>
            <a:srgbClr val="C27D55"/>
          </a:solidFill>
        </a:ln>
      </dgm:spPr>
      <dgm:t>
        <a:bodyPr/>
        <a:lstStyle/>
        <a:p>
          <a:r>
            <a: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endParaRPr lang="en-US" sz="3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B8DB04-A648-4F0A-A784-0CD1A8BBC50D}" type="parTrans" cxnId="{0C5368CF-B0FE-45D6-8875-971EF0FAEFDD}">
      <dgm:prSet/>
      <dgm:spPr/>
      <dgm:t>
        <a:bodyPr/>
        <a:lstStyle/>
        <a:p>
          <a:endParaRPr lang="en-US"/>
        </a:p>
      </dgm:t>
    </dgm:pt>
    <dgm:pt modelId="{C1B269D9-AE99-468D-B8A9-33590ACAFF95}" type="sibTrans" cxnId="{0C5368CF-B0FE-45D6-8875-971EF0FAEFDD}">
      <dgm:prSet/>
      <dgm:spPr/>
      <dgm:t>
        <a:bodyPr/>
        <a:lstStyle/>
        <a:p>
          <a:endParaRPr lang="en-US"/>
        </a:p>
      </dgm:t>
    </dgm:pt>
    <dgm:pt modelId="{EE8C681E-DA62-4180-B3D9-EC2214786DD5}">
      <dgm:prSet phldrT="[Text]" custT="1"/>
      <dgm:spPr>
        <a:solidFill>
          <a:srgbClr val="FBC410"/>
        </a:solidFill>
      </dgm:spPr>
      <dgm:t>
        <a:bodyPr/>
        <a:lstStyle/>
        <a:p>
          <a:r>
            <a: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quạt</a:t>
          </a:r>
          <a:r>
            <a: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endParaRPr lang="en-US" sz="3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DFCF07-79DD-4FB3-A69F-472AFEFB4214}" type="parTrans" cxnId="{A5E5CB89-0885-4971-BA0C-245D3F843727}">
      <dgm:prSet/>
      <dgm:spPr/>
      <dgm:t>
        <a:bodyPr/>
        <a:lstStyle/>
        <a:p>
          <a:endParaRPr lang="en-US"/>
        </a:p>
      </dgm:t>
    </dgm:pt>
    <dgm:pt modelId="{DA3D6164-145D-458C-B6A5-DCD13A07623F}" type="sibTrans" cxnId="{A5E5CB89-0885-4971-BA0C-245D3F843727}">
      <dgm:prSet/>
      <dgm:spPr/>
      <dgm:t>
        <a:bodyPr/>
        <a:lstStyle/>
        <a:p>
          <a:endParaRPr lang="en-US"/>
        </a:p>
      </dgm:t>
    </dgm:pt>
    <dgm:pt modelId="{EFC1F5D1-B68F-4220-95D5-67CC2B426F58}">
      <dgm:prSet phldrT="[Text]" custT="1"/>
      <dgm:spPr>
        <a:solidFill>
          <a:srgbClr val="A6CE39"/>
        </a:solidFill>
        <a:ln>
          <a:solidFill>
            <a:srgbClr val="A6D139"/>
          </a:solidFill>
        </a:ln>
      </dgm:spPr>
      <dgm:t>
        <a:bodyPr/>
        <a:lstStyle/>
        <a:p>
          <a:r>
            <a: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3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vành</a:t>
          </a:r>
          <a:r>
            <a: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khuyên</a:t>
          </a:r>
          <a:endParaRPr lang="en-US" sz="3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7BF8DF-A110-4A22-80B8-837D94E38189}" type="parTrans" cxnId="{F68A1D64-FD0C-48CD-960A-0987EE489DA3}">
      <dgm:prSet/>
      <dgm:spPr/>
      <dgm:t>
        <a:bodyPr/>
        <a:lstStyle/>
        <a:p>
          <a:endParaRPr lang="en-US"/>
        </a:p>
      </dgm:t>
    </dgm:pt>
    <dgm:pt modelId="{CA8669F4-0395-4C13-9A7B-5FFF32A34089}" type="sibTrans" cxnId="{F68A1D64-FD0C-48CD-960A-0987EE489DA3}">
      <dgm:prSet/>
      <dgm:spPr/>
      <dgm:t>
        <a:bodyPr/>
        <a:lstStyle/>
        <a:p>
          <a:endParaRPr lang="en-US"/>
        </a:p>
      </dgm:t>
    </dgm:pt>
    <dgm:pt modelId="{2846A69A-51B0-444A-A5C4-59300493C2BF}" type="pres">
      <dgm:prSet presAssocID="{466B1822-A9FC-4D44-A39E-26078E9E59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C1B730D-2CBB-4546-9717-B47B87B555C5}" type="pres">
      <dgm:prSet presAssocID="{466B1822-A9FC-4D44-A39E-26078E9E59F3}" presName="Name1" presStyleCnt="0"/>
      <dgm:spPr/>
    </dgm:pt>
    <dgm:pt modelId="{E6516038-6416-412D-8359-8070B231350E}" type="pres">
      <dgm:prSet presAssocID="{466B1822-A9FC-4D44-A39E-26078E9E59F3}" presName="cycle" presStyleCnt="0"/>
      <dgm:spPr/>
    </dgm:pt>
    <dgm:pt modelId="{9B22AD79-54DD-40EA-B12E-28C046684DEC}" type="pres">
      <dgm:prSet presAssocID="{466B1822-A9FC-4D44-A39E-26078E9E59F3}" presName="srcNode" presStyleLbl="node1" presStyleIdx="0" presStyleCnt="3"/>
      <dgm:spPr/>
    </dgm:pt>
    <dgm:pt modelId="{F704E4F3-F15A-4DB5-9E72-DA268DC038EE}" type="pres">
      <dgm:prSet presAssocID="{466B1822-A9FC-4D44-A39E-26078E9E59F3}" presName="conn" presStyleLbl="parChTrans1D2" presStyleIdx="0" presStyleCnt="1"/>
      <dgm:spPr/>
      <dgm:t>
        <a:bodyPr/>
        <a:lstStyle/>
        <a:p>
          <a:endParaRPr lang="en-US"/>
        </a:p>
      </dgm:t>
    </dgm:pt>
    <dgm:pt modelId="{DB1A58BA-72CB-4096-92EF-12D31C042A05}" type="pres">
      <dgm:prSet presAssocID="{466B1822-A9FC-4D44-A39E-26078E9E59F3}" presName="extraNode" presStyleLbl="node1" presStyleIdx="0" presStyleCnt="3"/>
      <dgm:spPr/>
    </dgm:pt>
    <dgm:pt modelId="{380C2AA6-8780-458D-8104-2969E4D624F0}" type="pres">
      <dgm:prSet presAssocID="{466B1822-A9FC-4D44-A39E-26078E9E59F3}" presName="dstNode" presStyleLbl="node1" presStyleIdx="0" presStyleCnt="3"/>
      <dgm:spPr/>
    </dgm:pt>
    <dgm:pt modelId="{BFC86232-A59E-45BC-AD53-B8159E2399BE}" type="pres">
      <dgm:prSet presAssocID="{3F3EA173-5C8C-41A3-BCD1-807EFAAC66C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2C2B30-1645-41B1-BB7B-6B06AEA884EC}" type="pres">
      <dgm:prSet presAssocID="{3F3EA173-5C8C-41A3-BCD1-807EFAAC66C6}" presName="accent_1" presStyleCnt="0"/>
      <dgm:spPr/>
    </dgm:pt>
    <dgm:pt modelId="{ABBE3BE7-BDAF-4AA2-B217-5C13BC3A3C00}" type="pres">
      <dgm:prSet presAssocID="{3F3EA173-5C8C-41A3-BCD1-807EFAAC66C6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9803F8A-2172-48C7-90D4-FAC4FE06C725}" type="pres">
      <dgm:prSet presAssocID="{EE8C681E-DA62-4180-B3D9-EC2214786DD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54035-8491-4CB3-A4EC-0ABFBEF3086A}" type="pres">
      <dgm:prSet presAssocID="{EE8C681E-DA62-4180-B3D9-EC2214786DD5}" presName="accent_2" presStyleCnt="0"/>
      <dgm:spPr/>
    </dgm:pt>
    <dgm:pt modelId="{0156BADF-4E66-4DE0-92D2-7A6C527A51A8}" type="pres">
      <dgm:prSet presAssocID="{EE8C681E-DA62-4180-B3D9-EC2214786DD5}" presName="accentRepeatNode" presStyleLbl="solidFgAcc1" presStyleIdx="1" presStyleCnt="3" custScaleX="10156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B97E0A8-B6CE-41AE-938A-08C22BC33B3D}" type="pres">
      <dgm:prSet presAssocID="{EFC1F5D1-B68F-4220-95D5-67CC2B426F5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00CFBE-F833-45F4-AE18-0739DD8E353B}" type="pres">
      <dgm:prSet presAssocID="{EFC1F5D1-B68F-4220-95D5-67CC2B426F58}" presName="accent_3" presStyleCnt="0"/>
      <dgm:spPr/>
    </dgm:pt>
    <dgm:pt modelId="{A6D85182-ADAD-4C07-86E8-FB847B60342F}" type="pres">
      <dgm:prSet presAssocID="{EFC1F5D1-B68F-4220-95D5-67CC2B426F58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68A1D64-FD0C-48CD-960A-0987EE489DA3}" srcId="{466B1822-A9FC-4D44-A39E-26078E9E59F3}" destId="{EFC1F5D1-B68F-4220-95D5-67CC2B426F58}" srcOrd="2" destOrd="0" parTransId="{417BF8DF-A110-4A22-80B8-837D94E38189}" sibTransId="{CA8669F4-0395-4C13-9A7B-5FFF32A34089}"/>
    <dgm:cxn modelId="{E5CE5CFC-A66C-4E2E-872C-A71678AEC425}" type="presOf" srcId="{3F3EA173-5C8C-41A3-BCD1-807EFAAC66C6}" destId="{BFC86232-A59E-45BC-AD53-B8159E2399BE}" srcOrd="0" destOrd="0" presId="urn:microsoft.com/office/officeart/2008/layout/VerticalCurvedList"/>
    <dgm:cxn modelId="{A5E5CB89-0885-4971-BA0C-245D3F843727}" srcId="{466B1822-A9FC-4D44-A39E-26078E9E59F3}" destId="{EE8C681E-DA62-4180-B3D9-EC2214786DD5}" srcOrd="1" destOrd="0" parTransId="{93DFCF07-79DD-4FB3-A69F-472AFEFB4214}" sibTransId="{DA3D6164-145D-458C-B6A5-DCD13A07623F}"/>
    <dgm:cxn modelId="{63F22EE8-22BF-48BB-B34D-B7EC05CB8DD3}" type="presOf" srcId="{C1B269D9-AE99-468D-B8A9-33590ACAFF95}" destId="{F704E4F3-F15A-4DB5-9E72-DA268DC038EE}" srcOrd="0" destOrd="0" presId="urn:microsoft.com/office/officeart/2008/layout/VerticalCurvedList"/>
    <dgm:cxn modelId="{D933B239-1A4C-44CA-A2A4-D07158AA89B8}" type="presOf" srcId="{466B1822-A9FC-4D44-A39E-26078E9E59F3}" destId="{2846A69A-51B0-444A-A5C4-59300493C2BF}" srcOrd="0" destOrd="0" presId="urn:microsoft.com/office/officeart/2008/layout/VerticalCurvedList"/>
    <dgm:cxn modelId="{0C5368CF-B0FE-45D6-8875-971EF0FAEFDD}" srcId="{466B1822-A9FC-4D44-A39E-26078E9E59F3}" destId="{3F3EA173-5C8C-41A3-BCD1-807EFAAC66C6}" srcOrd="0" destOrd="0" parTransId="{DAB8DB04-A648-4F0A-A784-0CD1A8BBC50D}" sibTransId="{C1B269D9-AE99-468D-B8A9-33590ACAFF95}"/>
    <dgm:cxn modelId="{140B4668-B096-4818-B444-174DB17F4F4B}" type="presOf" srcId="{EE8C681E-DA62-4180-B3D9-EC2214786DD5}" destId="{79803F8A-2172-48C7-90D4-FAC4FE06C725}" srcOrd="0" destOrd="0" presId="urn:microsoft.com/office/officeart/2008/layout/VerticalCurvedList"/>
    <dgm:cxn modelId="{D0E09B1B-9513-4732-9ABB-C883A44BB58C}" type="presOf" srcId="{EFC1F5D1-B68F-4220-95D5-67CC2B426F58}" destId="{9B97E0A8-B6CE-41AE-938A-08C22BC33B3D}" srcOrd="0" destOrd="0" presId="urn:microsoft.com/office/officeart/2008/layout/VerticalCurvedList"/>
    <dgm:cxn modelId="{6DE0B0AA-86D3-4847-B7B3-E6F0BA6325CA}" type="presParOf" srcId="{2846A69A-51B0-444A-A5C4-59300493C2BF}" destId="{5C1B730D-2CBB-4546-9717-B47B87B555C5}" srcOrd="0" destOrd="0" presId="urn:microsoft.com/office/officeart/2008/layout/VerticalCurvedList"/>
    <dgm:cxn modelId="{7BF26168-F273-4E91-BE41-CB0CD20F2FC4}" type="presParOf" srcId="{5C1B730D-2CBB-4546-9717-B47B87B555C5}" destId="{E6516038-6416-412D-8359-8070B231350E}" srcOrd="0" destOrd="0" presId="urn:microsoft.com/office/officeart/2008/layout/VerticalCurvedList"/>
    <dgm:cxn modelId="{D2C80D57-2023-4763-AC81-8768BFF7C533}" type="presParOf" srcId="{E6516038-6416-412D-8359-8070B231350E}" destId="{9B22AD79-54DD-40EA-B12E-28C046684DEC}" srcOrd="0" destOrd="0" presId="urn:microsoft.com/office/officeart/2008/layout/VerticalCurvedList"/>
    <dgm:cxn modelId="{BC8B6DF1-6DC8-48F9-9EC7-5D23DF74B417}" type="presParOf" srcId="{E6516038-6416-412D-8359-8070B231350E}" destId="{F704E4F3-F15A-4DB5-9E72-DA268DC038EE}" srcOrd="1" destOrd="0" presId="urn:microsoft.com/office/officeart/2008/layout/VerticalCurvedList"/>
    <dgm:cxn modelId="{FEB0FA8A-52AD-447F-B2BA-FEFDBF76588A}" type="presParOf" srcId="{E6516038-6416-412D-8359-8070B231350E}" destId="{DB1A58BA-72CB-4096-92EF-12D31C042A05}" srcOrd="2" destOrd="0" presId="urn:microsoft.com/office/officeart/2008/layout/VerticalCurvedList"/>
    <dgm:cxn modelId="{3354E5CD-3906-4DB3-81D1-D5E96832954B}" type="presParOf" srcId="{E6516038-6416-412D-8359-8070B231350E}" destId="{380C2AA6-8780-458D-8104-2969E4D624F0}" srcOrd="3" destOrd="0" presId="urn:microsoft.com/office/officeart/2008/layout/VerticalCurvedList"/>
    <dgm:cxn modelId="{3D17BBD9-44E7-4EF3-8FE9-05F2C469B90C}" type="presParOf" srcId="{5C1B730D-2CBB-4546-9717-B47B87B555C5}" destId="{BFC86232-A59E-45BC-AD53-B8159E2399BE}" srcOrd="1" destOrd="0" presId="urn:microsoft.com/office/officeart/2008/layout/VerticalCurvedList"/>
    <dgm:cxn modelId="{0BBDB60E-9CC9-4670-A521-A6767961239D}" type="presParOf" srcId="{5C1B730D-2CBB-4546-9717-B47B87B555C5}" destId="{1D2C2B30-1645-41B1-BB7B-6B06AEA884EC}" srcOrd="2" destOrd="0" presId="urn:microsoft.com/office/officeart/2008/layout/VerticalCurvedList"/>
    <dgm:cxn modelId="{29C5C59B-3E69-477E-A27A-6CEC9E9E9F55}" type="presParOf" srcId="{1D2C2B30-1645-41B1-BB7B-6B06AEA884EC}" destId="{ABBE3BE7-BDAF-4AA2-B217-5C13BC3A3C00}" srcOrd="0" destOrd="0" presId="urn:microsoft.com/office/officeart/2008/layout/VerticalCurvedList"/>
    <dgm:cxn modelId="{B59B3386-1F39-4759-A771-56E5FCED6B46}" type="presParOf" srcId="{5C1B730D-2CBB-4546-9717-B47B87B555C5}" destId="{79803F8A-2172-48C7-90D4-FAC4FE06C725}" srcOrd="3" destOrd="0" presId="urn:microsoft.com/office/officeart/2008/layout/VerticalCurvedList"/>
    <dgm:cxn modelId="{CD74CEF1-C23D-4EAC-B082-E73C11DC296F}" type="presParOf" srcId="{5C1B730D-2CBB-4546-9717-B47B87B555C5}" destId="{E3A54035-8491-4CB3-A4EC-0ABFBEF3086A}" srcOrd="4" destOrd="0" presId="urn:microsoft.com/office/officeart/2008/layout/VerticalCurvedList"/>
    <dgm:cxn modelId="{0F404C92-9967-47FD-9B8B-A6E4DC2CFEF4}" type="presParOf" srcId="{E3A54035-8491-4CB3-A4EC-0ABFBEF3086A}" destId="{0156BADF-4E66-4DE0-92D2-7A6C527A51A8}" srcOrd="0" destOrd="0" presId="urn:microsoft.com/office/officeart/2008/layout/VerticalCurvedList"/>
    <dgm:cxn modelId="{8C77067B-F81E-4D93-B884-6241D8DA97FA}" type="presParOf" srcId="{5C1B730D-2CBB-4546-9717-B47B87B555C5}" destId="{9B97E0A8-B6CE-41AE-938A-08C22BC33B3D}" srcOrd="5" destOrd="0" presId="urn:microsoft.com/office/officeart/2008/layout/VerticalCurvedList"/>
    <dgm:cxn modelId="{F0665411-206F-4781-87EE-7D436F4D8C06}" type="presParOf" srcId="{5C1B730D-2CBB-4546-9717-B47B87B555C5}" destId="{5C00CFBE-F833-45F4-AE18-0739DD8E353B}" srcOrd="6" destOrd="0" presId="urn:microsoft.com/office/officeart/2008/layout/VerticalCurvedList"/>
    <dgm:cxn modelId="{D346BA38-C026-44B8-9576-E9394BBECBF1}" type="presParOf" srcId="{5C00CFBE-F833-45F4-AE18-0739DD8E353B}" destId="{A6D85182-ADAD-4C07-86E8-FB847B60342F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BBFF7A9-BE65-4766-9559-E2BF2BEFA814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</dgm:pt>
    <dgm:pt modelId="{D54C252D-6AF9-47BD-8122-0431B278344C}">
      <dgm:prSet phldrT="[Text]" custT="1"/>
      <dgm:spPr/>
      <dgm:t>
        <a:bodyPr/>
        <a:lstStyle/>
        <a:p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lượt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sơ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duy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V.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8E2592-6182-4B24-AEE3-53045478B82E}" type="parTrans" cxnId="{2EFA32FD-D506-414E-AECD-328E8EFAA091}">
      <dgm:prSet/>
      <dgm:spPr/>
      <dgm:t>
        <a:bodyPr/>
        <a:lstStyle/>
        <a:p>
          <a:endParaRPr lang="en-US"/>
        </a:p>
      </dgm:t>
    </dgm:pt>
    <dgm:pt modelId="{AAB1ED3B-80E5-4892-A263-820941930C01}" type="sibTrans" cxnId="{2EFA32FD-D506-414E-AECD-328E8EFAA091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753C1C-589B-47D7-A192-A262B5454DD3}">
      <dgm:prSet phldrT="[Text]" custT="1"/>
      <dgm:spPr/>
      <dgm:t>
        <a:bodyPr/>
        <a:lstStyle/>
        <a:p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thuộc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A02CF8-9ED5-47C1-81C8-3E43BEB07F26}" type="parTrans" cxnId="{8BF608E0-2838-4393-B9E8-C5B2A44C9EDD}">
      <dgm:prSet/>
      <dgm:spPr/>
      <dgm:t>
        <a:bodyPr/>
        <a:lstStyle/>
        <a:p>
          <a:endParaRPr lang="en-US"/>
        </a:p>
      </dgm:t>
    </dgm:pt>
    <dgm:pt modelId="{92148980-748F-406B-BC2D-5C7B7A348006}" type="sibTrans" cxnId="{8BF608E0-2838-4393-B9E8-C5B2A44C9EDD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57CB87-86DD-49E8-88EE-46CF4A689A02}">
      <dgm:prSet phldrT="[Text]" custT="1"/>
      <dgm:spPr/>
      <dgm:t>
        <a:bodyPr/>
        <a:lstStyle/>
        <a:p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SGK.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C25D85-B4F1-4CBE-BE61-BA99083B1EF6}" type="parTrans" cxnId="{0FA5878A-8D94-4DE3-994C-DDCB4340779C}">
      <dgm:prSet/>
      <dgm:spPr/>
      <dgm:t>
        <a:bodyPr/>
        <a:lstStyle/>
        <a:p>
          <a:endParaRPr lang="en-US"/>
        </a:p>
      </dgm:t>
    </dgm:pt>
    <dgm:pt modelId="{CBD35C78-0C32-4080-B392-CD4A793D93DE}" type="sibTrans" cxnId="{0FA5878A-8D94-4DE3-994C-DDCB4340779C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8EA944-DE65-4831-8D59-7733C1AA9850}" type="pres">
      <dgm:prSet presAssocID="{4BBFF7A9-BE65-4766-9559-E2BF2BEFA81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F0AAF61-2A76-410C-B7C6-7E4A90F8F9F2}" type="pres">
      <dgm:prSet presAssocID="{D54C252D-6AF9-47BD-8122-0431B278344C}" presName="gear1" presStyleLbl="node1" presStyleIdx="0" presStyleCnt="3" custScaleX="123267" custScaleY="124199" custLinFactNeighborX="26182" custLinFactNeighborY="-109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F096D7-B776-413F-93DB-D2546489C2D4}" type="pres">
      <dgm:prSet presAssocID="{D54C252D-6AF9-47BD-8122-0431B278344C}" presName="gear1srcNode" presStyleLbl="node1" presStyleIdx="0" presStyleCnt="3"/>
      <dgm:spPr/>
    </dgm:pt>
    <dgm:pt modelId="{9C77326D-6A1A-42CC-B096-607643806B11}" type="pres">
      <dgm:prSet presAssocID="{D54C252D-6AF9-47BD-8122-0431B278344C}" presName="gear1dstNode" presStyleLbl="node1" presStyleIdx="0" presStyleCnt="3"/>
      <dgm:spPr/>
    </dgm:pt>
    <dgm:pt modelId="{9CFD267C-2D47-42C5-8C3B-3FCF9AE9DD88}" type="pres">
      <dgm:prSet presAssocID="{4B753C1C-589B-47D7-A192-A262B5454DD3}" presName="gear2" presStyleLbl="node1" presStyleIdx="1" presStyleCnt="3" custScaleX="132027" custScaleY="124199" custLinFactNeighborX="-50402" custLinFactNeighborY="-2280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8D931C-2A44-4F08-8E86-C42F23625368}" type="pres">
      <dgm:prSet presAssocID="{4B753C1C-589B-47D7-A192-A262B5454DD3}" presName="gear2srcNode" presStyleLbl="node1" presStyleIdx="1" presStyleCnt="3"/>
      <dgm:spPr/>
    </dgm:pt>
    <dgm:pt modelId="{275B09B8-A561-4539-B150-7E9A5B383325}" type="pres">
      <dgm:prSet presAssocID="{4B753C1C-589B-47D7-A192-A262B5454DD3}" presName="gear2dstNode" presStyleLbl="node1" presStyleIdx="1" presStyleCnt="3"/>
      <dgm:spPr/>
    </dgm:pt>
    <dgm:pt modelId="{B125A22E-FAD2-4E32-A8ED-38D1B1CEA2CA}" type="pres">
      <dgm:prSet presAssocID="{C857CB87-86DD-49E8-88EE-46CF4A689A02}" presName="gear3" presStyleLbl="node1" presStyleIdx="2" presStyleCnt="3" custScaleX="143360" custScaleY="142319" custLinFactNeighborX="-1500" custLinFactNeighborY="-4821"/>
      <dgm:spPr/>
      <dgm:t>
        <a:bodyPr/>
        <a:lstStyle/>
        <a:p>
          <a:endParaRPr lang="en-US"/>
        </a:p>
      </dgm:t>
    </dgm:pt>
    <dgm:pt modelId="{F517356D-1370-4B93-A88E-1136DB6234E5}" type="pres">
      <dgm:prSet presAssocID="{C857CB87-86DD-49E8-88EE-46CF4A689A0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71B3BF-F1AE-4456-9AAC-ED0B5A1703BB}" type="pres">
      <dgm:prSet presAssocID="{C857CB87-86DD-49E8-88EE-46CF4A689A02}" presName="gear3srcNode" presStyleLbl="node1" presStyleIdx="2" presStyleCnt="3"/>
      <dgm:spPr/>
    </dgm:pt>
    <dgm:pt modelId="{8138D1F8-F423-4582-A7D1-94C4FF9EE677}" type="pres">
      <dgm:prSet presAssocID="{C857CB87-86DD-49E8-88EE-46CF4A689A02}" presName="gear3dstNode" presStyleLbl="node1" presStyleIdx="2" presStyleCnt="3"/>
      <dgm:spPr/>
    </dgm:pt>
    <dgm:pt modelId="{74E3225B-C0F6-4F44-9946-ACF7541142E4}" type="pres">
      <dgm:prSet presAssocID="{AAB1ED3B-80E5-4892-A263-820941930C01}" presName="connector1" presStyleLbl="sibTrans2D1" presStyleIdx="0" presStyleCnt="3" custScaleX="95714" custScaleY="89739" custLinFactNeighborX="27955" custLinFactNeighborY="-22540"/>
      <dgm:spPr/>
    </dgm:pt>
    <dgm:pt modelId="{DF10E917-5DB4-45F2-96A2-5903F9EBDD17}" type="pres">
      <dgm:prSet presAssocID="{92148980-748F-406B-BC2D-5C7B7A348006}" presName="connector2" presStyleLbl="sibTrans2D1" presStyleIdx="1" presStyleCnt="3" custFlipHor="1" custScaleX="124500" custScaleY="124199" custLinFactNeighborX="-35779" custLinFactNeighborY="-4141"/>
      <dgm:spPr/>
    </dgm:pt>
    <dgm:pt modelId="{2048BA8E-5F53-44A7-8493-1D4696998982}" type="pres">
      <dgm:prSet presAssocID="{CBD35C78-0C32-4080-B392-CD4A793D93DE}" presName="connector3" presStyleLbl="sibTrans2D1" presStyleIdx="2" presStyleCnt="3" custFlipHor="1" custScaleX="104152" custScaleY="105559" custLinFactNeighborX="12620" custLinFactNeighborY="6286"/>
      <dgm:spPr/>
    </dgm:pt>
  </dgm:ptLst>
  <dgm:cxnLst>
    <dgm:cxn modelId="{12454A11-BDA5-4E1C-818B-654223940E68}" type="presOf" srcId="{4B753C1C-589B-47D7-A192-A262B5454DD3}" destId="{9CFD267C-2D47-42C5-8C3B-3FCF9AE9DD88}" srcOrd="0" destOrd="0" presId="urn:microsoft.com/office/officeart/2005/8/layout/gear1"/>
    <dgm:cxn modelId="{1B75BED9-7297-446C-A753-B2E245720F27}" type="presOf" srcId="{C857CB87-86DD-49E8-88EE-46CF4A689A02}" destId="{F517356D-1370-4B93-A88E-1136DB6234E5}" srcOrd="1" destOrd="0" presId="urn:microsoft.com/office/officeart/2005/8/layout/gear1"/>
    <dgm:cxn modelId="{27E0AA17-00F0-4611-ACFB-00F991BB86B1}" type="presOf" srcId="{C857CB87-86DD-49E8-88EE-46CF4A689A02}" destId="{B125A22E-FAD2-4E32-A8ED-38D1B1CEA2CA}" srcOrd="0" destOrd="0" presId="urn:microsoft.com/office/officeart/2005/8/layout/gear1"/>
    <dgm:cxn modelId="{2EFA32FD-D506-414E-AECD-328E8EFAA091}" srcId="{4BBFF7A9-BE65-4766-9559-E2BF2BEFA814}" destId="{D54C252D-6AF9-47BD-8122-0431B278344C}" srcOrd="0" destOrd="0" parTransId="{ED8E2592-6182-4B24-AEE3-53045478B82E}" sibTransId="{AAB1ED3B-80E5-4892-A263-820941930C01}"/>
    <dgm:cxn modelId="{E45C73EB-C856-4C7C-905D-D580E7479367}" type="presOf" srcId="{4BBFF7A9-BE65-4766-9559-E2BF2BEFA814}" destId="{0D8EA944-DE65-4831-8D59-7733C1AA9850}" srcOrd="0" destOrd="0" presId="urn:microsoft.com/office/officeart/2005/8/layout/gear1"/>
    <dgm:cxn modelId="{2A210F4A-1575-46E6-A0DD-E0CABF174CBF}" type="presOf" srcId="{C857CB87-86DD-49E8-88EE-46CF4A689A02}" destId="{8138D1F8-F423-4582-A7D1-94C4FF9EE677}" srcOrd="3" destOrd="0" presId="urn:microsoft.com/office/officeart/2005/8/layout/gear1"/>
    <dgm:cxn modelId="{EDF1B00B-729C-4B03-85BD-C40AA32DFEF9}" type="presOf" srcId="{D54C252D-6AF9-47BD-8122-0431B278344C}" destId="{DF0AAF61-2A76-410C-B7C6-7E4A90F8F9F2}" srcOrd="0" destOrd="0" presId="urn:microsoft.com/office/officeart/2005/8/layout/gear1"/>
    <dgm:cxn modelId="{07485F12-87D1-4D9B-8D80-E02B28A2FDF3}" type="presOf" srcId="{C857CB87-86DD-49E8-88EE-46CF4A689A02}" destId="{D471B3BF-F1AE-4456-9AAC-ED0B5A1703BB}" srcOrd="2" destOrd="0" presId="urn:microsoft.com/office/officeart/2005/8/layout/gear1"/>
    <dgm:cxn modelId="{250827E8-586F-428A-9CF4-ABCDBF5F84BB}" type="presOf" srcId="{D54C252D-6AF9-47BD-8122-0431B278344C}" destId="{6AF096D7-B776-413F-93DB-D2546489C2D4}" srcOrd="1" destOrd="0" presId="urn:microsoft.com/office/officeart/2005/8/layout/gear1"/>
    <dgm:cxn modelId="{F7212AE3-4ECD-400F-9238-5CC98E1469A1}" type="presOf" srcId="{AAB1ED3B-80E5-4892-A263-820941930C01}" destId="{74E3225B-C0F6-4F44-9946-ACF7541142E4}" srcOrd="0" destOrd="0" presId="urn:microsoft.com/office/officeart/2005/8/layout/gear1"/>
    <dgm:cxn modelId="{5C11BB74-4C82-45E9-A1E2-B49C25146138}" type="presOf" srcId="{4B753C1C-589B-47D7-A192-A262B5454DD3}" destId="{C58D931C-2A44-4F08-8E86-C42F23625368}" srcOrd="1" destOrd="0" presId="urn:microsoft.com/office/officeart/2005/8/layout/gear1"/>
    <dgm:cxn modelId="{0FA5878A-8D94-4DE3-994C-DDCB4340779C}" srcId="{4BBFF7A9-BE65-4766-9559-E2BF2BEFA814}" destId="{C857CB87-86DD-49E8-88EE-46CF4A689A02}" srcOrd="2" destOrd="0" parTransId="{52C25D85-B4F1-4CBE-BE61-BA99083B1EF6}" sibTransId="{CBD35C78-0C32-4080-B392-CD4A793D93DE}"/>
    <dgm:cxn modelId="{64D93DF8-022D-4149-8BFD-D5FC5F584F9B}" type="presOf" srcId="{CBD35C78-0C32-4080-B392-CD4A793D93DE}" destId="{2048BA8E-5F53-44A7-8493-1D4696998982}" srcOrd="0" destOrd="0" presId="urn:microsoft.com/office/officeart/2005/8/layout/gear1"/>
    <dgm:cxn modelId="{BC8A07AE-CD35-47D6-BDBF-29B5A11A4357}" type="presOf" srcId="{92148980-748F-406B-BC2D-5C7B7A348006}" destId="{DF10E917-5DB4-45F2-96A2-5903F9EBDD17}" srcOrd="0" destOrd="0" presId="urn:microsoft.com/office/officeart/2005/8/layout/gear1"/>
    <dgm:cxn modelId="{D8DAE307-3436-4E0F-9882-33AC0B7277D3}" type="presOf" srcId="{4B753C1C-589B-47D7-A192-A262B5454DD3}" destId="{275B09B8-A561-4539-B150-7E9A5B383325}" srcOrd="2" destOrd="0" presId="urn:microsoft.com/office/officeart/2005/8/layout/gear1"/>
    <dgm:cxn modelId="{8BF608E0-2838-4393-B9E8-C5B2A44C9EDD}" srcId="{4BBFF7A9-BE65-4766-9559-E2BF2BEFA814}" destId="{4B753C1C-589B-47D7-A192-A262B5454DD3}" srcOrd="1" destOrd="0" parTransId="{77A02CF8-9ED5-47C1-81C8-3E43BEB07F26}" sibTransId="{92148980-748F-406B-BC2D-5C7B7A348006}"/>
    <dgm:cxn modelId="{1675812F-634A-4F20-BC94-EBDE1FA1C9E7}" type="presOf" srcId="{D54C252D-6AF9-47BD-8122-0431B278344C}" destId="{9C77326D-6A1A-42CC-B096-607643806B11}" srcOrd="2" destOrd="0" presId="urn:microsoft.com/office/officeart/2005/8/layout/gear1"/>
    <dgm:cxn modelId="{6E9399EE-101B-4A14-86DA-712606A43E67}" type="presParOf" srcId="{0D8EA944-DE65-4831-8D59-7733C1AA9850}" destId="{DF0AAF61-2A76-410C-B7C6-7E4A90F8F9F2}" srcOrd="0" destOrd="0" presId="urn:microsoft.com/office/officeart/2005/8/layout/gear1"/>
    <dgm:cxn modelId="{3249B33F-497E-44FC-879A-B93C2CB8811D}" type="presParOf" srcId="{0D8EA944-DE65-4831-8D59-7733C1AA9850}" destId="{6AF096D7-B776-413F-93DB-D2546489C2D4}" srcOrd="1" destOrd="0" presId="urn:microsoft.com/office/officeart/2005/8/layout/gear1"/>
    <dgm:cxn modelId="{FA4BF37C-1A32-46B5-A361-1785B6A444AE}" type="presParOf" srcId="{0D8EA944-DE65-4831-8D59-7733C1AA9850}" destId="{9C77326D-6A1A-42CC-B096-607643806B11}" srcOrd="2" destOrd="0" presId="urn:microsoft.com/office/officeart/2005/8/layout/gear1"/>
    <dgm:cxn modelId="{F6553BC0-910A-4639-B9D3-C9A1B3EE9BAF}" type="presParOf" srcId="{0D8EA944-DE65-4831-8D59-7733C1AA9850}" destId="{9CFD267C-2D47-42C5-8C3B-3FCF9AE9DD88}" srcOrd="3" destOrd="0" presId="urn:microsoft.com/office/officeart/2005/8/layout/gear1"/>
    <dgm:cxn modelId="{B49DFE64-2E49-4B7B-AF33-FE4B2213B9EF}" type="presParOf" srcId="{0D8EA944-DE65-4831-8D59-7733C1AA9850}" destId="{C58D931C-2A44-4F08-8E86-C42F23625368}" srcOrd="4" destOrd="0" presId="urn:microsoft.com/office/officeart/2005/8/layout/gear1"/>
    <dgm:cxn modelId="{77386B23-76B9-4664-9C56-1F1BACAD3773}" type="presParOf" srcId="{0D8EA944-DE65-4831-8D59-7733C1AA9850}" destId="{275B09B8-A561-4539-B150-7E9A5B383325}" srcOrd="5" destOrd="0" presId="urn:microsoft.com/office/officeart/2005/8/layout/gear1"/>
    <dgm:cxn modelId="{FAFB67E2-F977-4E9B-AEBC-7C33E84141BD}" type="presParOf" srcId="{0D8EA944-DE65-4831-8D59-7733C1AA9850}" destId="{B125A22E-FAD2-4E32-A8ED-38D1B1CEA2CA}" srcOrd="6" destOrd="0" presId="urn:microsoft.com/office/officeart/2005/8/layout/gear1"/>
    <dgm:cxn modelId="{41EFB99E-7DAA-4254-953A-D8085305177A}" type="presParOf" srcId="{0D8EA944-DE65-4831-8D59-7733C1AA9850}" destId="{F517356D-1370-4B93-A88E-1136DB6234E5}" srcOrd="7" destOrd="0" presId="urn:microsoft.com/office/officeart/2005/8/layout/gear1"/>
    <dgm:cxn modelId="{D11F572F-0D20-4CCF-8524-2A0D415339F9}" type="presParOf" srcId="{0D8EA944-DE65-4831-8D59-7733C1AA9850}" destId="{D471B3BF-F1AE-4456-9AAC-ED0B5A1703BB}" srcOrd="8" destOrd="0" presId="urn:microsoft.com/office/officeart/2005/8/layout/gear1"/>
    <dgm:cxn modelId="{6951D380-C69B-4448-8A88-55DAEA30A284}" type="presParOf" srcId="{0D8EA944-DE65-4831-8D59-7733C1AA9850}" destId="{8138D1F8-F423-4582-A7D1-94C4FF9EE677}" srcOrd="9" destOrd="0" presId="urn:microsoft.com/office/officeart/2005/8/layout/gear1"/>
    <dgm:cxn modelId="{F401E852-0B2F-4E8F-A2AB-1C045F606B67}" type="presParOf" srcId="{0D8EA944-DE65-4831-8D59-7733C1AA9850}" destId="{74E3225B-C0F6-4F44-9946-ACF7541142E4}" srcOrd="10" destOrd="0" presId="urn:microsoft.com/office/officeart/2005/8/layout/gear1"/>
    <dgm:cxn modelId="{8DBCB038-AD8D-477D-8399-E5B93E289ADE}" type="presParOf" srcId="{0D8EA944-DE65-4831-8D59-7733C1AA9850}" destId="{DF10E917-5DB4-45F2-96A2-5903F9EBDD17}" srcOrd="11" destOrd="0" presId="urn:microsoft.com/office/officeart/2005/8/layout/gear1"/>
    <dgm:cxn modelId="{BC60653C-8303-43F5-8B9D-D72EFEFB805A}" type="presParOf" srcId="{0D8EA944-DE65-4831-8D59-7733C1AA9850}" destId="{2048BA8E-5F53-44A7-8493-1D469699898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3C582F-2239-4BCF-807C-A231F450BD8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mc:AlternateContent xmlns:mc="http://schemas.openxmlformats.org/markup-compatibility/2006" xmlns:a14="http://schemas.microsoft.com/office/drawing/2010/main">
      <mc:Choice Requires="a14">
        <dgm:pt modelId="{B1826045-4D3E-4BE4-BD3C-445DC00C9D35}">
          <dgm:prSet phldrT="[Text]" custT="1"/>
          <dgm:spPr>
            <a:solidFill>
              <a:schemeClr val="accent5">
                <a:lumMod val="40000"/>
                <a:lumOff val="60000"/>
              </a:schemeClr>
            </a:solidFill>
          </dgm:spPr>
          <dgm:t>
            <a:bodyPr/>
            <a:lstStyle/>
            <a:p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 vi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 =</a:t>
              </a:r>
              <a14:m>
                <m:oMath xmlns:m="http://schemas.openxmlformats.org/officeDocument/2006/math">
                  <m:r>
                    <a:rPr lang="en-US" sz="2800" b="0" i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 </m:t>
                  </m:r>
                  <m:r>
                    <a:rPr lang="el-GR" sz="2800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𝜋</m:t>
                  </m:r>
                </m:oMath>
              </a14:m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B1826045-4D3E-4BE4-BD3C-445DC00C9D35}">
          <dgm:prSet phldrT="[Text]" custT="1"/>
          <dgm:spPr>
            <a:solidFill>
              <a:schemeClr val="accent5">
                <a:lumMod val="40000"/>
                <a:lumOff val="60000"/>
              </a:schemeClr>
            </a:solidFill>
          </dgm:spPr>
          <dgm:t>
            <a:bodyPr/>
            <a:lstStyle/>
            <a:p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 vi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 =</a:t>
              </a:r>
              <a:r>
                <a:rPr lang="en-US" sz="2800" b="0" i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 </a:t>
              </a:r>
              <a:r>
                <a:rPr lang="el-GR" sz="2800" i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𝜋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00479EF7-5A18-45EC-B96D-C90CEF20C043}" type="parTrans" cxnId="{896CC291-0A69-4E9F-97E0-D3AA52BCD707}">
      <dgm:prSet/>
      <dgm:spPr/>
      <dgm:t>
        <a:bodyPr/>
        <a:lstStyle/>
        <a:p>
          <a:endParaRPr lang="en-US"/>
        </a:p>
      </dgm:t>
    </dgm:pt>
    <dgm:pt modelId="{5E7BCB25-410D-4B9E-9774-BFDCE34B0EA2}" type="sibTrans" cxnId="{896CC291-0A69-4E9F-97E0-D3AA52BCD70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72D5B69F-26EC-426B-8521-CE9E7D984C0D}">
          <dgm:prSet phldrT="[Text]" custT="1"/>
          <dgm:spPr>
            <a:solidFill>
              <a:schemeClr val="accent4">
                <a:lumMod val="40000"/>
                <a:lumOff val="60000"/>
              </a:schemeClr>
            </a:solidFill>
          </dgm:spPr>
          <dgm:t>
            <a:bodyPr/>
            <a:lstStyle/>
            <a:p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 vi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 =</a:t>
              </a:r>
              <a14:m>
                <m:oMath xmlns:m="http://schemas.openxmlformats.org/officeDocument/2006/math">
                  <m:r>
                    <a:rPr lang="en-US" sz="2800" b="0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lang="el-GR" sz="2800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𝜋</m:t>
                  </m:r>
                  <m:r>
                    <a:rPr lang="en-US" sz="2800" b="0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𝑅</m:t>
                  </m:r>
                </m:oMath>
              </a14:m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72D5B69F-26EC-426B-8521-CE9E7D984C0D}">
          <dgm:prSet phldrT="[Text]" custT="1"/>
          <dgm:spPr>
            <a:solidFill>
              <a:schemeClr val="accent4">
                <a:lumMod val="40000"/>
                <a:lumOff val="60000"/>
              </a:schemeClr>
            </a:solidFill>
          </dgm:spPr>
          <dgm:t>
            <a:bodyPr/>
            <a:lstStyle/>
            <a:p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 vi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 =</a:t>
              </a:r>
              <a:r>
                <a:rPr lang="en-US" sz="2800" b="0" i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2</a:t>
              </a:r>
              <a:r>
                <a:rPr lang="el-GR" sz="2800" i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𝜋</a:t>
              </a:r>
              <a:r>
                <a:rPr lang="en-US" sz="2800" b="0" i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𝑅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212C6ADB-82C9-4302-896B-F1468797A55C}" type="parTrans" cxnId="{4E7EF8E9-952F-4F60-A019-4E08A2F196C4}">
      <dgm:prSet/>
      <dgm:spPr/>
      <dgm:t>
        <a:bodyPr/>
        <a:lstStyle/>
        <a:p>
          <a:endParaRPr lang="en-US"/>
        </a:p>
      </dgm:t>
    </dgm:pt>
    <dgm:pt modelId="{00625383-BAF0-4FDD-933E-56CA6010D97A}" type="sibTrans" cxnId="{4E7EF8E9-952F-4F60-A019-4E08A2F196C4}">
      <dgm:prSet/>
      <dgm:spPr/>
      <dgm:t>
        <a:bodyPr/>
        <a:lstStyle/>
        <a:p>
          <a:endParaRPr lang="en-US"/>
        </a:p>
      </dgm:t>
    </dgm:pt>
    <dgm:pt modelId="{081FE2AB-CDB9-4135-96A9-4ACE888C9AAB}" type="pres">
      <dgm:prSet presAssocID="{6B3C582F-2239-4BCF-807C-A231F450BD81}" presName="linearFlow" presStyleCnt="0">
        <dgm:presLayoutVars>
          <dgm:dir/>
          <dgm:resizeHandles val="exact"/>
        </dgm:presLayoutVars>
      </dgm:prSet>
      <dgm:spPr/>
    </dgm:pt>
    <dgm:pt modelId="{7EF78F9B-8730-4B68-B22D-F1882C579D5D}" type="pres">
      <dgm:prSet presAssocID="{B1826045-4D3E-4BE4-BD3C-445DC00C9D35}" presName="composite" presStyleCnt="0"/>
      <dgm:spPr/>
    </dgm:pt>
    <dgm:pt modelId="{C6B49DE5-433C-4E03-B1C7-E6987DA1421A}" type="pres">
      <dgm:prSet presAssocID="{B1826045-4D3E-4BE4-BD3C-445DC00C9D35}" presName="imgShp" presStyleLbl="fgImgPlace1" presStyleIdx="0" presStyleCnt="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36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2982" t="2982" r="2982" b="2982"/>
          </a:stretch>
        </a:blip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60712854-FC4E-4BF6-AA5A-3EEE8BFECFF6}" type="pres">
      <dgm:prSet presAssocID="{B1826045-4D3E-4BE4-BD3C-445DC00C9D35}" presName="txShp" presStyleLbl="node1" presStyleIdx="0" presStyleCnt="2" custScaleX="125995" custScaleY="86961" custLinFactNeighborX="5855" custLinFactNeighborY="-10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B0930-D697-4073-9268-E903AF76743C}" type="pres">
      <dgm:prSet presAssocID="{5E7BCB25-410D-4B9E-9774-BFDCE34B0EA2}" presName="spacing" presStyleCnt="0"/>
      <dgm:spPr/>
    </dgm:pt>
    <dgm:pt modelId="{52A8CB23-4D64-4408-B25C-27289A2B4D4E}" type="pres">
      <dgm:prSet presAssocID="{72D5B69F-26EC-426B-8521-CE9E7D984C0D}" presName="composite" presStyleCnt="0"/>
      <dgm:spPr/>
    </dgm:pt>
    <dgm:pt modelId="{8E0CE585-D0FC-43F8-94FE-737D4AF7A5CA}" type="pres">
      <dgm:prSet presAssocID="{72D5B69F-26EC-426B-8521-CE9E7D984C0D}" presName="imgShp" presStyleLbl="fgImgPlace1" presStyleIdx="1" presStyleCnt="2"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412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F44266A-7C1D-4627-A3D2-8366D4575DDE}" type="pres">
      <dgm:prSet presAssocID="{72D5B69F-26EC-426B-8521-CE9E7D984C0D}" presName="txShp" presStyleLbl="node1" presStyleIdx="1" presStyleCnt="2" custScaleX="129056" custScaleY="79549" custLinFactNeighborX="5369" custLinFactNeighborY="2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6CC291-0A69-4E9F-97E0-D3AA52BCD707}" srcId="{6B3C582F-2239-4BCF-807C-A231F450BD81}" destId="{B1826045-4D3E-4BE4-BD3C-445DC00C9D35}" srcOrd="0" destOrd="0" parTransId="{00479EF7-5A18-45EC-B96D-C90CEF20C043}" sibTransId="{5E7BCB25-410D-4B9E-9774-BFDCE34B0EA2}"/>
    <dgm:cxn modelId="{4E7EF8E9-952F-4F60-A019-4E08A2F196C4}" srcId="{6B3C582F-2239-4BCF-807C-A231F450BD81}" destId="{72D5B69F-26EC-426B-8521-CE9E7D984C0D}" srcOrd="1" destOrd="0" parTransId="{212C6ADB-82C9-4302-896B-F1468797A55C}" sibTransId="{00625383-BAF0-4FDD-933E-56CA6010D97A}"/>
    <dgm:cxn modelId="{16C4CF53-0343-4446-88EF-95341BC74A10}" type="presOf" srcId="{6B3C582F-2239-4BCF-807C-A231F450BD81}" destId="{081FE2AB-CDB9-4135-96A9-4ACE888C9AAB}" srcOrd="0" destOrd="0" presId="urn:microsoft.com/office/officeart/2005/8/layout/vList3"/>
    <dgm:cxn modelId="{6BB62022-DA73-4966-BCED-1A225EFC1849}" type="presOf" srcId="{72D5B69F-26EC-426B-8521-CE9E7D984C0D}" destId="{BF44266A-7C1D-4627-A3D2-8366D4575DDE}" srcOrd="0" destOrd="0" presId="urn:microsoft.com/office/officeart/2005/8/layout/vList3"/>
    <dgm:cxn modelId="{C0B1C7ED-DE6F-4B8E-9BF1-DEA965640E24}" type="presOf" srcId="{B1826045-4D3E-4BE4-BD3C-445DC00C9D35}" destId="{60712854-FC4E-4BF6-AA5A-3EEE8BFECFF6}" srcOrd="0" destOrd="0" presId="urn:microsoft.com/office/officeart/2005/8/layout/vList3"/>
    <dgm:cxn modelId="{B778D949-8AA3-43AE-86F9-DC3EA233B4B4}" type="presParOf" srcId="{081FE2AB-CDB9-4135-96A9-4ACE888C9AAB}" destId="{7EF78F9B-8730-4B68-B22D-F1882C579D5D}" srcOrd="0" destOrd="0" presId="urn:microsoft.com/office/officeart/2005/8/layout/vList3"/>
    <dgm:cxn modelId="{0BAFFE37-E651-4F35-AD3C-90E19592FE81}" type="presParOf" srcId="{7EF78F9B-8730-4B68-B22D-F1882C579D5D}" destId="{C6B49DE5-433C-4E03-B1C7-E6987DA1421A}" srcOrd="0" destOrd="0" presId="urn:microsoft.com/office/officeart/2005/8/layout/vList3"/>
    <dgm:cxn modelId="{A9D861E1-1938-4665-BCEE-6AE46426E07B}" type="presParOf" srcId="{7EF78F9B-8730-4B68-B22D-F1882C579D5D}" destId="{60712854-FC4E-4BF6-AA5A-3EEE8BFECFF6}" srcOrd="1" destOrd="0" presId="urn:microsoft.com/office/officeart/2005/8/layout/vList3"/>
    <dgm:cxn modelId="{5094B256-9F34-4430-B76E-B4ED2633F764}" type="presParOf" srcId="{081FE2AB-CDB9-4135-96A9-4ACE888C9AAB}" destId="{9F7B0930-D697-4073-9268-E903AF76743C}" srcOrd="1" destOrd="0" presId="urn:microsoft.com/office/officeart/2005/8/layout/vList3"/>
    <dgm:cxn modelId="{794E3D12-8A67-4684-A517-A785FB9271C6}" type="presParOf" srcId="{081FE2AB-CDB9-4135-96A9-4ACE888C9AAB}" destId="{52A8CB23-4D64-4408-B25C-27289A2B4D4E}" srcOrd="2" destOrd="0" presId="urn:microsoft.com/office/officeart/2005/8/layout/vList3"/>
    <dgm:cxn modelId="{45721BD3-DF00-41AC-8599-9A27B0E55032}" type="presParOf" srcId="{52A8CB23-4D64-4408-B25C-27289A2B4D4E}" destId="{8E0CE585-D0FC-43F8-94FE-737D4AF7A5CA}" srcOrd="0" destOrd="0" presId="urn:microsoft.com/office/officeart/2005/8/layout/vList3"/>
    <dgm:cxn modelId="{87583E7F-F919-48A3-A48D-14930F80675A}" type="presParOf" srcId="{52A8CB23-4D64-4408-B25C-27289A2B4D4E}" destId="{BF44266A-7C1D-4627-A3D2-8366D4575D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3C582F-2239-4BCF-807C-A231F450BD8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1826045-4D3E-4BE4-BD3C-445DC00C9D35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0479EF7-5A18-45EC-B96D-C90CEF20C043}" type="parTrans" cxnId="{896CC291-0A69-4E9F-97E0-D3AA52BCD707}">
      <dgm:prSet/>
      <dgm:spPr/>
      <dgm:t>
        <a:bodyPr/>
        <a:lstStyle/>
        <a:p>
          <a:endParaRPr lang="en-US"/>
        </a:p>
      </dgm:t>
    </dgm:pt>
    <dgm:pt modelId="{5E7BCB25-410D-4B9E-9774-BFDCE34B0EA2}" type="sibTrans" cxnId="{896CC291-0A69-4E9F-97E0-D3AA52BCD707}">
      <dgm:prSet/>
      <dgm:spPr/>
      <dgm:t>
        <a:bodyPr/>
        <a:lstStyle/>
        <a:p>
          <a:endParaRPr lang="en-US"/>
        </a:p>
      </dgm:t>
    </dgm:pt>
    <dgm:pt modelId="{72D5B69F-26EC-426B-8521-CE9E7D984C0D}">
      <dgm:prSet phldrT="[Text]" custT="1"/>
      <dgm:spPr>
        <a:blipFill>
          <a:blip xmlns:r="http://schemas.openxmlformats.org/officeDocument/2006/relationships" r:embed="rId2"/>
          <a:stretch>
            <a:fillRect b="-1951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212C6ADB-82C9-4302-896B-F1468797A55C}" type="parTrans" cxnId="{4E7EF8E9-952F-4F60-A019-4E08A2F196C4}">
      <dgm:prSet/>
      <dgm:spPr/>
      <dgm:t>
        <a:bodyPr/>
        <a:lstStyle/>
        <a:p>
          <a:endParaRPr lang="en-US"/>
        </a:p>
      </dgm:t>
    </dgm:pt>
    <dgm:pt modelId="{00625383-BAF0-4FDD-933E-56CA6010D97A}" type="sibTrans" cxnId="{4E7EF8E9-952F-4F60-A019-4E08A2F196C4}">
      <dgm:prSet/>
      <dgm:spPr/>
      <dgm:t>
        <a:bodyPr/>
        <a:lstStyle/>
        <a:p>
          <a:endParaRPr lang="en-US"/>
        </a:p>
      </dgm:t>
    </dgm:pt>
    <dgm:pt modelId="{081FE2AB-CDB9-4135-96A9-4ACE888C9AAB}" type="pres">
      <dgm:prSet presAssocID="{6B3C582F-2239-4BCF-807C-A231F450BD81}" presName="linearFlow" presStyleCnt="0">
        <dgm:presLayoutVars>
          <dgm:dir/>
          <dgm:resizeHandles val="exact"/>
        </dgm:presLayoutVars>
      </dgm:prSet>
      <dgm:spPr/>
    </dgm:pt>
    <dgm:pt modelId="{7EF78F9B-8730-4B68-B22D-F1882C579D5D}" type="pres">
      <dgm:prSet presAssocID="{B1826045-4D3E-4BE4-BD3C-445DC00C9D35}" presName="composite" presStyleCnt="0"/>
      <dgm:spPr/>
    </dgm:pt>
    <dgm:pt modelId="{C6B49DE5-433C-4E03-B1C7-E6987DA1421A}" type="pres">
      <dgm:prSet presAssocID="{B1826045-4D3E-4BE4-BD3C-445DC00C9D35}" presName="imgShp" presStyleLbl="fgImgPlace1" presStyleIdx="0" presStyleCnt="2"/>
      <dgm:spPr>
        <a:blipFill dpi="0"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36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2982" t="2982" r="2982" b="2982"/>
          </a:stretch>
        </a:blipFill>
        <a:ln>
          <a:solidFill>
            <a:schemeClr val="accent4">
              <a:lumMod val="50000"/>
            </a:schemeClr>
          </a:solidFill>
        </a:ln>
      </dgm:spPr>
    </dgm:pt>
    <dgm:pt modelId="{60712854-FC4E-4BF6-AA5A-3EEE8BFECFF6}" type="pres">
      <dgm:prSet presAssocID="{B1826045-4D3E-4BE4-BD3C-445DC00C9D35}" presName="txShp" presStyleLbl="node1" presStyleIdx="0" presStyleCnt="2" custScaleX="125995" custScaleY="86961" custLinFactNeighborX="5855" custLinFactNeighborY="-10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B0930-D697-4073-9268-E903AF76743C}" type="pres">
      <dgm:prSet presAssocID="{5E7BCB25-410D-4B9E-9774-BFDCE34B0EA2}" presName="spacing" presStyleCnt="0"/>
      <dgm:spPr/>
    </dgm:pt>
    <dgm:pt modelId="{52A8CB23-4D64-4408-B25C-27289A2B4D4E}" type="pres">
      <dgm:prSet presAssocID="{72D5B69F-26EC-426B-8521-CE9E7D984C0D}" presName="composite" presStyleCnt="0"/>
      <dgm:spPr/>
    </dgm:pt>
    <dgm:pt modelId="{8E0CE585-D0FC-43F8-94FE-737D4AF7A5CA}" type="pres">
      <dgm:prSet presAssocID="{72D5B69F-26EC-426B-8521-CE9E7D984C0D}" presName="imgShp" presStyleLbl="fgImgPlace1" presStyleIdx="1" presStyleCnt="2"/>
      <dgm:spPr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412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BF44266A-7C1D-4627-A3D2-8366D4575DDE}" type="pres">
      <dgm:prSet presAssocID="{72D5B69F-26EC-426B-8521-CE9E7D984C0D}" presName="txShp" presStyleLbl="node1" presStyleIdx="1" presStyleCnt="2" custScaleX="129056" custScaleY="79549" custLinFactNeighborX="5369" custLinFactNeighborY="2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6CC291-0A69-4E9F-97E0-D3AA52BCD707}" srcId="{6B3C582F-2239-4BCF-807C-A231F450BD81}" destId="{B1826045-4D3E-4BE4-BD3C-445DC00C9D35}" srcOrd="0" destOrd="0" parTransId="{00479EF7-5A18-45EC-B96D-C90CEF20C043}" sibTransId="{5E7BCB25-410D-4B9E-9774-BFDCE34B0EA2}"/>
    <dgm:cxn modelId="{4E7EF8E9-952F-4F60-A019-4E08A2F196C4}" srcId="{6B3C582F-2239-4BCF-807C-A231F450BD81}" destId="{72D5B69F-26EC-426B-8521-CE9E7D984C0D}" srcOrd="1" destOrd="0" parTransId="{212C6ADB-82C9-4302-896B-F1468797A55C}" sibTransId="{00625383-BAF0-4FDD-933E-56CA6010D97A}"/>
    <dgm:cxn modelId="{16C4CF53-0343-4446-88EF-95341BC74A10}" type="presOf" srcId="{6B3C582F-2239-4BCF-807C-A231F450BD81}" destId="{081FE2AB-CDB9-4135-96A9-4ACE888C9AAB}" srcOrd="0" destOrd="0" presId="urn:microsoft.com/office/officeart/2005/8/layout/vList3"/>
    <dgm:cxn modelId="{6BB62022-DA73-4966-BCED-1A225EFC1849}" type="presOf" srcId="{72D5B69F-26EC-426B-8521-CE9E7D984C0D}" destId="{BF44266A-7C1D-4627-A3D2-8366D4575DDE}" srcOrd="0" destOrd="0" presId="urn:microsoft.com/office/officeart/2005/8/layout/vList3"/>
    <dgm:cxn modelId="{C0B1C7ED-DE6F-4B8E-9BF1-DEA965640E24}" type="presOf" srcId="{B1826045-4D3E-4BE4-BD3C-445DC00C9D35}" destId="{60712854-FC4E-4BF6-AA5A-3EEE8BFECFF6}" srcOrd="0" destOrd="0" presId="urn:microsoft.com/office/officeart/2005/8/layout/vList3"/>
    <dgm:cxn modelId="{B778D949-8AA3-43AE-86F9-DC3EA233B4B4}" type="presParOf" srcId="{081FE2AB-CDB9-4135-96A9-4ACE888C9AAB}" destId="{7EF78F9B-8730-4B68-B22D-F1882C579D5D}" srcOrd="0" destOrd="0" presId="urn:microsoft.com/office/officeart/2005/8/layout/vList3"/>
    <dgm:cxn modelId="{0BAFFE37-E651-4F35-AD3C-90E19592FE81}" type="presParOf" srcId="{7EF78F9B-8730-4B68-B22D-F1882C579D5D}" destId="{C6B49DE5-433C-4E03-B1C7-E6987DA1421A}" srcOrd="0" destOrd="0" presId="urn:microsoft.com/office/officeart/2005/8/layout/vList3"/>
    <dgm:cxn modelId="{A9D861E1-1938-4665-BCEE-6AE46426E07B}" type="presParOf" srcId="{7EF78F9B-8730-4B68-B22D-F1882C579D5D}" destId="{60712854-FC4E-4BF6-AA5A-3EEE8BFECFF6}" srcOrd="1" destOrd="0" presId="urn:microsoft.com/office/officeart/2005/8/layout/vList3"/>
    <dgm:cxn modelId="{5094B256-9F34-4430-B76E-B4ED2633F764}" type="presParOf" srcId="{081FE2AB-CDB9-4135-96A9-4ACE888C9AAB}" destId="{9F7B0930-D697-4073-9268-E903AF76743C}" srcOrd="1" destOrd="0" presId="urn:microsoft.com/office/officeart/2005/8/layout/vList3"/>
    <dgm:cxn modelId="{794E3D12-8A67-4684-A517-A785FB9271C6}" type="presParOf" srcId="{081FE2AB-CDB9-4135-96A9-4ACE888C9AAB}" destId="{52A8CB23-4D64-4408-B25C-27289A2B4D4E}" srcOrd="2" destOrd="0" presId="urn:microsoft.com/office/officeart/2005/8/layout/vList3"/>
    <dgm:cxn modelId="{45721BD3-DF00-41AC-8599-9A27B0E55032}" type="presParOf" srcId="{52A8CB23-4D64-4408-B25C-27289A2B4D4E}" destId="{8E0CE585-D0FC-43F8-94FE-737D4AF7A5CA}" srcOrd="0" destOrd="0" presId="urn:microsoft.com/office/officeart/2005/8/layout/vList3"/>
    <dgm:cxn modelId="{87583E7F-F919-48A3-A48D-14930F80675A}" type="presParOf" srcId="{52A8CB23-4D64-4408-B25C-27289A2B4D4E}" destId="{BF44266A-7C1D-4627-A3D2-8366D4575D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3C582F-2239-4BCF-807C-A231F450BD8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2D5B69F-26EC-426B-8521-CE9E7D984C0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R,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algn="ctr"/>
          <a:endParaRPr lang="en-US" sz="30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2C6ADB-82C9-4302-896B-F1468797A55C}" type="parTrans" cxnId="{4E7EF8E9-952F-4F60-A019-4E08A2F196C4}">
      <dgm:prSet/>
      <dgm:spPr/>
      <dgm:t>
        <a:bodyPr/>
        <a:lstStyle/>
        <a:p>
          <a:endParaRPr lang="en-US"/>
        </a:p>
      </dgm:t>
    </dgm:pt>
    <dgm:pt modelId="{00625383-BAF0-4FDD-933E-56CA6010D97A}" type="sibTrans" cxnId="{4E7EF8E9-952F-4F60-A019-4E08A2F196C4}">
      <dgm:prSet/>
      <dgm:spPr/>
      <dgm:t>
        <a:bodyPr/>
        <a:lstStyle/>
        <a:p>
          <a:endParaRPr lang="en-US"/>
        </a:p>
      </dgm:t>
    </dgm:pt>
    <dgm:pt modelId="{081FE2AB-CDB9-4135-96A9-4ACE888C9AAB}" type="pres">
      <dgm:prSet presAssocID="{6B3C582F-2239-4BCF-807C-A231F450BD81}" presName="linearFlow" presStyleCnt="0">
        <dgm:presLayoutVars>
          <dgm:dir/>
          <dgm:resizeHandles val="exact"/>
        </dgm:presLayoutVars>
      </dgm:prSet>
      <dgm:spPr/>
    </dgm:pt>
    <dgm:pt modelId="{52A8CB23-4D64-4408-B25C-27289A2B4D4E}" type="pres">
      <dgm:prSet presAssocID="{72D5B69F-26EC-426B-8521-CE9E7D984C0D}" presName="composite" presStyleCnt="0"/>
      <dgm:spPr/>
    </dgm:pt>
    <dgm:pt modelId="{8E0CE585-D0FC-43F8-94FE-737D4AF7A5CA}" type="pres">
      <dgm:prSet presAssocID="{72D5B69F-26EC-426B-8521-CE9E7D984C0D}" presName="imgShp" presStyleLbl="fgImgPlace1" presStyleIdx="0" presStyleCnt="1" custScaleX="82909" custScaleY="80000" custLinFactNeighborX="-5630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8724"/>
                    </a14:imgEffect>
                    <a14:imgEffect>
                      <a14:saturation sat="311000"/>
                    </a14:imgEffect>
                  </a14:imgLayer>
                </a14:imgProps>
              </a:ext>
            </a:extLst>
          </a:blip>
          <a:srcRect/>
          <a:stretch>
            <a:fillRect l="4769" t="6250" r="4769" b="6250"/>
          </a:stretch>
        </a:blipFill>
        <a:effectLst>
          <a:reflection endPos="0" dir="5400000" sy="-100000" algn="bl" rotWithShape="0"/>
        </a:effectLst>
      </dgm:spPr>
      <dgm:t>
        <a:bodyPr/>
        <a:lstStyle/>
        <a:p>
          <a:endParaRPr lang="en-US"/>
        </a:p>
      </dgm:t>
    </dgm:pt>
    <dgm:pt modelId="{BF44266A-7C1D-4627-A3D2-8366D4575DDE}" type="pres">
      <dgm:prSet presAssocID="{72D5B69F-26EC-426B-8521-CE9E7D984C0D}" presName="txShp" presStyleLbl="node1" presStyleIdx="0" presStyleCnt="1" custScaleX="129056" custScaleY="70216" custLinFactNeighborX="292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7EF8E9-952F-4F60-A019-4E08A2F196C4}" srcId="{6B3C582F-2239-4BCF-807C-A231F450BD81}" destId="{72D5B69F-26EC-426B-8521-CE9E7D984C0D}" srcOrd="0" destOrd="0" parTransId="{212C6ADB-82C9-4302-896B-F1468797A55C}" sibTransId="{00625383-BAF0-4FDD-933E-56CA6010D97A}"/>
    <dgm:cxn modelId="{16C4CF53-0343-4446-88EF-95341BC74A10}" type="presOf" srcId="{6B3C582F-2239-4BCF-807C-A231F450BD81}" destId="{081FE2AB-CDB9-4135-96A9-4ACE888C9AAB}" srcOrd="0" destOrd="0" presId="urn:microsoft.com/office/officeart/2005/8/layout/vList3"/>
    <dgm:cxn modelId="{6BB62022-DA73-4966-BCED-1A225EFC1849}" type="presOf" srcId="{72D5B69F-26EC-426B-8521-CE9E7D984C0D}" destId="{BF44266A-7C1D-4627-A3D2-8366D4575DDE}" srcOrd="0" destOrd="0" presId="urn:microsoft.com/office/officeart/2005/8/layout/vList3"/>
    <dgm:cxn modelId="{794E3D12-8A67-4684-A517-A785FB9271C6}" type="presParOf" srcId="{081FE2AB-CDB9-4135-96A9-4ACE888C9AAB}" destId="{52A8CB23-4D64-4408-B25C-27289A2B4D4E}" srcOrd="0" destOrd="0" presId="urn:microsoft.com/office/officeart/2005/8/layout/vList3"/>
    <dgm:cxn modelId="{45721BD3-DF00-41AC-8599-9A27B0E55032}" type="presParOf" srcId="{52A8CB23-4D64-4408-B25C-27289A2B4D4E}" destId="{8E0CE585-D0FC-43F8-94FE-737D4AF7A5CA}" srcOrd="0" destOrd="0" presId="urn:microsoft.com/office/officeart/2005/8/layout/vList3"/>
    <dgm:cxn modelId="{87583E7F-F919-48A3-A48D-14930F80675A}" type="presParOf" srcId="{52A8CB23-4D64-4408-B25C-27289A2B4D4E}" destId="{BF44266A-7C1D-4627-A3D2-8366D4575D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3C582F-2239-4BCF-807C-A231F450BD8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2D5B69F-26EC-426B-8521-CE9E7D984C0D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quạt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(hay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gọi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quạt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bởi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mút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2C6ADB-82C9-4302-896B-F1468797A55C}" type="parTrans" cxnId="{4E7EF8E9-952F-4F60-A019-4E08A2F196C4}">
      <dgm:prSet/>
      <dgm:spPr/>
      <dgm:t>
        <a:bodyPr/>
        <a:lstStyle/>
        <a:p>
          <a:endParaRPr lang="en-US"/>
        </a:p>
      </dgm:t>
    </dgm:pt>
    <dgm:pt modelId="{00625383-BAF0-4FDD-933E-56CA6010D97A}" type="sibTrans" cxnId="{4E7EF8E9-952F-4F60-A019-4E08A2F196C4}">
      <dgm:prSet/>
      <dgm:spPr/>
      <dgm:t>
        <a:bodyPr/>
        <a:lstStyle/>
        <a:p>
          <a:endParaRPr lang="en-US"/>
        </a:p>
      </dgm:t>
    </dgm:pt>
    <dgm:pt modelId="{081FE2AB-CDB9-4135-96A9-4ACE888C9AAB}" type="pres">
      <dgm:prSet presAssocID="{6B3C582F-2239-4BCF-807C-A231F450BD81}" presName="linearFlow" presStyleCnt="0">
        <dgm:presLayoutVars>
          <dgm:dir/>
          <dgm:resizeHandles val="exact"/>
        </dgm:presLayoutVars>
      </dgm:prSet>
      <dgm:spPr/>
    </dgm:pt>
    <dgm:pt modelId="{52A8CB23-4D64-4408-B25C-27289A2B4D4E}" type="pres">
      <dgm:prSet presAssocID="{72D5B69F-26EC-426B-8521-CE9E7D984C0D}" presName="composite" presStyleCnt="0"/>
      <dgm:spPr/>
    </dgm:pt>
    <dgm:pt modelId="{8E0CE585-D0FC-43F8-94FE-737D4AF7A5CA}" type="pres">
      <dgm:prSet presAssocID="{72D5B69F-26EC-426B-8521-CE9E7D984C0D}" presName="imgShp" presStyleLbl="fgImgPlace1" presStyleIdx="0" presStyleCnt="1" custScaleX="82909" custScaleY="80000" custLinFactNeighborX="-9369" custLinFactNeighborY="-3428"/>
      <dgm:spPr>
        <a:effectLst>
          <a:reflection endPos="0" dir="5400000" sy="-100000" algn="bl" rotWithShape="0"/>
        </a:effectLst>
      </dgm:spPr>
    </dgm:pt>
    <dgm:pt modelId="{BF44266A-7C1D-4627-A3D2-8366D4575DDE}" type="pres">
      <dgm:prSet presAssocID="{72D5B69F-26EC-426B-8521-CE9E7D984C0D}" presName="txShp" presStyleLbl="node1" presStyleIdx="0" presStyleCnt="1" custScaleX="129056" custScaleY="70216" custLinFactNeighborX="292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7EF8E9-952F-4F60-A019-4E08A2F196C4}" srcId="{6B3C582F-2239-4BCF-807C-A231F450BD81}" destId="{72D5B69F-26EC-426B-8521-CE9E7D984C0D}" srcOrd="0" destOrd="0" parTransId="{212C6ADB-82C9-4302-896B-F1468797A55C}" sibTransId="{00625383-BAF0-4FDD-933E-56CA6010D97A}"/>
    <dgm:cxn modelId="{16C4CF53-0343-4446-88EF-95341BC74A10}" type="presOf" srcId="{6B3C582F-2239-4BCF-807C-A231F450BD81}" destId="{081FE2AB-CDB9-4135-96A9-4ACE888C9AAB}" srcOrd="0" destOrd="0" presId="urn:microsoft.com/office/officeart/2005/8/layout/vList3"/>
    <dgm:cxn modelId="{6BB62022-DA73-4966-BCED-1A225EFC1849}" type="presOf" srcId="{72D5B69F-26EC-426B-8521-CE9E7D984C0D}" destId="{BF44266A-7C1D-4627-A3D2-8366D4575DDE}" srcOrd="0" destOrd="0" presId="urn:microsoft.com/office/officeart/2005/8/layout/vList3"/>
    <dgm:cxn modelId="{794E3D12-8A67-4684-A517-A785FB9271C6}" type="presParOf" srcId="{081FE2AB-CDB9-4135-96A9-4ACE888C9AAB}" destId="{52A8CB23-4D64-4408-B25C-27289A2B4D4E}" srcOrd="0" destOrd="0" presId="urn:microsoft.com/office/officeart/2005/8/layout/vList3"/>
    <dgm:cxn modelId="{45721BD3-DF00-41AC-8599-9A27B0E55032}" type="presParOf" srcId="{52A8CB23-4D64-4408-B25C-27289A2B4D4E}" destId="{8E0CE585-D0FC-43F8-94FE-737D4AF7A5CA}" srcOrd="0" destOrd="0" presId="urn:microsoft.com/office/officeart/2005/8/layout/vList3"/>
    <dgm:cxn modelId="{87583E7F-F919-48A3-A48D-14930F80675A}" type="presParOf" srcId="{52A8CB23-4D64-4408-B25C-27289A2B4D4E}" destId="{BF44266A-7C1D-4627-A3D2-8366D4575D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3C582F-2239-4BCF-807C-A231F450BD8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mc:AlternateContent xmlns:mc="http://schemas.openxmlformats.org/markup-compatibility/2006" xmlns:a14="http://schemas.microsoft.com/office/drawing/2010/main">
      <mc:Choice Requires="a14">
        <dgm:pt modelId="{72D5B69F-26EC-426B-8521-CE9E7D984C0D}">
          <dgm:prSet phldrT="[Text]" custT="1"/>
          <dgm:spPr>
            <a:solidFill>
              <a:schemeClr val="accent3">
                <a:lumMod val="60000"/>
                <a:lumOff val="40000"/>
              </a:schemeClr>
            </a:solidFill>
          </dgm:spPr>
          <dgm:t>
            <a:bodyPr/>
            <a:lstStyle/>
            <a:p>
              <a:pPr algn="l"/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R,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m:ctrlPr>
                    </m:sSupPr>
                    <m:e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</m:e>
                    <m:sup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sup>
                  </m:sSup>
                </m:oMath>
              </a14:m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l"/>
              <a:endParaRPr lang="en-US" sz="3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endParaRPr lang="en-US" sz="3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72D5B69F-26EC-426B-8521-CE9E7D984C0D}">
          <dgm:prSet phldrT="[Text]" custT="1"/>
          <dgm:spPr>
            <a:solidFill>
              <a:schemeClr val="accent3">
                <a:lumMod val="60000"/>
                <a:lumOff val="40000"/>
              </a:schemeClr>
            </a:solidFill>
          </dgm:spPr>
          <dgm:t>
            <a:bodyPr/>
            <a:lstStyle/>
            <a:p>
              <a:pPr algn="l"/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R,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smtClean="0">
                  <a:solidFill>
                    <a:schemeClr val="tx1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𝑛^</a:t>
              </a:r>
              <a:r>
                <a:rPr lang="en-US" sz="3000" i="0">
                  <a:solidFill>
                    <a:schemeClr val="tx1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l"/>
              <a:endParaRPr lang="en-US" sz="3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endParaRPr lang="en-US" sz="3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00625383-BAF0-4FDD-933E-56CA6010D97A}" type="sibTrans" cxnId="{4E7EF8E9-952F-4F60-A019-4E08A2F196C4}">
      <dgm:prSet/>
      <dgm:spPr/>
      <dgm:t>
        <a:bodyPr/>
        <a:lstStyle/>
        <a:p>
          <a:endParaRPr lang="en-US"/>
        </a:p>
      </dgm:t>
    </dgm:pt>
    <dgm:pt modelId="{212C6ADB-82C9-4302-896B-F1468797A55C}" type="parTrans" cxnId="{4E7EF8E9-952F-4F60-A019-4E08A2F196C4}">
      <dgm:prSet/>
      <dgm:spPr/>
      <dgm:t>
        <a:bodyPr/>
        <a:lstStyle/>
        <a:p>
          <a:endParaRPr lang="en-US"/>
        </a:p>
      </dgm:t>
    </dgm:pt>
    <dgm:pt modelId="{081FE2AB-CDB9-4135-96A9-4ACE888C9AAB}" type="pres">
      <dgm:prSet presAssocID="{6B3C582F-2239-4BCF-807C-A231F450BD81}" presName="linearFlow" presStyleCnt="0">
        <dgm:presLayoutVars>
          <dgm:dir/>
          <dgm:resizeHandles val="exact"/>
        </dgm:presLayoutVars>
      </dgm:prSet>
      <dgm:spPr/>
    </dgm:pt>
    <dgm:pt modelId="{52A8CB23-4D64-4408-B25C-27289A2B4D4E}" type="pres">
      <dgm:prSet presAssocID="{72D5B69F-26EC-426B-8521-CE9E7D984C0D}" presName="composite" presStyleCnt="0"/>
      <dgm:spPr/>
    </dgm:pt>
    <dgm:pt modelId="{8E0CE585-D0FC-43F8-94FE-737D4AF7A5CA}" type="pres">
      <dgm:prSet presAssocID="{72D5B69F-26EC-426B-8521-CE9E7D984C0D}" presName="imgShp" presStyleLbl="fgImgPlace1" presStyleIdx="0" presStyleCnt="1" custScaleX="97459" custScaleY="96875" custLinFactNeighborX="-5820" custLinFactNeighborY="8438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reflection endPos="0" dir="5400000" sy="-100000" algn="bl" rotWithShape="0"/>
        </a:effectLst>
      </dgm:spPr>
      <dgm:t>
        <a:bodyPr/>
        <a:lstStyle/>
        <a:p>
          <a:endParaRPr lang="en-US"/>
        </a:p>
      </dgm:t>
    </dgm:pt>
    <dgm:pt modelId="{BF44266A-7C1D-4627-A3D2-8366D4575DDE}" type="pres">
      <dgm:prSet presAssocID="{72D5B69F-26EC-426B-8521-CE9E7D984C0D}" presName="txShp" presStyleLbl="node1" presStyleIdx="0" presStyleCnt="1" custScaleX="115529" custScaleY="70216" custLinFactNeighborX="5835" custLinFactNeighborY="-2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7EF8E9-952F-4F60-A019-4E08A2F196C4}" srcId="{6B3C582F-2239-4BCF-807C-A231F450BD81}" destId="{72D5B69F-26EC-426B-8521-CE9E7D984C0D}" srcOrd="0" destOrd="0" parTransId="{212C6ADB-82C9-4302-896B-F1468797A55C}" sibTransId="{00625383-BAF0-4FDD-933E-56CA6010D97A}"/>
    <dgm:cxn modelId="{16C4CF53-0343-4446-88EF-95341BC74A10}" type="presOf" srcId="{6B3C582F-2239-4BCF-807C-A231F450BD81}" destId="{081FE2AB-CDB9-4135-96A9-4ACE888C9AAB}" srcOrd="0" destOrd="0" presId="urn:microsoft.com/office/officeart/2005/8/layout/vList3"/>
    <dgm:cxn modelId="{6BB62022-DA73-4966-BCED-1A225EFC1849}" type="presOf" srcId="{72D5B69F-26EC-426B-8521-CE9E7D984C0D}" destId="{BF44266A-7C1D-4627-A3D2-8366D4575DDE}" srcOrd="0" destOrd="0" presId="urn:microsoft.com/office/officeart/2005/8/layout/vList3"/>
    <dgm:cxn modelId="{794E3D12-8A67-4684-A517-A785FB9271C6}" type="presParOf" srcId="{081FE2AB-CDB9-4135-96A9-4ACE888C9AAB}" destId="{52A8CB23-4D64-4408-B25C-27289A2B4D4E}" srcOrd="0" destOrd="0" presId="urn:microsoft.com/office/officeart/2005/8/layout/vList3"/>
    <dgm:cxn modelId="{45721BD3-DF00-41AC-8599-9A27B0E55032}" type="presParOf" srcId="{52A8CB23-4D64-4408-B25C-27289A2B4D4E}" destId="{8E0CE585-D0FC-43F8-94FE-737D4AF7A5CA}" srcOrd="0" destOrd="0" presId="urn:microsoft.com/office/officeart/2005/8/layout/vList3"/>
    <dgm:cxn modelId="{87583E7F-F919-48A3-A48D-14930F80675A}" type="presParOf" srcId="{52A8CB23-4D64-4408-B25C-27289A2B4D4E}" destId="{BF44266A-7C1D-4627-A3D2-8366D4575D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3C582F-2239-4BCF-807C-A231F450BD8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2D5B69F-26EC-426B-8521-CE9E7D984C0D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0625383-BAF0-4FDD-933E-56CA6010D97A}" type="sibTrans" cxnId="{4E7EF8E9-952F-4F60-A019-4E08A2F196C4}">
      <dgm:prSet/>
      <dgm:spPr/>
      <dgm:t>
        <a:bodyPr/>
        <a:lstStyle/>
        <a:p>
          <a:endParaRPr lang="en-US"/>
        </a:p>
      </dgm:t>
    </dgm:pt>
    <dgm:pt modelId="{212C6ADB-82C9-4302-896B-F1468797A55C}" type="parTrans" cxnId="{4E7EF8E9-952F-4F60-A019-4E08A2F196C4}">
      <dgm:prSet/>
      <dgm:spPr/>
      <dgm:t>
        <a:bodyPr/>
        <a:lstStyle/>
        <a:p>
          <a:endParaRPr lang="en-US"/>
        </a:p>
      </dgm:t>
    </dgm:pt>
    <dgm:pt modelId="{081FE2AB-CDB9-4135-96A9-4ACE888C9AAB}" type="pres">
      <dgm:prSet presAssocID="{6B3C582F-2239-4BCF-807C-A231F450BD81}" presName="linearFlow" presStyleCnt="0">
        <dgm:presLayoutVars>
          <dgm:dir/>
          <dgm:resizeHandles val="exact"/>
        </dgm:presLayoutVars>
      </dgm:prSet>
      <dgm:spPr/>
    </dgm:pt>
    <dgm:pt modelId="{52A8CB23-4D64-4408-B25C-27289A2B4D4E}" type="pres">
      <dgm:prSet presAssocID="{72D5B69F-26EC-426B-8521-CE9E7D984C0D}" presName="composite" presStyleCnt="0"/>
      <dgm:spPr/>
    </dgm:pt>
    <dgm:pt modelId="{8E0CE585-D0FC-43F8-94FE-737D4AF7A5CA}" type="pres">
      <dgm:prSet presAssocID="{72D5B69F-26EC-426B-8521-CE9E7D984C0D}" presName="imgShp" presStyleLbl="fgImgPlace1" presStyleIdx="0" presStyleCnt="1" custScaleX="97459" custScaleY="96875" custLinFactNeighborX="-5820" custLinFactNeighborY="8438"/>
      <dgm:spPr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reflection endPos="0" dir="5400000" sy="-100000" algn="bl" rotWithShape="0"/>
        </a:effectLst>
      </dgm:spPr>
    </dgm:pt>
    <dgm:pt modelId="{BF44266A-7C1D-4627-A3D2-8366D4575DDE}" type="pres">
      <dgm:prSet presAssocID="{72D5B69F-26EC-426B-8521-CE9E7D984C0D}" presName="txShp" presStyleLbl="node1" presStyleIdx="0" presStyleCnt="1" custScaleX="115529" custScaleY="70216" custLinFactNeighborX="5835" custLinFactNeighborY="-2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7EF8E9-952F-4F60-A019-4E08A2F196C4}" srcId="{6B3C582F-2239-4BCF-807C-A231F450BD81}" destId="{72D5B69F-26EC-426B-8521-CE9E7D984C0D}" srcOrd="0" destOrd="0" parTransId="{212C6ADB-82C9-4302-896B-F1468797A55C}" sibTransId="{00625383-BAF0-4FDD-933E-56CA6010D97A}"/>
    <dgm:cxn modelId="{16C4CF53-0343-4446-88EF-95341BC74A10}" type="presOf" srcId="{6B3C582F-2239-4BCF-807C-A231F450BD81}" destId="{081FE2AB-CDB9-4135-96A9-4ACE888C9AAB}" srcOrd="0" destOrd="0" presId="urn:microsoft.com/office/officeart/2005/8/layout/vList3"/>
    <dgm:cxn modelId="{6BB62022-DA73-4966-BCED-1A225EFC1849}" type="presOf" srcId="{72D5B69F-26EC-426B-8521-CE9E7D984C0D}" destId="{BF44266A-7C1D-4627-A3D2-8366D4575DDE}" srcOrd="0" destOrd="0" presId="urn:microsoft.com/office/officeart/2005/8/layout/vList3"/>
    <dgm:cxn modelId="{794E3D12-8A67-4684-A517-A785FB9271C6}" type="presParOf" srcId="{081FE2AB-CDB9-4135-96A9-4ACE888C9AAB}" destId="{52A8CB23-4D64-4408-B25C-27289A2B4D4E}" srcOrd="0" destOrd="0" presId="urn:microsoft.com/office/officeart/2005/8/layout/vList3"/>
    <dgm:cxn modelId="{45721BD3-DF00-41AC-8599-9A27B0E55032}" type="presParOf" srcId="{52A8CB23-4D64-4408-B25C-27289A2B4D4E}" destId="{8E0CE585-D0FC-43F8-94FE-737D4AF7A5CA}" srcOrd="0" destOrd="0" presId="urn:microsoft.com/office/officeart/2005/8/layout/vList3"/>
    <dgm:cxn modelId="{87583E7F-F919-48A3-A48D-14930F80675A}" type="presParOf" srcId="{52A8CB23-4D64-4408-B25C-27289A2B4D4E}" destId="{BF44266A-7C1D-4627-A3D2-8366D4575D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B3C582F-2239-4BCF-807C-A231F450BD8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mc:AlternateContent xmlns:mc="http://schemas.openxmlformats.org/markup-compatibility/2006" xmlns:a14="http://schemas.microsoft.com/office/drawing/2010/main">
      <mc:Choice Requires="a14">
        <dgm:pt modelId="{72D5B69F-26EC-426B-8521-CE9E7D984C0D}">
          <dgm:prSet phldrT="[Text]" custT="1"/>
          <dgm:spPr>
            <a:solidFill>
              <a:schemeClr val="accent3">
                <a:lumMod val="60000"/>
                <a:lumOff val="40000"/>
              </a:schemeClr>
            </a:solidFill>
          </dgm:spPr>
          <dgm:t>
            <a:bodyPr/>
            <a:lstStyle/>
            <a:p>
              <a:pPr algn="l"/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R,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m:ctrlPr>
                    </m:sSupPr>
                    <m:e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</m:e>
                    <m:sup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sup>
                  </m:sSup>
                </m:oMath>
              </a14:m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là: </a:t>
              </a:r>
              <a:r>
                <a:rPr lang="en-US" sz="30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= </a:t>
              </a:r>
              <a14:m>
                <m:oMath xmlns:m="http://schemas.openxmlformats.org/officeDocument/2006/math">
                  <m:f>
                    <m:fPr>
                      <m:ctrlPr>
                        <a:rPr lang="en-US" sz="3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fPr>
                    <m:num>
                      <m:r>
                        <a:rPr lang="el-GR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num>
                    <m:den>
                      <m:r>
                        <a:rPr lang="en-US" sz="3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360</m:t>
                      </m:r>
                    </m:den>
                  </m:f>
                </m:oMath>
              </a14:m>
              <a:r>
                <a:rPr lang="en-US" sz="30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dgm:t>
        </dgm:pt>
      </mc:Choice>
      <mc:Fallback xmlns="">
        <dgm:pt modelId="{72D5B69F-26EC-426B-8521-CE9E7D984C0D}">
          <dgm:prSet phldrT="[Text]" custT="1"/>
          <dgm:spPr>
            <a:solidFill>
              <a:schemeClr val="accent3">
                <a:lumMod val="60000"/>
                <a:lumOff val="40000"/>
              </a:schemeClr>
            </a:solidFill>
          </dgm:spPr>
          <dgm:t>
            <a:bodyPr/>
            <a:lstStyle/>
            <a:p>
              <a:pPr algn="l"/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R,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smtClean="0">
                  <a:solidFill>
                    <a:schemeClr val="tx1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𝑛^</a:t>
              </a:r>
              <a:r>
                <a:rPr lang="en-US" sz="3000" i="0">
                  <a:solidFill>
                    <a:schemeClr val="tx1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</a:t>
              </a:r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0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= </a:t>
              </a:r>
              <a:r>
                <a:rPr lang="en-US" sz="3000" i="0" dirty="0" smtClean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rPr>
                <a:t>(</a:t>
              </a:r>
              <a:r>
                <a:rPr lang="el-GR" sz="3000" i="0">
                  <a:solidFill>
                    <a:schemeClr val="tx1"/>
                  </a:solidFill>
                  <a:latin typeface="Cambria Math" panose="02040503050406030204" pitchFamily="18" charset="0"/>
                </a:rPr>
                <a:t>𝜋</a:t>
              </a:r>
              <a:r>
                <a:rPr lang="en-US" sz="3000" i="0">
                  <a:solidFill>
                    <a:schemeClr val="tx1"/>
                  </a:solidFill>
                  <a:latin typeface="Cambria Math" panose="02040503050406030204" pitchFamily="18" charset="0"/>
                </a:rPr>
                <a:t>𝑅^2</a:t>
              </a:r>
              <a:r>
                <a:rPr lang="en-US" sz="3000" b="0" i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 𝑛</a:t>
              </a:r>
              <a:r>
                <a:rPr lang="en-US" sz="3000" b="0" i="0" dirty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)/</a:t>
              </a:r>
              <a:r>
                <a:rPr lang="en-US" sz="3000" i="0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rPr>
                <a:t>360</a:t>
              </a:r>
              <a:r>
                <a:rPr lang="en-US" sz="30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dgm:t>
        </dgm:pt>
      </mc:Fallback>
    </mc:AlternateContent>
    <dgm:pt modelId="{00625383-BAF0-4FDD-933E-56CA6010D97A}" type="sibTrans" cxnId="{4E7EF8E9-952F-4F60-A019-4E08A2F196C4}">
      <dgm:prSet/>
      <dgm:spPr/>
      <dgm:t>
        <a:bodyPr/>
        <a:lstStyle/>
        <a:p>
          <a:endParaRPr lang="en-US"/>
        </a:p>
      </dgm:t>
    </dgm:pt>
    <dgm:pt modelId="{212C6ADB-82C9-4302-896B-F1468797A55C}" type="parTrans" cxnId="{4E7EF8E9-952F-4F60-A019-4E08A2F196C4}">
      <dgm:prSet/>
      <dgm:spPr/>
      <dgm:t>
        <a:bodyPr/>
        <a:lstStyle/>
        <a:p>
          <a:endParaRPr lang="en-US"/>
        </a:p>
      </dgm:t>
    </dgm:pt>
    <dgm:pt modelId="{081FE2AB-CDB9-4135-96A9-4ACE888C9AAB}" type="pres">
      <dgm:prSet presAssocID="{6B3C582F-2239-4BCF-807C-A231F450BD81}" presName="linearFlow" presStyleCnt="0">
        <dgm:presLayoutVars>
          <dgm:dir/>
          <dgm:resizeHandles val="exact"/>
        </dgm:presLayoutVars>
      </dgm:prSet>
      <dgm:spPr/>
    </dgm:pt>
    <dgm:pt modelId="{52A8CB23-4D64-4408-B25C-27289A2B4D4E}" type="pres">
      <dgm:prSet presAssocID="{72D5B69F-26EC-426B-8521-CE9E7D984C0D}" presName="composite" presStyleCnt="0"/>
      <dgm:spPr/>
    </dgm:pt>
    <dgm:pt modelId="{8E0CE585-D0FC-43F8-94FE-737D4AF7A5CA}" type="pres">
      <dgm:prSet presAssocID="{72D5B69F-26EC-426B-8521-CE9E7D984C0D}" presName="imgShp" presStyleLbl="fgImgPlace1" presStyleIdx="0" presStyleCnt="1" custScaleX="106993" custScaleY="98334" custLinFactNeighborX="-5820" custLinFactNeighborY="4167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500"/>
                    </a14:imgEffect>
                    <a14:imgEffect>
                      <a14:saturation sat="220000"/>
                    </a14:imgEffect>
                    <a14:imgEffect>
                      <a14:brightnessContrast contrast="43000"/>
                    </a14:imgEffect>
                  </a14:imgLayer>
                </a14:imgProps>
              </a:ext>
            </a:extLst>
          </a:blip>
          <a:srcRect/>
          <a:stretch>
            <a:fillRect l="931" t="1695" r="931" b="1695"/>
          </a:stretch>
        </a:blipFill>
        <a:effectLst>
          <a:reflection endPos="0" dir="5400000" sy="-100000" algn="bl" rotWithShape="0"/>
        </a:effectLst>
      </dgm:spPr>
    </dgm:pt>
    <dgm:pt modelId="{BF44266A-7C1D-4627-A3D2-8366D4575DDE}" type="pres">
      <dgm:prSet presAssocID="{72D5B69F-26EC-426B-8521-CE9E7D984C0D}" presName="txShp" presStyleLbl="node1" presStyleIdx="0" presStyleCnt="1" custScaleX="115529" custScaleY="70216" custLinFactNeighborX="5835" custLinFactNeighborY="-2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7EF8E9-952F-4F60-A019-4E08A2F196C4}" srcId="{6B3C582F-2239-4BCF-807C-A231F450BD81}" destId="{72D5B69F-26EC-426B-8521-CE9E7D984C0D}" srcOrd="0" destOrd="0" parTransId="{212C6ADB-82C9-4302-896B-F1468797A55C}" sibTransId="{00625383-BAF0-4FDD-933E-56CA6010D97A}"/>
    <dgm:cxn modelId="{16C4CF53-0343-4446-88EF-95341BC74A10}" type="presOf" srcId="{6B3C582F-2239-4BCF-807C-A231F450BD81}" destId="{081FE2AB-CDB9-4135-96A9-4ACE888C9AAB}" srcOrd="0" destOrd="0" presId="urn:microsoft.com/office/officeart/2005/8/layout/vList3"/>
    <dgm:cxn modelId="{6BB62022-DA73-4966-BCED-1A225EFC1849}" type="presOf" srcId="{72D5B69F-26EC-426B-8521-CE9E7D984C0D}" destId="{BF44266A-7C1D-4627-A3D2-8366D4575DDE}" srcOrd="0" destOrd="0" presId="urn:microsoft.com/office/officeart/2005/8/layout/vList3"/>
    <dgm:cxn modelId="{794E3D12-8A67-4684-A517-A785FB9271C6}" type="presParOf" srcId="{081FE2AB-CDB9-4135-96A9-4ACE888C9AAB}" destId="{52A8CB23-4D64-4408-B25C-27289A2B4D4E}" srcOrd="0" destOrd="0" presId="urn:microsoft.com/office/officeart/2005/8/layout/vList3"/>
    <dgm:cxn modelId="{45721BD3-DF00-41AC-8599-9A27B0E55032}" type="presParOf" srcId="{52A8CB23-4D64-4408-B25C-27289A2B4D4E}" destId="{8E0CE585-D0FC-43F8-94FE-737D4AF7A5CA}" srcOrd="0" destOrd="0" presId="urn:microsoft.com/office/officeart/2005/8/layout/vList3"/>
    <dgm:cxn modelId="{87583E7F-F919-48A3-A48D-14930F80675A}" type="presParOf" srcId="{52A8CB23-4D64-4408-B25C-27289A2B4D4E}" destId="{BF44266A-7C1D-4627-A3D2-8366D4575D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B3C582F-2239-4BCF-807C-A231F450BD8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2D5B69F-26EC-426B-8521-CE9E7D984C0D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0625383-BAF0-4FDD-933E-56CA6010D97A}" type="sibTrans" cxnId="{4E7EF8E9-952F-4F60-A019-4E08A2F196C4}">
      <dgm:prSet/>
      <dgm:spPr/>
      <dgm:t>
        <a:bodyPr/>
        <a:lstStyle/>
        <a:p>
          <a:endParaRPr lang="en-US"/>
        </a:p>
      </dgm:t>
    </dgm:pt>
    <dgm:pt modelId="{212C6ADB-82C9-4302-896B-F1468797A55C}" type="parTrans" cxnId="{4E7EF8E9-952F-4F60-A019-4E08A2F196C4}">
      <dgm:prSet/>
      <dgm:spPr/>
      <dgm:t>
        <a:bodyPr/>
        <a:lstStyle/>
        <a:p>
          <a:endParaRPr lang="en-US"/>
        </a:p>
      </dgm:t>
    </dgm:pt>
    <dgm:pt modelId="{081FE2AB-CDB9-4135-96A9-4ACE888C9AAB}" type="pres">
      <dgm:prSet presAssocID="{6B3C582F-2239-4BCF-807C-A231F450BD81}" presName="linearFlow" presStyleCnt="0">
        <dgm:presLayoutVars>
          <dgm:dir/>
          <dgm:resizeHandles val="exact"/>
        </dgm:presLayoutVars>
      </dgm:prSet>
      <dgm:spPr/>
    </dgm:pt>
    <dgm:pt modelId="{52A8CB23-4D64-4408-B25C-27289A2B4D4E}" type="pres">
      <dgm:prSet presAssocID="{72D5B69F-26EC-426B-8521-CE9E7D984C0D}" presName="composite" presStyleCnt="0"/>
      <dgm:spPr/>
    </dgm:pt>
    <dgm:pt modelId="{8E0CE585-D0FC-43F8-94FE-737D4AF7A5CA}" type="pres">
      <dgm:prSet presAssocID="{72D5B69F-26EC-426B-8521-CE9E7D984C0D}" presName="imgShp" presStyleLbl="fgImgPlace1" presStyleIdx="0" presStyleCnt="1" custScaleX="106993" custScaleY="98334" custLinFactNeighborX="-5820" custLinFactNeighborY="4167"/>
      <dgm:spPr>
        <a:blipFill dpi="0"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20000"/>
                    </a14:imgEffect>
                    <a14:imgEffect>
                      <a14:brightnessContrast contrast="43000"/>
                    </a14:imgEffect>
                  </a14:imgLayer>
                </a14:imgProps>
              </a:ext>
            </a:extLst>
          </a:blip>
          <a:srcRect/>
          <a:stretch>
            <a:fillRect l="931" t="1695" r="931" b="1695"/>
          </a:stretch>
        </a:blipFill>
        <a:effectLst>
          <a:reflection endPos="0" dir="5400000" sy="-100000" algn="bl" rotWithShape="0"/>
        </a:effectLst>
      </dgm:spPr>
    </dgm:pt>
    <dgm:pt modelId="{BF44266A-7C1D-4627-A3D2-8366D4575DDE}" type="pres">
      <dgm:prSet presAssocID="{72D5B69F-26EC-426B-8521-CE9E7D984C0D}" presName="txShp" presStyleLbl="node1" presStyleIdx="0" presStyleCnt="1" custScaleX="115529" custScaleY="70216" custLinFactNeighborX="5835" custLinFactNeighborY="-2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7EF8E9-952F-4F60-A019-4E08A2F196C4}" srcId="{6B3C582F-2239-4BCF-807C-A231F450BD81}" destId="{72D5B69F-26EC-426B-8521-CE9E7D984C0D}" srcOrd="0" destOrd="0" parTransId="{212C6ADB-82C9-4302-896B-F1468797A55C}" sibTransId="{00625383-BAF0-4FDD-933E-56CA6010D97A}"/>
    <dgm:cxn modelId="{16C4CF53-0343-4446-88EF-95341BC74A10}" type="presOf" srcId="{6B3C582F-2239-4BCF-807C-A231F450BD81}" destId="{081FE2AB-CDB9-4135-96A9-4ACE888C9AAB}" srcOrd="0" destOrd="0" presId="urn:microsoft.com/office/officeart/2005/8/layout/vList3"/>
    <dgm:cxn modelId="{6BB62022-DA73-4966-BCED-1A225EFC1849}" type="presOf" srcId="{72D5B69F-26EC-426B-8521-CE9E7D984C0D}" destId="{BF44266A-7C1D-4627-A3D2-8366D4575DDE}" srcOrd="0" destOrd="0" presId="urn:microsoft.com/office/officeart/2005/8/layout/vList3"/>
    <dgm:cxn modelId="{794E3D12-8A67-4684-A517-A785FB9271C6}" type="presParOf" srcId="{081FE2AB-CDB9-4135-96A9-4ACE888C9AAB}" destId="{52A8CB23-4D64-4408-B25C-27289A2B4D4E}" srcOrd="0" destOrd="0" presId="urn:microsoft.com/office/officeart/2005/8/layout/vList3"/>
    <dgm:cxn modelId="{45721BD3-DF00-41AC-8599-9A27B0E55032}" type="presParOf" srcId="{52A8CB23-4D64-4408-B25C-27289A2B4D4E}" destId="{8E0CE585-D0FC-43F8-94FE-737D4AF7A5CA}" srcOrd="0" destOrd="0" presId="urn:microsoft.com/office/officeart/2005/8/layout/vList3"/>
    <dgm:cxn modelId="{87583E7F-F919-48A3-A48D-14930F80675A}" type="presParOf" srcId="{52A8CB23-4D64-4408-B25C-27289A2B4D4E}" destId="{BF44266A-7C1D-4627-A3D2-8366D4575D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4E4F3-F15A-4DB5-9E72-DA268DC038EE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C86232-A59E-45BC-AD53-B8159E2399BE}">
      <dsp:nvSpPr>
        <dsp:cNvPr id="0" name=""/>
        <dsp:cNvSpPr/>
      </dsp:nvSpPr>
      <dsp:spPr>
        <a:xfrm>
          <a:off x="752110" y="541866"/>
          <a:ext cx="7360690" cy="1083733"/>
        </a:xfrm>
        <a:prstGeom prst="rect">
          <a:avLst/>
        </a:prstGeom>
        <a:solidFill>
          <a:srgbClr val="C27D55"/>
        </a:solidFill>
        <a:ln w="12700" cap="flat" cmpd="sng" algn="ctr">
          <a:solidFill>
            <a:srgbClr val="C27D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sz="3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3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endParaRPr lang="en-US" sz="3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541866"/>
        <a:ext cx="7360690" cy="1083733"/>
      </dsp:txXfrm>
    </dsp:sp>
    <dsp:sp modelId="{ABBE3BE7-BDAF-4AA2-B217-5C13BC3A3C00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03F8A-2172-48C7-90D4-FAC4FE06C725}">
      <dsp:nvSpPr>
        <dsp:cNvPr id="0" name=""/>
        <dsp:cNvSpPr/>
      </dsp:nvSpPr>
      <dsp:spPr>
        <a:xfrm>
          <a:off x="1146048" y="2167466"/>
          <a:ext cx="6966753" cy="1083733"/>
        </a:xfrm>
        <a:prstGeom prst="rect">
          <a:avLst/>
        </a:prstGeom>
        <a:solidFill>
          <a:srgbClr val="FBC41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3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quạt</a:t>
          </a:r>
          <a:r>
            <a:rPr lang="en-US" sz="3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endParaRPr lang="en-US" sz="3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6048" y="2167466"/>
        <a:ext cx="6966753" cy="1083733"/>
      </dsp:txXfrm>
    </dsp:sp>
    <dsp:sp modelId="{0156BADF-4E66-4DE0-92D2-7A6C527A51A8}">
      <dsp:nvSpPr>
        <dsp:cNvPr id="0" name=""/>
        <dsp:cNvSpPr/>
      </dsp:nvSpPr>
      <dsp:spPr>
        <a:xfrm>
          <a:off x="458148" y="2032000"/>
          <a:ext cx="1375799" cy="135466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7E0A8-B6CE-41AE-938A-08C22BC33B3D}">
      <dsp:nvSpPr>
        <dsp:cNvPr id="0" name=""/>
        <dsp:cNvSpPr/>
      </dsp:nvSpPr>
      <dsp:spPr>
        <a:xfrm>
          <a:off x="752110" y="3793066"/>
          <a:ext cx="7360690" cy="1083733"/>
        </a:xfrm>
        <a:prstGeom prst="rect">
          <a:avLst/>
        </a:prstGeom>
        <a:solidFill>
          <a:srgbClr val="A6CE39"/>
        </a:solidFill>
        <a:ln w="12700" cap="flat" cmpd="sng" algn="ctr">
          <a:solidFill>
            <a:srgbClr val="A6D13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3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vành</a:t>
          </a:r>
          <a:r>
            <a:rPr lang="en-US" sz="3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khuyên</a:t>
          </a:r>
          <a:endParaRPr lang="en-US" sz="3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3793066"/>
        <a:ext cx="7360690" cy="1083733"/>
      </dsp:txXfrm>
    </dsp:sp>
    <dsp:sp modelId="{A6D85182-ADAD-4C07-86E8-FB847B60342F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12854-FC4E-4BF6-AA5A-3EEE8BFECFF6}">
      <dsp:nvSpPr>
        <dsp:cNvPr id="0" name=""/>
        <dsp:cNvSpPr/>
      </dsp:nvSpPr>
      <dsp:spPr>
        <a:xfrm rot="10800000">
          <a:off x="1119027" y="85644"/>
          <a:ext cx="7813145" cy="1352977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084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 vi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 =</a:t>
          </a:r>
          <a14:m xmlns:a14="http://schemas.microsoft.com/office/drawing/2010/main">
            <m:oMath xmlns:m="http://schemas.openxmlformats.org/officeDocument/2006/math">
              <m:r>
                <a:rPr lang="en-US" sz="2800" b="0" i="0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 </m:t>
              </m:r>
              <m:r>
                <a:rPr lang="el-GR" sz="2800" i="1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𝜋</m:t>
              </m:r>
            </m:oMath>
          </a14:m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457271" y="85644"/>
        <a:ext cx="7474901" cy="1352977"/>
      </dsp:txXfrm>
    </dsp:sp>
    <dsp:sp modelId="{C6B49DE5-433C-4E03-B1C7-E6987DA1421A}">
      <dsp:nvSpPr>
        <dsp:cNvPr id="0" name=""/>
        <dsp:cNvSpPr/>
      </dsp:nvSpPr>
      <dsp:spPr>
        <a:xfrm>
          <a:off x="784023" y="578"/>
          <a:ext cx="1555843" cy="1555843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36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2982" t="2982" r="2982" b="2982"/>
          </a:stretch>
        </a:blip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4266A-7C1D-4627-A3D2-8366D4575DDE}">
      <dsp:nvSpPr>
        <dsp:cNvPr id="0" name=""/>
        <dsp:cNvSpPr/>
      </dsp:nvSpPr>
      <dsp:spPr>
        <a:xfrm rot="10800000">
          <a:off x="993981" y="2193042"/>
          <a:ext cx="8002962" cy="1237658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084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 vi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 =</a:t>
          </a:r>
          <a14:m xmlns:a14="http://schemas.microsoft.com/office/drawing/2010/main">
            <m:oMath xmlns:m="http://schemas.openxmlformats.org/officeDocument/2006/math">
              <m:r>
                <a:rPr lang="en-US" sz="2800" b="0" i="1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2</m:t>
              </m:r>
              <m:r>
                <a:rPr lang="el-GR" sz="2800" i="1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𝜋</m:t>
              </m:r>
              <m:r>
                <a:rPr lang="en-US" sz="2800" b="0" i="1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𝑅</m:t>
              </m:r>
            </m:oMath>
          </a14:m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303395" y="2193042"/>
        <a:ext cx="7693548" cy="1237658"/>
      </dsp:txXfrm>
    </dsp:sp>
    <dsp:sp modelId="{8E0CE585-D0FC-43F8-94FE-737D4AF7A5CA}">
      <dsp:nvSpPr>
        <dsp:cNvPr id="0" name=""/>
        <dsp:cNvSpPr/>
      </dsp:nvSpPr>
      <dsp:spPr>
        <a:xfrm>
          <a:off x="784023" y="1999129"/>
          <a:ext cx="1555843" cy="1555843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412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4266A-7C1D-4627-A3D2-8366D4575DDE}">
      <dsp:nvSpPr>
        <dsp:cNvPr id="0" name=""/>
        <dsp:cNvSpPr/>
      </dsp:nvSpPr>
      <dsp:spPr>
        <a:xfrm rot="10800000">
          <a:off x="1221815" y="544689"/>
          <a:ext cx="9471820" cy="2568219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0" tIns="114300" rIns="21336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R,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63870" y="544689"/>
        <a:ext cx="8829765" cy="2568219"/>
      </dsp:txXfrm>
    </dsp:sp>
    <dsp:sp modelId="{8E0CE585-D0FC-43F8-94FE-737D4AF7A5CA}">
      <dsp:nvSpPr>
        <dsp:cNvPr id="0" name=""/>
        <dsp:cNvSpPr/>
      </dsp:nvSpPr>
      <dsp:spPr>
        <a:xfrm>
          <a:off x="351453" y="365759"/>
          <a:ext cx="3032478" cy="2926079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8724"/>
                    </a14:imgEffect>
                    <a14:imgEffect>
                      <a14:saturation sat="311000"/>
                    </a14:imgEffect>
                  </a14:imgLayer>
                </a14:imgProps>
              </a:ext>
            </a:extLst>
          </a:blip>
          <a:srcRect/>
          <a:stretch>
            <a:fillRect l="4769" t="6250" r="4769" b="625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endPos="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4266A-7C1D-4627-A3D2-8366D4575DDE}">
      <dsp:nvSpPr>
        <dsp:cNvPr id="0" name=""/>
        <dsp:cNvSpPr/>
      </dsp:nvSpPr>
      <dsp:spPr>
        <a:xfrm rot="10800000">
          <a:off x="1221815" y="544689"/>
          <a:ext cx="9471820" cy="2568219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0" tIns="114300" rIns="21336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quạt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(hay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gọi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quạt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bởi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mút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63870" y="544689"/>
        <a:ext cx="8829765" cy="2568219"/>
      </dsp:txXfrm>
    </dsp:sp>
    <dsp:sp modelId="{8E0CE585-D0FC-43F8-94FE-737D4AF7A5CA}">
      <dsp:nvSpPr>
        <dsp:cNvPr id="0" name=""/>
        <dsp:cNvSpPr/>
      </dsp:nvSpPr>
      <dsp:spPr>
        <a:xfrm>
          <a:off x="214695" y="240377"/>
          <a:ext cx="3032478" cy="292607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endPos="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4266A-7C1D-4627-A3D2-8366D4575DDE}">
      <dsp:nvSpPr>
        <dsp:cNvPr id="0" name=""/>
        <dsp:cNvSpPr/>
      </dsp:nvSpPr>
      <dsp:spPr>
        <a:xfrm rot="10800000">
          <a:off x="2313245" y="453249"/>
          <a:ext cx="8479031" cy="2568219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0" tIns="114300" rIns="21336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quạt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R,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3000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m:ctrlPr>
                </m:sSupPr>
                <m:e>
                  <m:r>
                    <a:rPr lang="en-US" sz="3000" b="0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m:t>𝑛</m:t>
                  </m:r>
                </m:e>
                <m:sup>
                  <m:r>
                    <a:rPr lang="en-US" sz="30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m:t>0</m:t>
                  </m:r>
                </m:sup>
              </m:sSup>
            </m:oMath>
          </a14:m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i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i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955300" y="453249"/>
        <a:ext cx="7836976" cy="2568219"/>
      </dsp:txXfrm>
    </dsp:sp>
    <dsp:sp modelId="{8E0CE585-D0FC-43F8-94FE-737D4AF7A5CA}">
      <dsp:nvSpPr>
        <dsp:cNvPr id="0" name=""/>
        <dsp:cNvSpPr/>
      </dsp:nvSpPr>
      <dsp:spPr>
        <a:xfrm>
          <a:off x="459655" y="114299"/>
          <a:ext cx="3564659" cy="35432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endPos="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4266A-7C1D-4627-A3D2-8366D4575DDE}">
      <dsp:nvSpPr>
        <dsp:cNvPr id="0" name=""/>
        <dsp:cNvSpPr/>
      </dsp:nvSpPr>
      <dsp:spPr>
        <a:xfrm rot="10800000">
          <a:off x="2400424" y="453249"/>
          <a:ext cx="8479031" cy="2568219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0" tIns="114300" rIns="21336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Diện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quạt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R,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3000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m:ctrlPr>
                </m:sSupPr>
                <m:e>
                  <m:r>
                    <a:rPr lang="en-US" sz="3000" b="0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m:t>𝑛</m:t>
                  </m:r>
                </m:e>
                <m:sup>
                  <m:r>
                    <a:rPr lang="en-US" sz="30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m:t>0</m:t>
                  </m:r>
                </m:sup>
              </m:sSup>
            </m:oMath>
          </a14:m>
          <a:r>
            <a: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là: </a:t>
          </a:r>
          <a:r>
            <a:rPr lang="en-US" sz="30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 =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3000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</m:ctrlPr>
                </m:fPr>
                <m:num>
                  <m:r>
                    <a:rPr lang="el-GR" sz="3000" i="1" kern="120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𝜋</m:t>
                  </m:r>
                  <m:sSup>
                    <m:sSupPr>
                      <m:ctrlPr>
                        <a:rPr lang="en-US" sz="30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sz="30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e>
                    <m:sup>
                      <m:r>
                        <a:rPr lang="en-US" sz="30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lang="en-US" sz="3000" b="0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𝑛</m:t>
                  </m:r>
                </m:num>
                <m:den>
                  <m:r>
                    <a:rPr lang="en-US" sz="3000" i="1" kern="1200" dirty="0">
                      <a:solidFill>
                        <a:schemeClr val="tx1"/>
                      </a:solidFill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360</m:t>
                  </m:r>
                </m:den>
              </m:f>
            </m:oMath>
          </a14:m>
          <a:r>
            <a:rPr lang="en-US" sz="30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10800000">
        <a:off x="3042479" y="453249"/>
        <a:ext cx="7836976" cy="2568219"/>
      </dsp:txXfrm>
    </dsp:sp>
    <dsp:sp modelId="{8E0CE585-D0FC-43F8-94FE-737D4AF7A5CA}">
      <dsp:nvSpPr>
        <dsp:cNvPr id="0" name=""/>
        <dsp:cNvSpPr/>
      </dsp:nvSpPr>
      <dsp:spPr>
        <a:xfrm>
          <a:off x="372476" y="60935"/>
          <a:ext cx="3913374" cy="3596663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500"/>
                    </a14:imgEffect>
                    <a14:imgEffect>
                      <a14:saturation sat="220000"/>
                    </a14:imgEffect>
                    <a14:imgEffect>
                      <a14:brightnessContrast contrast="43000"/>
                    </a14:imgEffect>
                  </a14:imgLayer>
                </a14:imgProps>
              </a:ext>
            </a:extLst>
          </a:blip>
          <a:srcRect/>
          <a:stretch>
            <a:fillRect l="931" t="1695" r="931" b="169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endPos="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AAF61-2A76-410C-B7C6-7E4A90F8F9F2}">
      <dsp:nvSpPr>
        <dsp:cNvPr id="0" name=""/>
        <dsp:cNvSpPr/>
      </dsp:nvSpPr>
      <dsp:spPr>
        <a:xfrm>
          <a:off x="5068240" y="2029090"/>
          <a:ext cx="4035873" cy="4066387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sơ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duy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V.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9630" y="2979594"/>
        <a:ext cx="2413093" cy="2094129"/>
      </dsp:txXfrm>
    </dsp:sp>
    <dsp:sp modelId="{9CFD267C-2D47-42C5-8C3B-3FCF9AE9DD88}">
      <dsp:nvSpPr>
        <dsp:cNvPr id="0" name=""/>
        <dsp:cNvSpPr/>
      </dsp:nvSpPr>
      <dsp:spPr>
        <a:xfrm>
          <a:off x="1105527" y="1178120"/>
          <a:ext cx="3143769" cy="2957372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thuộc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7149" y="1927147"/>
        <a:ext cx="1600525" cy="1459318"/>
      </dsp:txXfrm>
    </dsp:sp>
    <dsp:sp modelId="{B125A22E-FAD2-4E32-A8ED-38D1B1CEA2CA}">
      <dsp:nvSpPr>
        <dsp:cNvPr id="0" name=""/>
        <dsp:cNvSpPr/>
      </dsp:nvSpPr>
      <dsp:spPr>
        <a:xfrm rot="20700000">
          <a:off x="3467564" y="-122815"/>
          <a:ext cx="3353546" cy="3311480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SGK.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20700000">
        <a:off x="4205590" y="600993"/>
        <a:ext cx="1877494" cy="1863861"/>
      </dsp:txXfrm>
    </dsp:sp>
    <dsp:sp modelId="{74E3225B-C0F6-4F44-9946-ACF7541142E4}">
      <dsp:nvSpPr>
        <dsp:cNvPr id="0" name=""/>
        <dsp:cNvSpPr/>
      </dsp:nvSpPr>
      <dsp:spPr>
        <a:xfrm>
          <a:off x="5621275" y="1548051"/>
          <a:ext cx="4011216" cy="3760814"/>
        </a:xfrm>
        <a:prstGeom prst="circularArrow">
          <a:avLst>
            <a:gd name="adj1" fmla="val 4687"/>
            <a:gd name="adj2" fmla="val 299029"/>
            <a:gd name="adj3" fmla="val 2546662"/>
            <a:gd name="adj4" fmla="val 15797079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0E917-5DB4-45F2-96A2-5903F9EBDD17}">
      <dsp:nvSpPr>
        <dsp:cNvPr id="0" name=""/>
        <dsp:cNvSpPr/>
      </dsp:nvSpPr>
      <dsp:spPr>
        <a:xfrm flipH="1">
          <a:off x="802848" y="980241"/>
          <a:ext cx="3790905" cy="3781740"/>
        </a:xfrm>
        <a:prstGeom prst="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8BA8E-5F53-44A7-8493-1D4696998982}">
      <dsp:nvSpPr>
        <dsp:cNvPr id="0" name=""/>
        <dsp:cNvSpPr/>
      </dsp:nvSpPr>
      <dsp:spPr>
        <a:xfrm flipH="1">
          <a:off x="3827178" y="-37052"/>
          <a:ext cx="3419330" cy="346552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emf"/><Relationship Id="rId4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41C17-2A77-42B0-A933-51E17C5237C9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EDE5-A0DD-4C39-89CE-912C7FCB5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1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幻灯片图像占位符 1">
            <a:extLst>
              <a:ext uri="{FF2B5EF4-FFF2-40B4-BE49-F238E27FC236}">
                <a16:creationId xmlns:a16="http://schemas.microsoft.com/office/drawing/2014/main" id="{599F7756-9804-4629-8B54-63EEFEB7A0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备注占位符 2">
            <a:extLst>
              <a:ext uri="{FF2B5EF4-FFF2-40B4-BE49-F238E27FC236}">
                <a16:creationId xmlns:a16="http://schemas.microsoft.com/office/drawing/2014/main" id="{6DD5826A-64C4-4A62-89AF-695CD72A17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108548" name="灯片编号占位符 3">
            <a:extLst>
              <a:ext uri="{FF2B5EF4-FFF2-40B4-BE49-F238E27FC236}">
                <a16:creationId xmlns:a16="http://schemas.microsoft.com/office/drawing/2014/main" id="{364C0CE3-477F-4674-A087-DDFC33669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2BB9BA-AF8B-4E6E-BBC7-F875D15D1E76}" type="slidenum">
              <a:rPr lang="zh-CN" altLang="en-US" smtClean="0">
                <a:latin typeface="字魂59号-创粗黑"/>
                <a:ea typeface="SimSun" panose="02010600030101010101" pitchFamily="2" charset="-122"/>
              </a:rPr>
              <a:pPr/>
              <a:t>1</a:t>
            </a:fld>
            <a:endParaRPr lang="zh-CN" altLang="en-US">
              <a:latin typeface="字魂59号-创粗黑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1521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0EDE5-A0DD-4C39-89CE-912C7FCB5F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711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0EDE5-A0DD-4C39-89CE-912C7FCB5F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210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0EDE5-A0DD-4C39-89CE-912C7FCB5F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509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0EDE5-A0DD-4C39-89CE-912C7FCB5F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99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0EDE5-A0DD-4C39-89CE-912C7FCB5F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296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0EDE5-A0DD-4C39-89CE-912C7FCB5F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96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0EDE5-A0DD-4C39-89CE-912C7FCB5F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887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幻灯片图像占位符 1">
            <a:extLst>
              <a:ext uri="{FF2B5EF4-FFF2-40B4-BE49-F238E27FC236}">
                <a16:creationId xmlns:a16="http://schemas.microsoft.com/office/drawing/2014/main" id="{599F7756-9804-4629-8B54-63EEFEB7A0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备注占位符 2">
            <a:extLst>
              <a:ext uri="{FF2B5EF4-FFF2-40B4-BE49-F238E27FC236}">
                <a16:creationId xmlns:a16="http://schemas.microsoft.com/office/drawing/2014/main" id="{6DD5826A-64C4-4A62-89AF-695CD72A17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108548" name="灯片编号占位符 3">
            <a:extLst>
              <a:ext uri="{FF2B5EF4-FFF2-40B4-BE49-F238E27FC236}">
                <a16:creationId xmlns:a16="http://schemas.microsoft.com/office/drawing/2014/main" id="{364C0CE3-477F-4674-A087-DDFC33669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2BB9BA-AF8B-4E6E-BBC7-F875D15D1E76}" type="slidenum">
              <a:rPr lang="zh-CN" altLang="en-US" smtClean="0">
                <a:latin typeface="字魂59号-创粗黑"/>
                <a:ea typeface="SimSun" panose="02010600030101010101" pitchFamily="2" charset="-122"/>
              </a:rPr>
              <a:pPr/>
              <a:t>3</a:t>
            </a:fld>
            <a:endParaRPr lang="zh-CN" altLang="en-US">
              <a:latin typeface="字魂59号-创粗黑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717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0EDE5-A0DD-4C39-89CE-912C7FCB5F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0EDE5-A0DD-4C39-89CE-912C7FCB5F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0EDE5-A0DD-4C39-89CE-912C7FCB5F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70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0EDE5-A0DD-4C39-89CE-912C7FCB5F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72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0EDE5-A0DD-4C39-89CE-912C7FCB5F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3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0EDE5-A0DD-4C39-89CE-912C7FCB5F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64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0EDE5-A0DD-4C39-89CE-912C7FCB5F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994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3DC8-C7CC-40B1-8B22-4117AC83FE3F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0F1E8-15CE-488D-B339-6DFC3FE9C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72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3DC8-C7CC-40B1-8B22-4117AC83FE3F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0F1E8-15CE-488D-B339-6DFC3FE9C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8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3DC8-C7CC-40B1-8B22-4117AC83FE3F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0F1E8-15CE-488D-B339-6DFC3FE9C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30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38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508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396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640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59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482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646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9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3DC8-C7CC-40B1-8B22-4117AC83FE3F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0F1E8-15CE-488D-B339-6DFC3FE9C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23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50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710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294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99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90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35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07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190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86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3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3DC8-C7CC-40B1-8B22-4117AC83FE3F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0F1E8-15CE-488D-B339-6DFC3FE9C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90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34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44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60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9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3DC8-C7CC-40B1-8B22-4117AC83FE3F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0F1E8-15CE-488D-B339-6DFC3FE9C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4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3DC8-C7CC-40B1-8B22-4117AC83FE3F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0F1E8-15CE-488D-B339-6DFC3FE9C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3DC8-C7CC-40B1-8B22-4117AC83FE3F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0F1E8-15CE-488D-B339-6DFC3FE9C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46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3DC8-C7CC-40B1-8B22-4117AC83FE3F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0F1E8-15CE-488D-B339-6DFC3FE9C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24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3DC8-C7CC-40B1-8B22-4117AC83FE3F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0F1E8-15CE-488D-B339-6DFC3FE9C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37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3DC8-C7CC-40B1-8B22-4117AC83FE3F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0F1E8-15CE-488D-B339-6DFC3FE9C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8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2">
                <a:lumMod val="20000"/>
                <a:lumOff val="80000"/>
              </a:schemeClr>
            </a:gs>
            <a:gs pos="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33DC8-C7CC-40B1-8B22-4117AC83FE3F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0F1E8-15CE-488D-B339-6DFC3FE9C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3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80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5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4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5" Type="http://schemas.openxmlformats.org/officeDocument/2006/relationships/image" Target="../media/image25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2.wmf"/><Relationship Id="rId1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3.xml"/><Relationship Id="rId12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diagramQuickStyle" Target="../diagrams/quickStyle3.xml"/><Relationship Id="rId11" Type="http://schemas.openxmlformats.org/officeDocument/2006/relationships/oleObject" Target="../embeddings/oleObject11.bin"/><Relationship Id="rId5" Type="http://schemas.openxmlformats.org/officeDocument/2006/relationships/diagramLayout" Target="../diagrams/layout3.xml"/><Relationship Id="rId10" Type="http://schemas.openxmlformats.org/officeDocument/2006/relationships/image" Target="../media/image26.wmf"/><Relationship Id="rId4" Type="http://schemas.openxmlformats.org/officeDocument/2006/relationships/diagramData" Target="../diagrams/data4.xml"/><Relationship Id="rId9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diagramData" Target="../diagrams/data5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45.pn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microsoft.com/office/2007/relationships/hdphoto" Target="../media/hdphoto11.wdp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oleObject" Target="../embeddings/oleObject19.bin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Relationship Id="rId14" Type="http://schemas.openxmlformats.org/officeDocument/2006/relationships/image" Target="../media/image4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0.png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55.wmf"/><Relationship Id="rId4" Type="http://schemas.openxmlformats.org/officeDocument/2006/relationships/image" Target="../media/image52.emf"/><Relationship Id="rId9" Type="http://schemas.openxmlformats.org/officeDocument/2006/relationships/oleObject" Target="../embeddings/oleObject2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microsoft.com/office/2007/relationships/hdphoto" Target="../media/hdphoto12.wdp"/><Relationship Id="rId5" Type="http://schemas.openxmlformats.org/officeDocument/2006/relationships/image" Target="../media/image59.png"/><Relationship Id="rId10" Type="http://schemas.openxmlformats.org/officeDocument/2006/relationships/image" Target="../media/image58.wmf"/><Relationship Id="rId4" Type="http://schemas.openxmlformats.org/officeDocument/2006/relationships/image" Target="../media/image56.png"/><Relationship Id="rId9" Type="http://schemas.openxmlformats.org/officeDocument/2006/relationships/oleObject" Target="../embeddings/oleObject25.bin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66.emf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6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7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2.emf"/><Relationship Id="rId4" Type="http://schemas.openxmlformats.org/officeDocument/2006/relationships/image" Target="../media/image71.w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gif"/><Relationship Id="rId3" Type="http://schemas.microsoft.com/office/2007/relationships/media" Target="../media/media4.mp3"/><Relationship Id="rId21" Type="http://schemas.openxmlformats.org/officeDocument/2006/relationships/image" Target="../media/image85.png"/><Relationship Id="rId34" Type="http://schemas.openxmlformats.org/officeDocument/2006/relationships/slide" Target="slide43.xml"/><Relationship Id="rId7" Type="http://schemas.openxmlformats.org/officeDocument/2006/relationships/audio" Target="../media/audio2.wav"/><Relationship Id="rId12" Type="http://schemas.openxmlformats.org/officeDocument/2006/relationships/image" Target="../media/image76.gif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33" Type="http://schemas.openxmlformats.org/officeDocument/2006/relationships/image" Target="../media/image5.png"/><Relationship Id="rId2" Type="http://schemas.openxmlformats.org/officeDocument/2006/relationships/audio" Target="../media/media3.wav"/><Relationship Id="rId16" Type="http://schemas.openxmlformats.org/officeDocument/2006/relationships/image" Target="../media/image80.gif"/><Relationship Id="rId20" Type="http://schemas.openxmlformats.org/officeDocument/2006/relationships/image" Target="../media/image84.png"/><Relationship Id="rId29" Type="http://schemas.openxmlformats.org/officeDocument/2006/relationships/slide" Target="slide38.xml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slide" Target="slide14.xml"/><Relationship Id="rId24" Type="http://schemas.openxmlformats.org/officeDocument/2006/relationships/image" Target="../media/image88.png"/><Relationship Id="rId32" Type="http://schemas.openxmlformats.org/officeDocument/2006/relationships/slide" Target="slide41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image" Target="../media/image91.gif"/><Relationship Id="rId10" Type="http://schemas.openxmlformats.org/officeDocument/2006/relationships/image" Target="../media/image75.png"/><Relationship Id="rId19" Type="http://schemas.openxmlformats.org/officeDocument/2006/relationships/image" Target="../media/image83.png"/><Relationship Id="rId31" Type="http://schemas.openxmlformats.org/officeDocument/2006/relationships/slide" Target="slide40.xml"/><Relationship Id="rId4" Type="http://schemas.openxmlformats.org/officeDocument/2006/relationships/audio" Target="../media/media4.mp3"/><Relationship Id="rId9" Type="http://schemas.openxmlformats.org/officeDocument/2006/relationships/image" Target="../media/image74.jpg"/><Relationship Id="rId14" Type="http://schemas.openxmlformats.org/officeDocument/2006/relationships/image" Target="../media/image78.gif"/><Relationship Id="rId22" Type="http://schemas.openxmlformats.org/officeDocument/2006/relationships/image" Target="../media/image86.png"/><Relationship Id="rId27" Type="http://schemas.openxmlformats.org/officeDocument/2006/relationships/slide" Target="slide37.xml"/><Relationship Id="rId30" Type="http://schemas.openxmlformats.org/officeDocument/2006/relationships/slide" Target="slide39.xml"/><Relationship Id="rId8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4.png"/><Relationship Id="rId5" Type="http://schemas.openxmlformats.org/officeDocument/2006/relationships/slide" Target="slide36.xml"/><Relationship Id="rId4" Type="http://schemas.openxmlformats.org/officeDocument/2006/relationships/image" Target="../media/image93.png"/><Relationship Id="rId9" Type="http://schemas.openxmlformats.org/officeDocument/2006/relationships/image" Target="../media/image95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audio" Target="../media/audio3.wav"/><Relationship Id="rId7" Type="http://schemas.openxmlformats.org/officeDocument/2006/relationships/image" Target="../media/image9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7.png"/><Relationship Id="rId5" Type="http://schemas.openxmlformats.org/officeDocument/2006/relationships/slide" Target="slide36.xml"/><Relationship Id="rId4" Type="http://schemas.openxmlformats.org/officeDocument/2006/relationships/image" Target="../media/image93.png"/><Relationship Id="rId9" Type="http://schemas.openxmlformats.org/officeDocument/2006/relationships/image" Target="../media/image96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9.png"/><Relationship Id="rId5" Type="http://schemas.openxmlformats.org/officeDocument/2006/relationships/slide" Target="slide36.xml"/><Relationship Id="rId4" Type="http://schemas.openxmlformats.org/officeDocument/2006/relationships/image" Target="../media/image93.png"/><Relationship Id="rId9" Type="http://schemas.openxmlformats.org/officeDocument/2006/relationships/image" Target="../media/image10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4.png"/><Relationship Id="rId5" Type="http://schemas.openxmlformats.org/officeDocument/2006/relationships/slide" Target="slide36.xml"/><Relationship Id="rId4" Type="http://schemas.openxmlformats.org/officeDocument/2006/relationships/image" Target="../media/image93.png"/><Relationship Id="rId9" Type="http://schemas.openxmlformats.org/officeDocument/2006/relationships/image" Target="../media/image100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3.png"/><Relationship Id="rId5" Type="http://schemas.openxmlformats.org/officeDocument/2006/relationships/slide" Target="slide36.xml"/><Relationship Id="rId4" Type="http://schemas.openxmlformats.org/officeDocument/2006/relationships/image" Target="../media/image93.png"/><Relationship Id="rId9" Type="http://schemas.openxmlformats.org/officeDocument/2006/relationships/image" Target="../media/image10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7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40.png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图片 2" descr="OPL20U25GSXzBJYl68kk8uQGfFKzs7yb1M4KJWUiLk6ZEvGF+qCIPSnY57AbBFCvTWID13 2022 KNTT STT 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417CDA-5C7F-4749-A699-842B7A8CB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980" y="-24848"/>
            <a:ext cx="1728020" cy="185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清新欢乐节奏流行进取电音乐" descr="OPL20U25GSXzBJYl68kk8uQGfFKzs7yb1M4KJWUiLk6ZEvGF+qCIPSnY57AbBFCvTWID13 2022 KNTT STT 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52614BD-7471-41CA-8470-4366F31E4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137" y="5520928"/>
            <a:ext cx="478631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6278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532824">
            <a:off x="1831497" y="3255885"/>
            <a:ext cx="798142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.ProTeacher03 Open Sans ExtraBo" panose="020B0906030804020204" pitchFamily="34" charset="0"/>
                <a:ea typeface=".ProTeacher03 Open Sans ExtraBo" panose="020B0906030804020204" pitchFamily="34" charset="0"/>
                <a:cs typeface=".ProTeacher03 Open Sans ExtraBo" panose="020B0906030804020204" pitchFamily="34" charset="0"/>
                <a:sym typeface="Arial"/>
              </a:rPr>
              <a:t>CHÀO MỪNG CÁC EM 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.ProTeacher03 Open Sans ExtraBo" panose="020B0906030804020204" pitchFamily="34" charset="0"/>
              <a:ea typeface=".ProTeacher03 Open Sans ExtraBo" panose="020B0906030804020204" pitchFamily="34" charset="0"/>
              <a:cs typeface=".ProTeacher03 Open Sans ExtraBo" panose="020B0906030804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.ProTeacher03 Open Sans ExtraBo" panose="020B0906030804020204" pitchFamily="34" charset="0"/>
                <a:ea typeface=".ProTeacher03 Open Sans ExtraBo" panose="020B0906030804020204" pitchFamily="34" charset="0"/>
                <a:cs typeface=".ProTeacher03 Open Sans ExtraBo" panose="020B0906030804020204" pitchFamily="34" charset="0"/>
                <a:sym typeface="Arial"/>
              </a:rPr>
              <a:t>ĐẾN VỚI BÀI HỌC HÔM NAY!</a:t>
            </a:r>
          </a:p>
        </p:txBody>
      </p:sp>
    </p:spTree>
    <p:extLst>
      <p:ext uri="{BB962C8B-B14F-4D97-AF65-F5344CB8AC3E}">
        <p14:creationId xmlns:p14="http://schemas.microsoft.com/office/powerpoint/2010/main" val="21393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ông thức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837158"/>
              </p:ext>
            </p:extLst>
          </p:nvPr>
        </p:nvGraphicFramePr>
        <p:xfrm>
          <a:off x="5938042" y="5065722"/>
          <a:ext cx="862809" cy="1001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0" name="Equation" r:id="rId4" imgW="393480" imgH="457200" progId="Equation.DSMT4">
                  <p:embed/>
                </p:oleObj>
              </mc:Choice>
              <mc:Fallback>
                <p:oleObj name="Equation" r:id="rId4" imgW="3934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38042" y="5065722"/>
                        <a:ext cx="862809" cy="1001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ông thức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458293"/>
              </p:ext>
            </p:extLst>
          </p:nvPr>
        </p:nvGraphicFramePr>
        <p:xfrm>
          <a:off x="5802171" y="3715208"/>
          <a:ext cx="1798779" cy="953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1" name="Equation" r:id="rId6" imgW="863280" imgH="457200" progId="Equation.DSMT4">
                  <p:embed/>
                </p:oleObj>
              </mc:Choice>
              <mc:Fallback>
                <p:oleObj name="Equation" r:id="rId6" imgW="8632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02171" y="3715208"/>
                        <a:ext cx="1798779" cy="953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n độ công thức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719072"/>
              </p:ext>
            </p:extLst>
          </p:nvPr>
        </p:nvGraphicFramePr>
        <p:xfrm>
          <a:off x="4947053" y="5154731"/>
          <a:ext cx="482195" cy="542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2" name="Equation" r:id="rId8" imgW="203040" imgH="228600" progId="Equation.DSMT4">
                  <p:embed/>
                </p:oleObj>
              </mc:Choice>
              <mc:Fallback>
                <p:oleObj name="Equation" r:id="rId8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7053" y="5154731"/>
                        <a:ext cx="482195" cy="542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1 độ công thức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675731"/>
              </p:ext>
            </p:extLst>
          </p:nvPr>
        </p:nvGraphicFramePr>
        <p:xfrm>
          <a:off x="4978260" y="3850244"/>
          <a:ext cx="379553" cy="413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3" name="Equation" r:id="rId10" imgW="177480" imgH="215640" progId="Equation.DSMT4">
                  <p:embed/>
                </p:oleObj>
              </mc:Choice>
              <mc:Fallback>
                <p:oleObj name="Equation" r:id="rId10" imgW="1774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78260" y="3850244"/>
                        <a:ext cx="379553" cy="413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1 độ công thức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666447"/>
              </p:ext>
            </p:extLst>
          </p:nvPr>
        </p:nvGraphicFramePr>
        <p:xfrm>
          <a:off x="10923588" y="2506663"/>
          <a:ext cx="3746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4" name="Equation" r:id="rId12" imgW="374835" imgH="412669" progId="Equation.DSMT4">
                  <p:embed/>
                </p:oleObj>
              </mc:Choice>
              <mc:Fallback>
                <p:oleObj name="Equation" r:id="rId12" imgW="374835" imgH="41266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923588" y="2506663"/>
                        <a:ext cx="37465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360 công thức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101298"/>
              </p:ext>
            </p:extLst>
          </p:nvPr>
        </p:nvGraphicFramePr>
        <p:xfrm>
          <a:off x="8466137" y="1734000"/>
          <a:ext cx="747131" cy="448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5" name="Equation" r:id="rId14" imgW="380880" imgH="228600" progId="Equation.DSMT4">
                  <p:embed/>
                </p:oleObj>
              </mc:Choice>
              <mc:Fallback>
                <p:oleObj name="Equation" r:id="rId14" imgW="380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466137" y="1734000"/>
                        <a:ext cx="747131" cy="448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) Mỗi đường tròn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804067" y="1654796"/>
            <a:ext cx="11172825" cy="4206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360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 vi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360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............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600" kern="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……….</a:t>
            </a:r>
            <a:endParaRPr lang="en-US" sz="2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oạt động 1"/>
          <p:cNvSpPr/>
          <p:nvPr/>
        </p:nvSpPr>
        <p:spPr>
          <a:xfrm>
            <a:off x="838355" y="991593"/>
            <a:ext cx="246155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053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25000">
              <a:schemeClr val="accent2">
                <a:lumMod val="26000"/>
                <a:lumOff val="74000"/>
                <a:alpha val="87000"/>
              </a:schemeClr>
            </a:gs>
            <a:gs pos="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87990588"/>
              </p:ext>
            </p:extLst>
          </p:nvPr>
        </p:nvGraphicFramePr>
        <p:xfrm>
          <a:off x="736343" y="1805940"/>
          <a:ext cx="11036557" cy="365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270547"/>
              </p:ext>
            </p:extLst>
          </p:nvPr>
        </p:nvGraphicFramePr>
        <p:xfrm>
          <a:off x="6561758" y="3634739"/>
          <a:ext cx="1210531" cy="889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8" name="Equation" r:id="rId9" imgW="622080" imgH="457200" progId="Equation.DSMT4">
                  <p:embed/>
                </p:oleObj>
              </mc:Choice>
              <mc:Fallback>
                <p:oleObj name="Equation" r:id="rId9" imgW="6220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61758" y="3634739"/>
                        <a:ext cx="1210531" cy="889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233546"/>
              </p:ext>
            </p:extLst>
          </p:nvPr>
        </p:nvGraphicFramePr>
        <p:xfrm>
          <a:off x="7772289" y="3045796"/>
          <a:ext cx="41275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9" name="Equation" r:id="rId11" imgW="412713" imgH="463411" progId="Equation.DSMT4">
                  <p:embed/>
                </p:oleObj>
              </mc:Choice>
              <mc:Fallback>
                <p:oleObj name="Equation" r:id="rId11" imgW="412713" imgH="46341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72289" y="3045796"/>
                        <a:ext cx="412750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978813" y="611114"/>
            <a:ext cx="2714626" cy="609653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9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4668" y="1278281"/>
            <a:ext cx="10075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8cm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centimét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798179" y="3859924"/>
            <a:ext cx="77087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68837"/>
              </p:ext>
            </p:extLst>
          </p:nvPr>
        </p:nvGraphicFramePr>
        <p:xfrm>
          <a:off x="4636423" y="4479925"/>
          <a:ext cx="403225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" name="Equation" r:id="rId3" imgW="1892160" imgH="457200" progId="Equation.DSMT4">
                  <p:embed/>
                </p:oleObj>
              </mc:Choice>
              <mc:Fallback>
                <p:oleObj name="Equation" r:id="rId3" imgW="1892160" imgH="4572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36423" y="4479925"/>
                        <a:ext cx="4032250" cy="97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532419"/>
              </p:ext>
            </p:extLst>
          </p:nvPr>
        </p:nvGraphicFramePr>
        <p:xfrm>
          <a:off x="4488796" y="1357010"/>
          <a:ext cx="630679" cy="398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7" name="Equation" r:id="rId5" imgW="380880" imgH="228600" progId="Equation.DSMT4">
                  <p:embed/>
                </p:oleObj>
              </mc:Choice>
              <mc:Fallback>
                <p:oleObj name="Equation" r:id="rId5" imgW="380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88796" y="1357010"/>
                        <a:ext cx="630679" cy="398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815146" y="967138"/>
            <a:ext cx="1736203" cy="4451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Flowchart: Sequential Access Storage 9"/>
          <p:cNvSpPr/>
          <p:nvPr/>
        </p:nvSpPr>
        <p:spPr>
          <a:xfrm>
            <a:off x="868101" y="2980248"/>
            <a:ext cx="1493134" cy="879676"/>
          </a:xfrm>
          <a:prstGeom prst="flowChartMagneticTap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7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14668" y="1278281"/>
                <a:ext cx="10075762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lắc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(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69).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lắc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sợi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dây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OA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𝑙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OA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đứng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668" y="1278281"/>
                <a:ext cx="10075762" cy="1384995"/>
              </a:xfrm>
              <a:prstGeom prst="rect">
                <a:avLst/>
              </a:prstGeom>
              <a:blipFill>
                <a:blip r:embed="rId3"/>
                <a:stretch>
                  <a:fillRect l="-1270" t="-4846" r="-1210" b="-11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340794" y="3533637"/>
            <a:ext cx="5349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4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4668" y="2879626"/>
            <a:ext cx="3198519" cy="3770235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152724"/>
              </p:ext>
            </p:extLst>
          </p:nvPr>
        </p:nvGraphicFramePr>
        <p:xfrm>
          <a:off x="7342823" y="4183133"/>
          <a:ext cx="2509837" cy="1050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" name="Equation" r:id="rId6" imgW="1091880" imgH="457200" progId="Equation.DSMT4">
                  <p:embed/>
                </p:oleObj>
              </mc:Choice>
              <mc:Fallback>
                <p:oleObj name="Equation" r:id="rId6" imgW="10918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42823" y="4183133"/>
                        <a:ext cx="2509837" cy="1050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723900" y="760874"/>
            <a:ext cx="2129742" cy="4092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24794" y="2974215"/>
            <a:ext cx="1145894" cy="4331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7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970950" y="1604740"/>
            <a:ext cx="4743450" cy="51413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04226" y="1608730"/>
            <a:ext cx="4649650" cy="51413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(O; 2cm)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B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thỏa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OA &lt; 2 cm, OB = 2 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cm.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B so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(O; 2 cm).</a:t>
            </a:r>
          </a:p>
          <a:p>
            <a:pPr algn="ctr"/>
            <a:endParaRPr lang="en-US" dirty="0"/>
          </a:p>
        </p:txBody>
      </p:sp>
      <p:sp>
        <p:nvSpPr>
          <p:cNvPr id="12" name="Hoạt động 2"/>
          <p:cNvSpPr/>
          <p:nvPr/>
        </p:nvSpPr>
        <p:spPr>
          <a:xfrm>
            <a:off x="914400" y="1074374"/>
            <a:ext cx="234725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endParaRPr lang="en-US" sz="2400" dirty="0"/>
          </a:p>
        </p:txBody>
      </p:sp>
      <p:sp>
        <p:nvSpPr>
          <p:cNvPr id="13" name="1. Độ dài cung tròn"/>
          <p:cNvSpPr/>
          <p:nvPr/>
        </p:nvSpPr>
        <p:spPr>
          <a:xfrm>
            <a:off x="3814920" y="198911"/>
            <a:ext cx="6312060" cy="612011"/>
          </a:xfrm>
          <a:prstGeom prst="flowChartTerminator">
            <a:avLst/>
          </a:prstGeom>
          <a:solidFill>
            <a:srgbClr val="FBC410"/>
          </a:solidFill>
          <a:ln>
            <a:solidFill>
              <a:srgbClr val="D3E17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DIỆN TÍCH HÌNH QUẠT TRÒN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015" y="2391491"/>
            <a:ext cx="3657685" cy="3308700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76" y="5238302"/>
            <a:ext cx="1561730" cy="156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32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ấy một vòng dây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914400" y="1630500"/>
            <a:ext cx="5543550" cy="620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US" sz="2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541680" y="1630500"/>
            <a:ext cx="4090590" cy="45188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68043" y="1787637"/>
            <a:ext cx="5556594" cy="21900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(O; R)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kern="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oạt động 2"/>
          <p:cNvSpPr/>
          <p:nvPr/>
        </p:nvSpPr>
        <p:spPr>
          <a:xfrm>
            <a:off x="914400" y="1011919"/>
            <a:ext cx="139446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968043" y="4557690"/>
                <a:ext cx="5693754" cy="159167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800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80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43" y="4557690"/>
                <a:ext cx="5693754" cy="159167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841" y="2398159"/>
            <a:ext cx="3160267" cy="315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8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05638" y="1417551"/>
            <a:ext cx="59552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8cm.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centimét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332516" y="4720421"/>
            <a:ext cx="77087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178941"/>
              </p:ext>
            </p:extLst>
          </p:nvPr>
        </p:nvGraphicFramePr>
        <p:xfrm>
          <a:off x="3956050" y="5276850"/>
          <a:ext cx="43021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7" name="Equation" r:id="rId3" imgW="2019240" imgH="266400" progId="Equation.DSMT4">
                  <p:embed/>
                </p:oleObj>
              </mc:Choice>
              <mc:Fallback>
                <p:oleObj name="Equation" r:id="rId3" imgW="2019240" imgH="2664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6050" y="5276850"/>
                        <a:ext cx="4302125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914400" y="782960"/>
            <a:ext cx="1736203" cy="4451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Flowchart: Sequential Access Storage 10"/>
          <p:cNvSpPr/>
          <p:nvPr/>
        </p:nvSpPr>
        <p:spPr>
          <a:xfrm>
            <a:off x="827231" y="4050881"/>
            <a:ext cx="1493134" cy="879676"/>
          </a:xfrm>
          <a:prstGeom prst="flowChartMagneticTap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174"/>
                    </a14:imgEffect>
                    <a14:imgEffect>
                      <a14:saturation sat="180000"/>
                    </a14:imgEffect>
                  </a14:imgLayer>
                </a14:imgProps>
              </a:ext>
            </a:extLst>
          </a:blip>
          <a:srcRect l="16252" t="16141" r="17748" b="25859"/>
          <a:stretch/>
        </p:blipFill>
        <p:spPr>
          <a:xfrm>
            <a:off x="8046720" y="1417551"/>
            <a:ext cx="3166110" cy="278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ấy một vòng dây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914400" y="1630500"/>
            <a:ext cx="5543550" cy="620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US" sz="2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1742" y="1904006"/>
            <a:ext cx="5686208" cy="20474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71,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(O)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kern="1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oạt động 2"/>
          <p:cNvSpPr/>
          <p:nvPr/>
        </p:nvSpPr>
        <p:spPr>
          <a:xfrm>
            <a:off x="723900" y="889448"/>
            <a:ext cx="234725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96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1317" t="-1037" r="-1317" b="1038"/>
          <a:stretch/>
        </p:blipFill>
        <p:spPr>
          <a:xfrm>
            <a:off x="7955280" y="1920240"/>
            <a:ext cx="3566160" cy="374904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309610" y="1520190"/>
            <a:ext cx="1805940" cy="150876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783830" y="4011930"/>
            <a:ext cx="2331720" cy="110871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0869930" y="2407660"/>
            <a:ext cx="1120140" cy="5715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787295" y="2693410"/>
            <a:ext cx="5670655" cy="20498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Ở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71,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(O)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OA, OB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AmB</a:t>
            </a:r>
            <a:r>
              <a:rPr lang="en-US" sz="2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132510" y="4829490"/>
            <a:ext cx="1822770" cy="182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15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25000">
              <a:schemeClr val="accent2">
                <a:lumMod val="26000"/>
                <a:lumOff val="74000"/>
                <a:alpha val="87000"/>
              </a:schemeClr>
            </a:gs>
            <a:gs pos="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73682538"/>
              </p:ext>
            </p:extLst>
          </p:nvPr>
        </p:nvGraphicFramePr>
        <p:xfrm>
          <a:off x="723900" y="1273490"/>
          <a:ext cx="11036557" cy="365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978813" y="611114"/>
            <a:ext cx="2714626" cy="609653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23900" y="1273490"/>
            <a:ext cx="3263035" cy="3763048"/>
          </a:xfrm>
          <a:prstGeom prst="ellipse">
            <a:avLst/>
          </a:prstGeom>
          <a:solidFill>
            <a:srgbClr val="FCF5DA"/>
          </a:solidFill>
          <a:ln>
            <a:solidFill>
              <a:srgbClr val="FCF5D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771" y="1753549"/>
            <a:ext cx="3063005" cy="3177540"/>
          </a:xfrm>
          <a:prstGeom prst="rect">
            <a:avLst/>
          </a:prstGeom>
          <a:ln>
            <a:solidFill>
              <a:srgbClr val="FCF5DA"/>
            </a:solidFill>
          </a:ln>
        </p:spPr>
      </p:pic>
    </p:spTree>
    <p:extLst>
      <p:ext uri="{BB962C8B-B14F-4D97-AF65-F5344CB8AC3E}">
        <p14:creationId xmlns:p14="http://schemas.microsoft.com/office/powerpoint/2010/main" val="235620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20140" y="1417551"/>
            <a:ext cx="64579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AOB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OA, OB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OA = AB (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96896" y="4430233"/>
                <a:ext cx="7371653" cy="13993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OA = AB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AOB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AOB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chắn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AmB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96" y="4430233"/>
                <a:ext cx="7371653" cy="1399357"/>
              </a:xfrm>
              <a:prstGeom prst="rect">
                <a:avLst/>
              </a:prstGeom>
              <a:blipFill>
                <a:blip r:embed="rId4"/>
                <a:stretch>
                  <a:fillRect l="-1737" t="-4803" b="-1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914400" y="782960"/>
            <a:ext cx="1736203" cy="4451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Flowchart: Sequential Access Storage 10"/>
          <p:cNvSpPr/>
          <p:nvPr/>
        </p:nvSpPr>
        <p:spPr>
          <a:xfrm>
            <a:off x="723900" y="3391995"/>
            <a:ext cx="1493134" cy="879676"/>
          </a:xfrm>
          <a:prstGeom prst="flowChartMagneticTap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552985"/>
              </p:ext>
            </p:extLst>
          </p:nvPr>
        </p:nvGraphicFramePr>
        <p:xfrm>
          <a:off x="7783830" y="5226079"/>
          <a:ext cx="1911118" cy="603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0" name="Equation" r:id="rId5" imgW="965160" imgH="304560" progId="Equation.DSMT4">
                  <p:embed/>
                </p:oleObj>
              </mc:Choice>
              <mc:Fallback>
                <p:oleObj name="Equation" r:id="rId5" imgW="9651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83830" y="5226079"/>
                        <a:ext cx="1911118" cy="603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249" y="1228103"/>
            <a:ext cx="3712961" cy="383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2">
                <a:lumMod val="20000"/>
                <a:lumOff val="80000"/>
              </a:schemeClr>
            </a:gs>
            <a:gs pos="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3900" y="781608"/>
            <a:ext cx="11294269" cy="5967721"/>
            <a:chOff x="723900" y="524433"/>
            <a:chExt cx="11294269" cy="5967721"/>
          </a:xfrm>
        </p:grpSpPr>
        <p:grpSp>
          <p:nvGrpSpPr>
            <p:cNvPr id="3" name="Group 2"/>
            <p:cNvGrpSpPr/>
            <p:nvPr/>
          </p:nvGrpSpPr>
          <p:grpSpPr>
            <a:xfrm>
              <a:off x="1511570" y="524433"/>
              <a:ext cx="9040951" cy="5085535"/>
              <a:chOff x="1511570" y="524433"/>
              <a:chExt cx="9040951" cy="508553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5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511570" y="524433"/>
                <a:ext cx="9040951" cy="5085535"/>
              </a:xfrm>
              <a:prstGeom prst="rect">
                <a:avLst/>
              </a:prstGeom>
              <a:solidFill>
                <a:srgbClr val="FFF3C8"/>
              </a:solidFill>
            </p:spPr>
          </p:pic>
          <p:sp>
            <p:nvSpPr>
              <p:cNvPr id="7" name="Rectangle 6"/>
              <p:cNvSpPr/>
              <p:nvPr/>
            </p:nvSpPr>
            <p:spPr>
              <a:xfrm rot="16200000">
                <a:off x="186787" y="2351999"/>
                <a:ext cx="4048337" cy="1173139"/>
              </a:xfrm>
              <a:prstGeom prst="rect">
                <a:avLst/>
              </a:prstGeom>
              <a:solidFill>
                <a:srgbClr val="FFFDD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723900" y="5244122"/>
              <a:ext cx="11294269" cy="1248032"/>
            </a:xfrm>
            <a:prstGeom prst="rect">
              <a:avLst/>
            </a:prstGeom>
            <a:solidFill>
              <a:srgbClr val="FFFDD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chiếc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quạt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kích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</a:t>
              </a:r>
              <a:r>
                <a:rPr lang="vi-VN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hước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nhưng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mở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vi-VN" sz="28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).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quạt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chiếc</a:t>
              </a:r>
              <a:r>
                <a: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quạt</a:t>
              </a:r>
              <a:r>
                <a: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mát</a:t>
              </a:r>
              <a:r>
                <a: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8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800" dirty="0"/>
            </a:p>
          </p:txBody>
        </p:sp>
      </p:grpSp>
      <p:pic>
        <p:nvPicPr>
          <p:cNvPr id="2" name="Zalo AI - Trí tuệ nhân tạo cho cuộc sống thường ngày của người Việ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481" y="72109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4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0243" y="1296382"/>
            <a:ext cx="102611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OC, OD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CqD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OC = CD (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74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CqD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23900" y="760874"/>
            <a:ext cx="2129742" cy="4092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59034" y="2677250"/>
            <a:ext cx="1145894" cy="4331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819" y="3110396"/>
            <a:ext cx="2885066" cy="30144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364703" y="3279201"/>
                <a:ext cx="7371653" cy="26920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OC = CD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COD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𝐶𝑂𝐷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AOB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chắn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CD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703" y="3279201"/>
                <a:ext cx="7371653" cy="2692019"/>
              </a:xfrm>
              <a:prstGeom prst="rect">
                <a:avLst/>
              </a:prstGeom>
              <a:blipFill>
                <a:blip r:embed="rId4"/>
                <a:stretch>
                  <a:fillRect l="-1737" t="-2489" b="-5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018249"/>
              </p:ext>
            </p:extLst>
          </p:nvPr>
        </p:nvGraphicFramePr>
        <p:xfrm>
          <a:off x="6009324" y="4819637"/>
          <a:ext cx="1649710" cy="590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3" name="Equation" r:id="rId5" imgW="850680" imgH="304560" progId="Equation.DSMT4">
                  <p:embed/>
                </p:oleObj>
              </mc:Choice>
              <mc:Fallback>
                <p:oleObj name="Equation" r:id="rId5" imgW="8506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09324" y="4819637"/>
                        <a:ext cx="1649710" cy="590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030449"/>
              </p:ext>
            </p:extLst>
          </p:nvPr>
        </p:nvGraphicFramePr>
        <p:xfrm>
          <a:off x="5545140" y="5396210"/>
          <a:ext cx="3633149" cy="558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4" name="Equation" r:id="rId7" imgW="1981080" imgH="304560" progId="Equation.DSMT4">
                  <p:embed/>
                </p:oleObj>
              </mc:Choice>
              <mc:Fallback>
                <p:oleObj name="Equation" r:id="rId7" imgW="19810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45140" y="5396210"/>
                        <a:ext cx="3633149" cy="558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02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b) Mỗi đường tròn">
                <a:extLst>
                  <a:ext uri="{FF2B5EF4-FFF2-40B4-BE49-F238E27FC236}">
                    <a16:creationId xmlns:a16="http://schemas.microsoft.com/office/drawing/2014/main" id="{3B50C682-A76A-4790-96DE-BCC283BECCC8}"/>
                  </a:ext>
                </a:extLst>
              </p:cNvPr>
              <p:cNvSpPr txBox="1"/>
              <p:nvPr/>
            </p:nvSpPr>
            <p:spPr>
              <a:xfrm>
                <a:off x="723900" y="1267284"/>
                <a:ext cx="10873430" cy="1995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Ta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coi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quạt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6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26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quạt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O,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R,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quạt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6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                                                     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6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600" i="1" kern="1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i="1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75</a:t>
                </a:r>
                <a:r>
                  <a:rPr lang="en-US" sz="2600" kern="1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7" name="b) Mỗi đường tròn">
                <a:extLst>
                  <a:ext uri="{FF2B5EF4-FFF2-40B4-BE49-F238E27FC236}">
                    <a16:creationId xmlns:a16="http://schemas.microsoft.com/office/drawing/2014/main" id="{3B50C682-A76A-4790-96DE-BCC283BEC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" y="1267284"/>
                <a:ext cx="10873430" cy="1995418"/>
              </a:xfrm>
              <a:prstGeom prst="rect">
                <a:avLst/>
              </a:prstGeom>
              <a:blipFill>
                <a:blip r:embed="rId3"/>
                <a:stretch>
                  <a:fillRect l="-1010" r="-1066" b="-3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oạt động 1"/>
          <p:cNvSpPr/>
          <p:nvPr/>
        </p:nvSpPr>
        <p:spPr>
          <a:xfrm>
            <a:off x="723900" y="760760"/>
            <a:ext cx="246155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362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6004" y="3262702"/>
            <a:ext cx="2981326" cy="3028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840416" y="3374564"/>
                <a:ext cx="7343464" cy="299194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pPr marL="514350" indent="-514350">
                  <a:buAutoNum type="alphaLcParenR"/>
                </a:pP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quạt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O,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kern="10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 kern="10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800" i="1" kern="10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l-GR" sz="28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800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>
                  <a:buFontTx/>
                  <a:buAutoNum type="alphaLcParenR"/>
                </a:pP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quạt</a:t>
                </a: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O, </a:t>
                </a:r>
                <a:r>
                  <a:rPr lang="en-US" sz="2800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 </a:t>
                </a:r>
                <a:r>
                  <a:rPr lang="en-US" sz="2800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kern="10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kern="10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i="1" kern="10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l-GR" sz="28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8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16" y="3374564"/>
                <a:ext cx="7343464" cy="299194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93" y="75370"/>
            <a:ext cx="1147055" cy="11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1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25000">
              <a:schemeClr val="accent2">
                <a:lumMod val="26000"/>
                <a:lumOff val="74000"/>
                <a:alpha val="87000"/>
              </a:schemeClr>
            </a:gs>
            <a:gs pos="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Diagram 3"/>
              <p:cNvGraphicFramePr/>
              <p:nvPr>
                <p:extLst>
                  <p:ext uri="{D42A27DB-BD31-4B8C-83A1-F6EECF244321}">
                    <p14:modId xmlns:p14="http://schemas.microsoft.com/office/powerpoint/2010/main" val="507575922"/>
                  </p:ext>
                </p:extLst>
              </p:nvPr>
            </p:nvGraphicFramePr>
            <p:xfrm>
              <a:off x="723900" y="1657350"/>
              <a:ext cx="11036557" cy="365759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4" name="Diagram 3"/>
              <p:cNvGraphicFramePr/>
              <p:nvPr>
                <p:extLst>
                  <p:ext uri="{D42A27DB-BD31-4B8C-83A1-F6EECF244321}">
                    <p14:modId xmlns:p14="http://schemas.microsoft.com/office/powerpoint/2010/main" val="507575922"/>
                  </p:ext>
                </p:extLst>
              </p:nvPr>
            </p:nvGraphicFramePr>
            <p:xfrm>
              <a:off x="723900" y="1657350"/>
              <a:ext cx="11036557" cy="365759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sp>
        <p:nvSpPr>
          <p:cNvPr id="8" name="Rounded Rectangle 7"/>
          <p:cNvSpPr/>
          <p:nvPr/>
        </p:nvSpPr>
        <p:spPr>
          <a:xfrm>
            <a:off x="4978813" y="611114"/>
            <a:ext cx="2714626" cy="609653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</a:t>
            </a:r>
            <a:endParaRPr 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841903"/>
              </p:ext>
            </p:extLst>
          </p:nvPr>
        </p:nvGraphicFramePr>
        <p:xfrm>
          <a:off x="6908800" y="3314700"/>
          <a:ext cx="2486025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2" name="Equation" r:id="rId13" imgW="1143000" imgH="482400" progId="Equation.DSMT4">
                  <p:embed/>
                </p:oleObj>
              </mc:Choice>
              <mc:Fallback>
                <p:oleObj name="Equation" r:id="rId13" imgW="11430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08800" y="3314700"/>
                        <a:ext cx="2486025" cy="1049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574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80664" y="1149739"/>
                <a:ext cx="7048886" cy="2015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kumimoji="0" lang="en-US" sz="25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họa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quạt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2500" b="0" i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500" b="0" i="1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76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quạt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5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7,5</m:t>
                        </m:r>
                      </m:e>
                      <m:sup>
                        <m:r>
                          <a:rPr lang="en-US" sz="25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0" lang="en-US" sz="25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25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quạt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decimét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trăm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)?</a:t>
                </a:r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664" y="1149739"/>
                <a:ext cx="7048886" cy="2015936"/>
              </a:xfrm>
              <a:prstGeom prst="rect">
                <a:avLst/>
              </a:prstGeom>
              <a:blipFill>
                <a:blip r:embed="rId3"/>
                <a:stretch>
                  <a:fillRect l="-1384" t="-2727" r="-1471" b="-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829186" y="4025992"/>
            <a:ext cx="44801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quạt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0664" y="582324"/>
            <a:ext cx="1736203" cy="4451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Sequential Access Storage 10"/>
          <p:cNvSpPr/>
          <p:nvPr/>
        </p:nvSpPr>
        <p:spPr>
          <a:xfrm>
            <a:off x="723900" y="3211003"/>
            <a:ext cx="1505336" cy="692717"/>
          </a:xfrm>
          <a:prstGeom prst="flowChartMagneticTap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990" y="860507"/>
            <a:ext cx="4179570" cy="4610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15682" y="4549212"/>
                <a:ext cx="4422278" cy="8608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600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l-GR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.4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.7,5</m:t>
                        </m:r>
                      </m:num>
                      <m:den>
                        <m:r>
                          <a:rPr lang="en-US" sz="3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en-US" sz="2600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1,05 (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682" y="4549212"/>
                <a:ext cx="4422278" cy="860877"/>
              </a:xfrm>
              <a:prstGeom prst="rect">
                <a:avLst/>
              </a:prstGeom>
              <a:blipFill>
                <a:blip r:embed="rId5"/>
                <a:stretch>
                  <a:fillRect l="-247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69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1057" y="1804481"/>
            <a:ext cx="662558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77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522" y="1359543"/>
            <a:ext cx="3906203" cy="456787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23900" y="914400"/>
            <a:ext cx="1736203" cy="4451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853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23900" y="1059932"/>
                <a:ext cx="11037956" cy="1154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kumimoji="0" lang="en-US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kumimoji="0" lang="en-US" sz="23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họa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2300" b="0" i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300" b="0" i="1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78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30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3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2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0" lang="en-US" sz="2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2300" b="0" i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300" b="0" i="1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79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họa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decimét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3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23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" y="1059932"/>
                <a:ext cx="11037956" cy="1154162"/>
              </a:xfrm>
              <a:prstGeom prst="rect">
                <a:avLst/>
              </a:prstGeom>
              <a:blipFill>
                <a:blip r:embed="rId3"/>
                <a:stretch>
                  <a:fillRect l="-829" t="-4762" r="-773" b="-10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723900" y="394490"/>
            <a:ext cx="1736203" cy="4451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914" y="2660198"/>
            <a:ext cx="5024088" cy="307486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5134" y="2437627"/>
            <a:ext cx="2015490" cy="4451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GB" sz="2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7" name="Up Arrow Callout 16"/>
          <p:cNvSpPr/>
          <p:nvPr/>
        </p:nvSpPr>
        <p:spPr>
          <a:xfrm>
            <a:off x="895350" y="4480764"/>
            <a:ext cx="6010564" cy="1520162"/>
          </a:xfrm>
          <a:prstGeom prst="up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OAB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OAB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18" name="Rounded Rectangle 17"/>
          <p:cNvSpPr/>
          <p:nvPr/>
        </p:nvSpPr>
        <p:spPr>
          <a:xfrm>
            <a:off x="1079845" y="3152469"/>
            <a:ext cx="5826069" cy="11523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501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23900" y="520220"/>
            <a:ext cx="1736203" cy="4451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794" y="1335247"/>
            <a:ext cx="5418907" cy="33165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6717" y="1200475"/>
            <a:ext cx="3613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132411"/>
              </p:ext>
            </p:extLst>
          </p:nvPr>
        </p:nvGraphicFramePr>
        <p:xfrm>
          <a:off x="1645358" y="1662140"/>
          <a:ext cx="3311567" cy="654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7" name="Equation" r:id="rId5" imgW="2247840" imgH="444240" progId="Equation.DSMT4">
                  <p:embed/>
                </p:oleObj>
              </mc:Choice>
              <mc:Fallback>
                <p:oleObj name="Equation" r:id="rId5" imgW="224784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45358" y="1662140"/>
                        <a:ext cx="3311567" cy="654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1236717" y="2476484"/>
            <a:ext cx="4215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AOB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566632"/>
              </p:ext>
            </p:extLst>
          </p:nvPr>
        </p:nvGraphicFramePr>
        <p:xfrm>
          <a:off x="1645358" y="2861037"/>
          <a:ext cx="2708845" cy="762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8" name="Equation" r:id="rId7" imgW="1714320" imgH="482400" progId="Equation.DSMT4">
                  <p:embed/>
                </p:oleObj>
              </mc:Choice>
              <mc:Fallback>
                <p:oleObj name="Equation" r:id="rId7" imgW="17143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45358" y="2861037"/>
                        <a:ext cx="2708845" cy="762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236717" y="3647337"/>
            <a:ext cx="3607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49636"/>
              </p:ext>
            </p:extLst>
          </p:nvPr>
        </p:nvGraphicFramePr>
        <p:xfrm>
          <a:off x="1645358" y="4197011"/>
          <a:ext cx="3204849" cy="454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" name="Equation" r:id="rId9" imgW="1879560" imgH="266400" progId="Equation.DSMT4">
                  <p:embed/>
                </p:oleObj>
              </mc:Choice>
              <mc:Fallback>
                <p:oleObj name="Equation" r:id="rId9" imgW="1879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45358" y="4197011"/>
                        <a:ext cx="3204849" cy="454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1236717" y="4818190"/>
            <a:ext cx="4253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869097"/>
              </p:ext>
            </p:extLst>
          </p:nvPr>
        </p:nvGraphicFramePr>
        <p:xfrm>
          <a:off x="1645358" y="5404484"/>
          <a:ext cx="3762585" cy="442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" name="Equation" r:id="rId11" imgW="2374560" imgH="279360" progId="Equation.DSMT4">
                  <p:embed/>
                </p:oleObj>
              </mc:Choice>
              <mc:Fallback>
                <p:oleObj name="Equation" r:id="rId11" imgW="23745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45358" y="5404484"/>
                        <a:ext cx="3762585" cy="442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990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04503" y="1072835"/>
                <a:ext cx="9785417" cy="1246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kumimoji="0" lang="en-US" sz="25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quạt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2500" b="0" i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500" b="0" i="1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65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5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25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5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0" lang="en-US" sz="25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 algn="just">
                  <a:defRPr/>
                </a:pP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a) </a:t>
                </a:r>
                <a:r>
                  <a:rPr lang="en-US" sz="2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quạt</a:t>
                </a:r>
                <a:r>
                  <a:rPr lang="en-US" sz="2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5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 algn="just">
                  <a:defRPr/>
                </a:pPr>
                <a:r>
                  <a:rPr kumimoji="0" lang="en-US" sz="25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b)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quạt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5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503" y="1072835"/>
                <a:ext cx="9785417" cy="1246495"/>
              </a:xfrm>
              <a:prstGeom prst="rect">
                <a:avLst/>
              </a:prstGeom>
              <a:blipFill>
                <a:blip r:embed="rId4"/>
                <a:stretch>
                  <a:fillRect l="-1059" t="-4412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723900" y="522686"/>
            <a:ext cx="2129742" cy="4092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59034" y="2677250"/>
            <a:ext cx="1145894" cy="4331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20347" y="3263011"/>
            <a:ext cx="737165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0638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099" y="3263011"/>
            <a:ext cx="3884051" cy="2784791"/>
          </a:xfrm>
          <a:prstGeom prst="rect">
            <a:avLst/>
          </a:prstGeom>
        </p:spPr>
      </p:pic>
      <p:sp>
        <p:nvSpPr>
          <p:cNvPr id="7" name="AutoShape 21" descr="Khởi động trang 118 Toán 9 Tập 1 Cánh diều | Giải Toán 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180065"/>
              </p:ext>
            </p:extLst>
          </p:nvPr>
        </p:nvGraphicFramePr>
        <p:xfrm>
          <a:off x="6097269" y="3864973"/>
          <a:ext cx="3922807" cy="797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2" name="Equation" r:id="rId7" imgW="2374560" imgH="482400" progId="Equation.DSMT4">
                  <p:embed/>
                </p:oleObj>
              </mc:Choice>
              <mc:Fallback>
                <p:oleObj name="Equation" r:id="rId7" imgW="23745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7269" y="3864973"/>
                        <a:ext cx="3922807" cy="797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4820347" y="4707310"/>
            <a:ext cx="70211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382576"/>
              </p:ext>
            </p:extLst>
          </p:nvPr>
        </p:nvGraphicFramePr>
        <p:xfrm>
          <a:off x="6097269" y="5348178"/>
          <a:ext cx="3949530" cy="803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3" name="Equation" r:id="rId9" imgW="2247840" imgH="457200" progId="Equation.DSMT4">
                  <p:embed/>
                </p:oleObj>
              </mc:Choice>
              <mc:Fallback>
                <p:oleObj name="Equation" r:id="rId9" imgW="22478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97269" y="5348178"/>
                        <a:ext cx="3949530" cy="803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365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2">
                <a:lumMod val="20000"/>
                <a:lumOff val="80000"/>
              </a:schemeClr>
            </a:gs>
            <a:gs pos="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23900" y="718214"/>
            <a:ext cx="11294269" cy="5716706"/>
            <a:chOff x="723900" y="718214"/>
            <a:chExt cx="11294269" cy="57167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7916" y="718214"/>
              <a:ext cx="9512490" cy="5350775"/>
            </a:xfrm>
            <a:prstGeom prst="rect">
              <a:avLst/>
            </a:prstGeom>
            <a:solidFill>
              <a:srgbClr val="FFF3C8"/>
            </a:solidFill>
          </p:spPr>
        </p:pic>
        <p:sp>
          <p:nvSpPr>
            <p:cNvPr id="7" name="Rectangle 6"/>
            <p:cNvSpPr/>
            <p:nvPr/>
          </p:nvSpPr>
          <p:spPr>
            <a:xfrm rot="16200000">
              <a:off x="-151731" y="2727945"/>
              <a:ext cx="4203511" cy="1204218"/>
            </a:xfrm>
            <a:prstGeom prst="rect">
              <a:avLst/>
            </a:prstGeom>
            <a:solidFill>
              <a:srgbClr val="FFFDD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23900" y="5186888"/>
              <a:ext cx="11294269" cy="1248032"/>
            </a:xfrm>
            <a:prstGeom prst="rect">
              <a:avLst/>
            </a:prstGeom>
            <a:solidFill>
              <a:srgbClr val="FFFDD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kern="1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 đo cung nhỏ chính là số đo góc ở tâm. Ở hai cách mở quạt như trên ta thấy khi góc ở tâm lớn hơn nghĩa là số đo cung lớn hơn thì diện tích hình quạt lớn hơn. Vậy chiếc quạt mở rộng hơn sẽ mát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63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25000">
              <a:schemeClr val="accent2">
                <a:lumMod val="26000"/>
                <a:lumOff val="74000"/>
                <a:alpha val="87000"/>
              </a:schemeClr>
            </a:gs>
            <a:gs pos="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Diagram 3"/>
              <p:cNvGraphicFramePr/>
              <p:nvPr>
                <p:extLst>
                  <p:ext uri="{D42A27DB-BD31-4B8C-83A1-F6EECF244321}">
                    <p14:modId xmlns:p14="http://schemas.microsoft.com/office/powerpoint/2010/main" val="3842594270"/>
                  </p:ext>
                </p:extLst>
              </p:nvPr>
            </p:nvGraphicFramePr>
            <p:xfrm>
              <a:off x="723900" y="1657350"/>
              <a:ext cx="11036557" cy="365759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4" name="Diagram 3"/>
              <p:cNvGraphicFramePr/>
              <p:nvPr>
                <p:extLst>
                  <p:ext uri="{D42A27DB-BD31-4B8C-83A1-F6EECF244321}">
                    <p14:modId xmlns:p14="http://schemas.microsoft.com/office/powerpoint/2010/main" val="3842594270"/>
                  </p:ext>
                </p:extLst>
              </p:nvPr>
            </p:nvGraphicFramePr>
            <p:xfrm>
              <a:off x="723900" y="1657350"/>
              <a:ext cx="11036557" cy="365759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8" name="Rounded Rectangle 7"/>
          <p:cNvSpPr/>
          <p:nvPr/>
        </p:nvSpPr>
        <p:spPr>
          <a:xfrm>
            <a:off x="4978813" y="611114"/>
            <a:ext cx="2714626" cy="609653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LUẬN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84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OPL20U25GSXzBJYl68kk8uQGfFKzs7yb1M4KJWUiLk6ZEvGF+qCIPSnY57AbBFCvTWID13 2022 KNTT STT 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0584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96"/>
            <a:ext cx="12192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3" name="图片 2" descr="OPL20U25GSXzBJYl68kk8uQGfFKzs7yb1M4KJWUiLk6ZEvGF+qCIPSnY57AbBFCvTWID13 2022 KNTT STT 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417CDA-5C7F-4749-A699-842B7A8CB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980" y="-24848"/>
            <a:ext cx="1728020" cy="185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图片 3" descr="OPL20U25GSXzBJYl68kk8uQGfFKzs7yb1M4KJWUiLk6ZEvGF+qCIPSnY57AbBFCvTWID13 2022 KNTT STT 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6C12C9-9526-4A4A-B519-220763D3BD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502" y="4467828"/>
            <a:ext cx="4304756" cy="239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清新欢乐节奏流行进取电音乐" descr="OPL20U25GSXzBJYl68kk8uQGfFKzs7yb1M4KJWUiLk6ZEvGF+qCIPSnY57AbBFCvTWID13 2022 KNTT STT 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52614BD-7471-41CA-8470-4366F31E4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137" y="5520928"/>
            <a:ext cx="478631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61640" y="1859340"/>
            <a:ext cx="91056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5. </a:t>
            </a:r>
          </a:p>
          <a:p>
            <a:pPr algn="ctr"/>
            <a:r>
              <a:rPr lang="en-GB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CUNG TRÒN, DIỆN TÍCH HÌNH QUẠT TRÒN, DIỆN TÍCH HÌNH VÀNH KHUYÊN</a:t>
            </a:r>
          </a:p>
        </p:txBody>
      </p:sp>
    </p:spTree>
    <p:extLst>
      <p:ext uri="{BB962C8B-B14F-4D97-AF65-F5344CB8AC3E}">
        <p14:creationId xmlns:p14="http://schemas.microsoft.com/office/powerpoint/2010/main" val="260744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3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23900" y="1773251"/>
            <a:ext cx="7200900" cy="16986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kumimoji="0" lang="en-US" sz="26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6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oạt động 2"/>
          <p:cNvSpPr/>
          <p:nvPr/>
        </p:nvSpPr>
        <p:spPr>
          <a:xfrm>
            <a:off x="914400" y="1074374"/>
            <a:ext cx="234725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1. Độ dài cung tròn"/>
          <p:cNvSpPr/>
          <p:nvPr/>
        </p:nvSpPr>
        <p:spPr>
          <a:xfrm>
            <a:off x="3814920" y="198911"/>
            <a:ext cx="6997860" cy="612011"/>
          </a:xfrm>
          <a:prstGeom prst="flowChartTerminator">
            <a:avLst/>
          </a:prstGeom>
          <a:solidFill>
            <a:srgbClr val="A6CE39"/>
          </a:solidFill>
          <a:ln>
            <a:solidFill>
              <a:srgbClr val="D3E17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DIỆN TÍCH HÌNH VÀNH</a:t>
            </a:r>
            <a:r>
              <a:rPr kumimoji="0" lang="en-GB" alt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KHUYÊN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619" y="1536039"/>
            <a:ext cx="3204615" cy="371314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23900" y="3946432"/>
            <a:ext cx="7299960" cy="22029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sz="26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600" b="0" i="0" u="none" strike="noStrike" kern="1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600" b="0" i="0" u="none" strike="noStrike" kern="1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600" b="0" i="0" u="none" strike="noStrike" kern="1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2600" b="0" i="0" u="none" strike="noStrike" kern="1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600" b="0" i="0" u="none" strike="noStrike" kern="1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6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(O; 2cm)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(O; 3cm).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6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555000" y="4854921"/>
            <a:ext cx="1902168" cy="190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05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ạt động 2"/>
          <p:cNvSpPr/>
          <p:nvPr/>
        </p:nvSpPr>
        <p:spPr>
          <a:xfrm>
            <a:off x="914400" y="1074374"/>
            <a:ext cx="234725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085" y="1834091"/>
            <a:ext cx="3545166" cy="35437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174" y="1917785"/>
            <a:ext cx="4778872" cy="607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25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5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5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5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5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(O; 2 cm) </a:t>
            </a:r>
            <a:r>
              <a:rPr lang="en-US" sz="25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500" dirty="0">
              <a:solidFill>
                <a:prstClr val="white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718325"/>
              </p:ext>
            </p:extLst>
          </p:nvPr>
        </p:nvGraphicFramePr>
        <p:xfrm>
          <a:off x="1887538" y="2525713"/>
          <a:ext cx="34099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4" name="Equation" r:id="rId4" imgW="1600200" imgH="266400" progId="Equation.DSMT4">
                  <p:embed/>
                </p:oleObj>
              </mc:Choice>
              <mc:Fallback>
                <p:oleObj name="Equation" r:id="rId4" imgW="1600200" imgH="2664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7538" y="2525713"/>
                        <a:ext cx="3409950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914400" y="3094038"/>
            <a:ext cx="4591321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25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5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5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5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(O; </a:t>
            </a:r>
            <a:r>
              <a:rPr lang="en-US" sz="25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25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cm) </a:t>
            </a:r>
            <a:r>
              <a:rPr lang="en-US" sz="25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500" dirty="0">
              <a:solidFill>
                <a:prstClr val="white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246998"/>
              </p:ext>
            </p:extLst>
          </p:nvPr>
        </p:nvGraphicFramePr>
        <p:xfrm>
          <a:off x="1887538" y="3819155"/>
          <a:ext cx="3618183" cy="598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5" name="Equation" r:id="rId6" imgW="1612800" imgH="266400" progId="Equation.DSMT4">
                  <p:embed/>
                </p:oleObj>
              </mc:Choice>
              <mc:Fallback>
                <p:oleObj name="Equation" r:id="rId6" imgW="16128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87538" y="3819155"/>
                        <a:ext cx="3618183" cy="598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914400" y="4417437"/>
            <a:ext cx="4208203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25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5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5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5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5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5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500" dirty="0">
              <a:solidFill>
                <a:prstClr val="white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225108"/>
              </p:ext>
            </p:extLst>
          </p:nvPr>
        </p:nvGraphicFramePr>
        <p:xfrm>
          <a:off x="2597150" y="5111750"/>
          <a:ext cx="4681538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6" name="Equation" r:id="rId8" imgW="2260440" imgH="469800" progId="Equation.DSMT4">
                  <p:embed/>
                </p:oleObj>
              </mc:Choice>
              <mc:Fallback>
                <p:oleObj name="Equation" r:id="rId8" imgW="226044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97150" y="5111750"/>
                        <a:ext cx="4681538" cy="96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1758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25000">
              <a:schemeClr val="accent2">
                <a:lumMod val="26000"/>
                <a:lumOff val="74000"/>
                <a:alpha val="87000"/>
              </a:schemeClr>
            </a:gs>
            <a:gs pos="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407313" y="609573"/>
            <a:ext cx="2714626" cy="6096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179762" y="2028943"/>
            <a:ext cx="3169728" cy="3121085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ight Arrow Callout 12"/>
          <p:cNvSpPr/>
          <p:nvPr/>
        </p:nvSpPr>
        <p:spPr>
          <a:xfrm>
            <a:off x="723899" y="1475409"/>
            <a:ext cx="3455863" cy="4198857"/>
          </a:xfrm>
          <a:prstGeom prst="right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/>
          </a:p>
          <a:p>
            <a:pPr algn="ctr"/>
            <a:endParaRPr lang="en-US" sz="2500" dirty="0"/>
          </a:p>
        </p:txBody>
      </p:sp>
      <p:sp>
        <p:nvSpPr>
          <p:cNvPr id="14" name="Left Arrow Callout 13"/>
          <p:cNvSpPr/>
          <p:nvPr/>
        </p:nvSpPr>
        <p:spPr>
          <a:xfrm>
            <a:off x="7349490" y="1504707"/>
            <a:ext cx="4348829" cy="4169559"/>
          </a:xfrm>
          <a:prstGeom prst="left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(O; R)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(O; r) (R &gt; r)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/>
            <a:endParaRPr lang="en-US" sz="26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433799"/>
              </p:ext>
            </p:extLst>
          </p:nvPr>
        </p:nvGraphicFramePr>
        <p:xfrm>
          <a:off x="9403080" y="4346574"/>
          <a:ext cx="2178370" cy="499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7" name="Equation" r:id="rId5" imgW="1155600" imgH="266400" progId="Equation.DSMT4">
                  <p:embed/>
                </p:oleObj>
              </mc:Choice>
              <mc:Fallback>
                <p:oleObj name="Equation" r:id="rId5" imgW="11556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03080" y="4346574"/>
                        <a:ext cx="2178370" cy="499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233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3900" y="1059932"/>
            <a:ext cx="110379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82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dm.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decimét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3900" y="394490"/>
            <a:ext cx="1736203" cy="6654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60103" y="3393996"/>
            <a:ext cx="5632337" cy="19209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/>
          </a:p>
        </p:txBody>
      </p:sp>
      <p:sp>
        <p:nvSpPr>
          <p:cNvPr id="9" name="Flowchart: Sequential Access Storage 8"/>
          <p:cNvSpPr/>
          <p:nvPr/>
        </p:nvSpPr>
        <p:spPr>
          <a:xfrm>
            <a:off x="771898" y="2788336"/>
            <a:ext cx="1505336" cy="692717"/>
          </a:xfrm>
          <a:prstGeom prst="flowChartMagneticTap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606" y="2849891"/>
            <a:ext cx="2608264" cy="3152286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933961"/>
              </p:ext>
            </p:extLst>
          </p:nvPr>
        </p:nvGraphicFramePr>
        <p:xfrm>
          <a:off x="3610026" y="4308751"/>
          <a:ext cx="3796614" cy="799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Equation" r:id="rId5" imgW="2539800" imgH="457200" progId="Equation.DSMT4">
                  <p:embed/>
                </p:oleObj>
              </mc:Choice>
              <mc:Fallback>
                <p:oleObj name="Equation" r:id="rId5" imgW="25398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10026" y="4308751"/>
                        <a:ext cx="3796614" cy="799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94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5003" y="1404816"/>
            <a:ext cx="96763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2,5 cm; 2 cm.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26770" y="559882"/>
            <a:ext cx="2129742" cy="6358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GB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700816" y="2475703"/>
            <a:ext cx="1145894" cy="4331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4687" y="3263011"/>
            <a:ext cx="603815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1" descr="Khởi động trang 118 Toán 9 Tập 1 Cánh diều | Giải Toán 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107335"/>
              </p:ext>
            </p:extLst>
          </p:nvPr>
        </p:nvGraphicFramePr>
        <p:xfrm>
          <a:off x="5778183" y="3857199"/>
          <a:ext cx="4817427" cy="652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8" name="Equation" r:id="rId3" imgW="2679480" imgH="317160" progId="Equation.DSMT4">
                  <p:embed/>
                </p:oleObj>
              </mc:Choice>
              <mc:Fallback>
                <p:oleObj name="Equation" r:id="rId3" imgW="2679480" imgH="3171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78183" y="3857199"/>
                        <a:ext cx="4817427" cy="652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003" y="2872389"/>
            <a:ext cx="3275587" cy="3274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222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827"/>
                    </a14:imgEffect>
                    <a14:imgEffect>
                      <a14:saturation sat="2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611" y="329270"/>
            <a:ext cx="11544299" cy="61515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9196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" y="0"/>
            <a:ext cx="12192000" cy="68522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91" y="-41107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203" y="4427781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7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3" y="4934437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9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30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1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2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16084" y="187237"/>
            <a:ext cx="42752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normalizeH="0" baseline="0" noProof="0" dirty="0">
                <a:ln/>
                <a:solidFill>
                  <a:srgbClr val="002060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BẠN </a:t>
            </a:r>
            <a:r>
              <a:rPr kumimoji="0" lang="en-US" sz="2800" b="1" i="0" u="none" strike="noStrike" kern="1200" normalizeH="0" baseline="0" noProof="0" dirty="0" smtClean="0">
                <a:ln/>
                <a:solidFill>
                  <a:srgbClr val="002060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THỎ</a:t>
            </a:r>
            <a:endParaRPr kumimoji="0" lang="en-US" sz="2800" b="1" i="0" u="none" strike="noStrike" kern="1200" normalizeH="0" baseline="0" noProof="0" dirty="0">
              <a:ln/>
              <a:solidFill>
                <a:srgbClr val="002060"/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812750" y="281895"/>
            <a:ext cx="4097276" cy="5232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BẠN </a:t>
            </a:r>
            <a:r>
              <a:rPr kumimoji="0" lang="en-US" sz="28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HỔ</a:t>
            </a: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513078" y="-2405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755" y="1342615"/>
            <a:ext cx="10824490" cy="5041502"/>
          </a:xfrm>
          <a:prstGeom prst="rect">
            <a:avLst/>
          </a:prstGeom>
          <a:pattFill prst="pct50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Hai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890" y="1510115"/>
            <a:ext cx="563647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3" name="Striped Right Arrow 2"/>
          <p:cNvSpPr/>
          <p:nvPr/>
        </p:nvSpPr>
        <p:spPr>
          <a:xfrm>
            <a:off x="11314802" y="6083772"/>
            <a:ext cx="848613" cy="7288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4" action="ppaction://hlinksldjump"/>
              </a:rPr>
              <a:t>End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Lớp chia thành hai đ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407975" y="975479"/>
            <a:ext cx="802931" cy="80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7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1 -0.04375 -0.02187 -0.18148 0.01407 -0.2162 C 0.04792 -0.22685 0.05352 -0.18981 0.0698 -0.15856 " pathEditMode="relative" rAng="0" ptsTypes="AAA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8 -0.15856 C 0.07995 -0.21134 0.05066 -0.33218 0.10144 -0.34699 C 0.14714 -0.3537 0.15717 -0.33426 0.16576 -0.28125 " pathEditMode="relative" rAng="0" ptsTypes="AAA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 0.14883 -0.42245 0.18972 -0.43981 C 0.21797 -0.43935 0.21641 -0.42847 0.22878 -0.40764 " pathEditMode="relative" rAng="0" ptsTypes="AAA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4 -0.56644 0.24115 -0.5831 C 0.26472 -0.57616 0.25691 -0.55718 0.26915 -0.53912 " pathEditMode="relative" rAng="0" ptsTypes="AAA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5 -0.53912 C 0.2629 -0.60301 0.24909 -0.69977 0.29011 -0.71597 C 0.33139 -0.71597 0.32045 -0.70185 0.32878 -0.68356 " pathEditMode="relative" rAng="0" ptsTypes="AAA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4908 C -0.00091 -0.11852 0.02851 -0.28125 -0.04115 -0.31088 C -0.07201 -0.32663 -0.09414 -0.16551 -0.09558 -0.12454 " pathEditMode="relative" rAng="0" ptsTypes="AAA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8 -0.12454 C -0.09831 -0.19838 -0.07852 -0.40116 -0.14518 -0.40417 C -0.1737 -0.40764 -0.17735 -0.31991 -0.18841 -0.2544 " pathEditMode="relative" rAng="0" ptsTypes="AAA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4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6 -0.32547 -0.14571 -0.42732 -0.18073 -0.45996 C -0.21081 -0.46968 -0.22461 -0.39931 -0.22474 -0.3632 " pathEditMode="relative" rAng="0" ptsTypes="AAA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2 C -0.22696 -0.35857 -0.20586 -0.56575 -0.24414 -0.597 C -0.27709 -0.59028 -0.29219 -0.52709 -0.29545 -0.48403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48403 C -0.29558 -0.53519 -0.24414 -0.73311 -0.30235 -0.73218 C -0.32396 -0.72987 -0.33646 -0.63797 -0.33959 -0.61227 " pathEditMode="relative" rAng="0" ptsTypes="AAA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1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2449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0"/>
            <a:ext cx="12193057" cy="68524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0616" y="1191518"/>
            <a:ext cx="7604533" cy="1474332"/>
          </a:xfrm>
          <a:prstGeom prst="rect">
            <a:avLst/>
          </a:prstGeom>
          <a:solidFill>
            <a:srgbClr val="B1D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           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43622" y="3254376"/>
            <a:ext cx="6857791" cy="1895885"/>
          </a:xfrm>
          <a:prstGeom prst="rect">
            <a:avLst/>
          </a:prstGeom>
          <a:solidFill>
            <a:srgbClr val="72D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33" y="5048069"/>
            <a:ext cx="1075682" cy="10756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0515" y="1400534"/>
            <a:ext cx="7664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1: </a:t>
            </a:r>
            <a:endParaRPr lang="en-US" sz="2800" b="1" dirty="0" smtClean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cam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83.</a:t>
            </a:r>
            <a:endParaRPr lang="vi-VN" sz="28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1122" y="3456850"/>
            <a:ext cx="596349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quạt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cam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717696"/>
              </p:ext>
            </p:extLst>
          </p:nvPr>
        </p:nvGraphicFramePr>
        <p:xfrm>
          <a:off x="6095471" y="4159069"/>
          <a:ext cx="40005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2" name="Equation" r:id="rId7" imgW="2171520" imgH="482400" progId="Equation.DSMT4">
                  <p:embed/>
                </p:oleObj>
              </mc:Choice>
              <mc:Fallback>
                <p:oleObj name="Equation" r:id="rId7" imgW="21715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5471" y="4159069"/>
                        <a:ext cx="40005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527" y="914400"/>
            <a:ext cx="3293512" cy="395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5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0"/>
            <a:ext cx="12193057" cy="68524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51295" y="1191518"/>
            <a:ext cx="7443854" cy="1372140"/>
          </a:xfrm>
          <a:prstGeom prst="rect">
            <a:avLst/>
          </a:prstGeom>
          <a:solidFill>
            <a:srgbClr val="B1D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           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43622" y="3254377"/>
            <a:ext cx="6849218" cy="1854834"/>
          </a:xfrm>
          <a:prstGeom prst="rect">
            <a:avLst/>
          </a:prstGeom>
          <a:solidFill>
            <a:srgbClr val="72D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90" y="5623800"/>
            <a:ext cx="980428" cy="9804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0515" y="1400534"/>
            <a:ext cx="7664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2:</a:t>
            </a:r>
            <a:r>
              <a:rPr lang="en-US" sz="2800" b="1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 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83.</a:t>
            </a:r>
            <a:endParaRPr lang="vi-VN" sz="28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1122" y="3456850"/>
            <a:ext cx="572785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07" y="795810"/>
            <a:ext cx="3359041" cy="403218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964122"/>
              </p:ext>
            </p:extLst>
          </p:nvPr>
        </p:nvGraphicFramePr>
        <p:xfrm>
          <a:off x="6292532" y="4055842"/>
          <a:ext cx="4171577" cy="807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6" name="Equation" r:id="rId8" imgW="2361960" imgH="457200" progId="Equation.DSMT4">
                  <p:embed/>
                </p:oleObj>
              </mc:Choice>
              <mc:Fallback>
                <p:oleObj name="Equation" r:id="rId8" imgW="23619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92532" y="4055842"/>
                        <a:ext cx="4171577" cy="807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881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-71438"/>
            <a:ext cx="12193057" cy="68524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30515" y="1191518"/>
            <a:ext cx="7664493" cy="1372140"/>
          </a:xfrm>
          <a:prstGeom prst="rect">
            <a:avLst/>
          </a:prstGeom>
          <a:solidFill>
            <a:srgbClr val="B1D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           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43622" y="3254376"/>
            <a:ext cx="6757778" cy="1895885"/>
          </a:xfrm>
          <a:prstGeom prst="rect">
            <a:avLst/>
          </a:prstGeom>
          <a:solidFill>
            <a:srgbClr val="72D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48" y="5476272"/>
            <a:ext cx="1003288" cy="10032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0445" y="1404460"/>
            <a:ext cx="7664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3:</a:t>
            </a:r>
            <a:r>
              <a:rPr lang="en-US" sz="2800" b="1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 </a:t>
            </a:r>
            <a:endParaRPr lang="en-US" sz="2800" b="1" dirty="0" smtClean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cam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84.</a:t>
            </a:r>
            <a:endParaRPr lang="vi-VN" sz="28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1122" y="3456850"/>
            <a:ext cx="596349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quạt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cam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457115"/>
              </p:ext>
            </p:extLst>
          </p:nvPr>
        </p:nvGraphicFramePr>
        <p:xfrm>
          <a:off x="5219700" y="4167188"/>
          <a:ext cx="4608513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3" name="Equation" r:id="rId7" imgW="2501640" imgH="495000" progId="Equation.DSMT4">
                  <p:embed/>
                </p:oleObj>
              </mc:Choice>
              <mc:Fallback>
                <p:oleObj name="Equation" r:id="rId7" imgW="2501640" imgH="4950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19700" y="4167188"/>
                        <a:ext cx="4608513" cy="912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132" y="1091937"/>
            <a:ext cx="3326383" cy="38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7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59585083"/>
              </p:ext>
            </p:extLst>
          </p:nvPr>
        </p:nvGraphicFramePr>
        <p:xfrm>
          <a:off x="3328070" y="869848"/>
          <a:ext cx="818757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647700" y="2454764"/>
            <a:ext cx="28414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207" y="3948599"/>
            <a:ext cx="2100453" cy="176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7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-71438"/>
            <a:ext cx="12193057" cy="68524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30515" y="1191518"/>
            <a:ext cx="7664493" cy="1372140"/>
          </a:xfrm>
          <a:prstGeom prst="rect">
            <a:avLst/>
          </a:prstGeom>
          <a:solidFill>
            <a:srgbClr val="B1D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           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43622" y="3254376"/>
            <a:ext cx="6757778" cy="1895885"/>
          </a:xfrm>
          <a:prstGeom prst="rect">
            <a:avLst/>
          </a:prstGeom>
          <a:solidFill>
            <a:srgbClr val="72D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42" y="4961855"/>
            <a:ext cx="1285875" cy="1285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0445" y="1404460"/>
            <a:ext cx="7664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4:</a:t>
            </a:r>
            <a:r>
              <a:rPr lang="en-US" sz="2800" b="1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 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84.</a:t>
            </a:r>
            <a:endParaRPr lang="vi-VN" sz="28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1122" y="3456850"/>
            <a:ext cx="572785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177991"/>
              </p:ext>
            </p:extLst>
          </p:nvPr>
        </p:nvGraphicFramePr>
        <p:xfrm>
          <a:off x="6095471" y="4051857"/>
          <a:ext cx="3402859" cy="935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7" name="Equation" r:id="rId7" imgW="1663560" imgH="457200" progId="Equation.DSMT4">
                  <p:embed/>
                </p:oleObj>
              </mc:Choice>
              <mc:Fallback>
                <p:oleObj name="Equation" r:id="rId7" imgW="1663560" imgH="457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5471" y="4051857"/>
                        <a:ext cx="3402859" cy="935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132" y="1091937"/>
            <a:ext cx="3326383" cy="38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1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0"/>
            <a:ext cx="12193057" cy="68524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61051" y="1191517"/>
            <a:ext cx="7604485" cy="1372140"/>
          </a:xfrm>
          <a:prstGeom prst="rect">
            <a:avLst/>
          </a:prstGeom>
          <a:solidFill>
            <a:srgbClr val="B1D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           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43622" y="3228770"/>
            <a:ext cx="7304809" cy="1895885"/>
          </a:xfrm>
          <a:prstGeom prst="rect">
            <a:avLst/>
          </a:prstGeom>
          <a:solidFill>
            <a:srgbClr val="72D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33" y="5544786"/>
            <a:ext cx="1060438" cy="1060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91146" y="1400534"/>
            <a:ext cx="7664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5:</a:t>
            </a:r>
            <a:r>
              <a:rPr lang="en-US" sz="2800" b="1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 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cam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85.</a:t>
            </a:r>
            <a:endParaRPr lang="vi-VN" sz="28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58642" y="3423498"/>
            <a:ext cx="7189789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vành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khuyên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cam </a:t>
            </a:r>
            <a:r>
              <a:rPr lang="en-US" sz="2800" dirty="0" err="1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815797"/>
              </p:ext>
            </p:extLst>
          </p:nvPr>
        </p:nvGraphicFramePr>
        <p:xfrm>
          <a:off x="6129338" y="4176713"/>
          <a:ext cx="4257675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0" name="Equation" r:id="rId7" imgW="2311200" imgH="317160" progId="Equation.DSMT4">
                  <p:embed/>
                </p:oleObj>
              </mc:Choice>
              <mc:Fallback>
                <p:oleObj name="Equation" r:id="rId7" imgW="2311200" imgH="3171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29338" y="4176713"/>
                        <a:ext cx="4257675" cy="58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857" y="914401"/>
            <a:ext cx="349473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7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PL20U25GSXzBJYl68kk8uQGfFKzs7yb1M4KJWUiLk6ZEvGF+qCIPSnY57AbBFCvTWID13 2022 KNTT STT 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370930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82021390"/>
              </p:ext>
            </p:extLst>
          </p:nvPr>
        </p:nvGraphicFramePr>
        <p:xfrm>
          <a:off x="1854653" y="762529"/>
          <a:ext cx="10160000" cy="5952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613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0863" y="838200"/>
            <a:ext cx="10058400" cy="4135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4093"/>
            <a:ext cx="4064000" cy="392047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9917801" y="377126"/>
            <a:ext cx="1156599" cy="119699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10800" y="5150210"/>
            <a:ext cx="3054807" cy="1523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76663" y="1414700"/>
            <a:ext cx="8686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5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 defTabSz="609630">
              <a:lnSpc>
                <a:spcPct val="150000"/>
              </a:lnSpc>
            </a:pPr>
            <a:r>
              <a:rPr lang="en-US" sz="5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691821795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iều dài sợi dây"/>
          <p:cNvSpPr/>
          <p:nvPr/>
        </p:nvSpPr>
        <p:spPr>
          <a:xfrm>
            <a:off x="723900" y="6995160"/>
            <a:ext cx="4301925" cy="139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000" b="1" kern="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0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0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sợi</a:t>
            </a:r>
            <a:r>
              <a:rPr lang="en-US" sz="30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0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</a:t>
            </a:r>
            <a:r>
              <a:rPr lang="en-US" sz="30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000" b="1" kern="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b="1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Hình 6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10"/>
                    </a14:imgEffect>
                    <a14:imgEffect>
                      <a14:saturation sat="209000"/>
                    </a14:imgEffect>
                  </a14:imgLayer>
                </a14:imgProps>
              </a:ext>
            </a:extLst>
          </a:blip>
          <a:srcRect l="-93" t="-441" r="1539" b="-441"/>
          <a:stretch/>
        </p:blipFill>
        <p:spPr>
          <a:xfrm>
            <a:off x="5669280" y="1828800"/>
            <a:ext cx="6217920" cy="359761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7" name="Lấy một vòng dây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914400" y="1630500"/>
            <a:ext cx="4301925" cy="3795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66a),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sợi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66b).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sợi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oạt động 1"/>
          <p:cNvSpPr/>
          <p:nvPr/>
        </p:nvSpPr>
        <p:spPr>
          <a:xfrm>
            <a:off x="914400" y="1085804"/>
            <a:ext cx="246155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400" dirty="0"/>
          </a:p>
        </p:txBody>
      </p:sp>
      <p:sp>
        <p:nvSpPr>
          <p:cNvPr id="9" name="1. Độ dài cung tròn"/>
          <p:cNvSpPr/>
          <p:nvPr/>
        </p:nvSpPr>
        <p:spPr>
          <a:xfrm>
            <a:off x="4123530" y="417894"/>
            <a:ext cx="4755265" cy="612011"/>
          </a:xfrm>
          <a:prstGeom prst="flowChartTerminator">
            <a:avLst/>
          </a:prstGeom>
          <a:solidFill>
            <a:srgbClr val="C27D55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ĐỘ DÀI CUNG TRÒN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89" y="4530328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55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0.00169 -0.56343 " pathEditMode="relative" rAng="0" ptsTypes="AA">
                                      <p:cBhvr>
                                        <p:cTn id="24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978813" y="611114"/>
            <a:ext cx="2714626" cy="609653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</a:t>
            </a:r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Diagram 3"/>
              <p:cNvGraphicFramePr/>
              <p:nvPr>
                <p:extLst>
                  <p:ext uri="{D42A27DB-BD31-4B8C-83A1-F6EECF244321}">
                    <p14:modId xmlns:p14="http://schemas.microsoft.com/office/powerpoint/2010/main" val="1556143377"/>
                  </p:ext>
                </p:extLst>
              </p:nvPr>
            </p:nvGraphicFramePr>
            <p:xfrm>
              <a:off x="1790629" y="2856823"/>
              <a:ext cx="9325045" cy="35555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Diagram 3"/>
              <p:cNvGraphicFramePr/>
              <p:nvPr>
                <p:extLst>
                  <p:ext uri="{D42A27DB-BD31-4B8C-83A1-F6EECF244321}">
                    <p14:modId xmlns:p14="http://schemas.microsoft.com/office/powerpoint/2010/main" val="1556143377"/>
                  </p:ext>
                </p:extLst>
              </p:nvPr>
            </p:nvGraphicFramePr>
            <p:xfrm>
              <a:off x="1790629" y="2856823"/>
              <a:ext cx="9325045" cy="35555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68680" y="1472015"/>
                <a:ext cx="10683433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 C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6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6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3,14</m:t>
                    </m:r>
                  </m:oMath>
                </a14:m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6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" y="1472015"/>
                <a:ext cx="10683433" cy="892552"/>
              </a:xfrm>
              <a:prstGeom prst="rect">
                <a:avLst/>
              </a:prstGeom>
              <a:blipFill>
                <a:blip r:embed="rId11"/>
                <a:stretch>
                  <a:fillRect l="-1027" t="-6122" b="-15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524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14400" y="782960"/>
            <a:ext cx="1736203" cy="4451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4668" y="1278281"/>
            <a:ext cx="100757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 = 0,3m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20s.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800" dirty="0"/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868101" y="3292620"/>
            <a:ext cx="1493134" cy="879676"/>
          </a:xfrm>
          <a:prstGeom prst="flowChartMagneticTap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50603" y="3859924"/>
            <a:ext cx="770873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379830"/>
              </p:ext>
            </p:extLst>
          </p:nvPr>
        </p:nvGraphicFramePr>
        <p:xfrm>
          <a:off x="4911766" y="5240967"/>
          <a:ext cx="3689060" cy="955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" name="Equation" r:id="rId3" imgW="1765080" imgH="457200" progId="Equation.DSMT4">
                  <p:embed/>
                </p:oleObj>
              </mc:Choice>
              <mc:Fallback>
                <p:oleObj name="Equation" r:id="rId3" imgW="17650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11766" y="5240967"/>
                        <a:ext cx="3689060" cy="955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625109"/>
              </p:ext>
            </p:extLst>
          </p:nvPr>
        </p:nvGraphicFramePr>
        <p:xfrm>
          <a:off x="4804136" y="4322940"/>
          <a:ext cx="3680108" cy="487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" name="Equation" r:id="rId5" imgW="1726920" imgH="228600" progId="Equation.DSMT4">
                  <p:embed/>
                </p:oleObj>
              </mc:Choice>
              <mc:Fallback>
                <p:oleObj name="Equation" r:id="rId5" imgW="1726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04136" y="4322940"/>
                        <a:ext cx="3680108" cy="487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89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14400" y="782961"/>
            <a:ext cx="2129742" cy="4092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4668" y="1278281"/>
            <a:ext cx="10075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5cm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centimét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617074" y="3362722"/>
            <a:ext cx="770873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603947"/>
              </p:ext>
            </p:extLst>
          </p:nvPr>
        </p:nvGraphicFramePr>
        <p:xfrm>
          <a:off x="3927474" y="4114624"/>
          <a:ext cx="5087938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Equation" r:id="rId3" imgW="2387520" imgH="228600" progId="Equation.DSMT4">
                  <p:embed/>
                </p:oleObj>
              </mc:Choice>
              <mc:Fallback>
                <p:oleObj name="Equation" r:id="rId3" imgW="238752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7474" y="4114624"/>
                        <a:ext cx="5087938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914400" y="2784615"/>
            <a:ext cx="1145894" cy="4331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2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iều dài sợi dây"/>
          <p:cNvSpPr/>
          <p:nvPr/>
        </p:nvSpPr>
        <p:spPr>
          <a:xfrm>
            <a:off x="914400" y="685800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sợi</a:t>
            </a:r>
            <a:r>
              <a:rPr lang="en-US" sz="32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2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32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3200" b="1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6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12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rcRect l="-497" t="-809" r="-497" b="-809"/>
          <a:stretch/>
        </p:blipFill>
        <p:spPr>
          <a:xfrm>
            <a:off x="6786466" y="1630500"/>
            <a:ext cx="4802167" cy="3809719"/>
          </a:xfrm>
          <a:prstGeom prst="rect">
            <a:avLst/>
          </a:prstGeom>
          <a:effectLst>
            <a:reflection stA="72000" endPos="0" dir="5400000" sy="-100000" algn="bl" rotWithShape="0"/>
          </a:effectLst>
        </p:spPr>
      </p:pic>
      <p:sp>
        <p:nvSpPr>
          <p:cNvPr id="7" name="a) Đánh dấu hai điểm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914400" y="1536039"/>
            <a:ext cx="5034987" cy="3795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B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67a),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sợi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67b.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sợi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oạt động 2"/>
          <p:cNvSpPr/>
          <p:nvPr/>
        </p:nvSpPr>
        <p:spPr>
          <a:xfrm>
            <a:off x="914400" y="1074374"/>
            <a:ext cx="234725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endParaRPr lang="en-US" sz="2400" dirty="0"/>
          </a:p>
        </p:txBody>
      </p:sp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34" y="4530328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4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0169 -0.56342 " pathEditMode="relative" rAng="0" ptsTypes="AA">
                                      <p:cBhvr>
                                        <p:cTn id="19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1"/>
      <p:bldP spid="7" grpId="2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F5D1"/>
      </a:accent1>
      <a:accent2>
        <a:srgbClr val="FFDF6A"/>
      </a:accent2>
      <a:accent3>
        <a:srgbClr val="CBF4A2"/>
      </a:accent3>
      <a:accent4>
        <a:srgbClr val="92D050"/>
      </a:accent4>
      <a:accent5>
        <a:srgbClr val="8BC242"/>
      </a:accent5>
      <a:accent6>
        <a:srgbClr val="C59A00"/>
      </a:accent6>
      <a:hlink>
        <a:srgbClr val="2998E3"/>
      </a:hlink>
      <a:folHlink>
        <a:srgbClr val="7F723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1389</TotalTime>
  <Words>1857</Words>
  <Application>Microsoft Office PowerPoint</Application>
  <PresentationFormat>Widescreen</PresentationFormat>
  <Paragraphs>203</Paragraphs>
  <Slides>43</Slides>
  <Notes>16</Notes>
  <HiddenSlides>0</HiddenSlides>
  <MMClips>5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SimSun</vt:lpstr>
      <vt:lpstr>.ProTeacher03 Open Sans ExtraBo</vt:lpstr>
      <vt:lpstr>Arial</vt:lpstr>
      <vt:lpstr>Calibri</vt:lpstr>
      <vt:lpstr>Calibri Light</vt:lpstr>
      <vt:lpstr>Cambria Math</vt:lpstr>
      <vt:lpstr>等线</vt:lpstr>
      <vt:lpstr>Roboto Black</vt:lpstr>
      <vt:lpstr>Tahoma</vt:lpstr>
      <vt:lpstr>Times New Roman</vt:lpstr>
      <vt:lpstr>Wingdings</vt:lpstr>
      <vt:lpstr>字魂59号-创粗黑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144</cp:revision>
  <dcterms:created xsi:type="dcterms:W3CDTF">2024-06-18T00:45:33Z</dcterms:created>
  <dcterms:modified xsi:type="dcterms:W3CDTF">2024-07-03T06:52:17Z</dcterms:modified>
</cp:coreProperties>
</file>