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7" r:id="rId21"/>
    <p:sldId id="274" r:id="rId22"/>
    <p:sldId id="284" r:id="rId23"/>
    <p:sldId id="291" r:id="rId24"/>
    <p:sldId id="282" r:id="rId25"/>
    <p:sldId id="292" r:id="rId26"/>
    <p:sldId id="293" r:id="rId27"/>
    <p:sldId id="273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6"/>
    </p:embeddedFont>
    <p:embeddedFont>
      <p:font typeface="Bebas Neu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Nunito" pitchFamily="2" charset="0"/>
      <p:regular r:id="rId44"/>
      <p:bold r:id="rId45"/>
      <p:italic r:id="rId46"/>
      <p:boldItalic r:id="rId47"/>
    </p:embeddedFont>
    <p:embeddedFont>
      <p:font typeface="Odibee Sans" panose="020B0604020202020204" charset="0"/>
      <p:regular r:id="rId48"/>
    </p:embeddedFont>
    <p:embeddedFont>
      <p:font typeface="Roboto Condensed Light" panose="02000000000000000000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1262</Words>
  <Application>Microsoft Office PowerPoint</Application>
  <PresentationFormat>On-screen Show (16:9)</PresentationFormat>
  <Paragraphs>181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Odibee Sans</vt:lpstr>
      <vt:lpstr>Nunito</vt:lpstr>
      <vt:lpstr>Roboto Condensed Light</vt:lpstr>
      <vt:lpstr>Times New Roman</vt:lpstr>
      <vt:lpstr>Arial</vt:lpstr>
      <vt:lpstr>Calibri Light</vt:lpstr>
      <vt:lpstr>Aharoni</vt:lpstr>
      <vt:lpstr>Calibri</vt:lpstr>
      <vt:lpstr>Bebas Neue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ntd</cp:lastModifiedBy>
  <cp:revision>25</cp:revision>
  <dcterms:modified xsi:type="dcterms:W3CDTF">2021-11-25T04:10:24Z</dcterms:modified>
</cp:coreProperties>
</file>