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Đ8-C2-T30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931</Words>
  <Application>Microsoft Office PowerPoint</Application>
  <PresentationFormat>Custom</PresentationFormat>
  <Paragraphs>97</Paragraphs>
  <Slides>18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24</cp:revision>
  <dcterms:created xsi:type="dcterms:W3CDTF">2021-06-07T13:44:30Z</dcterms:created>
  <dcterms:modified xsi:type="dcterms:W3CDTF">2021-08-19T11:34:25Z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