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6"/>
  </p:notesMasterIdLst>
  <p:sldIdLst>
    <p:sldId id="260" r:id="rId2"/>
    <p:sldId id="258" r:id="rId3"/>
    <p:sldId id="315" r:id="rId4"/>
    <p:sldId id="306" r:id="rId5"/>
    <p:sldId id="304" r:id="rId6"/>
    <p:sldId id="316" r:id="rId7"/>
    <p:sldId id="317" r:id="rId8"/>
    <p:sldId id="310" r:id="rId9"/>
    <p:sldId id="308" r:id="rId10"/>
    <p:sldId id="311" r:id="rId11"/>
    <p:sldId id="312" r:id="rId12"/>
    <p:sldId id="313" r:id="rId13"/>
    <p:sldId id="314" r:id="rId14"/>
    <p:sldId id="264" r:id="rId15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Caveat Brush" panose="020B0604020202020204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539A6-1610-424F-890B-90CA4B9A8924}">
  <a:tblStyle styleId="{F6E539A6-1610-424F-890B-90CA4B9A89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8" autoAdjust="0"/>
    <p:restoredTop sz="90143"/>
  </p:normalViewPr>
  <p:slideViewPr>
    <p:cSldViewPr snapToGrid="0" snapToObjects="1">
      <p:cViewPr varScale="1">
        <p:scale>
          <a:sx n="80" d="100"/>
          <a:sy n="80" d="100"/>
        </p:scale>
        <p:origin x="586" y="62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b2472aaf0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b2472aaf0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383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82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188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533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aa945ae1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aa945ae1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dirty="0" smtClean="0"/>
              <a:t>Use should/shouldn’t for advice</a:t>
            </a:r>
            <a:endParaRPr lang="en-US" sz="1100" i="1" dirty="0" smtClean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100" dirty="0" smtClean="0"/>
              <a:t>Use some (+)/any(-)(?) for amount</a:t>
            </a:r>
            <a:endParaRPr lang="en-US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Hoang wants</a:t>
            </a:r>
            <a:r>
              <a:rPr lang="en-US" baseline="0" dirty="0" smtClean="0"/>
              <a:t> to go to the concert but he can get covid-19. What advice do you give him?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b1c5c11f9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b1c5c11f9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6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69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b2472aaf0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b2472aaf0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03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098550" y="2308238"/>
            <a:ext cx="4947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098450" y="2988779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9100" y="1665713"/>
            <a:ext cx="1945800" cy="7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hasCustomPrompt="1"/>
          </p:nvPr>
        </p:nvSpPr>
        <p:spPr>
          <a:xfrm>
            <a:off x="21254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"/>
          </p:nvPr>
        </p:nvSpPr>
        <p:spPr>
          <a:xfrm>
            <a:off x="719988" y="1958050"/>
            <a:ext cx="2533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2"/>
          </p:nvPr>
        </p:nvSpPr>
        <p:spPr>
          <a:xfrm>
            <a:off x="719988" y="2206125"/>
            <a:ext cx="2533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 hasCustomPrompt="1"/>
          </p:nvPr>
        </p:nvSpPr>
        <p:spPr>
          <a:xfrm>
            <a:off x="2125488" y="28994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4"/>
          </p:nvPr>
        </p:nvSpPr>
        <p:spPr>
          <a:xfrm>
            <a:off x="719988" y="3799125"/>
            <a:ext cx="2533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719988" y="4047200"/>
            <a:ext cx="25338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 hasCustomPrompt="1"/>
          </p:nvPr>
        </p:nvSpPr>
        <p:spPr>
          <a:xfrm>
            <a:off x="58796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7"/>
          </p:nvPr>
        </p:nvSpPr>
        <p:spPr>
          <a:xfrm>
            <a:off x="5879688" y="1958050"/>
            <a:ext cx="2544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5879688" y="2206125"/>
            <a:ext cx="25443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9" hasCustomPrompt="1"/>
          </p:nvPr>
        </p:nvSpPr>
        <p:spPr>
          <a:xfrm>
            <a:off x="5879688" y="28994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3"/>
          </p:nvPr>
        </p:nvSpPr>
        <p:spPr>
          <a:xfrm>
            <a:off x="5879688" y="3799125"/>
            <a:ext cx="2544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5879688" y="4047200"/>
            <a:ext cx="25443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545398" y="29807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5881455" y="3615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8576389" y="5585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8725460" y="19031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 rot="-6957699">
            <a:off x="6863306" y="46591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344782" y="47952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1540297" y="3615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3147387" y="47458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6887065" y="9545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>
            <a:off x="1371527" y="48774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4129527" y="5437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476040" y="11316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476055" y="44027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8768590" y="39616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09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720000" y="1623000"/>
            <a:ext cx="3852000" cy="18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04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720000" y="1891750"/>
            <a:ext cx="3852000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13025" y="89200"/>
            <a:ext cx="8917697" cy="4964964"/>
          </a:xfrm>
          <a:custGeom>
            <a:avLst/>
            <a:gdLst/>
            <a:ahLst/>
            <a:cxnLst/>
            <a:rect l="l" t="t" r="r" b="b"/>
            <a:pathLst>
              <a:path w="216108" h="120319" extrusionOk="0">
                <a:moveTo>
                  <a:pt x="3418" y="596"/>
                </a:moveTo>
                <a:lnTo>
                  <a:pt x="3418" y="3394"/>
                </a:lnTo>
                <a:lnTo>
                  <a:pt x="619" y="3394"/>
                </a:lnTo>
                <a:lnTo>
                  <a:pt x="619" y="596"/>
                </a:lnTo>
                <a:close/>
                <a:moveTo>
                  <a:pt x="215500" y="596"/>
                </a:moveTo>
                <a:lnTo>
                  <a:pt x="215500" y="3394"/>
                </a:lnTo>
                <a:lnTo>
                  <a:pt x="212702" y="3394"/>
                </a:lnTo>
                <a:lnTo>
                  <a:pt x="212702" y="596"/>
                </a:lnTo>
                <a:close/>
                <a:moveTo>
                  <a:pt x="208642" y="596"/>
                </a:moveTo>
                <a:lnTo>
                  <a:pt x="208642" y="3989"/>
                </a:lnTo>
                <a:lnTo>
                  <a:pt x="212119" y="3989"/>
                </a:lnTo>
                <a:lnTo>
                  <a:pt x="212119" y="7383"/>
                </a:lnTo>
                <a:lnTo>
                  <a:pt x="215500" y="7383"/>
                </a:lnTo>
                <a:lnTo>
                  <a:pt x="215500" y="112900"/>
                </a:lnTo>
                <a:lnTo>
                  <a:pt x="212107" y="112900"/>
                </a:lnTo>
                <a:lnTo>
                  <a:pt x="212107" y="116294"/>
                </a:lnTo>
                <a:lnTo>
                  <a:pt x="208630" y="116294"/>
                </a:lnTo>
                <a:lnTo>
                  <a:pt x="208630" y="119675"/>
                </a:lnTo>
                <a:lnTo>
                  <a:pt x="7478" y="119675"/>
                </a:lnTo>
                <a:lnTo>
                  <a:pt x="7478" y="116294"/>
                </a:lnTo>
                <a:lnTo>
                  <a:pt x="4013" y="116294"/>
                </a:lnTo>
                <a:lnTo>
                  <a:pt x="4013" y="112900"/>
                </a:lnTo>
                <a:lnTo>
                  <a:pt x="619" y="112900"/>
                </a:lnTo>
                <a:lnTo>
                  <a:pt x="619" y="7383"/>
                </a:lnTo>
                <a:lnTo>
                  <a:pt x="4013" y="7383"/>
                </a:lnTo>
                <a:lnTo>
                  <a:pt x="4013" y="3989"/>
                </a:lnTo>
                <a:lnTo>
                  <a:pt x="7490" y="3989"/>
                </a:lnTo>
                <a:lnTo>
                  <a:pt x="7490" y="596"/>
                </a:lnTo>
                <a:close/>
                <a:moveTo>
                  <a:pt x="3394" y="116901"/>
                </a:moveTo>
                <a:lnTo>
                  <a:pt x="3394" y="119699"/>
                </a:lnTo>
                <a:lnTo>
                  <a:pt x="596" y="119699"/>
                </a:lnTo>
                <a:lnTo>
                  <a:pt x="596" y="116901"/>
                </a:lnTo>
                <a:close/>
                <a:moveTo>
                  <a:pt x="215500" y="116901"/>
                </a:moveTo>
                <a:lnTo>
                  <a:pt x="215500" y="119699"/>
                </a:lnTo>
                <a:lnTo>
                  <a:pt x="212702" y="119699"/>
                </a:lnTo>
                <a:lnTo>
                  <a:pt x="212702" y="116901"/>
                </a:lnTo>
                <a:close/>
                <a:moveTo>
                  <a:pt x="0" y="1"/>
                </a:moveTo>
                <a:lnTo>
                  <a:pt x="0" y="4013"/>
                </a:lnTo>
                <a:lnTo>
                  <a:pt x="3394" y="4013"/>
                </a:lnTo>
                <a:lnTo>
                  <a:pt x="3394" y="6811"/>
                </a:lnTo>
                <a:lnTo>
                  <a:pt x="0" y="6811"/>
                </a:lnTo>
                <a:lnTo>
                  <a:pt x="0" y="113519"/>
                </a:lnTo>
                <a:lnTo>
                  <a:pt x="3394" y="113519"/>
                </a:lnTo>
                <a:lnTo>
                  <a:pt x="3394" y="116317"/>
                </a:lnTo>
                <a:lnTo>
                  <a:pt x="0" y="116317"/>
                </a:lnTo>
                <a:lnTo>
                  <a:pt x="0" y="120318"/>
                </a:lnTo>
                <a:lnTo>
                  <a:pt x="4013" y="120318"/>
                </a:lnTo>
                <a:lnTo>
                  <a:pt x="4013" y="116925"/>
                </a:lnTo>
                <a:lnTo>
                  <a:pt x="6882" y="116925"/>
                </a:lnTo>
                <a:lnTo>
                  <a:pt x="6882" y="120318"/>
                </a:lnTo>
                <a:lnTo>
                  <a:pt x="209238" y="120318"/>
                </a:lnTo>
                <a:lnTo>
                  <a:pt x="209238" y="116925"/>
                </a:lnTo>
                <a:lnTo>
                  <a:pt x="212107" y="116925"/>
                </a:lnTo>
                <a:lnTo>
                  <a:pt x="212107" y="120318"/>
                </a:lnTo>
                <a:lnTo>
                  <a:pt x="216108" y="120318"/>
                </a:lnTo>
                <a:lnTo>
                  <a:pt x="216108" y="116317"/>
                </a:lnTo>
                <a:lnTo>
                  <a:pt x="212714" y="116317"/>
                </a:lnTo>
                <a:lnTo>
                  <a:pt x="212714" y="113519"/>
                </a:lnTo>
                <a:lnTo>
                  <a:pt x="216108" y="113519"/>
                </a:lnTo>
                <a:lnTo>
                  <a:pt x="216108" y="6811"/>
                </a:lnTo>
                <a:lnTo>
                  <a:pt x="212714" y="6811"/>
                </a:lnTo>
                <a:lnTo>
                  <a:pt x="212714" y="4013"/>
                </a:lnTo>
                <a:lnTo>
                  <a:pt x="216096" y="4013"/>
                </a:lnTo>
                <a:lnTo>
                  <a:pt x="216096" y="3989"/>
                </a:lnTo>
                <a:lnTo>
                  <a:pt x="216096" y="1"/>
                </a:lnTo>
                <a:lnTo>
                  <a:pt x="212095" y="1"/>
                </a:lnTo>
                <a:lnTo>
                  <a:pt x="212095" y="3394"/>
                </a:lnTo>
                <a:lnTo>
                  <a:pt x="209226" y="3394"/>
                </a:lnTo>
                <a:lnTo>
                  <a:pt x="209226" y="1"/>
                </a:lnTo>
                <a:lnTo>
                  <a:pt x="6882" y="1"/>
                </a:lnTo>
                <a:lnTo>
                  <a:pt x="6882" y="3394"/>
                </a:lnTo>
                <a:lnTo>
                  <a:pt x="4013" y="3394"/>
                </a:lnTo>
                <a:lnTo>
                  <a:pt x="40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392998" y="2828367"/>
            <a:ext cx="128369" cy="303105"/>
          </a:xfrm>
          <a:custGeom>
            <a:avLst/>
            <a:gdLst/>
            <a:ahLst/>
            <a:cxnLst/>
            <a:rect l="l" t="t" r="r" b="b"/>
            <a:pathLst>
              <a:path w="2799" h="6609" extrusionOk="0">
                <a:moveTo>
                  <a:pt x="1406" y="0"/>
                </a:moveTo>
                <a:lnTo>
                  <a:pt x="1192" y="215"/>
                </a:lnTo>
                <a:lnTo>
                  <a:pt x="846" y="619"/>
                </a:lnTo>
                <a:lnTo>
                  <a:pt x="465" y="1239"/>
                </a:lnTo>
                <a:lnTo>
                  <a:pt x="299" y="1655"/>
                </a:lnTo>
                <a:lnTo>
                  <a:pt x="156" y="2072"/>
                </a:lnTo>
                <a:lnTo>
                  <a:pt x="13" y="2894"/>
                </a:lnTo>
                <a:lnTo>
                  <a:pt x="1" y="3310"/>
                </a:lnTo>
                <a:lnTo>
                  <a:pt x="13" y="3715"/>
                </a:lnTo>
                <a:lnTo>
                  <a:pt x="156" y="4549"/>
                </a:lnTo>
                <a:lnTo>
                  <a:pt x="299" y="4965"/>
                </a:lnTo>
                <a:lnTo>
                  <a:pt x="465" y="5370"/>
                </a:lnTo>
                <a:lnTo>
                  <a:pt x="846" y="5989"/>
                </a:lnTo>
                <a:lnTo>
                  <a:pt x="1180" y="6406"/>
                </a:lnTo>
                <a:lnTo>
                  <a:pt x="1394" y="6609"/>
                </a:lnTo>
                <a:lnTo>
                  <a:pt x="1596" y="6406"/>
                </a:lnTo>
                <a:lnTo>
                  <a:pt x="1942" y="5989"/>
                </a:lnTo>
                <a:lnTo>
                  <a:pt x="2323" y="5370"/>
                </a:lnTo>
                <a:lnTo>
                  <a:pt x="2501" y="4965"/>
                </a:lnTo>
                <a:lnTo>
                  <a:pt x="2644" y="4549"/>
                </a:lnTo>
                <a:lnTo>
                  <a:pt x="2787" y="3715"/>
                </a:lnTo>
                <a:lnTo>
                  <a:pt x="2799" y="3310"/>
                </a:lnTo>
                <a:lnTo>
                  <a:pt x="2787" y="2894"/>
                </a:lnTo>
                <a:lnTo>
                  <a:pt x="2644" y="2072"/>
                </a:lnTo>
                <a:lnTo>
                  <a:pt x="2501" y="1655"/>
                </a:lnTo>
                <a:lnTo>
                  <a:pt x="2323" y="1239"/>
                </a:lnTo>
                <a:lnTo>
                  <a:pt x="1954" y="619"/>
                </a:lnTo>
                <a:lnTo>
                  <a:pt x="1608" y="215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5729055" y="209131"/>
            <a:ext cx="134927" cy="291089"/>
          </a:xfrm>
          <a:custGeom>
            <a:avLst/>
            <a:gdLst/>
            <a:ahLst/>
            <a:cxnLst/>
            <a:rect l="l" t="t" r="r" b="b"/>
            <a:pathLst>
              <a:path w="2942" h="6347" extrusionOk="0">
                <a:moveTo>
                  <a:pt x="715" y="0"/>
                </a:moveTo>
                <a:lnTo>
                  <a:pt x="561" y="238"/>
                </a:lnTo>
                <a:lnTo>
                  <a:pt x="322" y="714"/>
                </a:lnTo>
                <a:lnTo>
                  <a:pt x="120" y="1393"/>
                </a:lnTo>
                <a:lnTo>
                  <a:pt x="37" y="1822"/>
                </a:lnTo>
                <a:lnTo>
                  <a:pt x="1" y="2250"/>
                </a:lnTo>
                <a:lnTo>
                  <a:pt x="37" y="3060"/>
                </a:lnTo>
                <a:lnTo>
                  <a:pt x="120" y="3453"/>
                </a:lnTo>
                <a:lnTo>
                  <a:pt x="215" y="3834"/>
                </a:lnTo>
                <a:lnTo>
                  <a:pt x="513" y="4572"/>
                </a:lnTo>
                <a:lnTo>
                  <a:pt x="727" y="4941"/>
                </a:lnTo>
                <a:lnTo>
                  <a:pt x="965" y="5287"/>
                </a:lnTo>
                <a:lnTo>
                  <a:pt x="1430" y="5822"/>
                </a:lnTo>
                <a:lnTo>
                  <a:pt x="1823" y="6180"/>
                </a:lnTo>
                <a:lnTo>
                  <a:pt x="2049" y="6346"/>
                </a:lnTo>
                <a:lnTo>
                  <a:pt x="2228" y="6120"/>
                </a:lnTo>
                <a:lnTo>
                  <a:pt x="2501" y="5668"/>
                </a:lnTo>
                <a:lnTo>
                  <a:pt x="2775" y="4989"/>
                </a:lnTo>
                <a:lnTo>
                  <a:pt x="2871" y="4560"/>
                </a:lnTo>
                <a:lnTo>
                  <a:pt x="2942" y="4132"/>
                </a:lnTo>
                <a:lnTo>
                  <a:pt x="2918" y="3286"/>
                </a:lnTo>
                <a:lnTo>
                  <a:pt x="2835" y="2870"/>
                </a:lnTo>
                <a:lnTo>
                  <a:pt x="2740" y="2453"/>
                </a:lnTo>
                <a:lnTo>
                  <a:pt x="2406" y="1679"/>
                </a:lnTo>
                <a:lnTo>
                  <a:pt x="2168" y="1322"/>
                </a:lnTo>
                <a:lnTo>
                  <a:pt x="1906" y="953"/>
                </a:lnTo>
                <a:lnTo>
                  <a:pt x="1394" y="452"/>
                </a:lnTo>
                <a:lnTo>
                  <a:pt x="965" y="14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423989" y="406163"/>
            <a:ext cx="156254" cy="267654"/>
          </a:xfrm>
          <a:custGeom>
            <a:avLst/>
            <a:gdLst/>
            <a:ahLst/>
            <a:cxnLst/>
            <a:rect l="l" t="t" r="r" b="b"/>
            <a:pathLst>
              <a:path w="3407" h="5836" extrusionOk="0">
                <a:moveTo>
                  <a:pt x="3168" y="1"/>
                </a:moveTo>
                <a:lnTo>
                  <a:pt x="2882" y="84"/>
                </a:lnTo>
                <a:lnTo>
                  <a:pt x="2382" y="287"/>
                </a:lnTo>
                <a:lnTo>
                  <a:pt x="1763" y="668"/>
                </a:lnTo>
                <a:lnTo>
                  <a:pt x="1418" y="965"/>
                </a:lnTo>
                <a:lnTo>
                  <a:pt x="1108" y="1287"/>
                </a:lnTo>
                <a:lnTo>
                  <a:pt x="620" y="1977"/>
                </a:lnTo>
                <a:lnTo>
                  <a:pt x="441" y="2335"/>
                </a:lnTo>
                <a:lnTo>
                  <a:pt x="275" y="2704"/>
                </a:lnTo>
                <a:lnTo>
                  <a:pt x="72" y="3501"/>
                </a:lnTo>
                <a:lnTo>
                  <a:pt x="25" y="3918"/>
                </a:lnTo>
                <a:lnTo>
                  <a:pt x="1" y="4347"/>
                </a:lnTo>
                <a:lnTo>
                  <a:pt x="96" y="5287"/>
                </a:lnTo>
                <a:lnTo>
                  <a:pt x="251" y="5835"/>
                </a:lnTo>
                <a:lnTo>
                  <a:pt x="525" y="5764"/>
                </a:lnTo>
                <a:lnTo>
                  <a:pt x="1013" y="5561"/>
                </a:lnTo>
                <a:lnTo>
                  <a:pt x="1644" y="5180"/>
                </a:lnTo>
                <a:lnTo>
                  <a:pt x="1989" y="4871"/>
                </a:lnTo>
                <a:lnTo>
                  <a:pt x="2299" y="4549"/>
                </a:lnTo>
                <a:lnTo>
                  <a:pt x="2775" y="3859"/>
                </a:lnTo>
                <a:lnTo>
                  <a:pt x="2966" y="3501"/>
                </a:lnTo>
                <a:lnTo>
                  <a:pt x="3132" y="3132"/>
                </a:lnTo>
                <a:lnTo>
                  <a:pt x="3335" y="2335"/>
                </a:lnTo>
                <a:lnTo>
                  <a:pt x="3382" y="1918"/>
                </a:lnTo>
                <a:lnTo>
                  <a:pt x="3406" y="1489"/>
                </a:lnTo>
                <a:lnTo>
                  <a:pt x="3311" y="549"/>
                </a:lnTo>
                <a:lnTo>
                  <a:pt x="31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8573060" y="1750795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 rot="-6957699">
            <a:off x="6710906" y="4506799"/>
            <a:ext cx="156760" cy="286186"/>
          </a:xfrm>
          <a:custGeom>
            <a:avLst/>
            <a:gdLst/>
            <a:ahLst/>
            <a:cxnLst/>
            <a:rect l="l" t="t" r="r" b="b"/>
            <a:pathLst>
              <a:path w="3418" h="6240" extrusionOk="0">
                <a:moveTo>
                  <a:pt x="179" y="1"/>
                </a:moveTo>
                <a:lnTo>
                  <a:pt x="60" y="584"/>
                </a:lnTo>
                <a:lnTo>
                  <a:pt x="0" y="1549"/>
                </a:lnTo>
                <a:lnTo>
                  <a:pt x="48" y="2001"/>
                </a:lnTo>
                <a:lnTo>
                  <a:pt x="95" y="2430"/>
                </a:lnTo>
                <a:lnTo>
                  <a:pt x="298" y="3239"/>
                </a:lnTo>
                <a:lnTo>
                  <a:pt x="464" y="3632"/>
                </a:lnTo>
                <a:lnTo>
                  <a:pt x="631" y="4013"/>
                </a:lnTo>
                <a:lnTo>
                  <a:pt x="1096" y="4752"/>
                </a:lnTo>
                <a:lnTo>
                  <a:pt x="1393" y="5097"/>
                </a:lnTo>
                <a:lnTo>
                  <a:pt x="1727" y="5430"/>
                </a:lnTo>
                <a:lnTo>
                  <a:pt x="2334" y="5883"/>
                </a:lnTo>
                <a:lnTo>
                  <a:pt x="2822" y="6133"/>
                </a:lnTo>
                <a:lnTo>
                  <a:pt x="3108" y="6240"/>
                </a:lnTo>
                <a:lnTo>
                  <a:pt x="3286" y="5692"/>
                </a:lnTo>
                <a:lnTo>
                  <a:pt x="3417" y="4704"/>
                </a:lnTo>
                <a:lnTo>
                  <a:pt x="3405" y="4240"/>
                </a:lnTo>
                <a:lnTo>
                  <a:pt x="3370" y="3799"/>
                </a:lnTo>
                <a:lnTo>
                  <a:pt x="3167" y="2942"/>
                </a:lnTo>
                <a:lnTo>
                  <a:pt x="3001" y="2537"/>
                </a:lnTo>
                <a:lnTo>
                  <a:pt x="2810" y="2132"/>
                </a:lnTo>
                <a:lnTo>
                  <a:pt x="2310" y="1370"/>
                </a:lnTo>
                <a:lnTo>
                  <a:pt x="1989" y="1037"/>
                </a:lnTo>
                <a:lnTo>
                  <a:pt x="1810" y="870"/>
                </a:lnTo>
                <a:lnTo>
                  <a:pt x="1429" y="560"/>
                </a:lnTo>
                <a:lnTo>
                  <a:pt x="988" y="287"/>
                </a:lnTo>
                <a:lnTo>
                  <a:pt x="464" y="72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192382" y="4642899"/>
            <a:ext cx="156758" cy="273662"/>
          </a:xfrm>
          <a:custGeom>
            <a:avLst/>
            <a:gdLst/>
            <a:ahLst/>
            <a:cxnLst/>
            <a:rect l="l" t="t" r="r" b="b"/>
            <a:pathLst>
              <a:path w="3418" h="5967" extrusionOk="0">
                <a:moveTo>
                  <a:pt x="179" y="1"/>
                </a:moveTo>
                <a:lnTo>
                  <a:pt x="60" y="549"/>
                </a:lnTo>
                <a:lnTo>
                  <a:pt x="1" y="1501"/>
                </a:lnTo>
                <a:lnTo>
                  <a:pt x="36" y="1954"/>
                </a:lnTo>
                <a:lnTo>
                  <a:pt x="84" y="2370"/>
                </a:lnTo>
                <a:lnTo>
                  <a:pt x="298" y="3156"/>
                </a:lnTo>
                <a:lnTo>
                  <a:pt x="465" y="3525"/>
                </a:lnTo>
                <a:lnTo>
                  <a:pt x="644" y="3894"/>
                </a:lnTo>
                <a:lnTo>
                  <a:pt x="1120" y="4585"/>
                </a:lnTo>
                <a:lnTo>
                  <a:pt x="1418" y="4907"/>
                </a:lnTo>
                <a:lnTo>
                  <a:pt x="1739" y="5216"/>
                </a:lnTo>
                <a:lnTo>
                  <a:pt x="2334" y="5645"/>
                </a:lnTo>
                <a:lnTo>
                  <a:pt x="2823" y="5871"/>
                </a:lnTo>
                <a:lnTo>
                  <a:pt x="3108" y="5966"/>
                </a:lnTo>
                <a:lnTo>
                  <a:pt x="3287" y="5430"/>
                </a:lnTo>
                <a:lnTo>
                  <a:pt x="3418" y="4466"/>
                </a:lnTo>
                <a:lnTo>
                  <a:pt x="3406" y="4013"/>
                </a:lnTo>
                <a:lnTo>
                  <a:pt x="3358" y="3573"/>
                </a:lnTo>
                <a:lnTo>
                  <a:pt x="3156" y="2751"/>
                </a:lnTo>
                <a:lnTo>
                  <a:pt x="2989" y="2370"/>
                </a:lnTo>
                <a:lnTo>
                  <a:pt x="2799" y="1989"/>
                </a:lnTo>
                <a:lnTo>
                  <a:pt x="2299" y="1275"/>
                </a:lnTo>
                <a:lnTo>
                  <a:pt x="1977" y="953"/>
                </a:lnTo>
                <a:lnTo>
                  <a:pt x="1620" y="644"/>
                </a:lnTo>
                <a:lnTo>
                  <a:pt x="977" y="251"/>
                </a:lnTo>
                <a:lnTo>
                  <a:pt x="465" y="60"/>
                </a:lnTo>
                <a:lnTo>
                  <a:pt x="1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1387897" y="209120"/>
            <a:ext cx="195512" cy="185697"/>
          </a:xfrm>
          <a:custGeom>
            <a:avLst/>
            <a:gdLst/>
            <a:ahLst/>
            <a:cxnLst/>
            <a:rect l="l" t="t" r="r" b="b"/>
            <a:pathLst>
              <a:path w="4263" h="4049" extrusionOk="0">
                <a:moveTo>
                  <a:pt x="774" y="0"/>
                </a:moveTo>
                <a:lnTo>
                  <a:pt x="274" y="12"/>
                </a:lnTo>
                <a:lnTo>
                  <a:pt x="0" y="60"/>
                </a:lnTo>
                <a:lnTo>
                  <a:pt x="12" y="583"/>
                </a:lnTo>
                <a:lnTo>
                  <a:pt x="203" y="1453"/>
                </a:lnTo>
                <a:lnTo>
                  <a:pt x="346" y="1810"/>
                </a:lnTo>
                <a:lnTo>
                  <a:pt x="512" y="2155"/>
                </a:lnTo>
                <a:lnTo>
                  <a:pt x="941" y="2750"/>
                </a:lnTo>
                <a:lnTo>
                  <a:pt x="1191" y="3001"/>
                </a:lnTo>
                <a:lnTo>
                  <a:pt x="1465" y="3251"/>
                </a:lnTo>
                <a:lnTo>
                  <a:pt x="2084" y="3643"/>
                </a:lnTo>
                <a:lnTo>
                  <a:pt x="2441" y="3798"/>
                </a:lnTo>
                <a:lnTo>
                  <a:pt x="2810" y="3917"/>
                </a:lnTo>
                <a:lnTo>
                  <a:pt x="3465" y="4036"/>
                </a:lnTo>
                <a:lnTo>
                  <a:pt x="3965" y="4048"/>
                </a:lnTo>
                <a:lnTo>
                  <a:pt x="4239" y="4036"/>
                </a:lnTo>
                <a:lnTo>
                  <a:pt x="4263" y="3763"/>
                </a:lnTo>
                <a:lnTo>
                  <a:pt x="4239" y="3262"/>
                </a:lnTo>
                <a:lnTo>
                  <a:pt x="4108" y="2608"/>
                </a:lnTo>
                <a:lnTo>
                  <a:pt x="3977" y="2227"/>
                </a:lnTo>
                <a:lnTo>
                  <a:pt x="3810" y="1869"/>
                </a:lnTo>
                <a:lnTo>
                  <a:pt x="3382" y="1262"/>
                </a:lnTo>
                <a:lnTo>
                  <a:pt x="3120" y="1000"/>
                </a:lnTo>
                <a:lnTo>
                  <a:pt x="2834" y="750"/>
                </a:lnTo>
                <a:lnTo>
                  <a:pt x="2191" y="345"/>
                </a:lnTo>
                <a:lnTo>
                  <a:pt x="1834" y="202"/>
                </a:lnTo>
                <a:lnTo>
                  <a:pt x="1441" y="83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2994987" y="4593453"/>
            <a:ext cx="352270" cy="127819"/>
          </a:xfrm>
          <a:custGeom>
            <a:avLst/>
            <a:gdLst/>
            <a:ahLst/>
            <a:cxnLst/>
            <a:rect l="l" t="t" r="r" b="b"/>
            <a:pathLst>
              <a:path w="7681" h="2787" extrusionOk="0">
                <a:moveTo>
                  <a:pt x="3394" y="0"/>
                </a:moveTo>
                <a:lnTo>
                  <a:pt x="2453" y="108"/>
                </a:lnTo>
                <a:lnTo>
                  <a:pt x="1977" y="227"/>
                </a:lnTo>
                <a:lnTo>
                  <a:pt x="1501" y="370"/>
                </a:lnTo>
                <a:lnTo>
                  <a:pt x="762" y="691"/>
                </a:lnTo>
                <a:lnTo>
                  <a:pt x="262" y="977"/>
                </a:lnTo>
                <a:lnTo>
                  <a:pt x="0" y="1167"/>
                </a:lnTo>
                <a:lnTo>
                  <a:pt x="215" y="1393"/>
                </a:lnTo>
                <a:lnTo>
                  <a:pt x="667" y="1763"/>
                </a:lnTo>
                <a:lnTo>
                  <a:pt x="1370" y="2191"/>
                </a:lnTo>
                <a:lnTo>
                  <a:pt x="1846" y="2406"/>
                </a:lnTo>
                <a:lnTo>
                  <a:pt x="2322" y="2572"/>
                </a:lnTo>
                <a:lnTo>
                  <a:pt x="3299" y="2763"/>
                </a:lnTo>
                <a:lnTo>
                  <a:pt x="3787" y="2787"/>
                </a:lnTo>
                <a:lnTo>
                  <a:pt x="4287" y="2787"/>
                </a:lnTo>
                <a:lnTo>
                  <a:pt x="5251" y="2656"/>
                </a:lnTo>
                <a:lnTo>
                  <a:pt x="5739" y="2525"/>
                </a:lnTo>
                <a:lnTo>
                  <a:pt x="6228" y="2346"/>
                </a:lnTo>
                <a:lnTo>
                  <a:pt x="6954" y="1977"/>
                </a:lnTo>
                <a:lnTo>
                  <a:pt x="7442" y="1644"/>
                </a:lnTo>
                <a:lnTo>
                  <a:pt x="7680" y="1429"/>
                </a:lnTo>
                <a:lnTo>
                  <a:pt x="7442" y="1227"/>
                </a:lnTo>
                <a:lnTo>
                  <a:pt x="6954" y="881"/>
                </a:lnTo>
                <a:lnTo>
                  <a:pt x="6240" y="512"/>
                </a:lnTo>
                <a:lnTo>
                  <a:pt x="5763" y="334"/>
                </a:lnTo>
                <a:lnTo>
                  <a:pt x="5287" y="191"/>
                </a:lnTo>
                <a:lnTo>
                  <a:pt x="4334" y="24"/>
                </a:lnTo>
                <a:lnTo>
                  <a:pt x="38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6734665" y="80212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1219127" y="4725098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3977127" y="3913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323640" y="97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323655" y="4250383"/>
            <a:ext cx="267057" cy="172076"/>
          </a:xfrm>
          <a:custGeom>
            <a:avLst/>
            <a:gdLst/>
            <a:ahLst/>
            <a:cxnLst/>
            <a:rect l="l" t="t" r="r" b="b"/>
            <a:pathLst>
              <a:path w="5823" h="3752" extrusionOk="0">
                <a:moveTo>
                  <a:pt x="5251" y="1"/>
                </a:moveTo>
                <a:lnTo>
                  <a:pt x="4286" y="60"/>
                </a:lnTo>
                <a:lnTo>
                  <a:pt x="3858" y="144"/>
                </a:lnTo>
                <a:lnTo>
                  <a:pt x="3441" y="239"/>
                </a:lnTo>
                <a:lnTo>
                  <a:pt x="2679" y="525"/>
                </a:lnTo>
                <a:lnTo>
                  <a:pt x="2322" y="727"/>
                </a:lnTo>
                <a:lnTo>
                  <a:pt x="1977" y="930"/>
                </a:lnTo>
                <a:lnTo>
                  <a:pt x="1322" y="1442"/>
                </a:lnTo>
                <a:lnTo>
                  <a:pt x="1012" y="1763"/>
                </a:lnTo>
                <a:lnTo>
                  <a:pt x="726" y="2108"/>
                </a:lnTo>
                <a:lnTo>
                  <a:pt x="333" y="2728"/>
                </a:lnTo>
                <a:lnTo>
                  <a:pt x="107" y="3228"/>
                </a:lnTo>
                <a:lnTo>
                  <a:pt x="0" y="3501"/>
                </a:lnTo>
                <a:lnTo>
                  <a:pt x="286" y="3597"/>
                </a:lnTo>
                <a:lnTo>
                  <a:pt x="810" y="3716"/>
                </a:lnTo>
                <a:lnTo>
                  <a:pt x="1548" y="3752"/>
                </a:lnTo>
                <a:lnTo>
                  <a:pt x="2000" y="3692"/>
                </a:lnTo>
                <a:lnTo>
                  <a:pt x="2453" y="3632"/>
                </a:lnTo>
                <a:lnTo>
                  <a:pt x="3286" y="3347"/>
                </a:lnTo>
                <a:lnTo>
                  <a:pt x="3679" y="3144"/>
                </a:lnTo>
                <a:lnTo>
                  <a:pt x="4060" y="2918"/>
                </a:lnTo>
                <a:lnTo>
                  <a:pt x="4751" y="2335"/>
                </a:lnTo>
                <a:lnTo>
                  <a:pt x="5049" y="1977"/>
                </a:lnTo>
                <a:lnTo>
                  <a:pt x="5191" y="1775"/>
                </a:lnTo>
                <a:lnTo>
                  <a:pt x="5453" y="1358"/>
                </a:lnTo>
                <a:lnTo>
                  <a:pt x="5656" y="882"/>
                </a:lnTo>
                <a:lnTo>
                  <a:pt x="5787" y="346"/>
                </a:lnTo>
                <a:lnTo>
                  <a:pt x="5822" y="49"/>
                </a:lnTo>
                <a:lnTo>
                  <a:pt x="52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8616190" y="3809273"/>
            <a:ext cx="109244" cy="109244"/>
          </a:xfrm>
          <a:custGeom>
            <a:avLst/>
            <a:gdLst/>
            <a:ahLst/>
            <a:cxnLst/>
            <a:rect l="l" t="t" r="r" b="b"/>
            <a:pathLst>
              <a:path w="2382" h="2382" extrusionOk="0">
                <a:moveTo>
                  <a:pt x="1191" y="0"/>
                </a:moveTo>
                <a:lnTo>
                  <a:pt x="953" y="12"/>
                </a:lnTo>
                <a:lnTo>
                  <a:pt x="524" y="203"/>
                </a:lnTo>
                <a:lnTo>
                  <a:pt x="203" y="524"/>
                </a:lnTo>
                <a:lnTo>
                  <a:pt x="24" y="953"/>
                </a:lnTo>
                <a:lnTo>
                  <a:pt x="0" y="1191"/>
                </a:lnTo>
                <a:lnTo>
                  <a:pt x="24" y="1429"/>
                </a:lnTo>
                <a:lnTo>
                  <a:pt x="203" y="1858"/>
                </a:lnTo>
                <a:lnTo>
                  <a:pt x="524" y="2179"/>
                </a:lnTo>
                <a:lnTo>
                  <a:pt x="953" y="2370"/>
                </a:lnTo>
                <a:lnTo>
                  <a:pt x="1191" y="2382"/>
                </a:lnTo>
                <a:lnTo>
                  <a:pt x="1441" y="2370"/>
                </a:lnTo>
                <a:lnTo>
                  <a:pt x="1870" y="2179"/>
                </a:lnTo>
                <a:lnTo>
                  <a:pt x="2191" y="1858"/>
                </a:lnTo>
                <a:lnTo>
                  <a:pt x="2370" y="1429"/>
                </a:lnTo>
                <a:lnTo>
                  <a:pt x="2382" y="1191"/>
                </a:lnTo>
                <a:lnTo>
                  <a:pt x="2370" y="953"/>
                </a:lnTo>
                <a:lnTo>
                  <a:pt x="2191" y="524"/>
                </a:lnTo>
                <a:lnTo>
                  <a:pt x="1870" y="203"/>
                </a:lnTo>
                <a:lnTo>
                  <a:pt x="1441" y="12"/>
                </a:lnTo>
                <a:lnTo>
                  <a:pt x="119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20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3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  <a:defRPr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857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Char char="■"/>
              <a:defRPr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5191632" y="4995912"/>
            <a:ext cx="68510" cy="68558"/>
          </a:xfrm>
          <a:custGeom>
            <a:avLst/>
            <a:gdLst/>
            <a:ahLst/>
            <a:cxnLst/>
            <a:rect l="l" t="t" r="r" b="b"/>
            <a:pathLst>
              <a:path w="1429" h="1430" extrusionOk="0">
                <a:moveTo>
                  <a:pt x="714" y="1"/>
                </a:moveTo>
                <a:lnTo>
                  <a:pt x="572" y="13"/>
                </a:lnTo>
                <a:lnTo>
                  <a:pt x="310" y="120"/>
                </a:lnTo>
                <a:lnTo>
                  <a:pt x="119" y="310"/>
                </a:lnTo>
                <a:lnTo>
                  <a:pt x="12" y="572"/>
                </a:lnTo>
                <a:lnTo>
                  <a:pt x="0" y="715"/>
                </a:lnTo>
                <a:lnTo>
                  <a:pt x="12" y="858"/>
                </a:lnTo>
                <a:lnTo>
                  <a:pt x="119" y="1120"/>
                </a:lnTo>
                <a:lnTo>
                  <a:pt x="310" y="1311"/>
                </a:lnTo>
                <a:lnTo>
                  <a:pt x="572" y="1418"/>
                </a:lnTo>
                <a:lnTo>
                  <a:pt x="714" y="1430"/>
                </a:lnTo>
                <a:lnTo>
                  <a:pt x="857" y="1418"/>
                </a:lnTo>
                <a:lnTo>
                  <a:pt x="1119" y="1311"/>
                </a:lnTo>
                <a:lnTo>
                  <a:pt x="1310" y="1120"/>
                </a:lnTo>
                <a:lnTo>
                  <a:pt x="1417" y="858"/>
                </a:lnTo>
                <a:lnTo>
                  <a:pt x="1429" y="715"/>
                </a:lnTo>
                <a:lnTo>
                  <a:pt x="1417" y="572"/>
                </a:lnTo>
                <a:lnTo>
                  <a:pt x="1310" y="310"/>
                </a:lnTo>
                <a:lnTo>
                  <a:pt x="1119" y="120"/>
                </a:lnTo>
                <a:lnTo>
                  <a:pt x="857" y="13"/>
                </a:lnTo>
                <a:lnTo>
                  <a:pt x="7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2" r:id="rId3"/>
    <p:sldLayoutId id="2147483699" r:id="rId4"/>
    <p:sldLayoutId id="2147483700" r:id="rId5"/>
    <p:sldLayoutId id="214748370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58"/>
          <p:cNvGrpSpPr/>
          <p:nvPr/>
        </p:nvGrpSpPr>
        <p:grpSpPr>
          <a:xfrm>
            <a:off x="982800" y="0"/>
            <a:ext cx="652072" cy="3823974"/>
            <a:chOff x="982800" y="0"/>
            <a:chExt cx="652072" cy="3823974"/>
          </a:xfrm>
        </p:grpSpPr>
        <p:sp>
          <p:nvSpPr>
            <p:cNvPr id="986" name="Google Shape;986;p58"/>
            <p:cNvSpPr/>
            <p:nvPr/>
          </p:nvSpPr>
          <p:spPr>
            <a:xfrm>
              <a:off x="1309553" y="0"/>
              <a:ext cx="0" cy="3289719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1299202" y="0"/>
              <a:ext cx="22146" cy="328971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1349263" y="3422040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1333056" y="3422040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1316850" y="3422040"/>
              <a:ext cx="10437" cy="401934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1297759" y="3422040"/>
              <a:ext cx="11794" cy="401934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1281553" y="3422040"/>
              <a:ext cx="11879" cy="37690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1265347" y="3422040"/>
              <a:ext cx="11879" cy="36069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984242" y="2042906"/>
              <a:ext cx="646218" cy="85970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982800" y="1963488"/>
              <a:ext cx="652072" cy="1031861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1240317" y="3235118"/>
              <a:ext cx="135505" cy="229774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58"/>
          <p:cNvGrpSpPr/>
          <p:nvPr/>
        </p:nvGrpSpPr>
        <p:grpSpPr>
          <a:xfrm>
            <a:off x="2220673" y="953508"/>
            <a:ext cx="770573" cy="746614"/>
            <a:chOff x="2220673" y="953508"/>
            <a:chExt cx="770573" cy="746614"/>
          </a:xfrm>
        </p:grpSpPr>
        <p:sp>
          <p:nvSpPr>
            <p:cNvPr id="998" name="Google Shape;998;p58"/>
            <p:cNvSpPr/>
            <p:nvPr/>
          </p:nvSpPr>
          <p:spPr>
            <a:xfrm>
              <a:off x="2220673" y="95350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2475189" y="121264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58"/>
          <p:cNvGrpSpPr/>
          <p:nvPr/>
        </p:nvGrpSpPr>
        <p:grpSpPr>
          <a:xfrm>
            <a:off x="5144830" y="3629605"/>
            <a:ext cx="645055" cy="632097"/>
            <a:chOff x="5144830" y="3629605"/>
            <a:chExt cx="645055" cy="632097"/>
          </a:xfrm>
        </p:grpSpPr>
        <p:sp>
          <p:nvSpPr>
            <p:cNvPr id="1001" name="Google Shape;1001;p58"/>
            <p:cNvSpPr/>
            <p:nvPr/>
          </p:nvSpPr>
          <p:spPr>
            <a:xfrm>
              <a:off x="5144830" y="3629605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5413193" y="3848933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58"/>
          <p:cNvGrpSpPr/>
          <p:nvPr/>
        </p:nvGrpSpPr>
        <p:grpSpPr>
          <a:xfrm>
            <a:off x="3534794" y="3347319"/>
            <a:ext cx="510124" cy="510124"/>
            <a:chOff x="3534794" y="3347319"/>
            <a:chExt cx="510124" cy="510124"/>
          </a:xfrm>
        </p:grpSpPr>
        <p:sp>
          <p:nvSpPr>
            <p:cNvPr id="1004" name="Google Shape;1004;p58"/>
            <p:cNvSpPr/>
            <p:nvPr/>
          </p:nvSpPr>
          <p:spPr>
            <a:xfrm rot="2700000">
              <a:off x="3606908" y="3424616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 rot="2700000">
              <a:off x="3726931" y="3545227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58"/>
          <p:cNvGrpSpPr/>
          <p:nvPr/>
        </p:nvGrpSpPr>
        <p:grpSpPr>
          <a:xfrm>
            <a:off x="2220672" y="4425728"/>
            <a:ext cx="365891" cy="355526"/>
            <a:chOff x="7235572" y="1679815"/>
            <a:chExt cx="365891" cy="355526"/>
          </a:xfrm>
        </p:grpSpPr>
        <p:sp>
          <p:nvSpPr>
            <p:cNvPr id="1007" name="Google Shape;1007;p58"/>
            <p:cNvSpPr/>
            <p:nvPr/>
          </p:nvSpPr>
          <p:spPr>
            <a:xfrm>
              <a:off x="7235572" y="1679815"/>
              <a:ext cx="365891" cy="355526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7356237" y="1807038"/>
              <a:ext cx="109244" cy="109244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58"/>
          <p:cNvGrpSpPr/>
          <p:nvPr/>
        </p:nvGrpSpPr>
        <p:grpSpPr>
          <a:xfrm>
            <a:off x="7879069" y="1783510"/>
            <a:ext cx="898433" cy="896400"/>
            <a:chOff x="7548394" y="-423753"/>
            <a:chExt cx="898433" cy="896400"/>
          </a:xfrm>
        </p:grpSpPr>
        <p:sp>
          <p:nvSpPr>
            <p:cNvPr id="1010" name="Google Shape;1010;p58"/>
            <p:cNvSpPr/>
            <p:nvPr/>
          </p:nvSpPr>
          <p:spPr>
            <a:xfrm rot="2314632">
              <a:off x="7675080" y="-291601"/>
              <a:ext cx="645059" cy="632096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 rot="2314632">
              <a:off x="7950220" y="-53720"/>
              <a:ext cx="154581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58"/>
          <p:cNvGrpSpPr/>
          <p:nvPr/>
        </p:nvGrpSpPr>
        <p:grpSpPr>
          <a:xfrm>
            <a:off x="7159831" y="4403859"/>
            <a:ext cx="389982" cy="399271"/>
            <a:chOff x="6829156" y="2196596"/>
            <a:chExt cx="389982" cy="399271"/>
          </a:xfrm>
        </p:grpSpPr>
        <p:sp>
          <p:nvSpPr>
            <p:cNvPr id="1013" name="Google Shape;1013;p58"/>
            <p:cNvSpPr/>
            <p:nvPr/>
          </p:nvSpPr>
          <p:spPr>
            <a:xfrm rot="5740678">
              <a:off x="6841201" y="2218468"/>
              <a:ext cx="365891" cy="355526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 rot="5740678">
              <a:off x="6966219" y="2333583"/>
              <a:ext cx="109245" cy="109245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58"/>
          <p:cNvGrpSpPr/>
          <p:nvPr/>
        </p:nvGrpSpPr>
        <p:grpSpPr>
          <a:xfrm>
            <a:off x="7168051" y="-1402265"/>
            <a:ext cx="763524" cy="4477552"/>
            <a:chOff x="6777225" y="-1187823"/>
            <a:chExt cx="763524" cy="4477552"/>
          </a:xfrm>
        </p:grpSpPr>
        <p:sp>
          <p:nvSpPr>
            <p:cNvPr id="1016" name="Google Shape;1016;p58"/>
            <p:cNvSpPr/>
            <p:nvPr/>
          </p:nvSpPr>
          <p:spPr>
            <a:xfrm>
              <a:off x="7159827" y="-1187823"/>
              <a:ext cx="0" cy="3851996"/>
            </a:xfrm>
            <a:custGeom>
              <a:avLst/>
              <a:gdLst/>
              <a:ahLst/>
              <a:cxnLst/>
              <a:rect l="l" t="t" r="r" b="b"/>
              <a:pathLst>
                <a:path h="38771" fill="none" extrusionOk="0">
                  <a:moveTo>
                    <a:pt x="0" y="1"/>
                  </a:moveTo>
                  <a:lnTo>
                    <a:pt x="0" y="38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7147706" y="-1187823"/>
              <a:ext cx="25931" cy="3851996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7206324" y="2819096"/>
              <a:ext cx="13909" cy="42234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7187348" y="2819096"/>
              <a:ext cx="13909" cy="4413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7168371" y="2819096"/>
              <a:ext cx="12220" cy="470633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7146017" y="2819096"/>
              <a:ext cx="13810" cy="470633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7127041" y="2819096"/>
              <a:ext cx="13909" cy="441324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7108065" y="2819096"/>
              <a:ext cx="13909" cy="42234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6778914" y="1204247"/>
              <a:ext cx="756669" cy="1006640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6777225" y="1111255"/>
              <a:ext cx="763524" cy="1208226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7078756" y="2600226"/>
              <a:ext cx="158666" cy="269047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" name="Google Shape;1027;p58"/>
          <p:cNvSpPr txBox="1">
            <a:spLocks noGrp="1"/>
          </p:cNvSpPr>
          <p:nvPr>
            <p:ph type="title"/>
          </p:nvPr>
        </p:nvSpPr>
        <p:spPr>
          <a:xfrm>
            <a:off x="1879484" y="2151077"/>
            <a:ext cx="5719135" cy="6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OUR TET HOLIDAY</a:t>
            </a:r>
            <a:endParaRPr sz="6000"/>
          </a:p>
        </p:txBody>
      </p:sp>
      <p:sp>
        <p:nvSpPr>
          <p:cNvPr id="1028" name="Google Shape;1028;p58"/>
          <p:cNvSpPr txBox="1">
            <a:spLocks noGrp="1"/>
          </p:cNvSpPr>
          <p:nvPr>
            <p:ph type="subTitle" idx="1"/>
          </p:nvPr>
        </p:nvSpPr>
        <p:spPr>
          <a:xfrm>
            <a:off x="2292841" y="2925493"/>
            <a:ext cx="49470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accent4"/>
                </a:solidFill>
              </a:rPr>
              <a:t>LESSON 3: A CLOSER LOOK 2</a:t>
            </a:r>
            <a:endParaRPr sz="2000" b="1"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1851936-2FEA-1C46-AE25-DDCD41F45AB3}"/>
              </a:ext>
            </a:extLst>
          </p:cNvPr>
          <p:cNvSpPr/>
          <p:nvPr/>
        </p:nvSpPr>
        <p:spPr>
          <a:xfrm>
            <a:off x="406400" y="1397966"/>
            <a:ext cx="8245163" cy="212593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992F1BC-C03E-F042-AA6B-A13567F11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544"/>
            <a:ext cx="3703791" cy="9477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58E69BD-7886-5E44-9F45-065839D3EA2E}"/>
              </a:ext>
            </a:extLst>
          </p:cNvPr>
          <p:cNvSpPr txBox="1"/>
          <p:nvPr/>
        </p:nvSpPr>
        <p:spPr>
          <a:xfrm>
            <a:off x="205973" y="1871888"/>
            <a:ext cx="199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2B27E4-467A-8244-A7EE-19018560D2CE}"/>
              </a:ext>
            </a:extLst>
          </p:cNvPr>
          <p:cNvSpPr txBox="1"/>
          <p:nvPr/>
        </p:nvSpPr>
        <p:spPr>
          <a:xfrm>
            <a:off x="4714240" y="1831248"/>
            <a:ext cx="146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any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1D11B4-9F6D-9C49-8B8A-F877A1F74D8F}"/>
              </a:ext>
            </a:extLst>
          </p:cNvPr>
          <p:cNvSpPr txBox="1"/>
          <p:nvPr/>
        </p:nvSpPr>
        <p:spPr>
          <a:xfrm>
            <a:off x="492437" y="2368228"/>
            <a:ext cx="446865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(+) My mother bought </a:t>
            </a:r>
            <a:r>
              <a:rPr lang="en-US" sz="2000" b="1" dirty="0"/>
              <a:t>some fruits</a:t>
            </a:r>
            <a:r>
              <a:rPr lang="en-US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(+) I need </a:t>
            </a:r>
            <a:r>
              <a:rPr lang="en-US" sz="2000" b="1" dirty="0"/>
              <a:t>some milk </a:t>
            </a:r>
            <a:r>
              <a:rPr lang="en-US" sz="2000" dirty="0"/>
              <a:t>for the cake.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08BF99-C127-5B42-B6CE-10BADCEE7BA1}"/>
              </a:ext>
            </a:extLst>
          </p:cNvPr>
          <p:cNvSpPr txBox="1"/>
          <p:nvPr/>
        </p:nvSpPr>
        <p:spPr>
          <a:xfrm>
            <a:off x="4782970" y="2351223"/>
            <a:ext cx="456517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(-) I can’t answer </a:t>
            </a:r>
            <a:r>
              <a:rPr lang="en-US" sz="2000" b="1" dirty="0"/>
              <a:t>any questions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(?) Do you have </a:t>
            </a:r>
            <a:r>
              <a:rPr lang="en-US" sz="2000" b="1" dirty="0"/>
              <a:t>any sugar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88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6"/>
          <p:cNvSpPr txBox="1">
            <a:spLocks noGrp="1"/>
          </p:cNvSpPr>
          <p:nvPr>
            <p:ph type="title" idx="15"/>
          </p:nvPr>
        </p:nvSpPr>
        <p:spPr>
          <a:xfrm>
            <a:off x="302180" y="278046"/>
            <a:ext cx="6708955" cy="66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dirty="0"/>
              <a:t>4. Complete the sentences with </a:t>
            </a:r>
            <a:r>
              <a:rPr lang="vi-VN" sz="3200" b="1" i="1" dirty="0"/>
              <a:t>some</a:t>
            </a:r>
            <a:r>
              <a:rPr lang="vi-VN" sz="3200" dirty="0"/>
              <a:t> or </a:t>
            </a:r>
            <a:r>
              <a:rPr lang="vi-VN" sz="3200" b="1" i="1" dirty="0"/>
              <a:t>any</a:t>
            </a:r>
            <a:r>
              <a:rPr lang="vi-VN" sz="3200" dirty="0"/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A0259BE-F47D-9749-ADF7-41364F45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/>
        </p:blipFill>
        <p:spPr>
          <a:xfrm rot="497610">
            <a:off x="6592700" y="3121580"/>
            <a:ext cx="2112630" cy="1576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786438-8A67-A34C-B238-D870D63772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/>
        </p:blipFill>
        <p:spPr>
          <a:xfrm rot="20700000">
            <a:off x="6727603" y="910262"/>
            <a:ext cx="2060589" cy="1513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037E04-79ED-004E-B4AE-AE121B4A34A4}"/>
              </a:ext>
            </a:extLst>
          </p:cNvPr>
          <p:cNvSpPr txBox="1"/>
          <p:nvPr/>
        </p:nvSpPr>
        <p:spPr>
          <a:xfrm>
            <a:off x="250300" y="1022532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606CA7-03B6-9349-B52D-F7156846747F}"/>
              </a:ext>
            </a:extLst>
          </p:cNvPr>
          <p:cNvSpPr txBox="1"/>
          <p:nvPr/>
        </p:nvSpPr>
        <p:spPr>
          <a:xfrm>
            <a:off x="725130" y="1003386"/>
            <a:ext cx="695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What do you need to decorate your room?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 need             </a:t>
            </a:r>
            <a:r>
              <a:rPr lang="en-US" sz="2000" dirty="0" err="1"/>
              <a:t>colour</a:t>
            </a:r>
            <a:r>
              <a:rPr lang="en-US" sz="2000" dirty="0"/>
              <a:t> paper and             pictures.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C50695-27E6-1F4C-8121-F1F39F9CB0C4}"/>
              </a:ext>
            </a:extLst>
          </p:cNvPr>
          <p:cNvCxnSpPr/>
          <p:nvPr/>
        </p:nvCxnSpPr>
        <p:spPr>
          <a:xfrm>
            <a:off x="1943921" y="1712229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F04CBF-2279-7F4B-A44D-0D3896B9DD55}"/>
              </a:ext>
            </a:extLst>
          </p:cNvPr>
          <p:cNvCxnSpPr/>
          <p:nvPr/>
        </p:nvCxnSpPr>
        <p:spPr>
          <a:xfrm>
            <a:off x="4721942" y="1710869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E5C5DF4-8AC0-D647-A479-EEAD91B46395}"/>
              </a:ext>
            </a:extLst>
          </p:cNvPr>
          <p:cNvSpPr txBox="1"/>
          <p:nvPr/>
        </p:nvSpPr>
        <p:spPr>
          <a:xfrm>
            <a:off x="223591" y="2320361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DBAFD5-BF83-3A46-9E2E-45209F75D38B}"/>
              </a:ext>
            </a:extLst>
          </p:cNvPr>
          <p:cNvSpPr txBox="1"/>
          <p:nvPr/>
        </p:nvSpPr>
        <p:spPr>
          <a:xfrm>
            <a:off x="698421" y="2301215"/>
            <a:ext cx="695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Do you have </a:t>
            </a:r>
            <a:r>
              <a:rPr lang="en-US" sz="2000" dirty="0" smtClean="0"/>
              <a:t>            </a:t>
            </a:r>
            <a:r>
              <a:rPr lang="en-US" sz="2000" dirty="0"/>
              <a:t>free time for sports?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Yes, I do.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EF53263-0DC0-5A44-BFEA-85F705724ADF}"/>
              </a:ext>
            </a:extLst>
          </p:cNvPr>
          <p:cNvCxnSpPr/>
          <p:nvPr/>
        </p:nvCxnSpPr>
        <p:spPr>
          <a:xfrm>
            <a:off x="2583286" y="2657518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CD17B92-253D-4545-9EE3-741EB5C276C7}"/>
              </a:ext>
            </a:extLst>
          </p:cNvPr>
          <p:cNvSpPr txBox="1"/>
          <p:nvPr/>
        </p:nvSpPr>
        <p:spPr>
          <a:xfrm>
            <a:off x="223591" y="3662330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E8925E-51B8-2940-9BC1-AA4D6A6627C3}"/>
              </a:ext>
            </a:extLst>
          </p:cNvPr>
          <p:cNvSpPr txBox="1"/>
          <p:nvPr/>
        </p:nvSpPr>
        <p:spPr>
          <a:xfrm>
            <a:off x="698420" y="3643184"/>
            <a:ext cx="5513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Are there             interesting activities here during Tet?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Yes, there are              traditional games like human chess, running and cooking.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AC0C8C-0C1E-FD4F-A61E-49F32B05E34B}"/>
              </a:ext>
            </a:extLst>
          </p:cNvPr>
          <p:cNvCxnSpPr/>
          <p:nvPr/>
        </p:nvCxnSpPr>
        <p:spPr>
          <a:xfrm>
            <a:off x="2212472" y="398847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024A18-B08A-144A-9D2C-06AD74DDCB15}"/>
              </a:ext>
            </a:extLst>
          </p:cNvPr>
          <p:cNvCxnSpPr/>
          <p:nvPr/>
        </p:nvCxnSpPr>
        <p:spPr>
          <a:xfrm>
            <a:off x="2820793" y="4550748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6FD27AD-DAF2-444D-B90A-4ABDB89A96CC}"/>
              </a:ext>
            </a:extLst>
          </p:cNvPr>
          <p:cNvSpPr txBox="1"/>
          <p:nvPr/>
        </p:nvSpPr>
        <p:spPr>
          <a:xfrm>
            <a:off x="1943921" y="131116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some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B8EBAD-A893-B440-8478-B0C2525D7BC4}"/>
              </a:ext>
            </a:extLst>
          </p:cNvPr>
          <p:cNvSpPr txBox="1"/>
          <p:nvPr/>
        </p:nvSpPr>
        <p:spPr>
          <a:xfrm>
            <a:off x="2695645" y="2298415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any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F29113-8EF9-FA49-BFA2-D35D61A1A126}"/>
              </a:ext>
            </a:extLst>
          </p:cNvPr>
          <p:cNvSpPr txBox="1"/>
          <p:nvPr/>
        </p:nvSpPr>
        <p:spPr>
          <a:xfrm>
            <a:off x="4733461" y="131763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some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9C9C98-3385-EF46-87B8-480F531B72BB}"/>
              </a:ext>
            </a:extLst>
          </p:cNvPr>
          <p:cNvSpPr txBox="1"/>
          <p:nvPr/>
        </p:nvSpPr>
        <p:spPr>
          <a:xfrm>
            <a:off x="2324832" y="360199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any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034B30-B6CE-104C-BED5-5D1C17E7488A}"/>
              </a:ext>
            </a:extLst>
          </p:cNvPr>
          <p:cNvSpPr txBox="1"/>
          <p:nvPr/>
        </p:nvSpPr>
        <p:spPr>
          <a:xfrm>
            <a:off x="2845217" y="4188525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33683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6"/>
          <p:cNvSpPr txBox="1">
            <a:spLocks noGrp="1"/>
          </p:cNvSpPr>
          <p:nvPr>
            <p:ph type="title" idx="15"/>
          </p:nvPr>
        </p:nvSpPr>
        <p:spPr>
          <a:xfrm>
            <a:off x="302180" y="278046"/>
            <a:ext cx="8413762" cy="66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 dirty="0"/>
              <a:t>5. Work in pairs. Look at the fridge. Make sentences with the words / phrases provided, using </a:t>
            </a:r>
            <a:r>
              <a:rPr lang="vi-VN" sz="2400" b="1" i="1" dirty="0"/>
              <a:t>some </a:t>
            </a:r>
            <a:r>
              <a:rPr lang="vi-VN" sz="2400" dirty="0"/>
              <a:t>or </a:t>
            </a:r>
            <a:r>
              <a:rPr lang="vi-VN" sz="2400" b="1" i="1" dirty="0"/>
              <a:t>any.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13F43A-9B81-C74E-8E3D-8D5AC6A28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00" y="1009685"/>
            <a:ext cx="3489642" cy="38141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E57352-B11F-954A-A39E-78D7F7302476}"/>
              </a:ext>
            </a:extLst>
          </p:cNvPr>
          <p:cNvSpPr txBox="1"/>
          <p:nvPr/>
        </p:nvSpPr>
        <p:spPr>
          <a:xfrm>
            <a:off x="302179" y="1183297"/>
            <a:ext cx="199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3FD2DB-1573-7148-89B8-07A994D90E7A}"/>
              </a:ext>
            </a:extLst>
          </p:cNvPr>
          <p:cNvSpPr txBox="1"/>
          <p:nvPr/>
        </p:nvSpPr>
        <p:spPr>
          <a:xfrm>
            <a:off x="397578" y="1792812"/>
            <a:ext cx="1792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>
                <a:schemeClr val="accent4"/>
              </a:buClr>
              <a:buSzPts val="2300"/>
              <a:buFont typeface="Caveat Brush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ice cream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F6C160-44DD-F14A-BE0B-D285865A32F0}"/>
              </a:ext>
            </a:extLst>
          </p:cNvPr>
          <p:cNvSpPr txBox="1"/>
          <p:nvPr/>
        </p:nvSpPr>
        <p:spPr>
          <a:xfrm>
            <a:off x="732180" y="2409756"/>
            <a:ext cx="471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There is not any ice cream.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F017E0-4AC9-D24B-AB48-FB6F247A6EDE}"/>
              </a:ext>
            </a:extLst>
          </p:cNvPr>
          <p:cNvSpPr txBox="1"/>
          <p:nvPr/>
        </p:nvSpPr>
        <p:spPr>
          <a:xfrm>
            <a:off x="397578" y="3337014"/>
            <a:ext cx="21109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accent4"/>
              </a:buClr>
              <a:buSzPts val="2300"/>
              <a:buFont typeface="Caveat Brush"/>
              <a:buNone/>
              <a:defRPr sz="2400">
                <a:solidFill>
                  <a:schemeClr val="accent4"/>
                </a:solidFill>
                <a:latin typeface="Caveat Brush"/>
                <a:ea typeface="Caveat Brush"/>
                <a:cs typeface="Caveat Brush"/>
              </a:defRPr>
            </a:lvl1pPr>
            <a:lvl2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algn="ctr"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r>
              <a:rPr lang="en-US"/>
              <a:t>cucumbers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2DE6F9-3639-774A-8BAE-CC433D6527DA}"/>
              </a:ext>
            </a:extLst>
          </p:cNvPr>
          <p:cNvSpPr txBox="1"/>
          <p:nvPr/>
        </p:nvSpPr>
        <p:spPr>
          <a:xfrm>
            <a:off x="732180" y="3953958"/>
            <a:ext cx="471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There are some cucumbers.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07EDA6-ECA6-AA49-9BE9-77A584C12737}"/>
              </a:ext>
            </a:extLst>
          </p:cNvPr>
          <p:cNvCxnSpPr>
            <a:cxnSpLocks/>
          </p:cNvCxnSpPr>
          <p:nvPr/>
        </p:nvCxnSpPr>
        <p:spPr>
          <a:xfrm>
            <a:off x="428058" y="4174749"/>
            <a:ext cx="334602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07EDA6-ECA6-AA49-9BE9-77A584C12737}"/>
              </a:ext>
            </a:extLst>
          </p:cNvPr>
          <p:cNvCxnSpPr>
            <a:cxnSpLocks/>
          </p:cNvCxnSpPr>
          <p:nvPr/>
        </p:nvCxnSpPr>
        <p:spPr>
          <a:xfrm>
            <a:off x="423798" y="2609811"/>
            <a:ext cx="334602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5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6"/>
          <p:cNvSpPr txBox="1">
            <a:spLocks noGrp="1"/>
          </p:cNvSpPr>
          <p:nvPr>
            <p:ph type="title" idx="15"/>
          </p:nvPr>
        </p:nvSpPr>
        <p:spPr>
          <a:xfrm>
            <a:off x="302180" y="278046"/>
            <a:ext cx="8413762" cy="66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 dirty="0"/>
              <a:t>5. Work in pairs. Look at the fridge. Make sentences with the words / phrases provided, using </a:t>
            </a:r>
            <a:r>
              <a:rPr lang="vi-VN" sz="2400" b="1" i="1" dirty="0"/>
              <a:t>some </a:t>
            </a:r>
            <a:r>
              <a:rPr lang="vi-VN" sz="2400" dirty="0"/>
              <a:t>or </a:t>
            </a:r>
            <a:r>
              <a:rPr lang="vi-VN" sz="2400" b="1" i="1" dirty="0"/>
              <a:t>any.</a:t>
            </a:r>
            <a:endParaRPr lang="vi-VN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13F43A-9B81-C74E-8E3D-8D5AC6A28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00" y="1009685"/>
            <a:ext cx="3489642" cy="38141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8BAA14-1979-0141-AB39-0108A1C1D96A}"/>
              </a:ext>
            </a:extLst>
          </p:cNvPr>
          <p:cNvGrpSpPr/>
          <p:nvPr/>
        </p:nvGrpSpPr>
        <p:grpSpPr>
          <a:xfrm>
            <a:off x="428058" y="798615"/>
            <a:ext cx="1670563" cy="419362"/>
            <a:chOff x="363373" y="1262747"/>
            <a:chExt cx="1388339" cy="4087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77C46E-23DF-7943-A913-6785E56A514C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1.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35BEAE-5B69-124E-BF09-E9943B451190}"/>
                </a:ext>
              </a:extLst>
            </p:cNvPr>
            <p:cNvSpPr txBox="1"/>
            <p:nvPr/>
          </p:nvSpPr>
          <p:spPr>
            <a:xfrm>
              <a:off x="827313" y="1271400"/>
              <a:ext cx="924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eggs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443AD7-CBCA-5D4A-8873-EDD888BFCBC9}"/>
              </a:ext>
            </a:extLst>
          </p:cNvPr>
          <p:cNvGrpSpPr/>
          <p:nvPr/>
        </p:nvGrpSpPr>
        <p:grpSpPr>
          <a:xfrm>
            <a:off x="406798" y="1625887"/>
            <a:ext cx="2122117" cy="400110"/>
            <a:chOff x="369902" y="2142097"/>
            <a:chExt cx="2122117" cy="400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4699BD-875C-1A4D-A82D-B6441B339D92}"/>
                </a:ext>
              </a:extLst>
            </p:cNvPr>
            <p:cNvSpPr txBox="1"/>
            <p:nvPr/>
          </p:nvSpPr>
          <p:spPr>
            <a:xfrm>
              <a:off x="369902" y="2142097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2.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C336E7-4928-2E4C-AA3B-C9512AF016D9}"/>
                </a:ext>
              </a:extLst>
            </p:cNvPr>
            <p:cNvSpPr txBox="1"/>
            <p:nvPr/>
          </p:nvSpPr>
          <p:spPr>
            <a:xfrm>
              <a:off x="844732" y="2142097"/>
              <a:ext cx="1647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fruit juice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DCF37B-0963-F646-A04A-357A3CD72BBD}"/>
              </a:ext>
            </a:extLst>
          </p:cNvPr>
          <p:cNvGrpSpPr/>
          <p:nvPr/>
        </p:nvGrpSpPr>
        <p:grpSpPr>
          <a:xfrm>
            <a:off x="373448" y="2246008"/>
            <a:ext cx="1670563" cy="408763"/>
            <a:chOff x="363373" y="4026312"/>
            <a:chExt cx="1670563" cy="4087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4878AA-7E74-C940-B72F-D76E838C15E5}"/>
                </a:ext>
              </a:extLst>
            </p:cNvPr>
            <p:cNvSpPr txBox="1"/>
            <p:nvPr/>
          </p:nvSpPr>
          <p:spPr>
            <a:xfrm>
              <a:off x="363373" y="4034965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3.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A39658-7B52-9542-86FB-EC9617DEDE61}"/>
                </a:ext>
              </a:extLst>
            </p:cNvPr>
            <p:cNvSpPr txBox="1"/>
            <p:nvPr/>
          </p:nvSpPr>
          <p:spPr>
            <a:xfrm>
              <a:off x="838204" y="4026312"/>
              <a:ext cx="119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apples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A19514-5EA2-F548-8554-91483FAF22B4}"/>
              </a:ext>
            </a:extLst>
          </p:cNvPr>
          <p:cNvGrpSpPr/>
          <p:nvPr/>
        </p:nvGrpSpPr>
        <p:grpSpPr>
          <a:xfrm>
            <a:off x="360258" y="2929706"/>
            <a:ext cx="1896339" cy="408763"/>
            <a:chOff x="363373" y="3312302"/>
            <a:chExt cx="1896339" cy="4087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045743-DDE9-AF4C-93C5-C102339D32BE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4.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ADD7AA-EA4A-FC42-A8BE-8EDC264F78D7}"/>
                </a:ext>
              </a:extLst>
            </p:cNvPr>
            <p:cNvSpPr txBox="1"/>
            <p:nvPr/>
          </p:nvSpPr>
          <p:spPr>
            <a:xfrm>
              <a:off x="838204" y="3312302"/>
              <a:ext cx="1421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bread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2B9B66-C0AE-1143-A113-ABFF474D2582}"/>
              </a:ext>
            </a:extLst>
          </p:cNvPr>
          <p:cNvGrpSpPr/>
          <p:nvPr/>
        </p:nvGrpSpPr>
        <p:grpSpPr>
          <a:xfrm>
            <a:off x="302180" y="3703966"/>
            <a:ext cx="2032000" cy="408763"/>
            <a:chOff x="363373" y="3312302"/>
            <a:chExt cx="2032000" cy="40876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92BB6E-AC35-EB45-82B9-A5212C3C6066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5.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FF4ED0-D244-604B-AE8E-6ED744DF5C19}"/>
                </a:ext>
              </a:extLst>
            </p:cNvPr>
            <p:cNvSpPr txBox="1"/>
            <p:nvPr/>
          </p:nvSpPr>
          <p:spPr>
            <a:xfrm>
              <a:off x="838204" y="3312302"/>
              <a:ext cx="1557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bananas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CAFFAF-C06E-B24D-8102-471A95C9947F}"/>
              </a:ext>
            </a:extLst>
          </p:cNvPr>
          <p:cNvGrpSpPr/>
          <p:nvPr/>
        </p:nvGrpSpPr>
        <p:grpSpPr>
          <a:xfrm>
            <a:off x="321047" y="4341871"/>
            <a:ext cx="2032000" cy="408763"/>
            <a:chOff x="363373" y="3312302"/>
            <a:chExt cx="2032000" cy="4087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449920-E57C-1E45-9B58-72DAB40FD83F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6.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5026273-0CBE-7B4C-A6E1-BB1980AE59EB}"/>
                </a:ext>
              </a:extLst>
            </p:cNvPr>
            <p:cNvSpPr txBox="1"/>
            <p:nvPr/>
          </p:nvSpPr>
          <p:spPr>
            <a:xfrm>
              <a:off x="838204" y="3312302"/>
              <a:ext cx="1557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cheese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FE07B1D-6169-A346-ADE5-C7080C970776}"/>
              </a:ext>
            </a:extLst>
          </p:cNvPr>
          <p:cNvCxnSpPr/>
          <p:nvPr/>
        </p:nvCxnSpPr>
        <p:spPr>
          <a:xfrm flipV="1">
            <a:off x="375657" y="1375488"/>
            <a:ext cx="334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0613CB0-596B-744C-9353-911BBB9DA337}"/>
              </a:ext>
            </a:extLst>
          </p:cNvPr>
          <p:cNvCxnSpPr>
            <a:cxnSpLocks/>
          </p:cNvCxnSpPr>
          <p:nvPr/>
        </p:nvCxnSpPr>
        <p:spPr>
          <a:xfrm flipV="1">
            <a:off x="342107" y="2112270"/>
            <a:ext cx="334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8520FF-D054-404F-8258-586D46774C80}"/>
              </a:ext>
            </a:extLst>
          </p:cNvPr>
          <p:cNvCxnSpPr>
            <a:cxnSpLocks/>
          </p:cNvCxnSpPr>
          <p:nvPr/>
        </p:nvCxnSpPr>
        <p:spPr>
          <a:xfrm flipV="1">
            <a:off x="365402" y="2810365"/>
            <a:ext cx="334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651AEF3-7918-AD41-9343-22299A22A29E}"/>
              </a:ext>
            </a:extLst>
          </p:cNvPr>
          <p:cNvCxnSpPr/>
          <p:nvPr/>
        </p:nvCxnSpPr>
        <p:spPr>
          <a:xfrm flipV="1">
            <a:off x="396464" y="3551649"/>
            <a:ext cx="334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6F8A1CF-A3F4-0247-9311-8EB078856D1F}"/>
              </a:ext>
            </a:extLst>
          </p:cNvPr>
          <p:cNvCxnSpPr/>
          <p:nvPr/>
        </p:nvCxnSpPr>
        <p:spPr>
          <a:xfrm flipV="1">
            <a:off x="376447" y="4304984"/>
            <a:ext cx="334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82FB9B-54E9-5E48-A02A-9548D2A21A76}"/>
              </a:ext>
            </a:extLst>
          </p:cNvPr>
          <p:cNvCxnSpPr>
            <a:cxnSpLocks/>
          </p:cNvCxnSpPr>
          <p:nvPr/>
        </p:nvCxnSpPr>
        <p:spPr>
          <a:xfrm flipV="1">
            <a:off x="402327" y="4842303"/>
            <a:ext cx="334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BD03A04-0632-0D4F-A5CF-0409EBF8DA81}"/>
              </a:ext>
            </a:extLst>
          </p:cNvPr>
          <p:cNvSpPr txBox="1"/>
          <p:nvPr/>
        </p:nvSpPr>
        <p:spPr>
          <a:xfrm>
            <a:off x="701664" y="1231861"/>
            <a:ext cx="5136951" cy="41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There are some eggs (in the fridge).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F8FBA0-80C2-EF40-87F9-A97142E3402E}"/>
              </a:ext>
            </a:extLst>
          </p:cNvPr>
          <p:cNvSpPr txBox="1"/>
          <p:nvPr/>
        </p:nvSpPr>
        <p:spPr>
          <a:xfrm>
            <a:off x="710260" y="1943757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There is some fruit juice.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B15CEC-4A62-7444-B3ED-FB9F38E76BB2}"/>
              </a:ext>
            </a:extLst>
          </p:cNvPr>
          <p:cNvSpPr txBox="1"/>
          <p:nvPr/>
        </p:nvSpPr>
        <p:spPr>
          <a:xfrm>
            <a:off x="737512" y="2604394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There aren’t any apples.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8F6C3A-944C-8B40-8101-F03301D4F0A5}"/>
              </a:ext>
            </a:extLst>
          </p:cNvPr>
          <p:cNvSpPr txBox="1"/>
          <p:nvPr/>
        </p:nvSpPr>
        <p:spPr>
          <a:xfrm>
            <a:off x="731067" y="3265068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There isn’t any bread.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236866-CED9-984B-86B7-9903B455D8A1}"/>
              </a:ext>
            </a:extLst>
          </p:cNvPr>
          <p:cNvSpPr txBox="1"/>
          <p:nvPr/>
        </p:nvSpPr>
        <p:spPr>
          <a:xfrm>
            <a:off x="711050" y="4036341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There are some bananas.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EB3A0A-3806-1C4D-8A59-AFE4B5D254EB}"/>
              </a:ext>
            </a:extLst>
          </p:cNvPr>
          <p:cNvSpPr txBox="1"/>
          <p:nvPr/>
        </p:nvSpPr>
        <p:spPr>
          <a:xfrm>
            <a:off x="737512" y="4656054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There is some cheese.</a:t>
            </a:r>
          </a:p>
        </p:txBody>
      </p:sp>
    </p:spTree>
    <p:extLst>
      <p:ext uri="{BB962C8B-B14F-4D97-AF65-F5344CB8AC3E}">
        <p14:creationId xmlns:p14="http://schemas.microsoft.com/office/powerpoint/2010/main" val="12956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62"/>
          <p:cNvGrpSpPr/>
          <p:nvPr/>
        </p:nvGrpSpPr>
        <p:grpSpPr>
          <a:xfrm>
            <a:off x="4857751" y="485775"/>
            <a:ext cx="4631290" cy="5569119"/>
            <a:chOff x="3758294" y="649276"/>
            <a:chExt cx="5802184" cy="5477056"/>
          </a:xfrm>
        </p:grpSpPr>
        <p:sp>
          <p:nvSpPr>
            <p:cNvPr id="1073" name="Google Shape;1073;p62"/>
            <p:cNvSpPr/>
            <p:nvPr/>
          </p:nvSpPr>
          <p:spPr>
            <a:xfrm rot="1982930">
              <a:off x="4343749" y="1627274"/>
              <a:ext cx="4631273" cy="3521060"/>
            </a:xfrm>
            <a:custGeom>
              <a:avLst/>
              <a:gdLst/>
              <a:ahLst/>
              <a:cxnLst/>
              <a:rect l="l" t="t" r="r" b="b"/>
              <a:pathLst>
                <a:path w="52753" h="40107" extrusionOk="0">
                  <a:moveTo>
                    <a:pt x="52180" y="1"/>
                  </a:moveTo>
                  <a:lnTo>
                    <a:pt x="52093" y="35"/>
                  </a:lnTo>
                  <a:lnTo>
                    <a:pt x="52007" y="87"/>
                  </a:lnTo>
                  <a:lnTo>
                    <a:pt x="51920" y="122"/>
                  </a:lnTo>
                  <a:lnTo>
                    <a:pt x="49977" y="1041"/>
                  </a:lnTo>
                  <a:lnTo>
                    <a:pt x="48034" y="1944"/>
                  </a:lnTo>
                  <a:lnTo>
                    <a:pt x="44218" y="3730"/>
                  </a:lnTo>
                  <a:lnTo>
                    <a:pt x="40419" y="5465"/>
                  </a:lnTo>
                  <a:lnTo>
                    <a:pt x="36377" y="7286"/>
                  </a:lnTo>
                  <a:lnTo>
                    <a:pt x="32335" y="9073"/>
                  </a:lnTo>
                  <a:lnTo>
                    <a:pt x="31763" y="9021"/>
                  </a:lnTo>
                  <a:lnTo>
                    <a:pt x="31208" y="8969"/>
                  </a:lnTo>
                  <a:lnTo>
                    <a:pt x="29942" y="8848"/>
                  </a:lnTo>
                  <a:lnTo>
                    <a:pt x="28675" y="8726"/>
                  </a:lnTo>
                  <a:lnTo>
                    <a:pt x="27045" y="8587"/>
                  </a:lnTo>
                  <a:lnTo>
                    <a:pt x="25414" y="8431"/>
                  </a:lnTo>
                  <a:lnTo>
                    <a:pt x="24044" y="8292"/>
                  </a:lnTo>
                  <a:lnTo>
                    <a:pt x="23992" y="8206"/>
                  </a:lnTo>
                  <a:lnTo>
                    <a:pt x="23940" y="8154"/>
                  </a:lnTo>
                  <a:lnTo>
                    <a:pt x="23766" y="7911"/>
                  </a:lnTo>
                  <a:lnTo>
                    <a:pt x="23593" y="7651"/>
                  </a:lnTo>
                  <a:lnTo>
                    <a:pt x="23350" y="7304"/>
                  </a:lnTo>
                  <a:lnTo>
                    <a:pt x="23124" y="6957"/>
                  </a:lnTo>
                  <a:lnTo>
                    <a:pt x="22847" y="6558"/>
                  </a:lnTo>
                  <a:lnTo>
                    <a:pt x="22552" y="6124"/>
                  </a:lnTo>
                  <a:lnTo>
                    <a:pt x="22257" y="5690"/>
                  </a:lnTo>
                  <a:lnTo>
                    <a:pt x="21945" y="5239"/>
                  </a:lnTo>
                  <a:lnTo>
                    <a:pt x="21650" y="4788"/>
                  </a:lnTo>
                  <a:lnTo>
                    <a:pt x="21337" y="4355"/>
                  </a:lnTo>
                  <a:lnTo>
                    <a:pt x="21060" y="3956"/>
                  </a:lnTo>
                  <a:lnTo>
                    <a:pt x="20782" y="3557"/>
                  </a:lnTo>
                  <a:lnTo>
                    <a:pt x="20540" y="3210"/>
                  </a:lnTo>
                  <a:lnTo>
                    <a:pt x="20314" y="2880"/>
                  </a:lnTo>
                  <a:lnTo>
                    <a:pt x="20175" y="2655"/>
                  </a:lnTo>
                  <a:lnTo>
                    <a:pt x="20019" y="2429"/>
                  </a:lnTo>
                  <a:lnTo>
                    <a:pt x="19898" y="2273"/>
                  </a:lnTo>
                  <a:lnTo>
                    <a:pt x="19637" y="2134"/>
                  </a:lnTo>
                  <a:lnTo>
                    <a:pt x="19429" y="2186"/>
                  </a:lnTo>
                  <a:lnTo>
                    <a:pt x="19377" y="2412"/>
                  </a:lnTo>
                  <a:lnTo>
                    <a:pt x="19429" y="2603"/>
                  </a:lnTo>
                  <a:lnTo>
                    <a:pt x="21216" y="5621"/>
                  </a:lnTo>
                  <a:lnTo>
                    <a:pt x="22777" y="8171"/>
                  </a:lnTo>
                  <a:lnTo>
                    <a:pt x="22777" y="8171"/>
                  </a:lnTo>
                  <a:lnTo>
                    <a:pt x="21997" y="8102"/>
                  </a:lnTo>
                  <a:lnTo>
                    <a:pt x="20401" y="7946"/>
                  </a:lnTo>
                  <a:lnTo>
                    <a:pt x="18822" y="7807"/>
                  </a:lnTo>
                  <a:lnTo>
                    <a:pt x="17660" y="7685"/>
                  </a:lnTo>
                  <a:lnTo>
                    <a:pt x="16498" y="7581"/>
                  </a:lnTo>
                  <a:lnTo>
                    <a:pt x="16168" y="7547"/>
                  </a:lnTo>
                  <a:lnTo>
                    <a:pt x="15839" y="7512"/>
                  </a:lnTo>
                  <a:lnTo>
                    <a:pt x="15734" y="7512"/>
                  </a:lnTo>
                  <a:lnTo>
                    <a:pt x="15630" y="7495"/>
                  </a:lnTo>
                  <a:lnTo>
                    <a:pt x="15613" y="7495"/>
                  </a:lnTo>
                  <a:lnTo>
                    <a:pt x="12768" y="5985"/>
                  </a:lnTo>
                  <a:lnTo>
                    <a:pt x="9628" y="4337"/>
                  </a:lnTo>
                  <a:lnTo>
                    <a:pt x="9524" y="4285"/>
                  </a:lnTo>
                  <a:lnTo>
                    <a:pt x="9386" y="4303"/>
                  </a:lnTo>
                  <a:lnTo>
                    <a:pt x="9316" y="4459"/>
                  </a:lnTo>
                  <a:lnTo>
                    <a:pt x="9368" y="4632"/>
                  </a:lnTo>
                  <a:lnTo>
                    <a:pt x="9542" y="4806"/>
                  </a:lnTo>
                  <a:lnTo>
                    <a:pt x="10947" y="5777"/>
                  </a:lnTo>
                  <a:lnTo>
                    <a:pt x="13722" y="7547"/>
                  </a:lnTo>
                  <a:lnTo>
                    <a:pt x="14329" y="7928"/>
                  </a:lnTo>
                  <a:lnTo>
                    <a:pt x="14364" y="7946"/>
                  </a:lnTo>
                  <a:lnTo>
                    <a:pt x="12942" y="8726"/>
                  </a:lnTo>
                  <a:lnTo>
                    <a:pt x="11259" y="9750"/>
                  </a:lnTo>
                  <a:lnTo>
                    <a:pt x="11086" y="9940"/>
                  </a:lnTo>
                  <a:lnTo>
                    <a:pt x="11016" y="10166"/>
                  </a:lnTo>
                  <a:lnTo>
                    <a:pt x="11051" y="10270"/>
                  </a:lnTo>
                  <a:lnTo>
                    <a:pt x="11103" y="10322"/>
                  </a:lnTo>
                  <a:lnTo>
                    <a:pt x="11294" y="10287"/>
                  </a:lnTo>
                  <a:lnTo>
                    <a:pt x="12543" y="9802"/>
                  </a:lnTo>
                  <a:lnTo>
                    <a:pt x="14954" y="8761"/>
                  </a:lnTo>
                  <a:lnTo>
                    <a:pt x="15492" y="8535"/>
                  </a:lnTo>
                  <a:lnTo>
                    <a:pt x="15509" y="8518"/>
                  </a:lnTo>
                  <a:lnTo>
                    <a:pt x="15526" y="8518"/>
                  </a:lnTo>
                  <a:lnTo>
                    <a:pt x="16133" y="8553"/>
                  </a:lnTo>
                  <a:lnTo>
                    <a:pt x="16741" y="8622"/>
                  </a:lnTo>
                  <a:lnTo>
                    <a:pt x="18024" y="8726"/>
                  </a:lnTo>
                  <a:lnTo>
                    <a:pt x="19308" y="8865"/>
                  </a:lnTo>
                  <a:lnTo>
                    <a:pt x="20956" y="9021"/>
                  </a:lnTo>
                  <a:lnTo>
                    <a:pt x="22604" y="9195"/>
                  </a:lnTo>
                  <a:lnTo>
                    <a:pt x="24338" y="9351"/>
                  </a:lnTo>
                  <a:lnTo>
                    <a:pt x="26073" y="9507"/>
                  </a:lnTo>
                  <a:lnTo>
                    <a:pt x="27634" y="9663"/>
                  </a:lnTo>
                  <a:lnTo>
                    <a:pt x="29213" y="9819"/>
                  </a:lnTo>
                  <a:lnTo>
                    <a:pt x="29855" y="9888"/>
                  </a:lnTo>
                  <a:lnTo>
                    <a:pt x="30497" y="9940"/>
                  </a:lnTo>
                  <a:lnTo>
                    <a:pt x="29456" y="10391"/>
                  </a:lnTo>
                  <a:lnTo>
                    <a:pt x="28432" y="10842"/>
                  </a:lnTo>
                  <a:lnTo>
                    <a:pt x="28172" y="10929"/>
                  </a:lnTo>
                  <a:lnTo>
                    <a:pt x="27669" y="11137"/>
                  </a:lnTo>
                  <a:lnTo>
                    <a:pt x="27478" y="11328"/>
                  </a:lnTo>
                  <a:lnTo>
                    <a:pt x="27027" y="11866"/>
                  </a:lnTo>
                  <a:lnTo>
                    <a:pt x="26611" y="12404"/>
                  </a:lnTo>
                  <a:lnTo>
                    <a:pt x="22569" y="17278"/>
                  </a:lnTo>
                  <a:lnTo>
                    <a:pt x="20748" y="19429"/>
                  </a:lnTo>
                  <a:lnTo>
                    <a:pt x="20696" y="19429"/>
                  </a:lnTo>
                  <a:lnTo>
                    <a:pt x="20609" y="19446"/>
                  </a:lnTo>
                  <a:lnTo>
                    <a:pt x="20557" y="19446"/>
                  </a:lnTo>
                  <a:lnTo>
                    <a:pt x="19984" y="19551"/>
                  </a:lnTo>
                  <a:lnTo>
                    <a:pt x="19429" y="19655"/>
                  </a:lnTo>
                  <a:lnTo>
                    <a:pt x="18319" y="19880"/>
                  </a:lnTo>
                  <a:lnTo>
                    <a:pt x="17192" y="20123"/>
                  </a:lnTo>
                  <a:lnTo>
                    <a:pt x="15804" y="20401"/>
                  </a:lnTo>
                  <a:lnTo>
                    <a:pt x="14399" y="20678"/>
                  </a:lnTo>
                  <a:lnTo>
                    <a:pt x="12942" y="20973"/>
                  </a:lnTo>
                  <a:lnTo>
                    <a:pt x="11502" y="21268"/>
                  </a:lnTo>
                  <a:lnTo>
                    <a:pt x="10270" y="21511"/>
                  </a:lnTo>
                  <a:lnTo>
                    <a:pt x="9039" y="21771"/>
                  </a:lnTo>
                  <a:lnTo>
                    <a:pt x="8293" y="21910"/>
                  </a:lnTo>
                  <a:lnTo>
                    <a:pt x="7529" y="22066"/>
                  </a:lnTo>
                  <a:lnTo>
                    <a:pt x="7408" y="22083"/>
                  </a:lnTo>
                  <a:lnTo>
                    <a:pt x="7078" y="22083"/>
                  </a:lnTo>
                  <a:lnTo>
                    <a:pt x="6003" y="22118"/>
                  </a:lnTo>
                  <a:lnTo>
                    <a:pt x="4945" y="22153"/>
                  </a:lnTo>
                  <a:lnTo>
                    <a:pt x="3262" y="22170"/>
                  </a:lnTo>
                  <a:lnTo>
                    <a:pt x="1215" y="22170"/>
                  </a:lnTo>
                  <a:lnTo>
                    <a:pt x="625" y="22153"/>
                  </a:lnTo>
                  <a:lnTo>
                    <a:pt x="417" y="22153"/>
                  </a:lnTo>
                  <a:lnTo>
                    <a:pt x="122" y="22205"/>
                  </a:lnTo>
                  <a:lnTo>
                    <a:pt x="18" y="22309"/>
                  </a:lnTo>
                  <a:lnTo>
                    <a:pt x="1" y="22395"/>
                  </a:lnTo>
                  <a:lnTo>
                    <a:pt x="36" y="22586"/>
                  </a:lnTo>
                  <a:lnTo>
                    <a:pt x="174" y="22742"/>
                  </a:lnTo>
                  <a:lnTo>
                    <a:pt x="261" y="22812"/>
                  </a:lnTo>
                  <a:lnTo>
                    <a:pt x="452" y="22864"/>
                  </a:lnTo>
                  <a:lnTo>
                    <a:pt x="660" y="22864"/>
                  </a:lnTo>
                  <a:lnTo>
                    <a:pt x="2603" y="22933"/>
                  </a:lnTo>
                  <a:lnTo>
                    <a:pt x="4060" y="22985"/>
                  </a:lnTo>
                  <a:lnTo>
                    <a:pt x="5517" y="23020"/>
                  </a:lnTo>
                  <a:lnTo>
                    <a:pt x="5916" y="23037"/>
                  </a:lnTo>
                  <a:lnTo>
                    <a:pt x="6315" y="23037"/>
                  </a:lnTo>
                  <a:lnTo>
                    <a:pt x="5136" y="24581"/>
                  </a:lnTo>
                  <a:lnTo>
                    <a:pt x="3505" y="26645"/>
                  </a:lnTo>
                  <a:lnTo>
                    <a:pt x="3349" y="26836"/>
                  </a:lnTo>
                  <a:lnTo>
                    <a:pt x="3331" y="27062"/>
                  </a:lnTo>
                  <a:lnTo>
                    <a:pt x="3384" y="27114"/>
                  </a:lnTo>
                  <a:lnTo>
                    <a:pt x="3418" y="27131"/>
                  </a:lnTo>
                  <a:lnTo>
                    <a:pt x="3453" y="27149"/>
                  </a:lnTo>
                  <a:lnTo>
                    <a:pt x="3488" y="27166"/>
                  </a:lnTo>
                  <a:lnTo>
                    <a:pt x="3557" y="27166"/>
                  </a:lnTo>
                  <a:lnTo>
                    <a:pt x="7547" y="23141"/>
                  </a:lnTo>
                  <a:lnTo>
                    <a:pt x="7686" y="23020"/>
                  </a:lnTo>
                  <a:lnTo>
                    <a:pt x="7876" y="22968"/>
                  </a:lnTo>
                  <a:lnTo>
                    <a:pt x="8067" y="22933"/>
                  </a:lnTo>
                  <a:lnTo>
                    <a:pt x="8952" y="22742"/>
                  </a:lnTo>
                  <a:lnTo>
                    <a:pt x="9854" y="22569"/>
                  </a:lnTo>
                  <a:lnTo>
                    <a:pt x="12456" y="22049"/>
                  </a:lnTo>
                  <a:lnTo>
                    <a:pt x="15370" y="21459"/>
                  </a:lnTo>
                  <a:lnTo>
                    <a:pt x="16723" y="21181"/>
                  </a:lnTo>
                  <a:lnTo>
                    <a:pt x="18094" y="20921"/>
                  </a:lnTo>
                  <a:lnTo>
                    <a:pt x="19707" y="20591"/>
                  </a:lnTo>
                  <a:lnTo>
                    <a:pt x="18354" y="22187"/>
                  </a:lnTo>
                  <a:lnTo>
                    <a:pt x="16966" y="23783"/>
                  </a:lnTo>
                  <a:lnTo>
                    <a:pt x="15578" y="25344"/>
                  </a:lnTo>
                  <a:lnTo>
                    <a:pt x="14191" y="26906"/>
                  </a:lnTo>
                  <a:lnTo>
                    <a:pt x="13948" y="27149"/>
                  </a:lnTo>
                  <a:lnTo>
                    <a:pt x="13774" y="27443"/>
                  </a:lnTo>
                  <a:lnTo>
                    <a:pt x="13670" y="27669"/>
                  </a:lnTo>
                  <a:lnTo>
                    <a:pt x="13549" y="27877"/>
                  </a:lnTo>
                  <a:lnTo>
                    <a:pt x="12595" y="29785"/>
                  </a:lnTo>
                  <a:lnTo>
                    <a:pt x="11641" y="31693"/>
                  </a:lnTo>
                  <a:lnTo>
                    <a:pt x="7998" y="39517"/>
                  </a:lnTo>
                  <a:lnTo>
                    <a:pt x="7980" y="39569"/>
                  </a:lnTo>
                  <a:lnTo>
                    <a:pt x="7859" y="39898"/>
                  </a:lnTo>
                  <a:lnTo>
                    <a:pt x="7894" y="40020"/>
                  </a:lnTo>
                  <a:lnTo>
                    <a:pt x="7963" y="40055"/>
                  </a:lnTo>
                  <a:lnTo>
                    <a:pt x="7998" y="40107"/>
                  </a:lnTo>
                  <a:lnTo>
                    <a:pt x="8119" y="40107"/>
                  </a:lnTo>
                  <a:lnTo>
                    <a:pt x="8449" y="39829"/>
                  </a:lnTo>
                  <a:lnTo>
                    <a:pt x="8674" y="39465"/>
                  </a:lnTo>
                  <a:lnTo>
                    <a:pt x="10981" y="35059"/>
                  </a:lnTo>
                  <a:lnTo>
                    <a:pt x="12838" y="31485"/>
                  </a:lnTo>
                  <a:lnTo>
                    <a:pt x="13462" y="30271"/>
                  </a:lnTo>
                  <a:lnTo>
                    <a:pt x="14069" y="29022"/>
                  </a:lnTo>
                  <a:lnTo>
                    <a:pt x="14347" y="28415"/>
                  </a:lnTo>
                  <a:lnTo>
                    <a:pt x="14659" y="27842"/>
                  </a:lnTo>
                  <a:lnTo>
                    <a:pt x="14676" y="27842"/>
                  </a:lnTo>
                  <a:lnTo>
                    <a:pt x="14728" y="27773"/>
                  </a:lnTo>
                  <a:lnTo>
                    <a:pt x="14832" y="27669"/>
                  </a:lnTo>
                  <a:lnTo>
                    <a:pt x="14937" y="27530"/>
                  </a:lnTo>
                  <a:lnTo>
                    <a:pt x="15145" y="27322"/>
                  </a:lnTo>
                  <a:lnTo>
                    <a:pt x="15335" y="27096"/>
                  </a:lnTo>
                  <a:lnTo>
                    <a:pt x="15769" y="26593"/>
                  </a:lnTo>
                  <a:lnTo>
                    <a:pt x="16220" y="26108"/>
                  </a:lnTo>
                  <a:lnTo>
                    <a:pt x="16220" y="26160"/>
                  </a:lnTo>
                  <a:lnTo>
                    <a:pt x="16116" y="26958"/>
                  </a:lnTo>
                  <a:lnTo>
                    <a:pt x="16029" y="27756"/>
                  </a:lnTo>
                  <a:lnTo>
                    <a:pt x="15925" y="28692"/>
                  </a:lnTo>
                  <a:lnTo>
                    <a:pt x="15804" y="29629"/>
                  </a:lnTo>
                  <a:lnTo>
                    <a:pt x="15804" y="29681"/>
                  </a:lnTo>
                  <a:lnTo>
                    <a:pt x="15544" y="31988"/>
                  </a:lnTo>
                  <a:lnTo>
                    <a:pt x="15145" y="36290"/>
                  </a:lnTo>
                  <a:lnTo>
                    <a:pt x="15075" y="37834"/>
                  </a:lnTo>
                  <a:lnTo>
                    <a:pt x="15110" y="38424"/>
                  </a:lnTo>
                  <a:lnTo>
                    <a:pt x="15162" y="38528"/>
                  </a:lnTo>
                  <a:lnTo>
                    <a:pt x="15231" y="38580"/>
                  </a:lnTo>
                  <a:lnTo>
                    <a:pt x="15353" y="38580"/>
                  </a:lnTo>
                  <a:lnTo>
                    <a:pt x="15492" y="38459"/>
                  </a:lnTo>
                  <a:lnTo>
                    <a:pt x="15630" y="37956"/>
                  </a:lnTo>
                  <a:lnTo>
                    <a:pt x="15630" y="37834"/>
                  </a:lnTo>
                  <a:lnTo>
                    <a:pt x="16793" y="30011"/>
                  </a:lnTo>
                  <a:lnTo>
                    <a:pt x="16845" y="29681"/>
                  </a:lnTo>
                  <a:lnTo>
                    <a:pt x="16879" y="29352"/>
                  </a:lnTo>
                  <a:lnTo>
                    <a:pt x="16983" y="28450"/>
                  </a:lnTo>
                  <a:lnTo>
                    <a:pt x="17088" y="27530"/>
                  </a:lnTo>
                  <a:lnTo>
                    <a:pt x="17157" y="26784"/>
                  </a:lnTo>
                  <a:lnTo>
                    <a:pt x="17261" y="26038"/>
                  </a:lnTo>
                  <a:lnTo>
                    <a:pt x="17330" y="25535"/>
                  </a:lnTo>
                  <a:lnTo>
                    <a:pt x="17400" y="25032"/>
                  </a:lnTo>
                  <a:lnTo>
                    <a:pt x="17400" y="24911"/>
                  </a:lnTo>
                  <a:lnTo>
                    <a:pt x="17417" y="24772"/>
                  </a:lnTo>
                  <a:lnTo>
                    <a:pt x="17747" y="24390"/>
                  </a:lnTo>
                  <a:lnTo>
                    <a:pt x="18094" y="24026"/>
                  </a:lnTo>
                  <a:lnTo>
                    <a:pt x="21580" y="19932"/>
                  </a:lnTo>
                  <a:lnTo>
                    <a:pt x="25032" y="15804"/>
                  </a:lnTo>
                  <a:lnTo>
                    <a:pt x="26611" y="13878"/>
                  </a:lnTo>
                  <a:lnTo>
                    <a:pt x="28172" y="11970"/>
                  </a:lnTo>
                  <a:lnTo>
                    <a:pt x="31936" y="10322"/>
                  </a:lnTo>
                  <a:lnTo>
                    <a:pt x="35718" y="8639"/>
                  </a:lnTo>
                  <a:lnTo>
                    <a:pt x="41599" y="6003"/>
                  </a:lnTo>
                  <a:lnTo>
                    <a:pt x="47427" y="3314"/>
                  </a:lnTo>
                  <a:lnTo>
                    <a:pt x="49908" y="2169"/>
                  </a:lnTo>
                  <a:lnTo>
                    <a:pt x="52388" y="989"/>
                  </a:lnTo>
                  <a:lnTo>
                    <a:pt x="52562" y="885"/>
                  </a:lnTo>
                  <a:lnTo>
                    <a:pt x="52753" y="573"/>
                  </a:lnTo>
                  <a:lnTo>
                    <a:pt x="52718" y="365"/>
                  </a:lnTo>
                  <a:lnTo>
                    <a:pt x="52631" y="191"/>
                  </a:lnTo>
                  <a:lnTo>
                    <a:pt x="52371" y="18"/>
                  </a:lnTo>
                  <a:lnTo>
                    <a:pt x="5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2"/>
            <p:cNvSpPr/>
            <p:nvPr/>
          </p:nvSpPr>
          <p:spPr>
            <a:xfrm>
              <a:off x="4515848" y="3791633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2"/>
            <p:cNvSpPr/>
            <p:nvPr/>
          </p:nvSpPr>
          <p:spPr>
            <a:xfrm>
              <a:off x="4770364" y="4050771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2"/>
            <p:cNvSpPr/>
            <p:nvPr/>
          </p:nvSpPr>
          <p:spPr>
            <a:xfrm>
              <a:off x="5709873" y="96270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2"/>
            <p:cNvSpPr/>
            <p:nvPr/>
          </p:nvSpPr>
          <p:spPr>
            <a:xfrm>
              <a:off x="5964389" y="122184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2"/>
            <p:cNvSpPr/>
            <p:nvPr/>
          </p:nvSpPr>
          <p:spPr>
            <a:xfrm>
              <a:off x="5980286" y="2643508"/>
              <a:ext cx="770573" cy="746614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2"/>
            <p:cNvSpPr/>
            <p:nvPr/>
          </p:nvSpPr>
          <p:spPr>
            <a:xfrm>
              <a:off x="6234801" y="2902646"/>
              <a:ext cx="269537" cy="269544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2"/>
            <p:cNvSpPr/>
            <p:nvPr/>
          </p:nvSpPr>
          <p:spPr>
            <a:xfrm>
              <a:off x="6650130" y="1388505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2"/>
            <p:cNvSpPr/>
            <p:nvPr/>
          </p:nvSpPr>
          <p:spPr>
            <a:xfrm>
              <a:off x="6918493" y="1607833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2"/>
            <p:cNvSpPr/>
            <p:nvPr/>
          </p:nvSpPr>
          <p:spPr>
            <a:xfrm>
              <a:off x="7684005" y="2700768"/>
              <a:ext cx="645055" cy="632097"/>
            </a:xfrm>
            <a:custGeom>
              <a:avLst/>
              <a:gdLst/>
              <a:ahLst/>
              <a:cxnLst/>
              <a:rect l="l" t="t" r="r" b="b"/>
              <a:pathLst>
                <a:path w="8300" h="8133" extrusionOk="0">
                  <a:moveTo>
                    <a:pt x="2882" y="0"/>
                  </a:moveTo>
                  <a:lnTo>
                    <a:pt x="2644" y="381"/>
                  </a:lnTo>
                  <a:lnTo>
                    <a:pt x="2393" y="1096"/>
                  </a:lnTo>
                  <a:lnTo>
                    <a:pt x="2346" y="1429"/>
                  </a:lnTo>
                  <a:lnTo>
                    <a:pt x="2322" y="1739"/>
                  </a:lnTo>
                  <a:lnTo>
                    <a:pt x="2393" y="2334"/>
                  </a:lnTo>
                  <a:lnTo>
                    <a:pt x="2477" y="2620"/>
                  </a:lnTo>
                  <a:lnTo>
                    <a:pt x="2513" y="2715"/>
                  </a:lnTo>
                  <a:lnTo>
                    <a:pt x="2560" y="2810"/>
                  </a:lnTo>
                  <a:lnTo>
                    <a:pt x="2465" y="2798"/>
                  </a:lnTo>
                  <a:lnTo>
                    <a:pt x="2382" y="2774"/>
                  </a:lnTo>
                  <a:lnTo>
                    <a:pt x="2072" y="2763"/>
                  </a:lnTo>
                  <a:lnTo>
                    <a:pt x="1453" y="2870"/>
                  </a:lnTo>
                  <a:lnTo>
                    <a:pt x="1155" y="2989"/>
                  </a:lnTo>
                  <a:lnTo>
                    <a:pt x="846" y="3144"/>
                  </a:lnTo>
                  <a:lnTo>
                    <a:pt x="393" y="3501"/>
                  </a:lnTo>
                  <a:lnTo>
                    <a:pt x="119" y="3822"/>
                  </a:lnTo>
                  <a:lnTo>
                    <a:pt x="0" y="4025"/>
                  </a:lnTo>
                  <a:lnTo>
                    <a:pt x="310" y="4358"/>
                  </a:lnTo>
                  <a:lnTo>
                    <a:pt x="857" y="4810"/>
                  </a:lnTo>
                  <a:lnTo>
                    <a:pt x="1131" y="4965"/>
                  </a:lnTo>
                  <a:lnTo>
                    <a:pt x="1393" y="5096"/>
                  </a:lnTo>
                  <a:lnTo>
                    <a:pt x="1917" y="5251"/>
                  </a:lnTo>
                  <a:lnTo>
                    <a:pt x="2203" y="5275"/>
                  </a:lnTo>
                  <a:lnTo>
                    <a:pt x="2429" y="5287"/>
                  </a:lnTo>
                  <a:lnTo>
                    <a:pt x="2655" y="5263"/>
                  </a:lnTo>
                  <a:lnTo>
                    <a:pt x="2596" y="5418"/>
                  </a:lnTo>
                  <a:lnTo>
                    <a:pt x="2524" y="5561"/>
                  </a:lnTo>
                  <a:lnTo>
                    <a:pt x="2441" y="5846"/>
                  </a:lnTo>
                  <a:lnTo>
                    <a:pt x="2370" y="6442"/>
                  </a:lnTo>
                  <a:lnTo>
                    <a:pt x="2405" y="6763"/>
                  </a:lnTo>
                  <a:lnTo>
                    <a:pt x="2465" y="7097"/>
                  </a:lnTo>
                  <a:lnTo>
                    <a:pt x="2679" y="7597"/>
                  </a:lnTo>
                  <a:lnTo>
                    <a:pt x="2894" y="7954"/>
                  </a:lnTo>
                  <a:lnTo>
                    <a:pt x="3048" y="8132"/>
                  </a:lnTo>
                  <a:lnTo>
                    <a:pt x="3465" y="7954"/>
                  </a:lnTo>
                  <a:lnTo>
                    <a:pt x="4060" y="7561"/>
                  </a:lnTo>
                  <a:lnTo>
                    <a:pt x="4299" y="7347"/>
                  </a:lnTo>
                  <a:lnTo>
                    <a:pt x="4501" y="7132"/>
                  </a:lnTo>
                  <a:lnTo>
                    <a:pt x="4787" y="6668"/>
                  </a:lnTo>
                  <a:lnTo>
                    <a:pt x="4894" y="6430"/>
                  </a:lnTo>
                  <a:lnTo>
                    <a:pt x="4953" y="6215"/>
                  </a:lnTo>
                  <a:lnTo>
                    <a:pt x="5037" y="5787"/>
                  </a:lnTo>
                  <a:lnTo>
                    <a:pt x="5037" y="5561"/>
                  </a:lnTo>
                  <a:lnTo>
                    <a:pt x="5227" y="5751"/>
                  </a:lnTo>
                  <a:lnTo>
                    <a:pt x="5632" y="6037"/>
                  </a:lnTo>
                  <a:lnTo>
                    <a:pt x="5846" y="6144"/>
                  </a:lnTo>
                  <a:lnTo>
                    <a:pt x="6085" y="6239"/>
                  </a:lnTo>
                  <a:lnTo>
                    <a:pt x="6608" y="6335"/>
                  </a:lnTo>
                  <a:lnTo>
                    <a:pt x="6882" y="6335"/>
                  </a:lnTo>
                  <a:lnTo>
                    <a:pt x="7180" y="6323"/>
                  </a:lnTo>
                  <a:lnTo>
                    <a:pt x="7871" y="6180"/>
                  </a:lnTo>
                  <a:lnTo>
                    <a:pt x="8299" y="6037"/>
                  </a:lnTo>
                  <a:lnTo>
                    <a:pt x="8299" y="5811"/>
                  </a:lnTo>
                  <a:lnTo>
                    <a:pt x="8228" y="5418"/>
                  </a:lnTo>
                  <a:lnTo>
                    <a:pt x="8013" y="4906"/>
                  </a:lnTo>
                  <a:lnTo>
                    <a:pt x="7823" y="4620"/>
                  </a:lnTo>
                  <a:lnTo>
                    <a:pt x="7609" y="4370"/>
                  </a:lnTo>
                  <a:lnTo>
                    <a:pt x="7132" y="4001"/>
                  </a:lnTo>
                  <a:lnTo>
                    <a:pt x="6870" y="3870"/>
                  </a:lnTo>
                  <a:lnTo>
                    <a:pt x="6739" y="3810"/>
                  </a:lnTo>
                  <a:lnTo>
                    <a:pt x="6585" y="3763"/>
                  </a:lnTo>
                  <a:lnTo>
                    <a:pt x="6704" y="3656"/>
                  </a:lnTo>
                  <a:lnTo>
                    <a:pt x="6811" y="3548"/>
                  </a:lnTo>
                  <a:lnTo>
                    <a:pt x="6978" y="3346"/>
                  </a:lnTo>
                  <a:lnTo>
                    <a:pt x="7228" y="2882"/>
                  </a:lnTo>
                  <a:lnTo>
                    <a:pt x="7323" y="2620"/>
                  </a:lnTo>
                  <a:lnTo>
                    <a:pt x="7394" y="2334"/>
                  </a:lnTo>
                  <a:lnTo>
                    <a:pt x="7478" y="1655"/>
                  </a:lnTo>
                  <a:lnTo>
                    <a:pt x="7501" y="1203"/>
                  </a:lnTo>
                  <a:lnTo>
                    <a:pt x="7275" y="1119"/>
                  </a:lnTo>
                  <a:lnTo>
                    <a:pt x="6858" y="1048"/>
                  </a:lnTo>
                  <a:lnTo>
                    <a:pt x="6287" y="1096"/>
                  </a:lnTo>
                  <a:lnTo>
                    <a:pt x="5954" y="1191"/>
                  </a:lnTo>
                  <a:lnTo>
                    <a:pt x="5632" y="1310"/>
                  </a:lnTo>
                  <a:lnTo>
                    <a:pt x="5132" y="1667"/>
                  </a:lnTo>
                  <a:lnTo>
                    <a:pt x="4918" y="1870"/>
                  </a:lnTo>
                  <a:lnTo>
                    <a:pt x="4882" y="1917"/>
                  </a:lnTo>
                  <a:lnTo>
                    <a:pt x="4858" y="1834"/>
                  </a:lnTo>
                  <a:lnTo>
                    <a:pt x="4834" y="1750"/>
                  </a:lnTo>
                  <a:lnTo>
                    <a:pt x="4727" y="1488"/>
                  </a:lnTo>
                  <a:lnTo>
                    <a:pt x="4406" y="977"/>
                  </a:lnTo>
                  <a:lnTo>
                    <a:pt x="4191" y="750"/>
                  </a:lnTo>
                  <a:lnTo>
                    <a:pt x="3953" y="536"/>
                  </a:lnTo>
                  <a:lnTo>
                    <a:pt x="3489" y="238"/>
                  </a:lnTo>
                  <a:lnTo>
                    <a:pt x="3108" y="6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2"/>
            <p:cNvSpPr/>
            <p:nvPr/>
          </p:nvSpPr>
          <p:spPr>
            <a:xfrm>
              <a:off x="7952368" y="2920096"/>
              <a:ext cx="154580" cy="155518"/>
            </a:xfrm>
            <a:custGeom>
              <a:avLst/>
              <a:gdLst/>
              <a:ahLst/>
              <a:cxnLst/>
              <a:rect l="l" t="t" r="r" b="b"/>
              <a:pathLst>
                <a:path w="1989" h="2001" extrusionOk="0">
                  <a:moveTo>
                    <a:pt x="988" y="0"/>
                  </a:moveTo>
                  <a:lnTo>
                    <a:pt x="786" y="12"/>
                  </a:lnTo>
                  <a:lnTo>
                    <a:pt x="429" y="167"/>
                  </a:lnTo>
                  <a:lnTo>
                    <a:pt x="155" y="441"/>
                  </a:lnTo>
                  <a:lnTo>
                    <a:pt x="12" y="798"/>
                  </a:lnTo>
                  <a:lnTo>
                    <a:pt x="0" y="1000"/>
                  </a:lnTo>
                  <a:lnTo>
                    <a:pt x="12" y="1203"/>
                  </a:lnTo>
                  <a:lnTo>
                    <a:pt x="155" y="1560"/>
                  </a:lnTo>
                  <a:lnTo>
                    <a:pt x="429" y="1834"/>
                  </a:lnTo>
                  <a:lnTo>
                    <a:pt x="786" y="1977"/>
                  </a:lnTo>
                  <a:lnTo>
                    <a:pt x="988" y="2000"/>
                  </a:lnTo>
                  <a:lnTo>
                    <a:pt x="1191" y="1977"/>
                  </a:lnTo>
                  <a:lnTo>
                    <a:pt x="1548" y="1834"/>
                  </a:lnTo>
                  <a:lnTo>
                    <a:pt x="1822" y="1560"/>
                  </a:lnTo>
                  <a:lnTo>
                    <a:pt x="1977" y="1203"/>
                  </a:lnTo>
                  <a:lnTo>
                    <a:pt x="1989" y="1000"/>
                  </a:lnTo>
                  <a:lnTo>
                    <a:pt x="1977" y="798"/>
                  </a:lnTo>
                  <a:lnTo>
                    <a:pt x="1822" y="441"/>
                  </a:lnTo>
                  <a:lnTo>
                    <a:pt x="1548" y="167"/>
                  </a:lnTo>
                  <a:lnTo>
                    <a:pt x="1191" y="12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2"/>
            <p:cNvSpPr/>
            <p:nvPr/>
          </p:nvSpPr>
          <p:spPr>
            <a:xfrm>
              <a:off x="4333025" y="202060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2"/>
            <p:cNvSpPr/>
            <p:nvPr/>
          </p:nvSpPr>
          <p:spPr>
            <a:xfrm>
              <a:off x="4484055" y="217350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2"/>
            <p:cNvSpPr/>
            <p:nvPr/>
          </p:nvSpPr>
          <p:spPr>
            <a:xfrm>
              <a:off x="4029925" y="3703850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2"/>
            <p:cNvSpPr/>
            <p:nvPr/>
          </p:nvSpPr>
          <p:spPr>
            <a:xfrm>
              <a:off x="4180955" y="3856755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2"/>
            <p:cNvSpPr/>
            <p:nvPr/>
          </p:nvSpPr>
          <p:spPr>
            <a:xfrm>
              <a:off x="5709875" y="1709325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2"/>
            <p:cNvSpPr/>
            <p:nvPr/>
          </p:nvSpPr>
          <p:spPr>
            <a:xfrm>
              <a:off x="5860905" y="1862230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2"/>
            <p:cNvSpPr/>
            <p:nvPr/>
          </p:nvSpPr>
          <p:spPr>
            <a:xfrm>
              <a:off x="5333300" y="2527425"/>
              <a:ext cx="448004" cy="43349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2"/>
            <p:cNvSpPr/>
            <p:nvPr/>
          </p:nvSpPr>
          <p:spPr>
            <a:xfrm>
              <a:off x="5484330" y="2680330"/>
              <a:ext cx="140814" cy="14123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2"/>
            <p:cNvSpPr/>
            <p:nvPr/>
          </p:nvSpPr>
          <p:spPr>
            <a:xfrm rot="-2700000">
              <a:off x="6141556" y="3762741"/>
              <a:ext cx="338898" cy="32790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2"/>
            <p:cNvSpPr/>
            <p:nvPr/>
          </p:nvSpPr>
          <p:spPr>
            <a:xfrm rot="-2700000">
              <a:off x="6260000" y="3878274"/>
              <a:ext cx="106520" cy="10683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2"/>
            <p:cNvSpPr/>
            <p:nvPr/>
          </p:nvSpPr>
          <p:spPr>
            <a:xfrm rot="-2700000">
              <a:off x="4945856" y="1034491"/>
              <a:ext cx="338898" cy="32790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2"/>
            <p:cNvSpPr/>
            <p:nvPr/>
          </p:nvSpPr>
          <p:spPr>
            <a:xfrm rot="-2700000">
              <a:off x="5064300" y="1150024"/>
              <a:ext cx="106520" cy="10683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2"/>
            <p:cNvSpPr/>
            <p:nvPr/>
          </p:nvSpPr>
          <p:spPr>
            <a:xfrm rot="-2700000">
              <a:off x="7940106" y="1034491"/>
              <a:ext cx="338898" cy="327902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2"/>
            <p:cNvSpPr/>
            <p:nvPr/>
          </p:nvSpPr>
          <p:spPr>
            <a:xfrm rot="-2700000">
              <a:off x="8058550" y="1150024"/>
              <a:ext cx="106520" cy="106833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2"/>
            <p:cNvSpPr/>
            <p:nvPr/>
          </p:nvSpPr>
          <p:spPr>
            <a:xfrm rot="-2018316">
              <a:off x="7710733" y="3857526"/>
              <a:ext cx="344537" cy="333360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2"/>
            <p:cNvSpPr/>
            <p:nvPr/>
          </p:nvSpPr>
          <p:spPr>
            <a:xfrm rot="-2018316">
              <a:off x="7830108" y="3975339"/>
              <a:ext cx="108293" cy="108611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2"/>
            <p:cNvSpPr/>
            <p:nvPr/>
          </p:nvSpPr>
          <p:spPr>
            <a:xfrm rot="-2018374">
              <a:off x="4421964" y="2696445"/>
              <a:ext cx="270107" cy="261336"/>
            </a:xfrm>
            <a:custGeom>
              <a:avLst/>
              <a:gdLst/>
              <a:ahLst/>
              <a:cxnLst/>
              <a:rect l="l" t="t" r="r" b="b"/>
              <a:pathLst>
                <a:path w="11444" h="11074" extrusionOk="0">
                  <a:moveTo>
                    <a:pt x="6133" y="1"/>
                  </a:moveTo>
                  <a:lnTo>
                    <a:pt x="5847" y="179"/>
                  </a:lnTo>
                  <a:lnTo>
                    <a:pt x="5383" y="560"/>
                  </a:lnTo>
                  <a:lnTo>
                    <a:pt x="4847" y="1132"/>
                  </a:lnTo>
                  <a:lnTo>
                    <a:pt x="4585" y="1525"/>
                  </a:lnTo>
                  <a:lnTo>
                    <a:pt x="4371" y="1930"/>
                  </a:lnTo>
                  <a:lnTo>
                    <a:pt x="4109" y="2739"/>
                  </a:lnTo>
                  <a:lnTo>
                    <a:pt x="4049" y="3156"/>
                  </a:lnTo>
                  <a:lnTo>
                    <a:pt x="4037" y="3299"/>
                  </a:lnTo>
                  <a:lnTo>
                    <a:pt x="4037" y="3454"/>
                  </a:lnTo>
                  <a:lnTo>
                    <a:pt x="3930" y="3382"/>
                  </a:lnTo>
                  <a:lnTo>
                    <a:pt x="3835" y="3311"/>
                  </a:lnTo>
                  <a:lnTo>
                    <a:pt x="3442" y="3120"/>
                  </a:lnTo>
                  <a:lnTo>
                    <a:pt x="2811" y="2930"/>
                  </a:lnTo>
                  <a:lnTo>
                    <a:pt x="2358" y="2870"/>
                  </a:lnTo>
                  <a:lnTo>
                    <a:pt x="1870" y="2870"/>
                  </a:lnTo>
                  <a:lnTo>
                    <a:pt x="1370" y="2930"/>
                  </a:lnTo>
                  <a:lnTo>
                    <a:pt x="834" y="3073"/>
                  </a:lnTo>
                  <a:lnTo>
                    <a:pt x="287" y="3335"/>
                  </a:lnTo>
                  <a:lnTo>
                    <a:pt x="1" y="3525"/>
                  </a:lnTo>
                  <a:lnTo>
                    <a:pt x="215" y="4144"/>
                  </a:lnTo>
                  <a:lnTo>
                    <a:pt x="668" y="5061"/>
                  </a:lnTo>
                  <a:lnTo>
                    <a:pt x="930" y="5418"/>
                  </a:lnTo>
                  <a:lnTo>
                    <a:pt x="1192" y="5740"/>
                  </a:lnTo>
                  <a:lnTo>
                    <a:pt x="1799" y="6252"/>
                  </a:lnTo>
                  <a:lnTo>
                    <a:pt x="2132" y="6454"/>
                  </a:lnTo>
                  <a:lnTo>
                    <a:pt x="2418" y="6609"/>
                  </a:lnTo>
                  <a:lnTo>
                    <a:pt x="2739" y="6704"/>
                  </a:lnTo>
                  <a:lnTo>
                    <a:pt x="2561" y="6847"/>
                  </a:lnTo>
                  <a:lnTo>
                    <a:pt x="2382" y="7026"/>
                  </a:lnTo>
                  <a:lnTo>
                    <a:pt x="2096" y="7335"/>
                  </a:lnTo>
                  <a:lnTo>
                    <a:pt x="1656" y="8073"/>
                  </a:lnTo>
                  <a:lnTo>
                    <a:pt x="1513" y="8514"/>
                  </a:lnTo>
                  <a:lnTo>
                    <a:pt x="1454" y="8728"/>
                  </a:lnTo>
                  <a:lnTo>
                    <a:pt x="1370" y="9217"/>
                  </a:lnTo>
                  <a:lnTo>
                    <a:pt x="1370" y="9740"/>
                  </a:lnTo>
                  <a:lnTo>
                    <a:pt x="1442" y="10336"/>
                  </a:lnTo>
                  <a:lnTo>
                    <a:pt x="1525" y="10669"/>
                  </a:lnTo>
                  <a:lnTo>
                    <a:pt x="1858" y="10681"/>
                  </a:lnTo>
                  <a:lnTo>
                    <a:pt x="2454" y="10657"/>
                  </a:lnTo>
                  <a:lnTo>
                    <a:pt x="3204" y="10526"/>
                  </a:lnTo>
                  <a:lnTo>
                    <a:pt x="3621" y="10383"/>
                  </a:lnTo>
                  <a:lnTo>
                    <a:pt x="4013" y="10217"/>
                  </a:lnTo>
                  <a:lnTo>
                    <a:pt x="4668" y="9788"/>
                  </a:lnTo>
                  <a:lnTo>
                    <a:pt x="4942" y="9538"/>
                  </a:lnTo>
                  <a:lnTo>
                    <a:pt x="5156" y="9312"/>
                  </a:lnTo>
                  <a:lnTo>
                    <a:pt x="5502" y="8800"/>
                  </a:lnTo>
                  <a:lnTo>
                    <a:pt x="5645" y="8514"/>
                  </a:lnTo>
                  <a:lnTo>
                    <a:pt x="5776" y="8871"/>
                  </a:lnTo>
                  <a:lnTo>
                    <a:pt x="6133" y="9478"/>
                  </a:lnTo>
                  <a:lnTo>
                    <a:pt x="6347" y="9740"/>
                  </a:lnTo>
                  <a:lnTo>
                    <a:pt x="6609" y="10014"/>
                  </a:lnTo>
                  <a:lnTo>
                    <a:pt x="7216" y="10455"/>
                  </a:lnTo>
                  <a:lnTo>
                    <a:pt x="7574" y="10621"/>
                  </a:lnTo>
                  <a:lnTo>
                    <a:pt x="7978" y="10776"/>
                  </a:lnTo>
                  <a:lnTo>
                    <a:pt x="8943" y="11014"/>
                  </a:lnTo>
                  <a:lnTo>
                    <a:pt x="9586" y="11074"/>
                  </a:lnTo>
                  <a:lnTo>
                    <a:pt x="9717" y="10764"/>
                  </a:lnTo>
                  <a:lnTo>
                    <a:pt x="9860" y="10181"/>
                  </a:lnTo>
                  <a:lnTo>
                    <a:pt x="9907" y="9645"/>
                  </a:lnTo>
                  <a:lnTo>
                    <a:pt x="9860" y="9145"/>
                  </a:lnTo>
                  <a:lnTo>
                    <a:pt x="9812" y="8907"/>
                  </a:lnTo>
                  <a:lnTo>
                    <a:pt x="9753" y="8681"/>
                  </a:lnTo>
                  <a:lnTo>
                    <a:pt x="9598" y="8252"/>
                  </a:lnTo>
                  <a:lnTo>
                    <a:pt x="9288" y="7681"/>
                  </a:lnTo>
                  <a:lnTo>
                    <a:pt x="9026" y="7359"/>
                  </a:lnTo>
                  <a:lnTo>
                    <a:pt x="8883" y="7204"/>
                  </a:lnTo>
                  <a:lnTo>
                    <a:pt x="8729" y="7061"/>
                  </a:lnTo>
                  <a:lnTo>
                    <a:pt x="8943" y="7002"/>
                  </a:lnTo>
                  <a:lnTo>
                    <a:pt x="9145" y="6919"/>
                  </a:lnTo>
                  <a:lnTo>
                    <a:pt x="9479" y="6752"/>
                  </a:lnTo>
                  <a:lnTo>
                    <a:pt x="10086" y="6311"/>
                  </a:lnTo>
                  <a:lnTo>
                    <a:pt x="10360" y="6025"/>
                  </a:lnTo>
                  <a:lnTo>
                    <a:pt x="10622" y="5704"/>
                  </a:lnTo>
                  <a:lnTo>
                    <a:pt x="11146" y="4871"/>
                  </a:lnTo>
                  <a:lnTo>
                    <a:pt x="11443" y="4299"/>
                  </a:lnTo>
                  <a:lnTo>
                    <a:pt x="11193" y="4061"/>
                  </a:lnTo>
                  <a:lnTo>
                    <a:pt x="10669" y="3727"/>
                  </a:lnTo>
                  <a:lnTo>
                    <a:pt x="10145" y="3513"/>
                  </a:lnTo>
                  <a:lnTo>
                    <a:pt x="9633" y="3394"/>
                  </a:lnTo>
                  <a:lnTo>
                    <a:pt x="9395" y="3358"/>
                  </a:lnTo>
                  <a:lnTo>
                    <a:pt x="9157" y="3346"/>
                  </a:lnTo>
                  <a:lnTo>
                    <a:pt x="8693" y="3358"/>
                  </a:lnTo>
                  <a:lnTo>
                    <a:pt x="8050" y="3489"/>
                  </a:lnTo>
                  <a:lnTo>
                    <a:pt x="7657" y="3644"/>
                  </a:lnTo>
                  <a:lnTo>
                    <a:pt x="7609" y="3668"/>
                  </a:lnTo>
                  <a:lnTo>
                    <a:pt x="7585" y="3692"/>
                  </a:lnTo>
                  <a:lnTo>
                    <a:pt x="7597" y="3573"/>
                  </a:lnTo>
                  <a:lnTo>
                    <a:pt x="7609" y="3454"/>
                  </a:lnTo>
                  <a:lnTo>
                    <a:pt x="7633" y="3037"/>
                  </a:lnTo>
                  <a:lnTo>
                    <a:pt x="7526" y="2192"/>
                  </a:lnTo>
                  <a:lnTo>
                    <a:pt x="7383" y="1763"/>
                  </a:lnTo>
                  <a:lnTo>
                    <a:pt x="7300" y="1549"/>
                  </a:lnTo>
                  <a:lnTo>
                    <a:pt x="7085" y="1108"/>
                  </a:lnTo>
                  <a:lnTo>
                    <a:pt x="6788" y="667"/>
                  </a:lnTo>
                  <a:lnTo>
                    <a:pt x="6383" y="227"/>
                  </a:lnTo>
                  <a:lnTo>
                    <a:pt x="6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2"/>
            <p:cNvSpPr/>
            <p:nvPr/>
          </p:nvSpPr>
          <p:spPr>
            <a:xfrm rot="-2018374">
              <a:off x="4515551" y="2788808"/>
              <a:ext cx="84898" cy="85145"/>
            </a:xfrm>
            <a:custGeom>
              <a:avLst/>
              <a:gdLst/>
              <a:ahLst/>
              <a:cxnLst/>
              <a:rect l="l" t="t" r="r" b="b"/>
              <a:pathLst>
                <a:path w="3597" h="3608" extrusionOk="0">
                  <a:moveTo>
                    <a:pt x="1799" y="0"/>
                  </a:moveTo>
                  <a:lnTo>
                    <a:pt x="1620" y="12"/>
                  </a:lnTo>
                  <a:lnTo>
                    <a:pt x="1263" y="83"/>
                  </a:lnTo>
                  <a:lnTo>
                    <a:pt x="941" y="214"/>
                  </a:lnTo>
                  <a:lnTo>
                    <a:pt x="656" y="417"/>
                  </a:lnTo>
                  <a:lnTo>
                    <a:pt x="405" y="655"/>
                  </a:lnTo>
                  <a:lnTo>
                    <a:pt x="215" y="941"/>
                  </a:lnTo>
                  <a:lnTo>
                    <a:pt x="84" y="1262"/>
                  </a:lnTo>
                  <a:lnTo>
                    <a:pt x="13" y="1619"/>
                  </a:lnTo>
                  <a:lnTo>
                    <a:pt x="1" y="1798"/>
                  </a:lnTo>
                  <a:lnTo>
                    <a:pt x="13" y="1989"/>
                  </a:lnTo>
                  <a:lnTo>
                    <a:pt x="84" y="2346"/>
                  </a:lnTo>
                  <a:lnTo>
                    <a:pt x="215" y="2667"/>
                  </a:lnTo>
                  <a:lnTo>
                    <a:pt x="405" y="2953"/>
                  </a:lnTo>
                  <a:lnTo>
                    <a:pt x="656" y="3191"/>
                  </a:lnTo>
                  <a:lnTo>
                    <a:pt x="941" y="3394"/>
                  </a:lnTo>
                  <a:lnTo>
                    <a:pt x="1263" y="3524"/>
                  </a:lnTo>
                  <a:lnTo>
                    <a:pt x="1620" y="3596"/>
                  </a:lnTo>
                  <a:lnTo>
                    <a:pt x="1799" y="3608"/>
                  </a:lnTo>
                  <a:lnTo>
                    <a:pt x="1989" y="3596"/>
                  </a:lnTo>
                  <a:lnTo>
                    <a:pt x="2334" y="3524"/>
                  </a:lnTo>
                  <a:lnTo>
                    <a:pt x="2656" y="3394"/>
                  </a:lnTo>
                  <a:lnTo>
                    <a:pt x="2954" y="3191"/>
                  </a:lnTo>
                  <a:lnTo>
                    <a:pt x="3192" y="2953"/>
                  </a:lnTo>
                  <a:lnTo>
                    <a:pt x="3382" y="2667"/>
                  </a:lnTo>
                  <a:lnTo>
                    <a:pt x="3525" y="2346"/>
                  </a:lnTo>
                  <a:lnTo>
                    <a:pt x="3597" y="1989"/>
                  </a:lnTo>
                  <a:lnTo>
                    <a:pt x="3597" y="1798"/>
                  </a:lnTo>
                  <a:lnTo>
                    <a:pt x="3597" y="1619"/>
                  </a:lnTo>
                  <a:lnTo>
                    <a:pt x="3525" y="1262"/>
                  </a:lnTo>
                  <a:lnTo>
                    <a:pt x="3382" y="941"/>
                  </a:lnTo>
                  <a:lnTo>
                    <a:pt x="3192" y="655"/>
                  </a:lnTo>
                  <a:lnTo>
                    <a:pt x="2954" y="417"/>
                  </a:lnTo>
                  <a:lnTo>
                    <a:pt x="2656" y="214"/>
                  </a:lnTo>
                  <a:lnTo>
                    <a:pt x="2334" y="83"/>
                  </a:lnTo>
                  <a:lnTo>
                    <a:pt x="1989" y="12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2" name="Google Shape;1102;p62"/>
          <p:cNvSpPr txBox="1">
            <a:spLocks noGrp="1"/>
          </p:cNvSpPr>
          <p:nvPr>
            <p:ph type="title"/>
          </p:nvPr>
        </p:nvSpPr>
        <p:spPr>
          <a:xfrm>
            <a:off x="815164" y="1581137"/>
            <a:ext cx="4651733" cy="18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have we </a:t>
            </a:r>
            <a:br>
              <a:rPr lang="en-GB"/>
            </a:br>
            <a:r>
              <a:rPr lang="en-GB"/>
              <a:t>learned today?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56"/>
          <p:cNvGrpSpPr/>
          <p:nvPr/>
        </p:nvGrpSpPr>
        <p:grpSpPr>
          <a:xfrm>
            <a:off x="4050425" y="1532308"/>
            <a:ext cx="1032633" cy="3246769"/>
            <a:chOff x="4050425" y="1255275"/>
            <a:chExt cx="1032633" cy="3523802"/>
          </a:xfrm>
        </p:grpSpPr>
        <p:sp>
          <p:nvSpPr>
            <p:cNvPr id="902" name="Google Shape;902;p56"/>
            <p:cNvSpPr/>
            <p:nvPr/>
          </p:nvSpPr>
          <p:spPr>
            <a:xfrm>
              <a:off x="4551479" y="1255275"/>
              <a:ext cx="35075" cy="2677719"/>
            </a:xfrm>
            <a:custGeom>
              <a:avLst/>
              <a:gdLst/>
              <a:ahLst/>
              <a:cxnLst/>
              <a:rect l="l" t="t" r="r" b="b"/>
              <a:pathLst>
                <a:path w="261" h="38771" extrusionOk="0">
                  <a:moveTo>
                    <a:pt x="1" y="1"/>
                  </a:moveTo>
                  <a:lnTo>
                    <a:pt x="1" y="38771"/>
                  </a:lnTo>
                  <a:lnTo>
                    <a:pt x="261" y="38771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56"/>
            <p:cNvSpPr/>
            <p:nvPr/>
          </p:nvSpPr>
          <p:spPr>
            <a:xfrm>
              <a:off x="4630749" y="4142566"/>
              <a:ext cx="18812" cy="57120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0" y="1"/>
                  </a:moveTo>
                  <a:lnTo>
                    <a:pt x="52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56"/>
            <p:cNvSpPr/>
            <p:nvPr/>
          </p:nvSpPr>
          <p:spPr>
            <a:xfrm>
              <a:off x="4605085" y="4142566"/>
              <a:ext cx="18812" cy="596872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1" y="1"/>
                  </a:moveTo>
                  <a:lnTo>
                    <a:pt x="53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56"/>
            <p:cNvSpPr/>
            <p:nvPr/>
          </p:nvSpPr>
          <p:spPr>
            <a:xfrm>
              <a:off x="4579422" y="4142566"/>
              <a:ext cx="16528" cy="636511"/>
            </a:xfrm>
            <a:custGeom>
              <a:avLst/>
              <a:gdLst/>
              <a:ahLst/>
              <a:cxnLst/>
              <a:rect l="l" t="t" r="r" b="b"/>
              <a:pathLst>
                <a:path w="123" h="4737" extrusionOk="0">
                  <a:moveTo>
                    <a:pt x="1" y="1"/>
                  </a:moveTo>
                  <a:lnTo>
                    <a:pt x="35" y="4737"/>
                  </a:lnTo>
                  <a:lnTo>
                    <a:pt x="122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56"/>
            <p:cNvSpPr/>
            <p:nvPr/>
          </p:nvSpPr>
          <p:spPr>
            <a:xfrm>
              <a:off x="4549189" y="4142566"/>
              <a:ext cx="18677" cy="636511"/>
            </a:xfrm>
            <a:custGeom>
              <a:avLst/>
              <a:gdLst/>
              <a:ahLst/>
              <a:cxnLst/>
              <a:rect l="l" t="t" r="r" b="b"/>
              <a:pathLst>
                <a:path w="139" h="4737" extrusionOk="0">
                  <a:moveTo>
                    <a:pt x="0" y="1"/>
                  </a:moveTo>
                  <a:lnTo>
                    <a:pt x="52" y="4737"/>
                  </a:lnTo>
                  <a:lnTo>
                    <a:pt x="139" y="4719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56"/>
            <p:cNvSpPr/>
            <p:nvPr/>
          </p:nvSpPr>
          <p:spPr>
            <a:xfrm>
              <a:off x="4523526" y="4142566"/>
              <a:ext cx="18812" cy="596872"/>
            </a:xfrm>
            <a:custGeom>
              <a:avLst/>
              <a:gdLst/>
              <a:ahLst/>
              <a:cxnLst/>
              <a:rect l="l" t="t" r="r" b="b"/>
              <a:pathLst>
                <a:path w="140" h="4442" extrusionOk="0">
                  <a:moveTo>
                    <a:pt x="0" y="1"/>
                  </a:moveTo>
                  <a:lnTo>
                    <a:pt x="52" y="4442"/>
                  </a:lnTo>
                  <a:lnTo>
                    <a:pt x="139" y="444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56"/>
            <p:cNvSpPr/>
            <p:nvPr/>
          </p:nvSpPr>
          <p:spPr>
            <a:xfrm>
              <a:off x="4497862" y="4142566"/>
              <a:ext cx="18812" cy="571207"/>
            </a:xfrm>
            <a:custGeom>
              <a:avLst/>
              <a:gdLst/>
              <a:ahLst/>
              <a:cxnLst/>
              <a:rect l="l" t="t" r="r" b="b"/>
              <a:pathLst>
                <a:path w="140" h="4251" extrusionOk="0">
                  <a:moveTo>
                    <a:pt x="1" y="1"/>
                  </a:moveTo>
                  <a:lnTo>
                    <a:pt x="53" y="4251"/>
                  </a:lnTo>
                  <a:lnTo>
                    <a:pt x="139" y="425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56"/>
            <p:cNvSpPr/>
            <p:nvPr/>
          </p:nvSpPr>
          <p:spPr>
            <a:xfrm>
              <a:off x="4052709" y="1958533"/>
              <a:ext cx="1023362" cy="1361437"/>
            </a:xfrm>
            <a:custGeom>
              <a:avLst/>
              <a:gdLst/>
              <a:ahLst/>
              <a:cxnLst/>
              <a:rect l="l" t="t" r="r" b="b"/>
              <a:pathLst>
                <a:path w="7616" h="10132" extrusionOk="0">
                  <a:moveTo>
                    <a:pt x="2828" y="1"/>
                  </a:moveTo>
                  <a:lnTo>
                    <a:pt x="2221" y="140"/>
                  </a:lnTo>
                  <a:lnTo>
                    <a:pt x="1648" y="383"/>
                  </a:lnTo>
                  <a:lnTo>
                    <a:pt x="1145" y="712"/>
                  </a:lnTo>
                  <a:lnTo>
                    <a:pt x="712" y="1146"/>
                  </a:lnTo>
                  <a:lnTo>
                    <a:pt x="365" y="1649"/>
                  </a:lnTo>
                  <a:lnTo>
                    <a:pt x="139" y="2221"/>
                  </a:lnTo>
                  <a:lnTo>
                    <a:pt x="0" y="2846"/>
                  </a:lnTo>
                  <a:lnTo>
                    <a:pt x="0" y="3158"/>
                  </a:lnTo>
                  <a:lnTo>
                    <a:pt x="0" y="6957"/>
                  </a:lnTo>
                  <a:lnTo>
                    <a:pt x="0" y="7287"/>
                  </a:lnTo>
                  <a:lnTo>
                    <a:pt x="139" y="7911"/>
                  </a:lnTo>
                  <a:lnTo>
                    <a:pt x="382" y="8466"/>
                  </a:lnTo>
                  <a:lnTo>
                    <a:pt x="712" y="8969"/>
                  </a:lnTo>
                  <a:lnTo>
                    <a:pt x="1145" y="9403"/>
                  </a:lnTo>
                  <a:lnTo>
                    <a:pt x="1648" y="9750"/>
                  </a:lnTo>
                  <a:lnTo>
                    <a:pt x="2221" y="9993"/>
                  </a:lnTo>
                  <a:lnTo>
                    <a:pt x="2845" y="10114"/>
                  </a:lnTo>
                  <a:lnTo>
                    <a:pt x="3157" y="10132"/>
                  </a:lnTo>
                  <a:lnTo>
                    <a:pt x="4441" y="10132"/>
                  </a:lnTo>
                  <a:lnTo>
                    <a:pt x="4771" y="10114"/>
                  </a:lnTo>
                  <a:lnTo>
                    <a:pt x="5395" y="9993"/>
                  </a:lnTo>
                  <a:lnTo>
                    <a:pt x="5950" y="9750"/>
                  </a:lnTo>
                  <a:lnTo>
                    <a:pt x="6453" y="9403"/>
                  </a:lnTo>
                  <a:lnTo>
                    <a:pt x="6887" y="8969"/>
                  </a:lnTo>
                  <a:lnTo>
                    <a:pt x="7234" y="8466"/>
                  </a:lnTo>
                  <a:lnTo>
                    <a:pt x="7477" y="7911"/>
                  </a:lnTo>
                  <a:lnTo>
                    <a:pt x="7598" y="7287"/>
                  </a:lnTo>
                  <a:lnTo>
                    <a:pt x="7616" y="6957"/>
                  </a:lnTo>
                  <a:lnTo>
                    <a:pt x="7616" y="3158"/>
                  </a:lnTo>
                  <a:lnTo>
                    <a:pt x="7598" y="2829"/>
                  </a:lnTo>
                  <a:lnTo>
                    <a:pt x="7477" y="2221"/>
                  </a:lnTo>
                  <a:lnTo>
                    <a:pt x="7234" y="1649"/>
                  </a:lnTo>
                  <a:lnTo>
                    <a:pt x="6887" y="1146"/>
                  </a:lnTo>
                  <a:lnTo>
                    <a:pt x="6453" y="712"/>
                  </a:lnTo>
                  <a:lnTo>
                    <a:pt x="5950" y="365"/>
                  </a:lnTo>
                  <a:lnTo>
                    <a:pt x="5378" y="14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56"/>
            <p:cNvSpPr/>
            <p:nvPr/>
          </p:nvSpPr>
          <p:spPr>
            <a:xfrm>
              <a:off x="4050425" y="1832764"/>
              <a:ext cx="1032633" cy="1634074"/>
            </a:xfrm>
            <a:custGeom>
              <a:avLst/>
              <a:gdLst/>
              <a:ahLst/>
              <a:cxnLst/>
              <a:rect l="l" t="t" r="r" b="b"/>
              <a:pathLst>
                <a:path w="7685" h="12161" extrusionOk="0">
                  <a:moveTo>
                    <a:pt x="2880" y="1128"/>
                  </a:moveTo>
                  <a:lnTo>
                    <a:pt x="2637" y="1267"/>
                  </a:lnTo>
                  <a:lnTo>
                    <a:pt x="2238" y="1631"/>
                  </a:lnTo>
                  <a:lnTo>
                    <a:pt x="1960" y="2099"/>
                  </a:lnTo>
                  <a:lnTo>
                    <a:pt x="1804" y="2620"/>
                  </a:lnTo>
                  <a:lnTo>
                    <a:pt x="1787" y="2897"/>
                  </a:lnTo>
                  <a:lnTo>
                    <a:pt x="1787" y="9090"/>
                  </a:lnTo>
                  <a:lnTo>
                    <a:pt x="1804" y="9368"/>
                  </a:lnTo>
                  <a:lnTo>
                    <a:pt x="1960" y="9905"/>
                  </a:lnTo>
                  <a:lnTo>
                    <a:pt x="2255" y="10374"/>
                  </a:lnTo>
                  <a:lnTo>
                    <a:pt x="2637" y="10738"/>
                  </a:lnTo>
                  <a:lnTo>
                    <a:pt x="2880" y="10859"/>
                  </a:lnTo>
                  <a:lnTo>
                    <a:pt x="2585" y="10790"/>
                  </a:lnTo>
                  <a:lnTo>
                    <a:pt x="2030" y="10547"/>
                  </a:lnTo>
                  <a:lnTo>
                    <a:pt x="1527" y="10200"/>
                  </a:lnTo>
                  <a:lnTo>
                    <a:pt x="1076" y="9801"/>
                  </a:lnTo>
                  <a:lnTo>
                    <a:pt x="694" y="9333"/>
                  </a:lnTo>
                  <a:lnTo>
                    <a:pt x="399" y="8795"/>
                  </a:lnTo>
                  <a:lnTo>
                    <a:pt x="191" y="8205"/>
                  </a:lnTo>
                  <a:lnTo>
                    <a:pt x="87" y="7581"/>
                  </a:lnTo>
                  <a:lnTo>
                    <a:pt x="87" y="7269"/>
                  </a:lnTo>
                  <a:lnTo>
                    <a:pt x="87" y="4753"/>
                  </a:lnTo>
                  <a:lnTo>
                    <a:pt x="87" y="4424"/>
                  </a:lnTo>
                  <a:lnTo>
                    <a:pt x="191" y="3799"/>
                  </a:lnTo>
                  <a:lnTo>
                    <a:pt x="399" y="3227"/>
                  </a:lnTo>
                  <a:lnTo>
                    <a:pt x="694" y="2689"/>
                  </a:lnTo>
                  <a:lnTo>
                    <a:pt x="1076" y="2203"/>
                  </a:lnTo>
                  <a:lnTo>
                    <a:pt x="1509" y="1804"/>
                  </a:lnTo>
                  <a:lnTo>
                    <a:pt x="2012" y="1457"/>
                  </a:lnTo>
                  <a:lnTo>
                    <a:pt x="2585" y="1215"/>
                  </a:lnTo>
                  <a:lnTo>
                    <a:pt x="2880" y="1128"/>
                  </a:lnTo>
                  <a:close/>
                  <a:moveTo>
                    <a:pt x="4684" y="1128"/>
                  </a:moveTo>
                  <a:lnTo>
                    <a:pt x="4979" y="1215"/>
                  </a:lnTo>
                  <a:lnTo>
                    <a:pt x="5551" y="1457"/>
                  </a:lnTo>
                  <a:lnTo>
                    <a:pt x="6071" y="1787"/>
                  </a:lnTo>
                  <a:lnTo>
                    <a:pt x="6540" y="2186"/>
                  </a:lnTo>
                  <a:lnTo>
                    <a:pt x="6921" y="2672"/>
                  </a:lnTo>
                  <a:lnTo>
                    <a:pt x="7234" y="3209"/>
                  </a:lnTo>
                  <a:lnTo>
                    <a:pt x="7442" y="3799"/>
                  </a:lnTo>
                  <a:lnTo>
                    <a:pt x="7546" y="4441"/>
                  </a:lnTo>
                  <a:lnTo>
                    <a:pt x="7563" y="4771"/>
                  </a:lnTo>
                  <a:lnTo>
                    <a:pt x="7563" y="7269"/>
                  </a:lnTo>
                  <a:lnTo>
                    <a:pt x="7546" y="7598"/>
                  </a:lnTo>
                  <a:lnTo>
                    <a:pt x="7442" y="8223"/>
                  </a:lnTo>
                  <a:lnTo>
                    <a:pt x="7234" y="8812"/>
                  </a:lnTo>
                  <a:lnTo>
                    <a:pt x="6921" y="9350"/>
                  </a:lnTo>
                  <a:lnTo>
                    <a:pt x="6540" y="9836"/>
                  </a:lnTo>
                  <a:lnTo>
                    <a:pt x="6071" y="10252"/>
                  </a:lnTo>
                  <a:lnTo>
                    <a:pt x="5551" y="10582"/>
                  </a:lnTo>
                  <a:lnTo>
                    <a:pt x="4979" y="10825"/>
                  </a:lnTo>
                  <a:lnTo>
                    <a:pt x="4684" y="10911"/>
                  </a:lnTo>
                  <a:lnTo>
                    <a:pt x="4927" y="10773"/>
                  </a:lnTo>
                  <a:lnTo>
                    <a:pt x="5325" y="10408"/>
                  </a:lnTo>
                  <a:lnTo>
                    <a:pt x="5620" y="9940"/>
                  </a:lnTo>
                  <a:lnTo>
                    <a:pt x="5794" y="9402"/>
                  </a:lnTo>
                  <a:lnTo>
                    <a:pt x="5811" y="9107"/>
                  </a:lnTo>
                  <a:lnTo>
                    <a:pt x="5811" y="2932"/>
                  </a:lnTo>
                  <a:lnTo>
                    <a:pt x="5794" y="2637"/>
                  </a:lnTo>
                  <a:lnTo>
                    <a:pt x="5620" y="2082"/>
                  </a:lnTo>
                  <a:lnTo>
                    <a:pt x="5325" y="1631"/>
                  </a:lnTo>
                  <a:lnTo>
                    <a:pt x="4927" y="1267"/>
                  </a:lnTo>
                  <a:lnTo>
                    <a:pt x="4684" y="1128"/>
                  </a:lnTo>
                  <a:close/>
                  <a:moveTo>
                    <a:pt x="3782" y="1006"/>
                  </a:moveTo>
                  <a:lnTo>
                    <a:pt x="3782" y="10998"/>
                  </a:lnTo>
                  <a:lnTo>
                    <a:pt x="3608" y="10998"/>
                  </a:lnTo>
                  <a:lnTo>
                    <a:pt x="3261" y="10929"/>
                  </a:lnTo>
                  <a:lnTo>
                    <a:pt x="2637" y="10617"/>
                  </a:lnTo>
                  <a:lnTo>
                    <a:pt x="2186" y="10113"/>
                  </a:lnTo>
                  <a:lnTo>
                    <a:pt x="1926" y="9454"/>
                  </a:lnTo>
                  <a:lnTo>
                    <a:pt x="1908" y="9090"/>
                  </a:lnTo>
                  <a:lnTo>
                    <a:pt x="1908" y="2915"/>
                  </a:lnTo>
                  <a:lnTo>
                    <a:pt x="1926" y="2550"/>
                  </a:lnTo>
                  <a:lnTo>
                    <a:pt x="2186" y="1891"/>
                  </a:lnTo>
                  <a:lnTo>
                    <a:pt x="2637" y="1388"/>
                  </a:lnTo>
                  <a:lnTo>
                    <a:pt x="3261" y="1058"/>
                  </a:lnTo>
                  <a:lnTo>
                    <a:pt x="3608" y="1006"/>
                  </a:lnTo>
                  <a:close/>
                  <a:moveTo>
                    <a:pt x="3868" y="1006"/>
                  </a:moveTo>
                  <a:lnTo>
                    <a:pt x="4250" y="1024"/>
                  </a:lnTo>
                  <a:lnTo>
                    <a:pt x="4909" y="1336"/>
                  </a:lnTo>
                  <a:lnTo>
                    <a:pt x="5412" y="1839"/>
                  </a:lnTo>
                  <a:lnTo>
                    <a:pt x="5690" y="2516"/>
                  </a:lnTo>
                  <a:lnTo>
                    <a:pt x="5724" y="2915"/>
                  </a:lnTo>
                  <a:lnTo>
                    <a:pt x="5724" y="9090"/>
                  </a:lnTo>
                  <a:lnTo>
                    <a:pt x="5690" y="9472"/>
                  </a:lnTo>
                  <a:lnTo>
                    <a:pt x="5412" y="10148"/>
                  </a:lnTo>
                  <a:lnTo>
                    <a:pt x="4909" y="10669"/>
                  </a:lnTo>
                  <a:lnTo>
                    <a:pt x="4250" y="10963"/>
                  </a:lnTo>
                  <a:lnTo>
                    <a:pt x="3868" y="10998"/>
                  </a:lnTo>
                  <a:lnTo>
                    <a:pt x="3868" y="1006"/>
                  </a:lnTo>
                  <a:close/>
                  <a:moveTo>
                    <a:pt x="3834" y="0"/>
                  </a:moveTo>
                  <a:lnTo>
                    <a:pt x="3678" y="18"/>
                  </a:lnTo>
                  <a:lnTo>
                    <a:pt x="3417" y="122"/>
                  </a:lnTo>
                  <a:lnTo>
                    <a:pt x="3209" y="312"/>
                  </a:lnTo>
                  <a:lnTo>
                    <a:pt x="3105" y="590"/>
                  </a:lnTo>
                  <a:lnTo>
                    <a:pt x="3088" y="746"/>
                  </a:lnTo>
                  <a:lnTo>
                    <a:pt x="3105" y="833"/>
                  </a:lnTo>
                  <a:lnTo>
                    <a:pt x="3122" y="937"/>
                  </a:lnTo>
                  <a:lnTo>
                    <a:pt x="3573" y="937"/>
                  </a:lnTo>
                  <a:lnTo>
                    <a:pt x="3192" y="972"/>
                  </a:lnTo>
                  <a:lnTo>
                    <a:pt x="2498" y="1162"/>
                  </a:lnTo>
                  <a:lnTo>
                    <a:pt x="1856" y="1457"/>
                  </a:lnTo>
                  <a:lnTo>
                    <a:pt x="1284" y="1891"/>
                  </a:lnTo>
                  <a:lnTo>
                    <a:pt x="798" y="2394"/>
                  </a:lnTo>
                  <a:lnTo>
                    <a:pt x="416" y="3001"/>
                  </a:lnTo>
                  <a:lnTo>
                    <a:pt x="139" y="3660"/>
                  </a:lnTo>
                  <a:lnTo>
                    <a:pt x="0" y="4372"/>
                  </a:lnTo>
                  <a:lnTo>
                    <a:pt x="0" y="4753"/>
                  </a:lnTo>
                  <a:lnTo>
                    <a:pt x="0" y="7269"/>
                  </a:lnTo>
                  <a:lnTo>
                    <a:pt x="0" y="7598"/>
                  </a:lnTo>
                  <a:lnTo>
                    <a:pt x="121" y="8257"/>
                  </a:lnTo>
                  <a:lnTo>
                    <a:pt x="330" y="8864"/>
                  </a:lnTo>
                  <a:lnTo>
                    <a:pt x="659" y="9420"/>
                  </a:lnTo>
                  <a:lnTo>
                    <a:pt x="1058" y="9905"/>
                  </a:lnTo>
                  <a:lnTo>
                    <a:pt x="1527" y="10322"/>
                  </a:lnTo>
                  <a:lnTo>
                    <a:pt x="2064" y="10669"/>
                  </a:lnTo>
                  <a:lnTo>
                    <a:pt x="2671" y="10911"/>
                  </a:lnTo>
                  <a:lnTo>
                    <a:pt x="2984" y="10998"/>
                  </a:lnTo>
                  <a:lnTo>
                    <a:pt x="2446" y="10998"/>
                  </a:lnTo>
                  <a:lnTo>
                    <a:pt x="2446" y="11605"/>
                  </a:lnTo>
                  <a:lnTo>
                    <a:pt x="2446" y="11709"/>
                  </a:lnTo>
                  <a:lnTo>
                    <a:pt x="2533" y="11918"/>
                  </a:lnTo>
                  <a:lnTo>
                    <a:pt x="2689" y="12074"/>
                  </a:lnTo>
                  <a:lnTo>
                    <a:pt x="2897" y="12160"/>
                  </a:lnTo>
                  <a:lnTo>
                    <a:pt x="4857" y="12160"/>
                  </a:lnTo>
                  <a:lnTo>
                    <a:pt x="5031" y="12143"/>
                  </a:lnTo>
                  <a:lnTo>
                    <a:pt x="5291" y="11883"/>
                  </a:lnTo>
                  <a:lnTo>
                    <a:pt x="5325" y="11692"/>
                  </a:lnTo>
                  <a:lnTo>
                    <a:pt x="5325" y="11016"/>
                  </a:lnTo>
                  <a:lnTo>
                    <a:pt x="4718" y="11016"/>
                  </a:lnTo>
                  <a:lnTo>
                    <a:pt x="5031" y="10929"/>
                  </a:lnTo>
                  <a:lnTo>
                    <a:pt x="5620" y="10686"/>
                  </a:lnTo>
                  <a:lnTo>
                    <a:pt x="6158" y="10339"/>
                  </a:lnTo>
                  <a:lnTo>
                    <a:pt x="6626" y="9923"/>
                  </a:lnTo>
                  <a:lnTo>
                    <a:pt x="7025" y="9420"/>
                  </a:lnTo>
                  <a:lnTo>
                    <a:pt x="7338" y="8864"/>
                  </a:lnTo>
                  <a:lnTo>
                    <a:pt x="7563" y="8275"/>
                  </a:lnTo>
                  <a:lnTo>
                    <a:pt x="7685" y="7616"/>
                  </a:lnTo>
                  <a:lnTo>
                    <a:pt x="7685" y="7286"/>
                  </a:lnTo>
                  <a:lnTo>
                    <a:pt x="7685" y="4771"/>
                  </a:lnTo>
                  <a:lnTo>
                    <a:pt x="7667" y="4389"/>
                  </a:lnTo>
                  <a:lnTo>
                    <a:pt x="7529" y="3678"/>
                  </a:lnTo>
                  <a:lnTo>
                    <a:pt x="7251" y="3001"/>
                  </a:lnTo>
                  <a:lnTo>
                    <a:pt x="6869" y="2411"/>
                  </a:lnTo>
                  <a:lnTo>
                    <a:pt x="6401" y="1891"/>
                  </a:lnTo>
                  <a:lnTo>
                    <a:pt x="5829" y="1475"/>
                  </a:lnTo>
                  <a:lnTo>
                    <a:pt x="5187" y="1162"/>
                  </a:lnTo>
                  <a:lnTo>
                    <a:pt x="4493" y="972"/>
                  </a:lnTo>
                  <a:lnTo>
                    <a:pt x="4129" y="937"/>
                  </a:lnTo>
                  <a:lnTo>
                    <a:pt x="4545" y="937"/>
                  </a:lnTo>
                  <a:lnTo>
                    <a:pt x="4562" y="833"/>
                  </a:lnTo>
                  <a:lnTo>
                    <a:pt x="4562" y="746"/>
                  </a:lnTo>
                  <a:lnTo>
                    <a:pt x="4562" y="590"/>
                  </a:lnTo>
                  <a:lnTo>
                    <a:pt x="4441" y="312"/>
                  </a:lnTo>
                  <a:lnTo>
                    <a:pt x="4250" y="122"/>
                  </a:lnTo>
                  <a:lnTo>
                    <a:pt x="3990" y="18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56"/>
            <p:cNvSpPr/>
            <p:nvPr/>
          </p:nvSpPr>
          <p:spPr>
            <a:xfrm>
              <a:off x="4458224" y="3846551"/>
              <a:ext cx="214589" cy="363874"/>
            </a:xfrm>
            <a:custGeom>
              <a:avLst/>
              <a:gdLst/>
              <a:ahLst/>
              <a:cxnLst/>
              <a:rect l="l" t="t" r="r" b="b"/>
              <a:pathLst>
                <a:path w="1597" h="2708" extrusionOk="0">
                  <a:moveTo>
                    <a:pt x="348" y="1"/>
                  </a:moveTo>
                  <a:lnTo>
                    <a:pt x="192" y="18"/>
                  </a:lnTo>
                  <a:lnTo>
                    <a:pt x="18" y="209"/>
                  </a:lnTo>
                  <a:lnTo>
                    <a:pt x="1" y="348"/>
                  </a:lnTo>
                  <a:lnTo>
                    <a:pt x="1" y="2360"/>
                  </a:lnTo>
                  <a:lnTo>
                    <a:pt x="18" y="2499"/>
                  </a:lnTo>
                  <a:lnTo>
                    <a:pt x="192" y="2690"/>
                  </a:lnTo>
                  <a:lnTo>
                    <a:pt x="348" y="2707"/>
                  </a:lnTo>
                  <a:lnTo>
                    <a:pt x="1250" y="2707"/>
                  </a:lnTo>
                  <a:lnTo>
                    <a:pt x="1388" y="2690"/>
                  </a:lnTo>
                  <a:lnTo>
                    <a:pt x="1597" y="2499"/>
                  </a:lnTo>
                  <a:lnTo>
                    <a:pt x="1597" y="2360"/>
                  </a:lnTo>
                  <a:lnTo>
                    <a:pt x="1597" y="348"/>
                  </a:lnTo>
                  <a:lnTo>
                    <a:pt x="1579" y="209"/>
                  </a:lnTo>
                  <a:lnTo>
                    <a:pt x="1388" y="1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2" name="Google Shape;912;p56"/>
          <p:cNvSpPr txBox="1">
            <a:spLocks noGrp="1"/>
          </p:cNvSpPr>
          <p:nvPr>
            <p:ph type="title"/>
          </p:nvPr>
        </p:nvSpPr>
        <p:spPr>
          <a:xfrm>
            <a:off x="1645843" y="1456235"/>
            <a:ext cx="1843324" cy="5849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1</a:t>
            </a:r>
            <a:endParaRPr sz="3000" dirty="0"/>
          </a:p>
        </p:txBody>
      </p:sp>
      <p:sp>
        <p:nvSpPr>
          <p:cNvPr id="914" name="Google Shape;914;p56"/>
          <p:cNvSpPr txBox="1">
            <a:spLocks noGrp="1"/>
          </p:cNvSpPr>
          <p:nvPr>
            <p:ph type="subTitle" idx="2"/>
          </p:nvPr>
        </p:nvSpPr>
        <p:spPr>
          <a:xfrm>
            <a:off x="634244" y="1906785"/>
            <a:ext cx="2866011" cy="17044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Use should/shouldn’t for advice</a:t>
            </a:r>
            <a:endParaRPr sz="2400" i="1" dirty="0"/>
          </a:p>
        </p:txBody>
      </p:sp>
      <p:grpSp>
        <p:nvGrpSpPr>
          <p:cNvPr id="924" name="Google Shape;924;p56"/>
          <p:cNvGrpSpPr/>
          <p:nvPr/>
        </p:nvGrpSpPr>
        <p:grpSpPr>
          <a:xfrm>
            <a:off x="7342144" y="540001"/>
            <a:ext cx="725980" cy="719107"/>
            <a:chOff x="7342144" y="540001"/>
            <a:chExt cx="725980" cy="719107"/>
          </a:xfrm>
        </p:grpSpPr>
        <p:sp>
          <p:nvSpPr>
            <p:cNvPr id="925" name="Google Shape;925;p56"/>
            <p:cNvSpPr/>
            <p:nvPr/>
          </p:nvSpPr>
          <p:spPr>
            <a:xfrm rot="1695158">
              <a:off x="7434152" y="636992"/>
              <a:ext cx="541964" cy="525126"/>
            </a:xfrm>
            <a:custGeom>
              <a:avLst/>
              <a:gdLst/>
              <a:ahLst/>
              <a:cxnLst/>
              <a:rect l="l" t="t" r="r" b="b"/>
              <a:pathLst>
                <a:path w="8002" h="7753" extrusionOk="0">
                  <a:moveTo>
                    <a:pt x="4322" y="1"/>
                  </a:moveTo>
                  <a:lnTo>
                    <a:pt x="3941" y="263"/>
                  </a:lnTo>
                  <a:lnTo>
                    <a:pt x="3418" y="798"/>
                  </a:lnTo>
                  <a:lnTo>
                    <a:pt x="3239" y="1072"/>
                  </a:lnTo>
                  <a:lnTo>
                    <a:pt x="3084" y="1346"/>
                  </a:lnTo>
                  <a:lnTo>
                    <a:pt x="2894" y="1918"/>
                  </a:lnTo>
                  <a:lnTo>
                    <a:pt x="2858" y="2203"/>
                  </a:lnTo>
                  <a:lnTo>
                    <a:pt x="2858" y="2311"/>
                  </a:lnTo>
                  <a:lnTo>
                    <a:pt x="2846" y="2406"/>
                  </a:lnTo>
                  <a:lnTo>
                    <a:pt x="2775" y="2370"/>
                  </a:lnTo>
                  <a:lnTo>
                    <a:pt x="2703" y="2323"/>
                  </a:lnTo>
                  <a:lnTo>
                    <a:pt x="2429" y="2192"/>
                  </a:lnTo>
                  <a:lnTo>
                    <a:pt x="1822" y="2025"/>
                  </a:lnTo>
                  <a:lnTo>
                    <a:pt x="1501" y="2013"/>
                  </a:lnTo>
                  <a:lnTo>
                    <a:pt x="1155" y="2025"/>
                  </a:lnTo>
                  <a:lnTo>
                    <a:pt x="596" y="2156"/>
                  </a:lnTo>
                  <a:lnTo>
                    <a:pt x="203" y="2346"/>
                  </a:lnTo>
                  <a:lnTo>
                    <a:pt x="0" y="2465"/>
                  </a:lnTo>
                  <a:lnTo>
                    <a:pt x="155" y="2906"/>
                  </a:lnTo>
                  <a:lnTo>
                    <a:pt x="477" y="3537"/>
                  </a:lnTo>
                  <a:lnTo>
                    <a:pt x="643" y="3799"/>
                  </a:lnTo>
                  <a:lnTo>
                    <a:pt x="834" y="4025"/>
                  </a:lnTo>
                  <a:lnTo>
                    <a:pt x="1251" y="4382"/>
                  </a:lnTo>
                  <a:lnTo>
                    <a:pt x="1477" y="4525"/>
                  </a:lnTo>
                  <a:lnTo>
                    <a:pt x="1691" y="4632"/>
                  </a:lnTo>
                  <a:lnTo>
                    <a:pt x="1917" y="4704"/>
                  </a:lnTo>
                  <a:lnTo>
                    <a:pt x="1786" y="4811"/>
                  </a:lnTo>
                  <a:lnTo>
                    <a:pt x="1655" y="4930"/>
                  </a:lnTo>
                  <a:lnTo>
                    <a:pt x="1453" y="5144"/>
                  </a:lnTo>
                  <a:lnTo>
                    <a:pt x="1143" y="5668"/>
                  </a:lnTo>
                  <a:lnTo>
                    <a:pt x="1048" y="5966"/>
                  </a:lnTo>
                  <a:lnTo>
                    <a:pt x="965" y="6288"/>
                  </a:lnTo>
                  <a:lnTo>
                    <a:pt x="941" y="6835"/>
                  </a:lnTo>
                  <a:lnTo>
                    <a:pt x="1000" y="7252"/>
                  </a:lnTo>
                  <a:lnTo>
                    <a:pt x="1060" y="7466"/>
                  </a:lnTo>
                  <a:lnTo>
                    <a:pt x="1524" y="7490"/>
                  </a:lnTo>
                  <a:lnTo>
                    <a:pt x="2239" y="7371"/>
                  </a:lnTo>
                  <a:lnTo>
                    <a:pt x="2525" y="7276"/>
                  </a:lnTo>
                  <a:lnTo>
                    <a:pt x="2798" y="7157"/>
                  </a:lnTo>
                  <a:lnTo>
                    <a:pt x="3251" y="6871"/>
                  </a:lnTo>
                  <a:lnTo>
                    <a:pt x="3441" y="6680"/>
                  </a:lnTo>
                  <a:lnTo>
                    <a:pt x="3584" y="6526"/>
                  </a:lnTo>
                  <a:lnTo>
                    <a:pt x="3834" y="6168"/>
                  </a:lnTo>
                  <a:lnTo>
                    <a:pt x="3941" y="5966"/>
                  </a:lnTo>
                  <a:lnTo>
                    <a:pt x="4025" y="6216"/>
                  </a:lnTo>
                  <a:lnTo>
                    <a:pt x="4275" y="6645"/>
                  </a:lnTo>
                  <a:lnTo>
                    <a:pt x="4430" y="6835"/>
                  </a:lnTo>
                  <a:lnTo>
                    <a:pt x="4608" y="7026"/>
                  </a:lnTo>
                  <a:lnTo>
                    <a:pt x="5037" y="7323"/>
                  </a:lnTo>
                  <a:lnTo>
                    <a:pt x="5287" y="7442"/>
                  </a:lnTo>
                  <a:lnTo>
                    <a:pt x="5561" y="7550"/>
                  </a:lnTo>
                  <a:lnTo>
                    <a:pt x="6251" y="7716"/>
                  </a:lnTo>
                  <a:lnTo>
                    <a:pt x="6692" y="7752"/>
                  </a:lnTo>
                  <a:lnTo>
                    <a:pt x="6775" y="7538"/>
                  </a:lnTo>
                  <a:lnTo>
                    <a:pt x="6882" y="7133"/>
                  </a:lnTo>
                  <a:lnTo>
                    <a:pt x="6906" y="6573"/>
                  </a:lnTo>
                  <a:lnTo>
                    <a:pt x="6859" y="6240"/>
                  </a:lnTo>
                  <a:lnTo>
                    <a:pt x="6775" y="5918"/>
                  </a:lnTo>
                  <a:lnTo>
                    <a:pt x="6489" y="5383"/>
                  </a:lnTo>
                  <a:lnTo>
                    <a:pt x="6299" y="5144"/>
                  </a:lnTo>
                  <a:lnTo>
                    <a:pt x="6204" y="5037"/>
                  </a:lnTo>
                  <a:lnTo>
                    <a:pt x="6097" y="4942"/>
                  </a:lnTo>
                  <a:lnTo>
                    <a:pt x="6239" y="4894"/>
                  </a:lnTo>
                  <a:lnTo>
                    <a:pt x="6394" y="4835"/>
                  </a:lnTo>
                  <a:lnTo>
                    <a:pt x="6632" y="4716"/>
                  </a:lnTo>
                  <a:lnTo>
                    <a:pt x="7061" y="4418"/>
                  </a:lnTo>
                  <a:lnTo>
                    <a:pt x="7240" y="4216"/>
                  </a:lnTo>
                  <a:lnTo>
                    <a:pt x="7418" y="3990"/>
                  </a:lnTo>
                  <a:lnTo>
                    <a:pt x="7787" y="3406"/>
                  </a:lnTo>
                  <a:lnTo>
                    <a:pt x="8002" y="3001"/>
                  </a:lnTo>
                  <a:lnTo>
                    <a:pt x="7835" y="2846"/>
                  </a:lnTo>
                  <a:lnTo>
                    <a:pt x="7490" y="2608"/>
                  </a:lnTo>
                  <a:lnTo>
                    <a:pt x="6954" y="2394"/>
                  </a:lnTo>
                  <a:lnTo>
                    <a:pt x="6620" y="2358"/>
                  </a:lnTo>
                  <a:lnTo>
                    <a:pt x="6287" y="2334"/>
                  </a:lnTo>
                  <a:lnTo>
                    <a:pt x="5668" y="2442"/>
                  </a:lnTo>
                  <a:lnTo>
                    <a:pt x="5394" y="2549"/>
                  </a:lnTo>
                  <a:lnTo>
                    <a:pt x="5370" y="2561"/>
                  </a:lnTo>
                  <a:lnTo>
                    <a:pt x="5335" y="2573"/>
                  </a:lnTo>
                  <a:lnTo>
                    <a:pt x="5346" y="2489"/>
                  </a:lnTo>
                  <a:lnTo>
                    <a:pt x="5370" y="2406"/>
                  </a:lnTo>
                  <a:lnTo>
                    <a:pt x="5382" y="2120"/>
                  </a:lnTo>
                  <a:lnTo>
                    <a:pt x="5299" y="1537"/>
                  </a:lnTo>
                  <a:lnTo>
                    <a:pt x="5204" y="1239"/>
                  </a:lnTo>
                  <a:lnTo>
                    <a:pt x="5073" y="929"/>
                  </a:lnTo>
                  <a:lnTo>
                    <a:pt x="4656" y="322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56"/>
            <p:cNvSpPr/>
            <p:nvPr/>
          </p:nvSpPr>
          <p:spPr>
            <a:xfrm rot="1695158">
              <a:off x="7605970" y="818856"/>
              <a:ext cx="189572" cy="189582"/>
            </a:xfrm>
            <a:custGeom>
              <a:avLst/>
              <a:gdLst/>
              <a:ahLst/>
              <a:cxnLst/>
              <a:rect l="l" t="t" r="r" b="b"/>
              <a:pathLst>
                <a:path w="2799" h="2799" extrusionOk="0">
                  <a:moveTo>
                    <a:pt x="1394" y="1"/>
                  </a:moveTo>
                  <a:lnTo>
                    <a:pt x="1251" y="13"/>
                  </a:lnTo>
                  <a:lnTo>
                    <a:pt x="977" y="60"/>
                  </a:lnTo>
                  <a:lnTo>
                    <a:pt x="608" y="239"/>
                  </a:lnTo>
                  <a:lnTo>
                    <a:pt x="227" y="620"/>
                  </a:lnTo>
                  <a:lnTo>
                    <a:pt x="60" y="989"/>
                  </a:lnTo>
                  <a:lnTo>
                    <a:pt x="1" y="1263"/>
                  </a:lnTo>
                  <a:lnTo>
                    <a:pt x="1" y="1406"/>
                  </a:lnTo>
                  <a:lnTo>
                    <a:pt x="1" y="1549"/>
                  </a:lnTo>
                  <a:lnTo>
                    <a:pt x="60" y="1822"/>
                  </a:lnTo>
                  <a:lnTo>
                    <a:pt x="227" y="2192"/>
                  </a:lnTo>
                  <a:lnTo>
                    <a:pt x="608" y="2573"/>
                  </a:lnTo>
                  <a:lnTo>
                    <a:pt x="977" y="2739"/>
                  </a:lnTo>
                  <a:lnTo>
                    <a:pt x="1251" y="2799"/>
                  </a:lnTo>
                  <a:lnTo>
                    <a:pt x="1537" y="2799"/>
                  </a:lnTo>
                  <a:lnTo>
                    <a:pt x="1810" y="2739"/>
                  </a:lnTo>
                  <a:lnTo>
                    <a:pt x="2180" y="2573"/>
                  </a:lnTo>
                  <a:lnTo>
                    <a:pt x="2561" y="2192"/>
                  </a:lnTo>
                  <a:lnTo>
                    <a:pt x="2739" y="1822"/>
                  </a:lnTo>
                  <a:lnTo>
                    <a:pt x="2787" y="1549"/>
                  </a:lnTo>
                  <a:lnTo>
                    <a:pt x="2799" y="1406"/>
                  </a:lnTo>
                  <a:lnTo>
                    <a:pt x="2787" y="1263"/>
                  </a:lnTo>
                  <a:lnTo>
                    <a:pt x="2739" y="989"/>
                  </a:lnTo>
                  <a:lnTo>
                    <a:pt x="2561" y="620"/>
                  </a:lnTo>
                  <a:lnTo>
                    <a:pt x="2180" y="239"/>
                  </a:lnTo>
                  <a:lnTo>
                    <a:pt x="1810" y="60"/>
                  </a:lnTo>
                  <a:lnTo>
                    <a:pt x="1537" y="13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AF1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7" name="Google Shape;927;p56"/>
          <p:cNvGrpSpPr/>
          <p:nvPr/>
        </p:nvGrpSpPr>
        <p:grpSpPr>
          <a:xfrm>
            <a:off x="5225249" y="4171563"/>
            <a:ext cx="269816" cy="262173"/>
            <a:chOff x="10240149" y="1425651"/>
            <a:chExt cx="269816" cy="262173"/>
          </a:xfrm>
        </p:grpSpPr>
        <p:sp>
          <p:nvSpPr>
            <p:cNvPr id="928" name="Google Shape;928;p56"/>
            <p:cNvSpPr/>
            <p:nvPr/>
          </p:nvSpPr>
          <p:spPr>
            <a:xfrm>
              <a:off x="10240149" y="1425651"/>
              <a:ext cx="269816" cy="262173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56"/>
            <p:cNvSpPr/>
            <p:nvPr/>
          </p:nvSpPr>
          <p:spPr>
            <a:xfrm>
              <a:off x="10329133" y="1519469"/>
              <a:ext cx="80559" cy="80559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30" name="Google Shape;930;p56"/>
          <p:cNvGrpSpPr/>
          <p:nvPr/>
        </p:nvGrpSpPr>
        <p:grpSpPr>
          <a:xfrm>
            <a:off x="779681" y="887094"/>
            <a:ext cx="510124" cy="510124"/>
            <a:chOff x="735856" y="954356"/>
            <a:chExt cx="510124" cy="510124"/>
          </a:xfrm>
        </p:grpSpPr>
        <p:sp>
          <p:nvSpPr>
            <p:cNvPr id="931" name="Google Shape;931;p56"/>
            <p:cNvSpPr/>
            <p:nvPr/>
          </p:nvSpPr>
          <p:spPr>
            <a:xfrm rot="2700000">
              <a:off x="807971" y="1031653"/>
              <a:ext cx="365895" cy="355530"/>
            </a:xfrm>
            <a:custGeom>
              <a:avLst/>
              <a:gdLst/>
              <a:ahLst/>
              <a:cxnLst/>
              <a:rect l="l" t="t" r="r" b="b"/>
              <a:pathLst>
                <a:path w="7978" h="7752" extrusionOk="0">
                  <a:moveTo>
                    <a:pt x="4310" y="0"/>
                  </a:moveTo>
                  <a:lnTo>
                    <a:pt x="3929" y="262"/>
                  </a:lnTo>
                  <a:lnTo>
                    <a:pt x="3405" y="798"/>
                  </a:lnTo>
                  <a:lnTo>
                    <a:pt x="3227" y="1072"/>
                  </a:lnTo>
                  <a:lnTo>
                    <a:pt x="3072" y="1357"/>
                  </a:lnTo>
                  <a:lnTo>
                    <a:pt x="2881" y="1917"/>
                  </a:lnTo>
                  <a:lnTo>
                    <a:pt x="2858" y="2203"/>
                  </a:lnTo>
                  <a:lnTo>
                    <a:pt x="2858" y="2310"/>
                  </a:lnTo>
                  <a:lnTo>
                    <a:pt x="2834" y="2417"/>
                  </a:lnTo>
                  <a:lnTo>
                    <a:pt x="2762" y="2369"/>
                  </a:lnTo>
                  <a:lnTo>
                    <a:pt x="2691" y="2322"/>
                  </a:lnTo>
                  <a:lnTo>
                    <a:pt x="2417" y="2191"/>
                  </a:lnTo>
                  <a:lnTo>
                    <a:pt x="1810" y="2024"/>
                  </a:lnTo>
                  <a:lnTo>
                    <a:pt x="1488" y="2012"/>
                  </a:lnTo>
                  <a:lnTo>
                    <a:pt x="1143" y="2024"/>
                  </a:lnTo>
                  <a:lnTo>
                    <a:pt x="583" y="2155"/>
                  </a:lnTo>
                  <a:lnTo>
                    <a:pt x="191" y="2346"/>
                  </a:lnTo>
                  <a:lnTo>
                    <a:pt x="0" y="2477"/>
                  </a:lnTo>
                  <a:lnTo>
                    <a:pt x="143" y="2905"/>
                  </a:lnTo>
                  <a:lnTo>
                    <a:pt x="464" y="3548"/>
                  </a:lnTo>
                  <a:lnTo>
                    <a:pt x="631" y="3798"/>
                  </a:lnTo>
                  <a:lnTo>
                    <a:pt x="822" y="4036"/>
                  </a:lnTo>
                  <a:lnTo>
                    <a:pt x="1238" y="4394"/>
                  </a:lnTo>
                  <a:lnTo>
                    <a:pt x="1465" y="4525"/>
                  </a:lnTo>
                  <a:lnTo>
                    <a:pt x="1679" y="4632"/>
                  </a:lnTo>
                  <a:lnTo>
                    <a:pt x="1881" y="4703"/>
                  </a:lnTo>
                  <a:lnTo>
                    <a:pt x="1762" y="4810"/>
                  </a:lnTo>
                  <a:lnTo>
                    <a:pt x="1631" y="4929"/>
                  </a:lnTo>
                  <a:lnTo>
                    <a:pt x="1429" y="5144"/>
                  </a:lnTo>
                  <a:lnTo>
                    <a:pt x="1119" y="5668"/>
                  </a:lnTo>
                  <a:lnTo>
                    <a:pt x="1024" y="5977"/>
                  </a:lnTo>
                  <a:lnTo>
                    <a:pt x="941" y="6287"/>
                  </a:lnTo>
                  <a:lnTo>
                    <a:pt x="917" y="6835"/>
                  </a:lnTo>
                  <a:lnTo>
                    <a:pt x="976" y="7251"/>
                  </a:lnTo>
                  <a:lnTo>
                    <a:pt x="1036" y="7477"/>
                  </a:lnTo>
                  <a:lnTo>
                    <a:pt x="1488" y="7489"/>
                  </a:lnTo>
                  <a:lnTo>
                    <a:pt x="2203" y="7382"/>
                  </a:lnTo>
                  <a:lnTo>
                    <a:pt x="2500" y="7275"/>
                  </a:lnTo>
                  <a:lnTo>
                    <a:pt x="2774" y="7168"/>
                  </a:lnTo>
                  <a:lnTo>
                    <a:pt x="3227" y="6870"/>
                  </a:lnTo>
                  <a:lnTo>
                    <a:pt x="3417" y="6680"/>
                  </a:lnTo>
                  <a:lnTo>
                    <a:pt x="3560" y="6525"/>
                  </a:lnTo>
                  <a:lnTo>
                    <a:pt x="3810" y="6180"/>
                  </a:lnTo>
                  <a:lnTo>
                    <a:pt x="3905" y="5965"/>
                  </a:lnTo>
                  <a:lnTo>
                    <a:pt x="4001" y="6215"/>
                  </a:lnTo>
                  <a:lnTo>
                    <a:pt x="4251" y="6656"/>
                  </a:lnTo>
                  <a:lnTo>
                    <a:pt x="4405" y="6835"/>
                  </a:lnTo>
                  <a:lnTo>
                    <a:pt x="4584" y="7025"/>
                  </a:lnTo>
                  <a:lnTo>
                    <a:pt x="5001" y="7323"/>
                  </a:lnTo>
                  <a:lnTo>
                    <a:pt x="5263" y="7442"/>
                  </a:lnTo>
                  <a:lnTo>
                    <a:pt x="5537" y="7549"/>
                  </a:lnTo>
                  <a:lnTo>
                    <a:pt x="6215" y="7716"/>
                  </a:lnTo>
                  <a:lnTo>
                    <a:pt x="6668" y="7751"/>
                  </a:lnTo>
                  <a:lnTo>
                    <a:pt x="6751" y="7537"/>
                  </a:lnTo>
                  <a:lnTo>
                    <a:pt x="6846" y="7144"/>
                  </a:lnTo>
                  <a:lnTo>
                    <a:pt x="6882" y="6584"/>
                  </a:lnTo>
                  <a:lnTo>
                    <a:pt x="6823" y="6239"/>
                  </a:lnTo>
                  <a:lnTo>
                    <a:pt x="6739" y="5930"/>
                  </a:lnTo>
                  <a:lnTo>
                    <a:pt x="6453" y="5382"/>
                  </a:lnTo>
                  <a:lnTo>
                    <a:pt x="6275" y="5156"/>
                  </a:lnTo>
                  <a:lnTo>
                    <a:pt x="6180" y="5037"/>
                  </a:lnTo>
                  <a:lnTo>
                    <a:pt x="6072" y="4941"/>
                  </a:lnTo>
                  <a:lnTo>
                    <a:pt x="6215" y="4894"/>
                  </a:lnTo>
                  <a:lnTo>
                    <a:pt x="6370" y="4834"/>
                  </a:lnTo>
                  <a:lnTo>
                    <a:pt x="6608" y="4727"/>
                  </a:lnTo>
                  <a:lnTo>
                    <a:pt x="7025" y="4417"/>
                  </a:lnTo>
                  <a:lnTo>
                    <a:pt x="7215" y="4215"/>
                  </a:lnTo>
                  <a:lnTo>
                    <a:pt x="7394" y="3989"/>
                  </a:lnTo>
                  <a:lnTo>
                    <a:pt x="7763" y="3405"/>
                  </a:lnTo>
                  <a:lnTo>
                    <a:pt x="7978" y="3012"/>
                  </a:lnTo>
                  <a:lnTo>
                    <a:pt x="7823" y="2846"/>
                  </a:lnTo>
                  <a:lnTo>
                    <a:pt x="7489" y="2608"/>
                  </a:lnTo>
                  <a:lnTo>
                    <a:pt x="7132" y="2453"/>
                  </a:lnTo>
                  <a:lnTo>
                    <a:pt x="6775" y="2369"/>
                  </a:lnTo>
                  <a:lnTo>
                    <a:pt x="6608" y="2358"/>
                  </a:lnTo>
                  <a:lnTo>
                    <a:pt x="6275" y="2334"/>
                  </a:lnTo>
                  <a:lnTo>
                    <a:pt x="5656" y="2441"/>
                  </a:lnTo>
                  <a:lnTo>
                    <a:pt x="5382" y="2548"/>
                  </a:lnTo>
                  <a:lnTo>
                    <a:pt x="5358" y="2560"/>
                  </a:lnTo>
                  <a:lnTo>
                    <a:pt x="5322" y="2584"/>
                  </a:lnTo>
                  <a:lnTo>
                    <a:pt x="5334" y="2500"/>
                  </a:lnTo>
                  <a:lnTo>
                    <a:pt x="5358" y="2417"/>
                  </a:lnTo>
                  <a:lnTo>
                    <a:pt x="5370" y="2119"/>
                  </a:lnTo>
                  <a:lnTo>
                    <a:pt x="5287" y="1536"/>
                  </a:lnTo>
                  <a:lnTo>
                    <a:pt x="5191" y="1238"/>
                  </a:lnTo>
                  <a:lnTo>
                    <a:pt x="5060" y="941"/>
                  </a:lnTo>
                  <a:lnTo>
                    <a:pt x="4644" y="322"/>
                  </a:lnTo>
                  <a:lnTo>
                    <a:pt x="4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56"/>
            <p:cNvSpPr/>
            <p:nvPr/>
          </p:nvSpPr>
          <p:spPr>
            <a:xfrm rot="2700000">
              <a:off x="927993" y="1152265"/>
              <a:ext cx="109246" cy="109246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lnTo>
                    <a:pt x="941" y="12"/>
                  </a:lnTo>
                  <a:lnTo>
                    <a:pt x="512" y="191"/>
                  </a:lnTo>
                  <a:lnTo>
                    <a:pt x="191" y="512"/>
                  </a:lnTo>
                  <a:lnTo>
                    <a:pt x="12" y="941"/>
                  </a:lnTo>
                  <a:lnTo>
                    <a:pt x="0" y="1191"/>
                  </a:lnTo>
                  <a:lnTo>
                    <a:pt x="12" y="1429"/>
                  </a:lnTo>
                  <a:lnTo>
                    <a:pt x="191" y="1858"/>
                  </a:lnTo>
                  <a:lnTo>
                    <a:pt x="512" y="2179"/>
                  </a:lnTo>
                  <a:lnTo>
                    <a:pt x="941" y="2358"/>
                  </a:lnTo>
                  <a:lnTo>
                    <a:pt x="1191" y="2382"/>
                  </a:lnTo>
                  <a:lnTo>
                    <a:pt x="1429" y="2358"/>
                  </a:lnTo>
                  <a:lnTo>
                    <a:pt x="1858" y="2179"/>
                  </a:lnTo>
                  <a:lnTo>
                    <a:pt x="2179" y="1858"/>
                  </a:lnTo>
                  <a:lnTo>
                    <a:pt x="2358" y="1429"/>
                  </a:lnTo>
                  <a:lnTo>
                    <a:pt x="2382" y="1191"/>
                  </a:lnTo>
                  <a:lnTo>
                    <a:pt x="2358" y="941"/>
                  </a:lnTo>
                  <a:lnTo>
                    <a:pt x="2179" y="512"/>
                  </a:lnTo>
                  <a:lnTo>
                    <a:pt x="1858" y="191"/>
                  </a:lnTo>
                  <a:lnTo>
                    <a:pt x="1429" y="12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3" name="Google Shape;933;p5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Lesson objectives</a:t>
            </a:r>
            <a:endParaRPr sz="3200" dirty="0"/>
          </a:p>
        </p:txBody>
      </p:sp>
      <p:sp>
        <p:nvSpPr>
          <p:cNvPr id="55" name="Google Shape;912;p56">
            <a:extLst>
              <a:ext uri="{FF2B5EF4-FFF2-40B4-BE49-F238E27FC236}">
                <a16:creationId xmlns:a16="http://schemas.microsoft.com/office/drawing/2014/main" id="{D532A3F3-3114-0640-88EB-F8F1EC551334}"/>
              </a:ext>
            </a:extLst>
          </p:cNvPr>
          <p:cNvSpPr txBox="1">
            <a:spLocks/>
          </p:cNvSpPr>
          <p:nvPr/>
        </p:nvSpPr>
        <p:spPr>
          <a:xfrm>
            <a:off x="5648866" y="1456917"/>
            <a:ext cx="2034020" cy="58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Caveat Brush"/>
              <a:buNone/>
              <a:defRPr sz="72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3000" dirty="0"/>
              <a:t>2</a:t>
            </a:r>
          </a:p>
        </p:txBody>
      </p:sp>
      <p:sp>
        <p:nvSpPr>
          <p:cNvPr id="57" name="Google Shape;914;p56">
            <a:extLst>
              <a:ext uri="{FF2B5EF4-FFF2-40B4-BE49-F238E27FC236}">
                <a16:creationId xmlns:a16="http://schemas.microsoft.com/office/drawing/2014/main" id="{9D09B2BF-75A4-6941-9FEF-3702F66080DF}"/>
              </a:ext>
            </a:extLst>
          </p:cNvPr>
          <p:cNvSpPr txBox="1">
            <a:spLocks/>
          </p:cNvSpPr>
          <p:nvPr/>
        </p:nvSpPr>
        <p:spPr>
          <a:xfrm>
            <a:off x="1461113" y="1024986"/>
            <a:ext cx="6194828" cy="50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1600" dirty="0"/>
              <a:t>By the end of the lesson, students will be able to:</a:t>
            </a:r>
          </a:p>
        </p:txBody>
      </p:sp>
      <p:sp>
        <p:nvSpPr>
          <p:cNvPr id="58" name="Google Shape;914;p56">
            <a:extLst>
              <a:ext uri="{FF2B5EF4-FFF2-40B4-BE49-F238E27FC236}">
                <a16:creationId xmlns:a16="http://schemas.microsoft.com/office/drawing/2014/main" id="{AE51D290-702B-3746-BA24-409D1746150F}"/>
              </a:ext>
            </a:extLst>
          </p:cNvPr>
          <p:cNvSpPr txBox="1">
            <a:spLocks/>
          </p:cNvSpPr>
          <p:nvPr/>
        </p:nvSpPr>
        <p:spPr>
          <a:xfrm>
            <a:off x="5581828" y="2296897"/>
            <a:ext cx="2204829" cy="102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2400" dirty="0"/>
              <a:t>Use some/any for amount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4475B7F-C22E-4B3C-865F-F4F6D4819F1F}"/>
              </a:ext>
            </a:extLst>
          </p:cNvPr>
          <p:cNvSpPr txBox="1"/>
          <p:nvPr/>
        </p:nvSpPr>
        <p:spPr>
          <a:xfrm>
            <a:off x="1346421" y="246005"/>
            <a:ext cx="14321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9" name="Picture 4" descr="16,559 Kid Thinking Illustrations &amp;amp; Clip Art - iStock">
            <a:extLst>
              <a:ext uri="{FF2B5EF4-FFF2-40B4-BE49-F238E27FC236}">
                <a16:creationId xmlns:a16="http://schemas.microsoft.com/office/drawing/2014/main" id="{0DFEF80D-7239-4692-BC80-354818DB6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8038" r="29973" b="5650"/>
          <a:stretch/>
        </p:blipFill>
        <p:spPr bwMode="auto">
          <a:xfrm>
            <a:off x="3990634" y="2693536"/>
            <a:ext cx="1041854" cy="22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1176D1-CB20-4B4A-AA43-FCC64F3A7C04}"/>
              </a:ext>
            </a:extLst>
          </p:cNvPr>
          <p:cNvSpPr txBox="1"/>
          <p:nvPr/>
        </p:nvSpPr>
        <p:spPr>
          <a:xfrm>
            <a:off x="3984136" y="2341182"/>
            <a:ext cx="1142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</a:rPr>
              <a:t>Hoang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C345E-9E1D-460A-BC4F-2988AD410DBC}"/>
              </a:ext>
            </a:extLst>
          </p:cNvPr>
          <p:cNvSpPr txBox="1"/>
          <p:nvPr/>
        </p:nvSpPr>
        <p:spPr>
          <a:xfrm>
            <a:off x="2636840" y="254575"/>
            <a:ext cx="390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advice do you give him?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0C98C8-2A00-44D8-8819-2DBFFF723B07}"/>
              </a:ext>
            </a:extLst>
          </p:cNvPr>
          <p:cNvGrpSpPr/>
          <p:nvPr/>
        </p:nvGrpSpPr>
        <p:grpSpPr>
          <a:xfrm>
            <a:off x="1220844" y="867317"/>
            <a:ext cx="3263111" cy="1939751"/>
            <a:chOff x="4681156" y="1382902"/>
            <a:chExt cx="4350815" cy="2586334"/>
          </a:xfrm>
          <a:solidFill>
            <a:schemeClr val="accent5"/>
          </a:solidFill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F73F1D42-4945-4CBB-AC06-D518B81DF0CB}"/>
                </a:ext>
              </a:extLst>
            </p:cNvPr>
            <p:cNvSpPr/>
            <p:nvPr/>
          </p:nvSpPr>
          <p:spPr>
            <a:xfrm>
              <a:off x="4681156" y="1382902"/>
              <a:ext cx="4350815" cy="2586334"/>
            </a:xfrm>
            <a:prstGeom prst="cloudCallout">
              <a:avLst>
                <a:gd name="adj1" fmla="val 31583"/>
                <a:gd name="adj2" fmla="val 719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24" name="Picture 8" descr="Hình ảnh Mọi Người ở Nhà, Người, Vectơ, Hình Minh Họa Vector và PNG với nền  trong suốt để tải xuống miễn phí">
              <a:extLst>
                <a:ext uri="{FF2B5EF4-FFF2-40B4-BE49-F238E27FC236}">
                  <a16:creationId xmlns:a16="http://schemas.microsoft.com/office/drawing/2014/main" id="{E9F90200-DAA0-4F82-8EA6-611B33C55C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08"/>
            <a:stretch/>
          </p:blipFill>
          <p:spPr bwMode="auto">
            <a:xfrm>
              <a:off x="5630372" y="1719754"/>
              <a:ext cx="2246871" cy="176362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078919-E965-4526-A479-955F847F2939}"/>
              </a:ext>
            </a:extLst>
          </p:cNvPr>
          <p:cNvGrpSpPr/>
          <p:nvPr/>
        </p:nvGrpSpPr>
        <p:grpSpPr>
          <a:xfrm>
            <a:off x="4812724" y="797392"/>
            <a:ext cx="3057708" cy="1817649"/>
            <a:chOff x="183972" y="1444847"/>
            <a:chExt cx="4076944" cy="2423532"/>
          </a:xfrm>
          <a:solidFill>
            <a:schemeClr val="accent5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6E3D4349-531E-4634-9256-3CEE184D8EB9}"/>
                </a:ext>
              </a:extLst>
            </p:cNvPr>
            <p:cNvSpPr/>
            <p:nvPr/>
          </p:nvSpPr>
          <p:spPr>
            <a:xfrm>
              <a:off x="183972" y="1444847"/>
              <a:ext cx="4076944" cy="2423532"/>
            </a:xfrm>
            <a:prstGeom prst="cloudCallout">
              <a:avLst>
                <a:gd name="adj1" fmla="val -43261"/>
                <a:gd name="adj2" fmla="val 6989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27" name="Picture 10" descr="Concert clipart 2 » Clipart Station">
              <a:extLst>
                <a:ext uri="{FF2B5EF4-FFF2-40B4-BE49-F238E27FC236}">
                  <a16:creationId xmlns:a16="http://schemas.microsoft.com/office/drawing/2014/main" id="{D901C4AC-F596-4985-90D0-B223950D2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7" r="13165"/>
            <a:stretch/>
          </p:blipFill>
          <p:spPr bwMode="auto">
            <a:xfrm>
              <a:off x="1090915" y="1794258"/>
              <a:ext cx="2178655" cy="1708976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74B6241-346B-4BF5-B921-6C63E29855B4}"/>
              </a:ext>
            </a:extLst>
          </p:cNvPr>
          <p:cNvSpPr txBox="1"/>
          <p:nvPr/>
        </p:nvSpPr>
        <p:spPr>
          <a:xfrm>
            <a:off x="790726" y="3173867"/>
            <a:ext cx="3263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stay at home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1A8AF-15AA-4B79-B28E-F83B4F8BDF82}"/>
              </a:ext>
            </a:extLst>
          </p:cNvPr>
          <p:cNvSpPr txBox="1"/>
          <p:nvPr/>
        </p:nvSpPr>
        <p:spPr>
          <a:xfrm>
            <a:off x="5032488" y="3163448"/>
            <a:ext cx="4040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go to the countdown concert.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9A81E61-02AD-4F43-B663-8971942CE1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0" b="20216"/>
          <a:stretch/>
        </p:blipFill>
        <p:spPr>
          <a:xfrm>
            <a:off x="2518399" y="3728895"/>
            <a:ext cx="979324" cy="10211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ED8CB4-CD20-45D1-BB1C-BF2EFF2E41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00" b="20368"/>
          <a:stretch/>
        </p:blipFill>
        <p:spPr>
          <a:xfrm>
            <a:off x="6641407" y="3728895"/>
            <a:ext cx="971030" cy="1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ED596B-8142-AE4B-92BD-381C5037493E}"/>
              </a:ext>
            </a:extLst>
          </p:cNvPr>
          <p:cNvSpPr/>
          <p:nvPr/>
        </p:nvSpPr>
        <p:spPr>
          <a:xfrm>
            <a:off x="302652" y="1664586"/>
            <a:ext cx="8680414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9686D-0230-1B48-9168-51C073F8967F}"/>
              </a:ext>
            </a:extLst>
          </p:cNvPr>
          <p:cNvSpPr txBox="1"/>
          <p:nvPr/>
        </p:nvSpPr>
        <p:spPr>
          <a:xfrm>
            <a:off x="460986" y="1703028"/>
            <a:ext cx="8380361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________</a:t>
            </a:r>
            <a:r>
              <a:rPr lang="en-US" sz="2600" dirty="0"/>
              <a:t> for things that are </a:t>
            </a:r>
            <a:r>
              <a:rPr lang="en-US" sz="2600" b="1" dirty="0">
                <a:solidFill>
                  <a:srgbClr val="FF0000"/>
                </a:solidFill>
              </a:rPr>
              <a:t>good</a:t>
            </a:r>
            <a:r>
              <a:rPr lang="en-US" sz="2600" dirty="0"/>
              <a:t> to do.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________</a:t>
            </a:r>
            <a:r>
              <a:rPr lang="en-US" sz="2600" dirty="0"/>
              <a:t> for things that are </a:t>
            </a:r>
            <a:r>
              <a:rPr lang="en-US" sz="2600" b="1" dirty="0">
                <a:solidFill>
                  <a:srgbClr val="FF0000"/>
                </a:solidFill>
              </a:rPr>
              <a:t>not good</a:t>
            </a:r>
            <a:r>
              <a:rPr lang="en-US" sz="2600" dirty="0"/>
              <a:t> to do.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88411A-F6A6-4442-B1A9-33BB8370A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" y="870017"/>
            <a:ext cx="4079952" cy="9477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EC1C49-0808-4D47-B901-AEE9369ED01B}"/>
              </a:ext>
            </a:extLst>
          </p:cNvPr>
          <p:cNvSpPr txBox="1"/>
          <p:nvPr/>
        </p:nvSpPr>
        <p:spPr>
          <a:xfrm>
            <a:off x="1775203" y="1693923"/>
            <a:ext cx="1480498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accent3"/>
                </a:solidFill>
              </a:rPr>
              <a:t>should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99F615-0889-1C41-A01F-647776737065}"/>
              </a:ext>
            </a:extLst>
          </p:cNvPr>
          <p:cNvCxnSpPr/>
          <p:nvPr/>
        </p:nvCxnSpPr>
        <p:spPr>
          <a:xfrm>
            <a:off x="5994962" y="2263931"/>
            <a:ext cx="1635617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D5CA22-3AD1-D841-ABB6-26A07A48FEFE}"/>
              </a:ext>
            </a:extLst>
          </p:cNvPr>
          <p:cNvCxnSpPr>
            <a:cxnSpLocks/>
          </p:cNvCxnSpPr>
          <p:nvPr/>
        </p:nvCxnSpPr>
        <p:spPr>
          <a:xfrm>
            <a:off x="5994962" y="2879255"/>
            <a:ext cx="229062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61583F-3ABE-B648-A520-DEA34A0E8271}"/>
              </a:ext>
            </a:extLst>
          </p:cNvPr>
          <p:cNvSpPr txBox="1"/>
          <p:nvPr/>
        </p:nvSpPr>
        <p:spPr>
          <a:xfrm>
            <a:off x="1646413" y="2260881"/>
            <a:ext cx="18384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accent3"/>
                </a:solidFill>
              </a:rPr>
              <a:t>shouldn’t</a:t>
            </a:r>
          </a:p>
        </p:txBody>
      </p:sp>
    </p:spTree>
    <p:extLst>
      <p:ext uri="{BB962C8B-B14F-4D97-AF65-F5344CB8AC3E}">
        <p14:creationId xmlns:p14="http://schemas.microsoft.com/office/powerpoint/2010/main" val="5887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6"/>
          <p:cNvSpPr txBox="1">
            <a:spLocks noGrp="1"/>
          </p:cNvSpPr>
          <p:nvPr>
            <p:ph type="title" idx="15"/>
          </p:nvPr>
        </p:nvSpPr>
        <p:spPr>
          <a:xfrm>
            <a:off x="1648584" y="234982"/>
            <a:ext cx="6065475" cy="719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800" dirty="0"/>
              <a:t>1. Look at the signs at the library and complete the sentences with should or shouldn’t.</a:t>
            </a:r>
          </a:p>
        </p:txBody>
      </p:sp>
      <p:sp>
        <p:nvSpPr>
          <p:cNvPr id="57" name="Google Shape;914;p56">
            <a:extLst>
              <a:ext uri="{FF2B5EF4-FFF2-40B4-BE49-F238E27FC236}">
                <a16:creationId xmlns:a16="http://schemas.microsoft.com/office/drawing/2014/main" id="{9D09B2BF-75A4-6941-9FEF-3702F66080DF}"/>
              </a:ext>
            </a:extLst>
          </p:cNvPr>
          <p:cNvSpPr txBox="1">
            <a:spLocks/>
          </p:cNvSpPr>
          <p:nvPr/>
        </p:nvSpPr>
        <p:spPr>
          <a:xfrm>
            <a:off x="1775631" y="2570052"/>
            <a:ext cx="3103808" cy="39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1600" dirty="0"/>
              <a:t>1. You __________ keep quiet.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8071DEE-FA43-B744-9DF0-7AFE357F2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/>
        </p:blipFill>
        <p:spPr>
          <a:xfrm>
            <a:off x="2452657" y="1121935"/>
            <a:ext cx="1209147" cy="1209141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59EB48-49D6-4C4A-AA88-80E22A252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51" y="1063425"/>
            <a:ext cx="1246547" cy="12465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46C953F-0C16-324C-A83B-4D0A48E6FC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/>
        </p:blipFill>
        <p:spPr>
          <a:xfrm>
            <a:off x="2492214" y="3022310"/>
            <a:ext cx="1191155" cy="1152229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1A53E6E-44FB-DB44-8C4F-5DAEED23197C}"/>
              </a:ext>
            </a:extLst>
          </p:cNvPr>
          <p:cNvGrpSpPr/>
          <p:nvPr/>
        </p:nvGrpSpPr>
        <p:grpSpPr>
          <a:xfrm>
            <a:off x="6519790" y="3141173"/>
            <a:ext cx="1011219" cy="1052452"/>
            <a:chOff x="4814370" y="4320886"/>
            <a:chExt cx="2127317" cy="205886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80D0A3E-77B2-A34B-B458-33AAB4021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/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74664A-3B0C-774D-9FE4-0E750C221A87}"/>
                </a:ext>
              </a:extLst>
            </p:cNvPr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F84FFE9-3E8A-D344-9D61-8DAC6F39A89B}"/>
              </a:ext>
            </a:extLst>
          </p:cNvPr>
          <p:cNvSpPr/>
          <p:nvPr/>
        </p:nvSpPr>
        <p:spPr>
          <a:xfrm>
            <a:off x="5343081" y="2558407"/>
            <a:ext cx="3272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Montserrat"/>
              </a:rPr>
              <a:t>2. You </a:t>
            </a:r>
            <a:r>
              <a:rPr lang="en-GB" sz="1600" dirty="0"/>
              <a:t>__________</a:t>
            </a:r>
            <a:r>
              <a:rPr lang="en-US" sz="1600" dirty="0">
                <a:solidFill>
                  <a:schemeClr val="dk1"/>
                </a:solidFill>
                <a:latin typeface="Montserrat"/>
              </a:rPr>
              <a:t> eat or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drink</a:t>
            </a:r>
            <a:r>
              <a:rPr lang="en-US" sz="1600" dirty="0">
                <a:solidFill>
                  <a:schemeClr val="dk1"/>
                </a:solidFill>
                <a:latin typeface="Montserrat"/>
              </a:rPr>
              <a:t>.</a:t>
            </a:r>
            <a:endParaRPr lang="en-VN" sz="1600" dirty="0">
              <a:solidFill>
                <a:schemeClr val="dk1"/>
              </a:solidFill>
              <a:latin typeface="Montserrat"/>
            </a:endParaRPr>
          </a:p>
        </p:txBody>
      </p:sp>
      <p:sp>
        <p:nvSpPr>
          <p:cNvPr id="47" name="Google Shape;914;p56">
            <a:extLst>
              <a:ext uri="{FF2B5EF4-FFF2-40B4-BE49-F238E27FC236}">
                <a16:creationId xmlns:a16="http://schemas.microsoft.com/office/drawing/2014/main" id="{8AF51635-1EFD-5E41-9318-21577BA73046}"/>
              </a:ext>
            </a:extLst>
          </p:cNvPr>
          <p:cNvSpPr txBox="1">
            <a:spLocks/>
          </p:cNvSpPr>
          <p:nvPr/>
        </p:nvSpPr>
        <p:spPr>
          <a:xfrm>
            <a:off x="1112369" y="4512094"/>
            <a:ext cx="4430332" cy="39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1600" dirty="0"/>
              <a:t>3. You __________ knock before you enter.</a:t>
            </a:r>
          </a:p>
        </p:txBody>
      </p:sp>
      <p:sp>
        <p:nvSpPr>
          <p:cNvPr id="48" name="Google Shape;914;p56">
            <a:extLst>
              <a:ext uri="{FF2B5EF4-FFF2-40B4-BE49-F238E27FC236}">
                <a16:creationId xmlns:a16="http://schemas.microsoft.com/office/drawing/2014/main" id="{A4A1AE57-9B85-B241-BDD6-E36966D1E13F}"/>
              </a:ext>
            </a:extLst>
          </p:cNvPr>
          <p:cNvSpPr txBox="1">
            <a:spLocks/>
          </p:cNvSpPr>
          <p:nvPr/>
        </p:nvSpPr>
        <p:spPr>
          <a:xfrm>
            <a:off x="5620400" y="4512094"/>
            <a:ext cx="2769384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GB" sz="1600" dirty="0"/>
              <a:t>4. You __________ run.</a:t>
            </a:r>
          </a:p>
        </p:txBody>
      </p:sp>
      <p:sp>
        <p:nvSpPr>
          <p:cNvPr id="49" name="Google Shape;933;p56">
            <a:extLst>
              <a:ext uri="{FF2B5EF4-FFF2-40B4-BE49-F238E27FC236}">
                <a16:creationId xmlns:a16="http://schemas.microsoft.com/office/drawing/2014/main" id="{0E1A0A66-959D-1845-8122-50DC0805CAE2}"/>
              </a:ext>
            </a:extLst>
          </p:cNvPr>
          <p:cNvSpPr txBox="1">
            <a:spLocks/>
          </p:cNvSpPr>
          <p:nvPr/>
        </p:nvSpPr>
        <p:spPr>
          <a:xfrm>
            <a:off x="2415685" y="2519286"/>
            <a:ext cx="1209148" cy="39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6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should</a:t>
            </a:r>
          </a:p>
        </p:txBody>
      </p:sp>
      <p:sp>
        <p:nvSpPr>
          <p:cNvPr id="52" name="Google Shape;933;p56">
            <a:extLst>
              <a:ext uri="{FF2B5EF4-FFF2-40B4-BE49-F238E27FC236}">
                <a16:creationId xmlns:a16="http://schemas.microsoft.com/office/drawing/2014/main" id="{B6FD12F5-1220-1749-9FCA-5B1A7E73B3A3}"/>
              </a:ext>
            </a:extLst>
          </p:cNvPr>
          <p:cNvSpPr txBox="1">
            <a:spLocks/>
          </p:cNvSpPr>
          <p:nvPr/>
        </p:nvSpPr>
        <p:spPr>
          <a:xfrm>
            <a:off x="5993113" y="2503021"/>
            <a:ext cx="1209148" cy="39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6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shouldn’t</a:t>
            </a:r>
          </a:p>
        </p:txBody>
      </p:sp>
      <p:sp>
        <p:nvSpPr>
          <p:cNvPr id="53" name="Google Shape;933;p56">
            <a:extLst>
              <a:ext uri="{FF2B5EF4-FFF2-40B4-BE49-F238E27FC236}">
                <a16:creationId xmlns:a16="http://schemas.microsoft.com/office/drawing/2014/main" id="{36929836-6C54-B846-A6C5-7EFB32403663}"/>
              </a:ext>
            </a:extLst>
          </p:cNvPr>
          <p:cNvSpPr txBox="1">
            <a:spLocks/>
          </p:cNvSpPr>
          <p:nvPr/>
        </p:nvSpPr>
        <p:spPr>
          <a:xfrm>
            <a:off x="1832734" y="4449239"/>
            <a:ext cx="1209148" cy="39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6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should</a:t>
            </a:r>
          </a:p>
        </p:txBody>
      </p:sp>
      <p:sp>
        <p:nvSpPr>
          <p:cNvPr id="54" name="Google Shape;933;p56">
            <a:extLst>
              <a:ext uri="{FF2B5EF4-FFF2-40B4-BE49-F238E27FC236}">
                <a16:creationId xmlns:a16="http://schemas.microsoft.com/office/drawing/2014/main" id="{22CD1129-FB7D-624E-98F1-49F8F56B8946}"/>
              </a:ext>
            </a:extLst>
          </p:cNvPr>
          <p:cNvSpPr txBox="1">
            <a:spLocks/>
          </p:cNvSpPr>
          <p:nvPr/>
        </p:nvSpPr>
        <p:spPr>
          <a:xfrm>
            <a:off x="6519790" y="4418123"/>
            <a:ext cx="1209148" cy="39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Caveat Brush"/>
              <a:buNone/>
              <a:defRPr sz="26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shouldn’t</a:t>
            </a:r>
          </a:p>
        </p:txBody>
      </p:sp>
    </p:spTree>
    <p:extLst>
      <p:ext uri="{BB962C8B-B14F-4D97-AF65-F5344CB8AC3E}">
        <p14:creationId xmlns:p14="http://schemas.microsoft.com/office/powerpoint/2010/main" val="24481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472551" y="759947"/>
            <a:ext cx="1721650" cy="1858170"/>
            <a:chOff x="503731" y="1158041"/>
            <a:chExt cx="2240905" cy="2435484"/>
          </a:xfrm>
        </p:grpSpPr>
        <p:grpSp>
          <p:nvGrpSpPr>
            <p:cNvPr id="5" name="Group 4"/>
            <p:cNvGrpSpPr/>
            <p:nvPr/>
          </p:nvGrpSpPr>
          <p:grpSpPr>
            <a:xfrm>
              <a:off x="561832" y="1158041"/>
              <a:ext cx="2090445" cy="1908355"/>
              <a:chOff x="627961" y="1158041"/>
              <a:chExt cx="2090445" cy="190835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/>
            </p:blipFill>
            <p:spPr>
              <a:xfrm>
                <a:off x="627961" y="1516758"/>
                <a:ext cx="2090445" cy="1549638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142501" y="1158041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5552" y="1215063"/>
                <a:ext cx="1471028" cy="33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90485" y="269150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3731" y="3101317"/>
              <a:ext cx="2240905" cy="492208"/>
              <a:chOff x="189751" y="3101317"/>
              <a:chExt cx="2240905" cy="49220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89751" y="3109446"/>
                <a:ext cx="507037" cy="48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7803" y="3101317"/>
                <a:ext cx="1882853" cy="48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behave well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444051" y="1018184"/>
            <a:ext cx="2199244" cy="1593194"/>
            <a:chOff x="-187466" y="1533102"/>
            <a:chExt cx="2932326" cy="21242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/>
          </p:blipFill>
          <p:spPr>
            <a:xfrm>
              <a:off x="106361" y="1533102"/>
              <a:ext cx="2135209" cy="1568143"/>
            </a:xfrm>
            <a:prstGeom prst="roundRect">
              <a:avLst>
                <a:gd name="adj" fmla="val 7695"/>
              </a:avLst>
            </a:prstGeom>
            <a:solidFill>
              <a:schemeClr val="bg1"/>
            </a:solidFill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1784370" y="2727776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-187466" y="3164917"/>
              <a:ext cx="2932326" cy="492443"/>
              <a:chOff x="-501446" y="3164917"/>
              <a:chExt cx="2932326" cy="492443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-501446" y="3164917"/>
                <a:ext cx="54740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-186414" y="3164918"/>
                <a:ext cx="2617294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eat lots of sweets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675990" y="1018184"/>
            <a:ext cx="1568802" cy="1872481"/>
            <a:chOff x="-612869" y="1533102"/>
            <a:chExt cx="2091736" cy="249664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425" y="1533102"/>
              <a:ext cx="1986813" cy="1600458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945831" y="2733958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-612869" y="3159839"/>
              <a:ext cx="2091736" cy="869903"/>
              <a:chOff x="-926849" y="3159839"/>
              <a:chExt cx="2091736" cy="86990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-926849" y="3167968"/>
                <a:ext cx="4748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-618797" y="3159839"/>
                <a:ext cx="1783684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plant trees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6798858" y="1011983"/>
            <a:ext cx="1841564" cy="1581973"/>
            <a:chOff x="266914" y="1508491"/>
            <a:chExt cx="2455419" cy="210929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16" y="1508491"/>
              <a:ext cx="1986814" cy="160045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1868830" y="268629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66914" y="3117216"/>
              <a:ext cx="2455419" cy="500571"/>
              <a:chOff x="-47066" y="3117216"/>
              <a:chExt cx="2455419" cy="500571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-47066" y="3125345"/>
                <a:ext cx="57750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27765" y="3117216"/>
                <a:ext cx="1980588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break things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D03BB2-D0F5-4ECA-90FD-03612CD038D4}"/>
              </a:ext>
            </a:extLst>
          </p:cNvPr>
          <p:cNvSpPr txBox="1"/>
          <p:nvPr/>
        </p:nvSpPr>
        <p:spPr>
          <a:xfrm>
            <a:off x="1736034" y="1860543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F20EE9-9F4B-4CBF-BF32-41ABC5AA1046}"/>
              </a:ext>
            </a:extLst>
          </p:cNvPr>
          <p:cNvSpPr txBox="1"/>
          <p:nvPr/>
        </p:nvSpPr>
        <p:spPr>
          <a:xfrm>
            <a:off x="3902439" y="1866134"/>
            <a:ext cx="433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C8804-DA42-4799-BCBB-4E8CB3DCB8E5}"/>
              </a:ext>
            </a:extLst>
          </p:cNvPr>
          <p:cNvSpPr txBox="1"/>
          <p:nvPr/>
        </p:nvSpPr>
        <p:spPr>
          <a:xfrm>
            <a:off x="5799939" y="1838894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95A52-41C7-44A1-96E0-E4D5192F1C33}"/>
              </a:ext>
            </a:extLst>
          </p:cNvPr>
          <p:cNvSpPr txBox="1"/>
          <p:nvPr/>
        </p:nvSpPr>
        <p:spPr>
          <a:xfrm>
            <a:off x="7988500" y="1817219"/>
            <a:ext cx="433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3000" dirty="0">
              <a:solidFill>
                <a:srgbClr val="FF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88EDD5-BB8E-4B3F-A1F4-46379B0F3982}"/>
              </a:ext>
            </a:extLst>
          </p:cNvPr>
          <p:cNvGrpSpPr/>
          <p:nvPr/>
        </p:nvGrpSpPr>
        <p:grpSpPr>
          <a:xfrm>
            <a:off x="410443" y="2760183"/>
            <a:ext cx="1721420" cy="1751581"/>
            <a:chOff x="437652" y="1642773"/>
            <a:chExt cx="2295227" cy="233544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0420AF-4FDA-4D58-A1C3-95511A9D6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" y="1642773"/>
              <a:ext cx="2166343" cy="1407665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1928D0-F876-448C-A297-4EA9FD77652F}"/>
                </a:ext>
              </a:extLst>
            </p:cNvPr>
            <p:cNvSpPr/>
            <p:nvPr/>
          </p:nvSpPr>
          <p:spPr>
            <a:xfrm>
              <a:off x="2265402" y="2705359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7AFB60-C6A8-401C-84C3-F5B52B174F73}"/>
                </a:ext>
              </a:extLst>
            </p:cNvPr>
            <p:cNvGrpSpPr/>
            <p:nvPr/>
          </p:nvGrpSpPr>
          <p:grpSpPr>
            <a:xfrm>
              <a:off x="437652" y="3116439"/>
              <a:ext cx="2295227" cy="861775"/>
              <a:chOff x="123672" y="3116439"/>
              <a:chExt cx="2295227" cy="86177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06F220-ED60-4B01-84A9-D706E317AD62}"/>
                  </a:ext>
                </a:extLst>
              </p:cNvPr>
              <p:cNvSpPr txBox="1"/>
              <p:nvPr/>
            </p:nvSpPr>
            <p:spPr>
              <a:xfrm>
                <a:off x="123672" y="3131667"/>
                <a:ext cx="52718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923F804-0793-4675-93AC-6542862928E3}"/>
                  </a:ext>
                </a:extLst>
              </p:cNvPr>
              <p:cNvSpPr txBox="1"/>
              <p:nvPr/>
            </p:nvSpPr>
            <p:spPr>
              <a:xfrm>
                <a:off x="518631" y="3116439"/>
                <a:ext cx="190026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go out with friends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03A1F8-87DE-48AE-803E-1B9E3987F97A}"/>
              </a:ext>
            </a:extLst>
          </p:cNvPr>
          <p:cNvGrpSpPr/>
          <p:nvPr/>
        </p:nvGrpSpPr>
        <p:grpSpPr>
          <a:xfrm>
            <a:off x="2586072" y="2760183"/>
            <a:ext cx="1822943" cy="1634850"/>
            <a:chOff x="722223" y="1516758"/>
            <a:chExt cx="2430591" cy="21797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0AF24E7-7808-448F-9C0D-27FEC092A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51" y="1516758"/>
              <a:ext cx="2134019" cy="1716215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089663-A2F3-4EAA-A65D-55BC8A02BA6A}"/>
                </a:ext>
              </a:extLst>
            </p:cNvPr>
            <p:cNvSpPr/>
            <p:nvPr/>
          </p:nvSpPr>
          <p:spPr>
            <a:xfrm>
              <a:off x="2462854" y="26735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49B881-E56D-4D7E-87E0-21C718D87354}"/>
                </a:ext>
              </a:extLst>
            </p:cNvPr>
            <p:cNvGrpSpPr/>
            <p:nvPr/>
          </p:nvGrpSpPr>
          <p:grpSpPr>
            <a:xfrm>
              <a:off x="722223" y="3195986"/>
              <a:ext cx="2430591" cy="500571"/>
              <a:chOff x="408243" y="3195986"/>
              <a:chExt cx="2430591" cy="50057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019019B-3E09-4D27-BBEF-E40C401FD654}"/>
                  </a:ext>
                </a:extLst>
              </p:cNvPr>
              <p:cNvSpPr txBox="1"/>
              <p:nvPr/>
            </p:nvSpPr>
            <p:spPr>
              <a:xfrm>
                <a:off x="408243" y="3204115"/>
                <a:ext cx="56499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4F51C01-6809-4AC4-A771-0C73D66CEF02}"/>
                  </a:ext>
                </a:extLst>
              </p:cNvPr>
              <p:cNvSpPr txBox="1"/>
              <p:nvPr/>
            </p:nvSpPr>
            <p:spPr>
              <a:xfrm>
                <a:off x="850022" y="3195986"/>
                <a:ext cx="198881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make a wish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22784C-CD28-483A-BCA3-BC90A82C06F1}"/>
              </a:ext>
            </a:extLst>
          </p:cNvPr>
          <p:cNvGrpSpPr/>
          <p:nvPr/>
        </p:nvGrpSpPr>
        <p:grpSpPr>
          <a:xfrm>
            <a:off x="4684467" y="2781423"/>
            <a:ext cx="1570131" cy="1642816"/>
            <a:chOff x="671661" y="1516758"/>
            <a:chExt cx="2093508" cy="219042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6F8F3C8-B716-4D82-AC0F-163B92644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066431" cy="1664593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33CB275-D86E-4D1D-B3CF-81A14F1F1E48}"/>
                </a:ext>
              </a:extLst>
            </p:cNvPr>
            <p:cNvSpPr/>
            <p:nvPr/>
          </p:nvSpPr>
          <p:spPr>
            <a:xfrm>
              <a:off x="2307969" y="2720277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B26063-A8B7-4037-8932-F34A0C098420}"/>
                </a:ext>
              </a:extLst>
            </p:cNvPr>
            <p:cNvGrpSpPr/>
            <p:nvPr/>
          </p:nvGrpSpPr>
          <p:grpSpPr>
            <a:xfrm>
              <a:off x="895912" y="3206608"/>
              <a:ext cx="1393690" cy="500572"/>
              <a:chOff x="581932" y="3206608"/>
              <a:chExt cx="1393690" cy="50057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C4E725-9765-48B3-B598-AF62A32578A2}"/>
                  </a:ext>
                </a:extLst>
              </p:cNvPr>
              <p:cNvSpPr txBox="1"/>
              <p:nvPr/>
            </p:nvSpPr>
            <p:spPr>
              <a:xfrm>
                <a:off x="581932" y="3214737"/>
                <a:ext cx="5980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7.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95359AB-CCB7-4ADB-A6D9-A338BDF9A0D4}"/>
                  </a:ext>
                </a:extLst>
              </p:cNvPr>
              <p:cNvSpPr txBox="1"/>
              <p:nvPr/>
            </p:nvSpPr>
            <p:spPr>
              <a:xfrm>
                <a:off x="1056762" y="3206608"/>
                <a:ext cx="9188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fight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CF6E30-33CF-48BC-A1E8-D18E7BF15EC7}"/>
              </a:ext>
            </a:extLst>
          </p:cNvPr>
          <p:cNvGrpSpPr/>
          <p:nvPr/>
        </p:nvGrpSpPr>
        <p:grpSpPr>
          <a:xfrm>
            <a:off x="6798858" y="2632886"/>
            <a:ext cx="1686935" cy="1887393"/>
            <a:chOff x="440758" y="1518889"/>
            <a:chExt cx="2249247" cy="251652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BE55A34-84CC-43F6-ABFC-B2712728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/>
          </p:blipFill>
          <p:spPr>
            <a:xfrm>
              <a:off x="514221" y="1518889"/>
              <a:ext cx="1964680" cy="158262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D878505-47EB-4FEE-AB96-A591A430AF11}"/>
                </a:ext>
              </a:extLst>
            </p:cNvPr>
            <p:cNvSpPr/>
            <p:nvPr/>
          </p:nvSpPr>
          <p:spPr>
            <a:xfrm>
              <a:off x="2036254" y="2718184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C368D3B-748B-485B-A858-A9FA2D0EC5A1}"/>
                </a:ext>
              </a:extLst>
            </p:cNvPr>
            <p:cNvGrpSpPr/>
            <p:nvPr/>
          </p:nvGrpSpPr>
          <p:grpSpPr>
            <a:xfrm>
              <a:off x="440758" y="3173638"/>
              <a:ext cx="2249247" cy="861775"/>
              <a:chOff x="126778" y="3173638"/>
              <a:chExt cx="2249247" cy="86177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84FF85A-2137-478F-868A-1C932BC49FD6}"/>
                  </a:ext>
                </a:extLst>
              </p:cNvPr>
              <p:cNvSpPr txBox="1"/>
              <p:nvPr/>
            </p:nvSpPr>
            <p:spPr>
              <a:xfrm>
                <a:off x="126778" y="3192331"/>
                <a:ext cx="5381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8.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8CD12B8-1C43-422F-987C-FD8F10C29898}"/>
                  </a:ext>
                </a:extLst>
              </p:cNvPr>
              <p:cNvSpPr txBox="1"/>
              <p:nvPr/>
            </p:nvSpPr>
            <p:spPr>
              <a:xfrm>
                <a:off x="475757" y="3173638"/>
                <a:ext cx="190026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help with housework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E120E28-B4D8-4C91-8BA4-814AB23A9BF9}"/>
              </a:ext>
            </a:extLst>
          </p:cNvPr>
          <p:cNvSpPr txBox="1"/>
          <p:nvPr/>
        </p:nvSpPr>
        <p:spPr>
          <a:xfrm>
            <a:off x="1744654" y="3505684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FF7B43-E5EA-49EF-B7AA-9E11F5E087AA}"/>
              </a:ext>
            </a:extLst>
          </p:cNvPr>
          <p:cNvSpPr txBox="1"/>
          <p:nvPr/>
        </p:nvSpPr>
        <p:spPr>
          <a:xfrm>
            <a:off x="3827706" y="3568270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456BC7-3DFE-4E18-B2B4-5C440A1CE18F}"/>
              </a:ext>
            </a:extLst>
          </p:cNvPr>
          <p:cNvSpPr txBox="1"/>
          <p:nvPr/>
        </p:nvSpPr>
        <p:spPr>
          <a:xfrm>
            <a:off x="5897923" y="3629972"/>
            <a:ext cx="433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0607D65-3325-41D0-A034-2097A36F61B8}"/>
              </a:ext>
            </a:extLst>
          </p:cNvPr>
          <p:cNvSpPr txBox="1"/>
          <p:nvPr/>
        </p:nvSpPr>
        <p:spPr>
          <a:xfrm>
            <a:off x="7965302" y="3470310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82" name="Google Shape;933;p56">
            <a:extLst>
              <a:ext uri="{FF2B5EF4-FFF2-40B4-BE49-F238E27FC236}">
                <a16:creationId xmlns:a16="http://schemas.microsoft.com/office/drawing/2014/main" id="{EDD64797-9B64-48E2-A1A1-E96A3C2532F3}"/>
              </a:ext>
            </a:extLst>
          </p:cNvPr>
          <p:cNvSpPr txBox="1">
            <a:spLocks/>
          </p:cNvSpPr>
          <p:nvPr/>
        </p:nvSpPr>
        <p:spPr>
          <a:xfrm>
            <a:off x="517188" y="127325"/>
            <a:ext cx="8495137" cy="66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solidFill>
                  <a:schemeClr val="accent4"/>
                </a:solidFill>
                <a:latin typeface="Caveat Brush" panose="020B0604020202020204" charset="0"/>
              </a:rPr>
              <a:t>2. Tick (</a:t>
            </a:r>
            <a:r>
              <a:rPr lang="en-US" sz="2400" dirty="0">
                <a:solidFill>
                  <a:schemeClr val="accent4"/>
                </a:solidFill>
                <a:latin typeface="Caveat Brush" panose="020B0604020202020204" charset="0"/>
                <a:sym typeface="Wingdings 2" panose="05020102010507070707" pitchFamily="18" charset="2"/>
              </a:rPr>
              <a:t></a:t>
            </a:r>
            <a:r>
              <a:rPr lang="en-GB" sz="2400" dirty="0">
                <a:solidFill>
                  <a:schemeClr val="accent4"/>
                </a:solidFill>
                <a:latin typeface="Caveat Brush" panose="020B0604020202020204" charset="0"/>
              </a:rPr>
              <a:t>) the activities children should do at Tet and cross (×) the ones they shouldn’t.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4" grpId="0"/>
      <p:bldP spid="35" grpId="0"/>
      <p:bldP spid="60" grpId="0"/>
      <p:bldP spid="62" grpId="0"/>
      <p:bldP spid="64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472551" y="759947"/>
            <a:ext cx="1721650" cy="1858170"/>
            <a:chOff x="503731" y="1158041"/>
            <a:chExt cx="2240905" cy="2435484"/>
          </a:xfrm>
        </p:grpSpPr>
        <p:grpSp>
          <p:nvGrpSpPr>
            <p:cNvPr id="5" name="Group 4"/>
            <p:cNvGrpSpPr/>
            <p:nvPr/>
          </p:nvGrpSpPr>
          <p:grpSpPr>
            <a:xfrm>
              <a:off x="561832" y="1158041"/>
              <a:ext cx="2090445" cy="1908355"/>
              <a:chOff x="627961" y="1158041"/>
              <a:chExt cx="2090445" cy="190835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/>
            </p:blipFill>
            <p:spPr>
              <a:xfrm>
                <a:off x="627961" y="1516758"/>
                <a:ext cx="2090445" cy="1549638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142501" y="1158041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5552" y="1215063"/>
                <a:ext cx="1471028" cy="33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90485" y="269150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3731" y="3101317"/>
              <a:ext cx="2240905" cy="492208"/>
              <a:chOff x="189751" y="3101317"/>
              <a:chExt cx="2240905" cy="49220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89751" y="3109446"/>
                <a:ext cx="507037" cy="48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47803" y="3101317"/>
                <a:ext cx="1882853" cy="48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behave well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444051" y="1018184"/>
            <a:ext cx="2199244" cy="1593194"/>
            <a:chOff x="-187466" y="1533102"/>
            <a:chExt cx="2932326" cy="21242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/>
          </p:blipFill>
          <p:spPr>
            <a:xfrm>
              <a:off x="106361" y="1533102"/>
              <a:ext cx="2135209" cy="1568143"/>
            </a:xfrm>
            <a:prstGeom prst="roundRect">
              <a:avLst>
                <a:gd name="adj" fmla="val 7695"/>
              </a:avLst>
            </a:prstGeom>
            <a:solidFill>
              <a:schemeClr val="bg1"/>
            </a:solidFill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1784370" y="2727776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-187466" y="3164917"/>
              <a:ext cx="2932326" cy="492443"/>
              <a:chOff x="-501446" y="3164917"/>
              <a:chExt cx="2932326" cy="492443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-501446" y="3164917"/>
                <a:ext cx="54740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-186414" y="3164918"/>
                <a:ext cx="2617294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eat lots of sweets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4675990" y="1018184"/>
            <a:ext cx="1568802" cy="1872481"/>
            <a:chOff x="-612869" y="1533102"/>
            <a:chExt cx="2091736" cy="249664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425" y="1533102"/>
              <a:ext cx="1986813" cy="1600458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945831" y="2733958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-612869" y="3159839"/>
              <a:ext cx="2091736" cy="869903"/>
              <a:chOff x="-926849" y="3159839"/>
              <a:chExt cx="2091736" cy="86990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-926849" y="3167968"/>
                <a:ext cx="4748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-618797" y="3159839"/>
                <a:ext cx="1783684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plant trees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6798858" y="1011983"/>
            <a:ext cx="1841564" cy="1581973"/>
            <a:chOff x="266914" y="1508491"/>
            <a:chExt cx="2455419" cy="210929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16" y="1508491"/>
              <a:ext cx="1986814" cy="160045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1868830" y="2686295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66914" y="3117216"/>
              <a:ext cx="2455419" cy="500571"/>
              <a:chOff x="-47066" y="3117216"/>
              <a:chExt cx="2455419" cy="500571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-47066" y="3125345"/>
                <a:ext cx="57750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27765" y="3117216"/>
                <a:ext cx="1980588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break things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D03BB2-D0F5-4ECA-90FD-03612CD038D4}"/>
              </a:ext>
            </a:extLst>
          </p:cNvPr>
          <p:cNvSpPr txBox="1"/>
          <p:nvPr/>
        </p:nvSpPr>
        <p:spPr>
          <a:xfrm>
            <a:off x="1736034" y="1860543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F20EE9-9F4B-4CBF-BF32-41ABC5AA1046}"/>
              </a:ext>
            </a:extLst>
          </p:cNvPr>
          <p:cNvSpPr txBox="1"/>
          <p:nvPr/>
        </p:nvSpPr>
        <p:spPr>
          <a:xfrm>
            <a:off x="3902439" y="1866134"/>
            <a:ext cx="433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C8804-DA42-4799-BCBB-4E8CB3DCB8E5}"/>
              </a:ext>
            </a:extLst>
          </p:cNvPr>
          <p:cNvSpPr txBox="1"/>
          <p:nvPr/>
        </p:nvSpPr>
        <p:spPr>
          <a:xfrm>
            <a:off x="5799939" y="1838894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95A52-41C7-44A1-96E0-E4D5192F1C33}"/>
              </a:ext>
            </a:extLst>
          </p:cNvPr>
          <p:cNvSpPr txBox="1"/>
          <p:nvPr/>
        </p:nvSpPr>
        <p:spPr>
          <a:xfrm>
            <a:off x="7988500" y="1817219"/>
            <a:ext cx="433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3000" dirty="0">
              <a:solidFill>
                <a:srgbClr val="FF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88EDD5-BB8E-4B3F-A1F4-46379B0F3982}"/>
              </a:ext>
            </a:extLst>
          </p:cNvPr>
          <p:cNvGrpSpPr/>
          <p:nvPr/>
        </p:nvGrpSpPr>
        <p:grpSpPr>
          <a:xfrm>
            <a:off x="410443" y="2760183"/>
            <a:ext cx="1721420" cy="1751581"/>
            <a:chOff x="437652" y="1642773"/>
            <a:chExt cx="2295227" cy="233544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0420AF-4FDA-4D58-A1C3-95511A9D6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" y="1642773"/>
              <a:ext cx="2166343" cy="1407665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1928D0-F876-448C-A297-4EA9FD77652F}"/>
                </a:ext>
              </a:extLst>
            </p:cNvPr>
            <p:cNvSpPr/>
            <p:nvPr/>
          </p:nvSpPr>
          <p:spPr>
            <a:xfrm>
              <a:off x="2265402" y="2705359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7AFB60-C6A8-401C-84C3-F5B52B174F73}"/>
                </a:ext>
              </a:extLst>
            </p:cNvPr>
            <p:cNvGrpSpPr/>
            <p:nvPr/>
          </p:nvGrpSpPr>
          <p:grpSpPr>
            <a:xfrm>
              <a:off x="437652" y="3116439"/>
              <a:ext cx="2295227" cy="861775"/>
              <a:chOff x="123672" y="3116439"/>
              <a:chExt cx="2295227" cy="86177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06F220-ED60-4B01-84A9-D706E317AD62}"/>
                  </a:ext>
                </a:extLst>
              </p:cNvPr>
              <p:cNvSpPr txBox="1"/>
              <p:nvPr/>
            </p:nvSpPr>
            <p:spPr>
              <a:xfrm>
                <a:off x="123672" y="3131667"/>
                <a:ext cx="52718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923F804-0793-4675-93AC-6542862928E3}"/>
                  </a:ext>
                </a:extLst>
              </p:cNvPr>
              <p:cNvSpPr txBox="1"/>
              <p:nvPr/>
            </p:nvSpPr>
            <p:spPr>
              <a:xfrm>
                <a:off x="518631" y="3116439"/>
                <a:ext cx="190026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go out with friends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03A1F8-87DE-48AE-803E-1B9E3987F97A}"/>
              </a:ext>
            </a:extLst>
          </p:cNvPr>
          <p:cNvGrpSpPr/>
          <p:nvPr/>
        </p:nvGrpSpPr>
        <p:grpSpPr>
          <a:xfrm>
            <a:off x="2586072" y="2760183"/>
            <a:ext cx="1822943" cy="1634850"/>
            <a:chOff x="722223" y="1516758"/>
            <a:chExt cx="2430591" cy="21797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0AF24E7-7808-448F-9C0D-27FEC092A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51" y="1516758"/>
              <a:ext cx="2134019" cy="1716215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089663-A2F3-4EAA-A65D-55BC8A02BA6A}"/>
                </a:ext>
              </a:extLst>
            </p:cNvPr>
            <p:cNvSpPr/>
            <p:nvPr/>
          </p:nvSpPr>
          <p:spPr>
            <a:xfrm>
              <a:off x="2462854" y="26735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849B881-E56D-4D7E-87E0-21C718D87354}"/>
                </a:ext>
              </a:extLst>
            </p:cNvPr>
            <p:cNvGrpSpPr/>
            <p:nvPr/>
          </p:nvGrpSpPr>
          <p:grpSpPr>
            <a:xfrm>
              <a:off x="722223" y="3195986"/>
              <a:ext cx="2430591" cy="500571"/>
              <a:chOff x="408243" y="3195986"/>
              <a:chExt cx="2430591" cy="50057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019019B-3E09-4D27-BBEF-E40C401FD654}"/>
                  </a:ext>
                </a:extLst>
              </p:cNvPr>
              <p:cNvSpPr txBox="1"/>
              <p:nvPr/>
            </p:nvSpPr>
            <p:spPr>
              <a:xfrm>
                <a:off x="408243" y="3204115"/>
                <a:ext cx="56499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4F51C01-6809-4AC4-A771-0C73D66CEF02}"/>
                  </a:ext>
                </a:extLst>
              </p:cNvPr>
              <p:cNvSpPr txBox="1"/>
              <p:nvPr/>
            </p:nvSpPr>
            <p:spPr>
              <a:xfrm>
                <a:off x="850022" y="3195986"/>
                <a:ext cx="1988812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make a wish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22784C-CD28-483A-BCA3-BC90A82C06F1}"/>
              </a:ext>
            </a:extLst>
          </p:cNvPr>
          <p:cNvGrpSpPr/>
          <p:nvPr/>
        </p:nvGrpSpPr>
        <p:grpSpPr>
          <a:xfrm>
            <a:off x="4684467" y="2781423"/>
            <a:ext cx="1570131" cy="1642816"/>
            <a:chOff x="671661" y="1516758"/>
            <a:chExt cx="2093508" cy="219042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6F8F3C8-B716-4D82-AC0F-163B92644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066431" cy="1664593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33CB275-D86E-4D1D-B3CF-81A14F1F1E48}"/>
                </a:ext>
              </a:extLst>
            </p:cNvPr>
            <p:cNvSpPr/>
            <p:nvPr/>
          </p:nvSpPr>
          <p:spPr>
            <a:xfrm>
              <a:off x="2307969" y="2720277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B26063-A8B7-4037-8932-F34A0C098420}"/>
                </a:ext>
              </a:extLst>
            </p:cNvPr>
            <p:cNvGrpSpPr/>
            <p:nvPr/>
          </p:nvGrpSpPr>
          <p:grpSpPr>
            <a:xfrm>
              <a:off x="895912" y="3206608"/>
              <a:ext cx="1393690" cy="500572"/>
              <a:chOff x="581932" y="3206608"/>
              <a:chExt cx="1393690" cy="50057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C4E725-9765-48B3-B598-AF62A32578A2}"/>
                  </a:ext>
                </a:extLst>
              </p:cNvPr>
              <p:cNvSpPr txBox="1"/>
              <p:nvPr/>
            </p:nvSpPr>
            <p:spPr>
              <a:xfrm>
                <a:off x="581932" y="3214737"/>
                <a:ext cx="59804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7.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95359AB-CCB7-4ADB-A6D9-A338BDF9A0D4}"/>
                  </a:ext>
                </a:extLst>
              </p:cNvPr>
              <p:cNvSpPr txBox="1"/>
              <p:nvPr/>
            </p:nvSpPr>
            <p:spPr>
              <a:xfrm>
                <a:off x="1056762" y="3206608"/>
                <a:ext cx="9188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fight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CF6E30-33CF-48BC-A1E8-D18E7BF15EC7}"/>
              </a:ext>
            </a:extLst>
          </p:cNvPr>
          <p:cNvGrpSpPr/>
          <p:nvPr/>
        </p:nvGrpSpPr>
        <p:grpSpPr>
          <a:xfrm>
            <a:off x="6798858" y="2632886"/>
            <a:ext cx="1686935" cy="1887393"/>
            <a:chOff x="440758" y="1518889"/>
            <a:chExt cx="2249247" cy="251652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BE55A34-84CC-43F6-ABFC-B2712728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/>
          </p:blipFill>
          <p:spPr>
            <a:xfrm>
              <a:off x="514221" y="1518889"/>
              <a:ext cx="1964680" cy="158262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D878505-47EB-4FEE-AB96-A591A430AF11}"/>
                </a:ext>
              </a:extLst>
            </p:cNvPr>
            <p:cNvSpPr/>
            <p:nvPr/>
          </p:nvSpPr>
          <p:spPr>
            <a:xfrm>
              <a:off x="2036254" y="2718184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C368D3B-748B-485B-A858-A9FA2D0EC5A1}"/>
                </a:ext>
              </a:extLst>
            </p:cNvPr>
            <p:cNvGrpSpPr/>
            <p:nvPr/>
          </p:nvGrpSpPr>
          <p:grpSpPr>
            <a:xfrm>
              <a:off x="440758" y="3173638"/>
              <a:ext cx="2249247" cy="861775"/>
              <a:chOff x="126778" y="3173638"/>
              <a:chExt cx="2249247" cy="86177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84FF85A-2137-478F-868A-1C932BC49FD6}"/>
                  </a:ext>
                </a:extLst>
              </p:cNvPr>
              <p:cNvSpPr txBox="1"/>
              <p:nvPr/>
            </p:nvSpPr>
            <p:spPr>
              <a:xfrm>
                <a:off x="126778" y="3192331"/>
                <a:ext cx="53816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70C0"/>
                    </a:solidFill>
                  </a:rPr>
                  <a:t>8.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8CD12B8-1C43-422F-987C-FD8F10C29898}"/>
                  </a:ext>
                </a:extLst>
              </p:cNvPr>
              <p:cNvSpPr txBox="1"/>
              <p:nvPr/>
            </p:nvSpPr>
            <p:spPr>
              <a:xfrm>
                <a:off x="475757" y="3173638"/>
                <a:ext cx="1900268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help with housework</a:t>
                </a:r>
                <a:endParaRPr lang="en-US" sz="18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E120E28-B4D8-4C91-8BA4-814AB23A9BF9}"/>
              </a:ext>
            </a:extLst>
          </p:cNvPr>
          <p:cNvSpPr txBox="1"/>
          <p:nvPr/>
        </p:nvSpPr>
        <p:spPr>
          <a:xfrm>
            <a:off x="1744654" y="3505684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FF7B43-E5EA-49EF-B7AA-9E11F5E087AA}"/>
              </a:ext>
            </a:extLst>
          </p:cNvPr>
          <p:cNvSpPr txBox="1"/>
          <p:nvPr/>
        </p:nvSpPr>
        <p:spPr>
          <a:xfrm>
            <a:off x="3827706" y="3568270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456BC7-3DFE-4E18-B2B4-5C440A1CE18F}"/>
              </a:ext>
            </a:extLst>
          </p:cNvPr>
          <p:cNvSpPr txBox="1"/>
          <p:nvPr/>
        </p:nvSpPr>
        <p:spPr>
          <a:xfrm>
            <a:off x="5897923" y="3629972"/>
            <a:ext cx="4331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0607D65-3325-41D0-A034-2097A36F61B8}"/>
              </a:ext>
            </a:extLst>
          </p:cNvPr>
          <p:cNvSpPr txBox="1"/>
          <p:nvPr/>
        </p:nvSpPr>
        <p:spPr>
          <a:xfrm>
            <a:off x="7965302" y="3470310"/>
            <a:ext cx="479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82" name="Google Shape;933;p56">
            <a:extLst>
              <a:ext uri="{FF2B5EF4-FFF2-40B4-BE49-F238E27FC236}">
                <a16:creationId xmlns:a16="http://schemas.microsoft.com/office/drawing/2014/main" id="{EDD64797-9B64-48E2-A1A1-E96A3C2532F3}"/>
              </a:ext>
            </a:extLst>
          </p:cNvPr>
          <p:cNvSpPr txBox="1">
            <a:spLocks/>
          </p:cNvSpPr>
          <p:nvPr/>
        </p:nvSpPr>
        <p:spPr>
          <a:xfrm>
            <a:off x="517188" y="127325"/>
            <a:ext cx="8495137" cy="66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solidFill>
                  <a:schemeClr val="accent4"/>
                </a:solidFill>
                <a:latin typeface="Caveat Brush" panose="020B0604020202020204" charset="0"/>
              </a:rPr>
              <a:t>3. </a:t>
            </a:r>
            <a:r>
              <a:rPr lang="en-US" sz="2400" dirty="0">
                <a:solidFill>
                  <a:schemeClr val="accent4"/>
                </a:solidFill>
                <a:latin typeface="Caveat Brush" panose="020B0604020202020204" charset="0"/>
              </a:rPr>
              <a:t>Look at the activities in 2. Take turns to say what you think children should / shouldn’t do.</a:t>
            </a:r>
            <a:endParaRPr lang="en-GB" sz="2400" dirty="0">
              <a:solidFill>
                <a:schemeClr val="accent4"/>
              </a:solidFill>
              <a:latin typeface="Caveat Brush" panose="020B0604020202020204" charset="0"/>
            </a:endParaRPr>
          </a:p>
        </p:txBody>
      </p:sp>
      <p:sp>
        <p:nvSpPr>
          <p:cNvPr id="73" name="Google Shape;914;p56">
            <a:extLst>
              <a:ext uri="{FF2B5EF4-FFF2-40B4-BE49-F238E27FC236}">
                <a16:creationId xmlns:a16="http://schemas.microsoft.com/office/drawing/2014/main" id="{561E9B22-4E20-40AA-B8F3-48C001A2ED66}"/>
              </a:ext>
            </a:extLst>
          </p:cNvPr>
          <p:cNvSpPr txBox="1">
            <a:spLocks/>
          </p:cNvSpPr>
          <p:nvPr/>
        </p:nvSpPr>
        <p:spPr>
          <a:xfrm>
            <a:off x="1729906" y="4409176"/>
            <a:ext cx="4448468" cy="595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1600" dirty="0"/>
              <a:t>- Children should behave well.</a:t>
            </a:r>
          </a:p>
          <a:p>
            <a:pPr marL="0" indent="0" algn="l"/>
            <a:r>
              <a:rPr lang="en-GB" sz="1600" dirty="0"/>
              <a:t>- Children shouldn’t eat lots of sweets.</a:t>
            </a:r>
          </a:p>
        </p:txBody>
      </p:sp>
      <p:sp>
        <p:nvSpPr>
          <p:cNvPr id="74" name="Google Shape;914;p56">
            <a:extLst>
              <a:ext uri="{FF2B5EF4-FFF2-40B4-BE49-F238E27FC236}">
                <a16:creationId xmlns:a16="http://schemas.microsoft.com/office/drawing/2014/main" id="{15F681CC-0A91-4068-9E7F-C59546E97966}"/>
              </a:ext>
            </a:extLst>
          </p:cNvPr>
          <p:cNvSpPr txBox="1">
            <a:spLocks/>
          </p:cNvSpPr>
          <p:nvPr/>
        </p:nvSpPr>
        <p:spPr>
          <a:xfrm>
            <a:off x="517189" y="4096279"/>
            <a:ext cx="1339346" cy="115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1600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7940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6"/>
          <p:cNvSpPr txBox="1">
            <a:spLocks noGrp="1"/>
          </p:cNvSpPr>
          <p:nvPr>
            <p:ph type="title" idx="15"/>
          </p:nvPr>
        </p:nvSpPr>
        <p:spPr>
          <a:xfrm>
            <a:off x="1554847" y="421828"/>
            <a:ext cx="6346550" cy="66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800" dirty="0"/>
              <a:t>Listen and answer:</a:t>
            </a:r>
            <a:endParaRPr lang="en-GB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7249BB-58AC-1344-8FF8-AE0BDE684DBA}"/>
              </a:ext>
            </a:extLst>
          </p:cNvPr>
          <p:cNvGrpSpPr/>
          <p:nvPr/>
        </p:nvGrpSpPr>
        <p:grpSpPr>
          <a:xfrm>
            <a:off x="513248" y="1215941"/>
            <a:ext cx="5041021" cy="3174328"/>
            <a:chOff x="716448" y="1215941"/>
            <a:chExt cx="5041021" cy="31743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41D719-5CEE-6945-BE1D-E05A32EEE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84" t="11413" r="7339" b="15061"/>
            <a:stretch/>
          </p:blipFill>
          <p:spPr>
            <a:xfrm>
              <a:off x="716448" y="1215941"/>
              <a:ext cx="5041021" cy="31743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1B3B823-ED8D-3D4D-8513-33BDA9253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84" t="11413" r="50407" b="83758"/>
            <a:stretch/>
          </p:blipFill>
          <p:spPr>
            <a:xfrm>
              <a:off x="716449" y="1342740"/>
              <a:ext cx="2083196" cy="353852"/>
            </a:xfrm>
            <a:prstGeom prst="rect">
              <a:avLst/>
            </a:prstGeom>
          </p:spPr>
        </p:pic>
      </p:grpSp>
      <p:pic>
        <p:nvPicPr>
          <p:cNvPr id="5" name="Track 60.mp3" descr="Track 60.mp3">
            <a:hlinkClick r:id="" action="ppaction://media"/>
            <a:extLst>
              <a:ext uri="{FF2B5EF4-FFF2-40B4-BE49-F238E27FC236}">
                <a16:creationId xmlns:a16="http://schemas.microsoft.com/office/drawing/2014/main" id="{74882739-614B-B447-BAF2-434078DF5E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80.5324"/>
                </p14:media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040" y="1223971"/>
            <a:ext cx="480651" cy="480651"/>
          </a:xfrm>
          <a:prstGeom prst="rect">
            <a:avLst/>
          </a:prstGeom>
        </p:spPr>
      </p:pic>
      <p:sp>
        <p:nvSpPr>
          <p:cNvPr id="9" name="Google Shape;914;p56">
            <a:extLst>
              <a:ext uri="{FF2B5EF4-FFF2-40B4-BE49-F238E27FC236}">
                <a16:creationId xmlns:a16="http://schemas.microsoft.com/office/drawing/2014/main" id="{B6D6428B-4017-E44D-B72E-938F9CB38AF4}"/>
              </a:ext>
            </a:extLst>
          </p:cNvPr>
          <p:cNvSpPr txBox="1">
            <a:spLocks/>
          </p:cNvSpPr>
          <p:nvPr/>
        </p:nvSpPr>
        <p:spPr>
          <a:xfrm>
            <a:off x="5638060" y="1456267"/>
            <a:ext cx="3262490" cy="48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1600" dirty="0"/>
              <a:t>What are they talking about?</a:t>
            </a:r>
          </a:p>
        </p:txBody>
      </p:sp>
      <p:sp>
        <p:nvSpPr>
          <p:cNvPr id="10" name="Google Shape;914;p56">
            <a:extLst>
              <a:ext uri="{FF2B5EF4-FFF2-40B4-BE49-F238E27FC236}">
                <a16:creationId xmlns:a16="http://schemas.microsoft.com/office/drawing/2014/main" id="{78F24E6C-9869-9A46-AE1C-FBB6F80F5C9A}"/>
              </a:ext>
            </a:extLst>
          </p:cNvPr>
          <p:cNvSpPr txBox="1">
            <a:spLocks/>
          </p:cNvSpPr>
          <p:nvPr/>
        </p:nvSpPr>
        <p:spPr>
          <a:xfrm>
            <a:off x="5638060" y="2091100"/>
            <a:ext cx="3262490" cy="48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1600" dirty="0">
                <a:solidFill>
                  <a:schemeClr val="accent3"/>
                </a:solidFill>
              </a:rPr>
              <a:t>=&gt; making and ordering pizza</a:t>
            </a:r>
          </a:p>
        </p:txBody>
      </p:sp>
    </p:spTree>
    <p:extLst>
      <p:ext uri="{BB962C8B-B14F-4D97-AF65-F5344CB8AC3E}">
        <p14:creationId xmlns:p14="http://schemas.microsoft.com/office/powerpoint/2010/main" val="17454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6"/>
          <p:cNvSpPr txBox="1">
            <a:spLocks noGrp="1"/>
          </p:cNvSpPr>
          <p:nvPr>
            <p:ph type="title" idx="15"/>
          </p:nvPr>
        </p:nvSpPr>
        <p:spPr>
          <a:xfrm>
            <a:off x="1554847" y="488439"/>
            <a:ext cx="6346550" cy="662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dirty="0"/>
              <a:t>Read and </a:t>
            </a:r>
            <a:r>
              <a:rPr lang="vi-VN" sz="3200" dirty="0" smtClean="0"/>
              <a:t>circle</a:t>
            </a:r>
            <a:r>
              <a:rPr lang="en-US" sz="3200" dirty="0" smtClean="0"/>
              <a:t> </a:t>
            </a:r>
            <a:r>
              <a:rPr lang="en-US" sz="3200" b="1" i="1" dirty="0" smtClean="0"/>
              <a:t>some</a:t>
            </a:r>
            <a:r>
              <a:rPr lang="en-US" sz="3200" dirty="0" smtClean="0"/>
              <a:t> or </a:t>
            </a:r>
            <a:r>
              <a:rPr lang="en-US" sz="3200" b="1" i="1" dirty="0" smtClean="0"/>
              <a:t>any</a:t>
            </a:r>
            <a:endParaRPr lang="vi-VN" sz="3200" b="1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7249BB-58AC-1344-8FF8-AE0BDE684DBA}"/>
              </a:ext>
            </a:extLst>
          </p:cNvPr>
          <p:cNvGrpSpPr/>
          <p:nvPr/>
        </p:nvGrpSpPr>
        <p:grpSpPr>
          <a:xfrm>
            <a:off x="513248" y="1215941"/>
            <a:ext cx="5041021" cy="3174328"/>
            <a:chOff x="716448" y="1215941"/>
            <a:chExt cx="5041021" cy="31743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41D719-5CEE-6945-BE1D-E05A32EEE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84" t="11413" r="7339" b="15061"/>
            <a:stretch/>
          </p:blipFill>
          <p:spPr>
            <a:xfrm>
              <a:off x="716448" y="1215941"/>
              <a:ext cx="5041021" cy="31743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1B3B823-ED8D-3D4D-8513-33BDA9253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684" t="11413" r="50407" b="83758"/>
            <a:stretch/>
          </p:blipFill>
          <p:spPr>
            <a:xfrm>
              <a:off x="716449" y="1342740"/>
              <a:ext cx="2083196" cy="353852"/>
            </a:xfrm>
            <a:prstGeom prst="rect">
              <a:avLst/>
            </a:prstGeom>
          </p:spPr>
        </p:pic>
      </p:grpSp>
      <p:pic>
        <p:nvPicPr>
          <p:cNvPr id="5" name="Track 60.mp3" descr="Track 60.mp3">
            <a:hlinkClick r:id="" action="ppaction://media"/>
            <a:extLst>
              <a:ext uri="{FF2B5EF4-FFF2-40B4-BE49-F238E27FC236}">
                <a16:creationId xmlns:a16="http://schemas.microsoft.com/office/drawing/2014/main" id="{74882739-614B-B447-BAF2-434078DF5E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80.5324"/>
                </p14:media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040" y="1223971"/>
            <a:ext cx="480651" cy="480651"/>
          </a:xfrm>
          <a:prstGeom prst="rect">
            <a:avLst/>
          </a:prstGeom>
        </p:spPr>
      </p:pic>
      <p:sp>
        <p:nvSpPr>
          <p:cNvPr id="27" name="Google Shape;914;p56">
            <a:extLst>
              <a:ext uri="{FF2B5EF4-FFF2-40B4-BE49-F238E27FC236}">
                <a16:creationId xmlns:a16="http://schemas.microsoft.com/office/drawing/2014/main" id="{442E1314-75A5-A345-9859-6DA38025876D}"/>
              </a:ext>
            </a:extLst>
          </p:cNvPr>
          <p:cNvSpPr txBox="1">
            <a:spLocks/>
          </p:cNvSpPr>
          <p:nvPr/>
        </p:nvSpPr>
        <p:spPr>
          <a:xfrm>
            <a:off x="5757471" y="1782773"/>
            <a:ext cx="3149768" cy="48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1600" dirty="0"/>
              <a:t>1. We use </a:t>
            </a:r>
            <a:r>
              <a:rPr lang="en-GB" sz="1600" dirty="0">
                <a:solidFill>
                  <a:schemeClr val="accent3"/>
                </a:solidFill>
              </a:rPr>
              <a:t>some / any </a:t>
            </a:r>
            <a:r>
              <a:rPr lang="en-GB" sz="1600" dirty="0"/>
              <a:t>for positive statements (+).</a:t>
            </a:r>
          </a:p>
        </p:txBody>
      </p:sp>
      <p:sp>
        <p:nvSpPr>
          <p:cNvPr id="28" name="Google Shape;914;p56">
            <a:extLst>
              <a:ext uri="{FF2B5EF4-FFF2-40B4-BE49-F238E27FC236}">
                <a16:creationId xmlns:a16="http://schemas.microsoft.com/office/drawing/2014/main" id="{B1FFED19-B9C7-1B45-9557-F66D46B2CCED}"/>
              </a:ext>
            </a:extLst>
          </p:cNvPr>
          <p:cNvSpPr txBox="1">
            <a:spLocks/>
          </p:cNvSpPr>
          <p:nvPr/>
        </p:nvSpPr>
        <p:spPr>
          <a:xfrm>
            <a:off x="5757471" y="2438942"/>
            <a:ext cx="3149768" cy="48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1600" dirty="0"/>
              <a:t>2. We use </a:t>
            </a:r>
            <a:r>
              <a:rPr lang="en-GB" sz="1600" dirty="0">
                <a:solidFill>
                  <a:schemeClr val="accent3"/>
                </a:solidFill>
              </a:rPr>
              <a:t>some / any </a:t>
            </a:r>
            <a:r>
              <a:rPr lang="en-GB" sz="1600" dirty="0"/>
              <a:t>for negative statements (-).</a:t>
            </a:r>
          </a:p>
        </p:txBody>
      </p:sp>
      <p:sp>
        <p:nvSpPr>
          <p:cNvPr id="29" name="Google Shape;914;p56">
            <a:extLst>
              <a:ext uri="{FF2B5EF4-FFF2-40B4-BE49-F238E27FC236}">
                <a16:creationId xmlns:a16="http://schemas.microsoft.com/office/drawing/2014/main" id="{15EF3788-6B0F-6C4F-BB2F-6625EBA7983B}"/>
              </a:ext>
            </a:extLst>
          </p:cNvPr>
          <p:cNvSpPr txBox="1">
            <a:spLocks/>
          </p:cNvSpPr>
          <p:nvPr/>
        </p:nvSpPr>
        <p:spPr>
          <a:xfrm>
            <a:off x="5757471" y="3119641"/>
            <a:ext cx="3149768" cy="48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857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857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Montserrat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GB" sz="1600" dirty="0"/>
              <a:t>3. We use </a:t>
            </a:r>
            <a:r>
              <a:rPr lang="en-GB" sz="1600" dirty="0">
                <a:solidFill>
                  <a:schemeClr val="accent3"/>
                </a:solidFill>
              </a:rPr>
              <a:t>some / any </a:t>
            </a:r>
            <a:r>
              <a:rPr lang="en-GB" sz="1600" dirty="0"/>
              <a:t>for questions (?).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149E44-4758-DC40-B418-3E8EA8344CE9}"/>
              </a:ext>
            </a:extLst>
          </p:cNvPr>
          <p:cNvGrpSpPr/>
          <p:nvPr/>
        </p:nvGrpSpPr>
        <p:grpSpPr>
          <a:xfrm>
            <a:off x="1046847" y="2405617"/>
            <a:ext cx="827108" cy="166133"/>
            <a:chOff x="1046847" y="2405617"/>
            <a:chExt cx="827108" cy="16613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615CEA-7524-E645-87FA-BF5856D39ECF}"/>
                </a:ext>
              </a:extLst>
            </p:cNvPr>
            <p:cNvCxnSpPr/>
            <p:nvPr/>
          </p:nvCxnSpPr>
          <p:spPr>
            <a:xfrm>
              <a:off x="1365955" y="2405617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C64888-749F-4E49-8827-AD76E366D926}"/>
                </a:ext>
              </a:extLst>
            </p:cNvPr>
            <p:cNvCxnSpPr>
              <a:cxnSpLocks/>
            </p:cNvCxnSpPr>
            <p:nvPr/>
          </p:nvCxnSpPr>
          <p:spPr>
            <a:xfrm>
              <a:off x="1046847" y="2571750"/>
              <a:ext cx="680353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87F00EB-B242-DE4C-95C4-4C4356ACB194}"/>
              </a:ext>
            </a:extLst>
          </p:cNvPr>
          <p:cNvSpPr/>
          <p:nvPr/>
        </p:nvSpPr>
        <p:spPr>
          <a:xfrm>
            <a:off x="6778571" y="1727200"/>
            <a:ext cx="672095" cy="32737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D3C266-8323-4B4C-8886-515D69DC5533}"/>
              </a:ext>
            </a:extLst>
          </p:cNvPr>
          <p:cNvGrpSpPr/>
          <p:nvPr/>
        </p:nvGrpSpPr>
        <p:grpSpPr>
          <a:xfrm>
            <a:off x="3730978" y="3313289"/>
            <a:ext cx="841022" cy="163689"/>
            <a:chOff x="3730978" y="3313289"/>
            <a:chExt cx="841022" cy="16368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9143E0-423F-3041-B75A-E5BEF0976D76}"/>
                </a:ext>
              </a:extLst>
            </p:cNvPr>
            <p:cNvCxnSpPr/>
            <p:nvPr/>
          </p:nvCxnSpPr>
          <p:spPr>
            <a:xfrm>
              <a:off x="3826933" y="3476978"/>
              <a:ext cx="6096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62E7863-E283-704B-8F65-A9CE46A85158}"/>
                </a:ext>
              </a:extLst>
            </p:cNvPr>
            <p:cNvCxnSpPr>
              <a:cxnSpLocks/>
            </p:cNvCxnSpPr>
            <p:nvPr/>
          </p:nvCxnSpPr>
          <p:spPr>
            <a:xfrm>
              <a:off x="3730978" y="3313289"/>
              <a:ext cx="84102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7128E4-7DCD-624E-B3B6-512DCF2823EA}"/>
              </a:ext>
            </a:extLst>
          </p:cNvPr>
          <p:cNvGrpSpPr/>
          <p:nvPr/>
        </p:nvGrpSpPr>
        <p:grpSpPr>
          <a:xfrm>
            <a:off x="3426178" y="4007556"/>
            <a:ext cx="931332" cy="163689"/>
            <a:chOff x="3505201" y="3313289"/>
            <a:chExt cx="931332" cy="16368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831643-815C-EB4D-B2F6-ABB5772E8ED1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1" y="3476978"/>
              <a:ext cx="84102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27DA56-DCDD-D945-B312-F9CE535D9574}"/>
                </a:ext>
              </a:extLst>
            </p:cNvPr>
            <p:cNvCxnSpPr>
              <a:cxnSpLocks/>
            </p:cNvCxnSpPr>
            <p:nvPr/>
          </p:nvCxnSpPr>
          <p:spPr>
            <a:xfrm>
              <a:off x="3730978" y="3313289"/>
              <a:ext cx="70555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FFAF3875-A600-3344-8EBF-F1105FE270DD}"/>
              </a:ext>
            </a:extLst>
          </p:cNvPr>
          <p:cNvSpPr/>
          <p:nvPr/>
        </p:nvSpPr>
        <p:spPr>
          <a:xfrm>
            <a:off x="7521018" y="2408061"/>
            <a:ext cx="516671" cy="32737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A62BD6-A6A9-D540-BDD4-35B59AD2D201}"/>
              </a:ext>
            </a:extLst>
          </p:cNvPr>
          <p:cNvGrpSpPr/>
          <p:nvPr/>
        </p:nvGrpSpPr>
        <p:grpSpPr>
          <a:xfrm>
            <a:off x="1147134" y="4089400"/>
            <a:ext cx="941310" cy="163689"/>
            <a:chOff x="3730978" y="3313289"/>
            <a:chExt cx="941310" cy="16368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7272F57-148A-2646-8BB3-698545055EB5}"/>
                </a:ext>
              </a:extLst>
            </p:cNvPr>
            <p:cNvCxnSpPr>
              <a:cxnSpLocks/>
            </p:cNvCxnSpPr>
            <p:nvPr/>
          </p:nvCxnSpPr>
          <p:spPr>
            <a:xfrm>
              <a:off x="3877734" y="3476978"/>
              <a:ext cx="58006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2B16F06-932D-D445-8098-85E7F26CC8B8}"/>
                </a:ext>
              </a:extLst>
            </p:cNvPr>
            <p:cNvCxnSpPr>
              <a:cxnSpLocks/>
            </p:cNvCxnSpPr>
            <p:nvPr/>
          </p:nvCxnSpPr>
          <p:spPr>
            <a:xfrm>
              <a:off x="3730978" y="3313289"/>
              <a:ext cx="94131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74AD7A-299F-224E-ACAE-DCB36709B885}"/>
              </a:ext>
            </a:extLst>
          </p:cNvPr>
          <p:cNvGrpSpPr/>
          <p:nvPr/>
        </p:nvGrpSpPr>
        <p:grpSpPr>
          <a:xfrm>
            <a:off x="3033758" y="1753793"/>
            <a:ext cx="812931" cy="183009"/>
            <a:chOff x="3583436" y="3313289"/>
            <a:chExt cx="812931" cy="183009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3BECDB6-75FE-1446-9F0B-1695D1C716AF}"/>
                </a:ext>
              </a:extLst>
            </p:cNvPr>
            <p:cNvCxnSpPr>
              <a:cxnSpLocks/>
            </p:cNvCxnSpPr>
            <p:nvPr/>
          </p:nvCxnSpPr>
          <p:spPr>
            <a:xfrm>
              <a:off x="3583436" y="3496298"/>
              <a:ext cx="58006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5BB27C-D554-5E42-A3BC-BF9C28B6FEC9}"/>
                </a:ext>
              </a:extLst>
            </p:cNvPr>
            <p:cNvCxnSpPr>
              <a:cxnSpLocks/>
            </p:cNvCxnSpPr>
            <p:nvPr/>
          </p:nvCxnSpPr>
          <p:spPr>
            <a:xfrm>
              <a:off x="3730978" y="3313289"/>
              <a:ext cx="665389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2EFFCB1C-BC78-E04E-AC77-FBAAE15D56D4}"/>
              </a:ext>
            </a:extLst>
          </p:cNvPr>
          <p:cNvSpPr/>
          <p:nvPr/>
        </p:nvSpPr>
        <p:spPr>
          <a:xfrm>
            <a:off x="7531394" y="3095111"/>
            <a:ext cx="506295" cy="32737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596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47" grpId="0" animBg="1"/>
      <p:bldP spid="60" grpId="0" animBg="1"/>
    </p:bldLst>
  </p:timing>
</p:sld>
</file>

<file path=ppt/theme/theme1.xml><?xml version="1.0" encoding="utf-8"?>
<a:theme xmlns:a="http://schemas.openxmlformats.org/drawingml/2006/main" name="Chinese New Year Art Activities and Decorations by Slidesgos">
  <a:themeElements>
    <a:clrScheme name="Simple Light">
      <a:dk1>
        <a:srgbClr val="000000"/>
      </a:dk1>
      <a:lt1>
        <a:srgbClr val="FFFFFF"/>
      </a:lt1>
      <a:dk2>
        <a:srgbClr val="FFF2DC"/>
      </a:dk2>
      <a:lt2>
        <a:srgbClr val="FFF2DC"/>
      </a:lt2>
      <a:accent1>
        <a:srgbClr val="F7B746"/>
      </a:accent1>
      <a:accent2>
        <a:srgbClr val="F7B746"/>
      </a:accent2>
      <a:accent3>
        <a:srgbClr val="BA1425"/>
      </a:accent3>
      <a:accent4>
        <a:srgbClr val="BA1425"/>
      </a:accent4>
      <a:accent5>
        <a:srgbClr val="FDD895"/>
      </a:accent5>
      <a:accent6>
        <a:srgbClr val="FDD895"/>
      </a:accent6>
      <a:hlink>
        <a:srgbClr val="F7B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604</Words>
  <Application>Microsoft Office PowerPoint</Application>
  <PresentationFormat>On-screen Show (16:9)</PresentationFormat>
  <Paragraphs>140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 2</vt:lpstr>
      <vt:lpstr>Montserrat</vt:lpstr>
      <vt:lpstr>Caveat Brush</vt:lpstr>
      <vt:lpstr>Comic Sans MS</vt:lpstr>
      <vt:lpstr>Chinese New Year Art Activities and Decorations by Slidesgos</vt:lpstr>
      <vt:lpstr>OUR TET HOLIDAY</vt:lpstr>
      <vt:lpstr>1</vt:lpstr>
      <vt:lpstr>PowerPoint Presentation</vt:lpstr>
      <vt:lpstr>PowerPoint Presentation</vt:lpstr>
      <vt:lpstr>1. Look at the signs at the library and complete the sentences with should or shouldn’t.</vt:lpstr>
      <vt:lpstr>PowerPoint Presentation</vt:lpstr>
      <vt:lpstr>PowerPoint Presentation</vt:lpstr>
      <vt:lpstr>Listen and answer:</vt:lpstr>
      <vt:lpstr>Read and circle some or any</vt:lpstr>
      <vt:lpstr>PowerPoint Presentation</vt:lpstr>
      <vt:lpstr>4. Complete the sentences with some or any.</vt:lpstr>
      <vt:lpstr>5. Work in pairs. Look at the fridge. Make sentences with the words / phrases provided, using some or any.</vt:lpstr>
      <vt:lpstr>5. Work in pairs. Look at the fridge. Make sentences with the words / phrases provided, using some or any.</vt:lpstr>
      <vt:lpstr>What have we  learned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New Year Art Activities and Decorations</dc:title>
  <cp:lastModifiedBy>Admin</cp:lastModifiedBy>
  <cp:revision>120</cp:revision>
  <dcterms:modified xsi:type="dcterms:W3CDTF">2022-09-02T14:05:37Z</dcterms:modified>
</cp:coreProperties>
</file>