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98" r:id="rId2"/>
    <p:sldId id="299" r:id="rId3"/>
    <p:sldId id="300" r:id="rId4"/>
    <p:sldId id="297" r:id="rId5"/>
    <p:sldId id="256" r:id="rId6"/>
    <p:sldId id="265" r:id="rId7"/>
    <p:sldId id="293" r:id="rId8"/>
    <p:sldId id="302" r:id="rId9"/>
    <p:sldId id="294" r:id="rId10"/>
    <p:sldId id="303" r:id="rId11"/>
    <p:sldId id="295" r:id="rId12"/>
    <p:sldId id="304" r:id="rId13"/>
    <p:sldId id="305" r:id="rId14"/>
    <p:sldId id="306" r:id="rId15"/>
    <p:sldId id="291" r:id="rId16"/>
    <p:sldId id="307" r:id="rId17"/>
    <p:sldId id="308" r:id="rId18"/>
    <p:sldId id="309" r:id="rId19"/>
    <p:sldId id="310" r:id="rId20"/>
    <p:sldId id="311" r:id="rId21"/>
    <p:sldId id="312" r:id="rId22"/>
    <p:sldId id="313"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292" r:id="rId37"/>
    <p:sldId id="328" r:id="rId38"/>
    <p:sldId id="329" r:id="rId39"/>
    <p:sldId id="330" r:id="rId40"/>
    <p:sldId id="331" r:id="rId41"/>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DEED"/>
    <a:srgbClr val="FCBAC4"/>
    <a:srgbClr val="605F5B"/>
    <a:srgbClr val="332F7C"/>
    <a:srgbClr val="317A66"/>
    <a:srgbClr val="4DB6BB"/>
    <a:srgbClr val="FB97A5"/>
    <a:srgbClr val="73C6CA"/>
    <a:srgbClr val="5A979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3" autoAdjust="0"/>
    <p:restoredTop sz="94434" autoAdjust="0"/>
  </p:normalViewPr>
  <p:slideViewPr>
    <p:cSldViewPr snapToGrid="0">
      <p:cViewPr varScale="1">
        <p:scale>
          <a:sx n="65" d="100"/>
          <a:sy n="65" d="100"/>
        </p:scale>
        <p:origin x="84" y="7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2025/12/15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extLst>
      <p:ext uri="{BB962C8B-B14F-4D97-AF65-F5344CB8AC3E}">
        <p14:creationId xmlns:p14="http://schemas.microsoft.com/office/powerpoint/2010/main" val="426522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extLst>
      <p:ext uri="{BB962C8B-B14F-4D97-AF65-F5344CB8AC3E}">
        <p14:creationId xmlns:p14="http://schemas.microsoft.com/office/powerpoint/2010/main" val="21276053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10</a:t>
            </a:fld>
            <a:endParaRPr lang="zh-CN" altLang="en-US"/>
          </a:p>
        </p:txBody>
      </p:sp>
    </p:spTree>
    <p:extLst>
      <p:ext uri="{BB962C8B-B14F-4D97-AF65-F5344CB8AC3E}">
        <p14:creationId xmlns:p14="http://schemas.microsoft.com/office/powerpoint/2010/main" val="857862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extLst>
      <p:ext uri="{BB962C8B-B14F-4D97-AF65-F5344CB8AC3E}">
        <p14:creationId xmlns:p14="http://schemas.microsoft.com/office/powerpoint/2010/main" val="2074112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Nhan</a:t>
            </a:r>
            <a:r>
              <a:rPr lang="en-US" dirty="0"/>
              <a:t> </a:t>
            </a:r>
            <a:r>
              <a:rPr lang="en-US" dirty="0" err="1"/>
              <a:t>đề</a:t>
            </a:r>
            <a:r>
              <a:rPr lang="en-US" baseline="0" dirty="0"/>
              <a:t> </a:t>
            </a:r>
            <a:r>
              <a:rPr lang="en-US" baseline="0" dirty="0" err="1"/>
              <a:t>mỗi</a:t>
            </a:r>
            <a:r>
              <a:rPr lang="en-US" baseline="0" dirty="0"/>
              <a:t> </a:t>
            </a:r>
            <a:r>
              <a:rPr lang="en-US" baseline="0" dirty="0" err="1"/>
              <a:t>bài</a:t>
            </a:r>
            <a:r>
              <a:rPr lang="en-US" baseline="0" dirty="0"/>
              <a:t> </a:t>
            </a:r>
            <a:r>
              <a:rPr lang="en-US" baseline="0" dirty="0" err="1"/>
              <a:t>tùy</a:t>
            </a:r>
            <a:r>
              <a:rPr lang="en-US" baseline="0" dirty="0"/>
              <a:t> </a:t>
            </a:r>
            <a:r>
              <a:rPr lang="en-US" baseline="0" dirty="0" err="1"/>
              <a:t>bút</a:t>
            </a:r>
            <a:r>
              <a:rPr lang="en-US" baseline="0" dirty="0"/>
              <a:t> </a:t>
            </a:r>
            <a:r>
              <a:rPr lang="en-US" baseline="0" dirty="0" err="1"/>
              <a:t>trong</a:t>
            </a:r>
            <a:r>
              <a:rPr lang="en-US" baseline="0" dirty="0"/>
              <a:t> </a:t>
            </a:r>
            <a:r>
              <a:rPr lang="en-US" i="1" baseline="0" dirty="0" err="1"/>
              <a:t>Thương</a:t>
            </a:r>
            <a:r>
              <a:rPr lang="en-US" i="1" baseline="0" dirty="0"/>
              <a:t> </a:t>
            </a:r>
            <a:r>
              <a:rPr lang="en-US" i="1" baseline="0" dirty="0" err="1"/>
              <a:t>nhớ</a:t>
            </a:r>
            <a:r>
              <a:rPr lang="en-US" i="1" baseline="0" dirty="0"/>
              <a:t> </a:t>
            </a:r>
            <a:r>
              <a:rPr lang="en-US" i="1" baseline="0" dirty="0" err="1"/>
              <a:t>Mười</a:t>
            </a:r>
            <a:r>
              <a:rPr lang="en-US" i="1" baseline="0" dirty="0"/>
              <a:t> Hai </a:t>
            </a:r>
            <a:r>
              <a:rPr lang="en-US" i="0" baseline="0" dirty="0" err="1"/>
              <a:t>đều</a:t>
            </a:r>
            <a:r>
              <a:rPr lang="en-US" i="0" baseline="0" dirty="0"/>
              <a:t> </a:t>
            </a:r>
            <a:r>
              <a:rPr lang="en-US" i="0" baseline="0" dirty="0" err="1"/>
              <a:t>gợi</a:t>
            </a:r>
            <a:r>
              <a:rPr lang="en-US" i="0" baseline="0" dirty="0"/>
              <a:t> </a:t>
            </a:r>
            <a:r>
              <a:rPr lang="en-US" i="0" baseline="0" dirty="0" err="1"/>
              <a:t>ra</a:t>
            </a:r>
            <a:r>
              <a:rPr lang="en-US" i="0" baseline="0" dirty="0"/>
              <a:t> </a:t>
            </a:r>
            <a:r>
              <a:rPr lang="en-US" i="0" baseline="0" dirty="0" err="1"/>
              <a:t>một</a:t>
            </a:r>
            <a:r>
              <a:rPr lang="en-US" i="0" baseline="0" dirty="0"/>
              <a:t> </a:t>
            </a:r>
            <a:r>
              <a:rPr lang="en-US" i="0" baseline="0" dirty="0" err="1"/>
              <a:t>nét</a:t>
            </a:r>
            <a:r>
              <a:rPr lang="en-US" i="0" baseline="0" dirty="0"/>
              <a:t> </a:t>
            </a:r>
            <a:r>
              <a:rPr lang="en-US" i="0" baseline="0" dirty="0" err="1"/>
              <a:t>đặc</a:t>
            </a:r>
            <a:r>
              <a:rPr lang="en-US" i="0" baseline="0" dirty="0"/>
              <a:t> </a:t>
            </a:r>
            <a:r>
              <a:rPr lang="en-US" i="0" baseline="0" dirty="0" err="1"/>
              <a:t>trưng</a:t>
            </a:r>
            <a:r>
              <a:rPr lang="en-US" i="0" baseline="0" dirty="0"/>
              <a:t> </a:t>
            </a:r>
            <a:r>
              <a:rPr lang="en-US" i="0" baseline="0" dirty="0" err="1"/>
              <a:t>nào</a:t>
            </a:r>
            <a:r>
              <a:rPr lang="en-US" i="0" baseline="0" dirty="0"/>
              <a:t> </a:t>
            </a:r>
            <a:r>
              <a:rPr lang="en-US" i="0" baseline="0" dirty="0" err="1"/>
              <a:t>đó</a:t>
            </a:r>
            <a:r>
              <a:rPr lang="en-US" i="0" baseline="0" dirty="0"/>
              <a:t> </a:t>
            </a:r>
            <a:r>
              <a:rPr lang="en-US" i="0" baseline="0" dirty="0" err="1"/>
              <a:t>của</a:t>
            </a:r>
            <a:r>
              <a:rPr lang="en-US" i="0" baseline="0" dirty="0"/>
              <a:t> </a:t>
            </a:r>
            <a:r>
              <a:rPr lang="en-US" i="0" baseline="0" dirty="0" err="1"/>
              <a:t>không</a:t>
            </a:r>
            <a:r>
              <a:rPr lang="en-US" i="0" baseline="0" dirty="0"/>
              <a:t> </a:t>
            </a:r>
            <a:r>
              <a:rPr lang="en-US" i="0" baseline="0" dirty="0" err="1"/>
              <a:t>gian</a:t>
            </a:r>
            <a:r>
              <a:rPr lang="en-US" i="0" baseline="0" dirty="0"/>
              <a:t>, </a:t>
            </a:r>
            <a:r>
              <a:rPr lang="en-US" i="0" baseline="0" dirty="0" err="1"/>
              <a:t>phong</a:t>
            </a:r>
            <a:r>
              <a:rPr lang="en-US" i="0" baseline="0" dirty="0"/>
              <a:t> </a:t>
            </a:r>
            <a:r>
              <a:rPr lang="en-US" i="0" baseline="0" dirty="0" err="1"/>
              <a:t>tục</a:t>
            </a:r>
            <a:r>
              <a:rPr lang="en-US" i="0" baseline="0" dirty="0"/>
              <a:t>, </a:t>
            </a:r>
            <a:r>
              <a:rPr lang="en-US" i="0" baseline="0" dirty="0" err="1"/>
              <a:t>nếp</a:t>
            </a:r>
            <a:r>
              <a:rPr lang="en-US" i="0" baseline="0" dirty="0"/>
              <a:t> </a:t>
            </a:r>
            <a:r>
              <a:rPr lang="en-US" i="0" baseline="0" dirty="0" err="1"/>
              <a:t>sống</a:t>
            </a:r>
            <a:r>
              <a:rPr lang="en-US" i="0" baseline="0" dirty="0"/>
              <a:t>,...ở </a:t>
            </a:r>
            <a:r>
              <a:rPr lang="en-US" i="0" baseline="0" dirty="0" err="1"/>
              <a:t>miền</a:t>
            </a:r>
            <a:r>
              <a:rPr lang="en-US" i="0" baseline="0" dirty="0"/>
              <a:t> </a:t>
            </a:r>
            <a:r>
              <a:rPr lang="en-US" i="0" baseline="0" dirty="0" err="1"/>
              <a:t>Bắc</a:t>
            </a:r>
            <a:r>
              <a:rPr lang="en-US" i="0" baseline="0" dirty="0"/>
              <a:t>.</a:t>
            </a:r>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extLst>
      <p:ext uri="{BB962C8B-B14F-4D97-AF65-F5344CB8AC3E}">
        <p14:creationId xmlns:p14="http://schemas.microsoft.com/office/powerpoint/2010/main" val="711674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extLst>
      <p:ext uri="{BB962C8B-B14F-4D97-AF65-F5344CB8AC3E}">
        <p14:creationId xmlns:p14="http://schemas.microsoft.com/office/powerpoint/2010/main" val="919980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14</a:t>
            </a:fld>
            <a:endParaRPr lang="zh-CN" altLang="en-US"/>
          </a:p>
        </p:txBody>
      </p:sp>
    </p:spTree>
    <p:extLst>
      <p:ext uri="{BB962C8B-B14F-4D97-AF65-F5344CB8AC3E}">
        <p14:creationId xmlns:p14="http://schemas.microsoft.com/office/powerpoint/2010/main" val="645741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extLst>
      <p:ext uri="{BB962C8B-B14F-4D97-AF65-F5344CB8AC3E}">
        <p14:creationId xmlns:p14="http://schemas.microsoft.com/office/powerpoint/2010/main" val="3603786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extLst>
      <p:ext uri="{BB962C8B-B14F-4D97-AF65-F5344CB8AC3E}">
        <p14:creationId xmlns:p14="http://schemas.microsoft.com/office/powerpoint/2010/main" val="2880215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extLst>
      <p:ext uri="{BB962C8B-B14F-4D97-AF65-F5344CB8AC3E}">
        <p14:creationId xmlns:p14="http://schemas.microsoft.com/office/powerpoint/2010/main" val="2382239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extLst>
      <p:ext uri="{BB962C8B-B14F-4D97-AF65-F5344CB8AC3E}">
        <p14:creationId xmlns:p14="http://schemas.microsoft.com/office/powerpoint/2010/main" val="28437033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extLst>
      <p:ext uri="{BB962C8B-B14F-4D97-AF65-F5344CB8AC3E}">
        <p14:creationId xmlns:p14="http://schemas.microsoft.com/office/powerpoint/2010/main" val="1276936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extLst>
      <p:ext uri="{BB962C8B-B14F-4D97-AF65-F5344CB8AC3E}">
        <p14:creationId xmlns:p14="http://schemas.microsoft.com/office/powerpoint/2010/main" val="3207020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extLst>
      <p:ext uri="{BB962C8B-B14F-4D97-AF65-F5344CB8AC3E}">
        <p14:creationId xmlns:p14="http://schemas.microsoft.com/office/powerpoint/2010/main" val="2024319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extLst>
      <p:ext uri="{BB962C8B-B14F-4D97-AF65-F5344CB8AC3E}">
        <p14:creationId xmlns:p14="http://schemas.microsoft.com/office/powerpoint/2010/main" val="37027979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22</a:t>
            </a:fld>
            <a:endParaRPr lang="zh-CN" altLang="en-US"/>
          </a:p>
        </p:txBody>
      </p:sp>
    </p:spTree>
    <p:extLst>
      <p:ext uri="{BB962C8B-B14F-4D97-AF65-F5344CB8AC3E}">
        <p14:creationId xmlns:p14="http://schemas.microsoft.com/office/powerpoint/2010/main" val="1584490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extLst>
      <p:ext uri="{BB962C8B-B14F-4D97-AF65-F5344CB8AC3E}">
        <p14:creationId xmlns:p14="http://schemas.microsoft.com/office/powerpoint/2010/main" val="251292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extLst>
      <p:ext uri="{BB962C8B-B14F-4D97-AF65-F5344CB8AC3E}">
        <p14:creationId xmlns:p14="http://schemas.microsoft.com/office/powerpoint/2010/main" val="36150224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extLst>
      <p:ext uri="{BB962C8B-B14F-4D97-AF65-F5344CB8AC3E}">
        <p14:creationId xmlns:p14="http://schemas.microsoft.com/office/powerpoint/2010/main" val="3367662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extLst>
      <p:ext uri="{BB962C8B-B14F-4D97-AF65-F5344CB8AC3E}">
        <p14:creationId xmlns:p14="http://schemas.microsoft.com/office/powerpoint/2010/main" val="28904134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extLst>
      <p:ext uri="{BB962C8B-B14F-4D97-AF65-F5344CB8AC3E}">
        <p14:creationId xmlns:p14="http://schemas.microsoft.com/office/powerpoint/2010/main" val="807948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extLst>
      <p:ext uri="{BB962C8B-B14F-4D97-AF65-F5344CB8AC3E}">
        <p14:creationId xmlns:p14="http://schemas.microsoft.com/office/powerpoint/2010/main" val="1039098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extLst>
      <p:ext uri="{BB962C8B-B14F-4D97-AF65-F5344CB8AC3E}">
        <p14:creationId xmlns:p14="http://schemas.microsoft.com/office/powerpoint/2010/main" val="1576903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extLst>
      <p:ext uri="{BB962C8B-B14F-4D97-AF65-F5344CB8AC3E}">
        <p14:creationId xmlns:p14="http://schemas.microsoft.com/office/powerpoint/2010/main" val="1633815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30</a:t>
            </a:fld>
            <a:endParaRPr lang="zh-CN" altLang="en-US"/>
          </a:p>
        </p:txBody>
      </p:sp>
    </p:spTree>
    <p:extLst>
      <p:ext uri="{BB962C8B-B14F-4D97-AF65-F5344CB8AC3E}">
        <p14:creationId xmlns:p14="http://schemas.microsoft.com/office/powerpoint/2010/main" val="12245400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31</a:t>
            </a:fld>
            <a:endParaRPr lang="zh-CN" altLang="en-US"/>
          </a:p>
        </p:txBody>
      </p:sp>
    </p:spTree>
    <p:extLst>
      <p:ext uri="{BB962C8B-B14F-4D97-AF65-F5344CB8AC3E}">
        <p14:creationId xmlns:p14="http://schemas.microsoft.com/office/powerpoint/2010/main" val="1264360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32</a:t>
            </a:fld>
            <a:endParaRPr lang="zh-CN" altLang="en-US"/>
          </a:p>
        </p:txBody>
      </p:sp>
    </p:spTree>
    <p:extLst>
      <p:ext uri="{BB962C8B-B14F-4D97-AF65-F5344CB8AC3E}">
        <p14:creationId xmlns:p14="http://schemas.microsoft.com/office/powerpoint/2010/main" val="1827874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33</a:t>
            </a:fld>
            <a:endParaRPr lang="zh-CN" altLang="en-US"/>
          </a:p>
        </p:txBody>
      </p:sp>
    </p:spTree>
    <p:extLst>
      <p:ext uri="{BB962C8B-B14F-4D97-AF65-F5344CB8AC3E}">
        <p14:creationId xmlns:p14="http://schemas.microsoft.com/office/powerpoint/2010/main" val="3806548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34</a:t>
            </a:fld>
            <a:endParaRPr lang="zh-CN" altLang="en-US"/>
          </a:p>
        </p:txBody>
      </p:sp>
    </p:spTree>
    <p:extLst>
      <p:ext uri="{BB962C8B-B14F-4D97-AF65-F5344CB8AC3E}">
        <p14:creationId xmlns:p14="http://schemas.microsoft.com/office/powerpoint/2010/main" val="463324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35</a:t>
            </a:fld>
            <a:endParaRPr lang="zh-CN" altLang="en-US"/>
          </a:p>
        </p:txBody>
      </p:sp>
    </p:spTree>
    <p:extLst>
      <p:ext uri="{BB962C8B-B14F-4D97-AF65-F5344CB8AC3E}">
        <p14:creationId xmlns:p14="http://schemas.microsoft.com/office/powerpoint/2010/main" val="2627173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36</a:t>
            </a:fld>
            <a:endParaRPr lang="zh-CN" altLang="en-US"/>
          </a:p>
        </p:txBody>
      </p:sp>
    </p:spTree>
    <p:extLst>
      <p:ext uri="{BB962C8B-B14F-4D97-AF65-F5344CB8AC3E}">
        <p14:creationId xmlns:p14="http://schemas.microsoft.com/office/powerpoint/2010/main" val="1146787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37</a:t>
            </a:fld>
            <a:endParaRPr lang="zh-CN" altLang="en-US"/>
          </a:p>
        </p:txBody>
      </p:sp>
    </p:spTree>
    <p:extLst>
      <p:ext uri="{BB962C8B-B14F-4D97-AF65-F5344CB8AC3E}">
        <p14:creationId xmlns:p14="http://schemas.microsoft.com/office/powerpoint/2010/main" val="17123585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38</a:t>
            </a:fld>
            <a:endParaRPr lang="zh-CN" altLang="en-US"/>
          </a:p>
        </p:txBody>
      </p:sp>
    </p:spTree>
    <p:extLst>
      <p:ext uri="{BB962C8B-B14F-4D97-AF65-F5344CB8AC3E}">
        <p14:creationId xmlns:p14="http://schemas.microsoft.com/office/powerpoint/2010/main" val="32437208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39</a:t>
            </a:fld>
            <a:endParaRPr lang="zh-CN" altLang="en-US"/>
          </a:p>
        </p:txBody>
      </p:sp>
    </p:spTree>
    <p:extLst>
      <p:ext uri="{BB962C8B-B14F-4D97-AF65-F5344CB8AC3E}">
        <p14:creationId xmlns:p14="http://schemas.microsoft.com/office/powerpoint/2010/main" val="3011980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extLst>
      <p:ext uri="{BB962C8B-B14F-4D97-AF65-F5344CB8AC3E}">
        <p14:creationId xmlns:p14="http://schemas.microsoft.com/office/powerpoint/2010/main" val="4140685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extLst>
      <p:ext uri="{BB962C8B-B14F-4D97-AF65-F5344CB8AC3E}">
        <p14:creationId xmlns:p14="http://schemas.microsoft.com/office/powerpoint/2010/main" val="232832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zh-CN" altLang="en-US" dirty="0"/>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extLst>
      <p:ext uri="{BB962C8B-B14F-4D97-AF65-F5344CB8AC3E}">
        <p14:creationId xmlns:p14="http://schemas.microsoft.com/office/powerpoint/2010/main" val="1557225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extLst>
      <p:ext uri="{BB962C8B-B14F-4D97-AF65-F5344CB8AC3E}">
        <p14:creationId xmlns:p14="http://schemas.microsoft.com/office/powerpoint/2010/main" val="313482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extLst>
      <p:ext uri="{BB962C8B-B14F-4D97-AF65-F5344CB8AC3E}">
        <p14:creationId xmlns:p14="http://schemas.microsoft.com/office/powerpoint/2010/main" val="2010206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2E5701FA-A99B-4EA7-BD9A-49A04217BC0C}" type="slidenum">
              <a:rPr lang="zh-CN" altLang="en-US" smtClean="0"/>
              <a:t>9</a:t>
            </a:fld>
            <a:endParaRPr lang="zh-CN" altLang="en-US"/>
          </a:p>
        </p:txBody>
      </p:sp>
    </p:spTree>
    <p:extLst>
      <p:ext uri="{BB962C8B-B14F-4D97-AF65-F5344CB8AC3E}">
        <p14:creationId xmlns:p14="http://schemas.microsoft.com/office/powerpoint/2010/main" val="1804093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042905"/>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41515817"/>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54763146"/>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7920956"/>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72929136"/>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417601"/>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83660699"/>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43449038"/>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80800759"/>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1275376"/>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2025/12/15</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9157962"/>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2025/12/15</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092021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26.jp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6.jp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8937" y="0"/>
            <a:ext cx="7633063" cy="7633063"/>
          </a:xfrm>
          <a:prstGeom prst="rect">
            <a:avLst/>
          </a:prstGeom>
        </p:spPr>
      </p:pic>
      <p:sp>
        <p:nvSpPr>
          <p:cNvPr id="3" name="TextBox 2"/>
          <p:cNvSpPr txBox="1"/>
          <p:nvPr/>
        </p:nvSpPr>
        <p:spPr>
          <a:xfrm>
            <a:off x="1005840" y="1835351"/>
            <a:ext cx="4957078" cy="3323987"/>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hát</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a:t>
            </a:r>
          </a:p>
          <a:p>
            <a:pPr algn="just">
              <a:lnSpc>
                <a:spcPct val="150000"/>
              </a:lnSpc>
            </a:pP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17619563"/>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67" y="1387526"/>
            <a:ext cx="2938750" cy="43526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960" y="1387526"/>
            <a:ext cx="2870432" cy="441524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4135" y="1387526"/>
            <a:ext cx="3026228" cy="4410727"/>
          </a:xfrm>
          <a:prstGeom prst="rect">
            <a:avLst/>
          </a:prstGeom>
        </p:spPr>
      </p:pic>
      <p:sp>
        <p:nvSpPr>
          <p:cNvPr id="5" name="燕尾形 6">
            <a:extLst>
              <a:ext uri="{FF2B5EF4-FFF2-40B4-BE49-F238E27FC236}">
                <a16:creationId xmlns:a16="http://schemas.microsoft.com/office/drawing/2014/main" id="{97A987D5-294F-4735-A3CA-A254E77D613A}"/>
              </a:ext>
            </a:extLst>
          </p:cNvPr>
          <p:cNvSpPr/>
          <p:nvPr/>
        </p:nvSpPr>
        <p:spPr>
          <a:xfrm>
            <a:off x="-836023" y="279067"/>
            <a:ext cx="2270967" cy="792088"/>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593669" y="413501"/>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18840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a16="http://schemas.microsoft.com/office/drawing/2014/main" id="{29BAA386-581D-4051-B68B-57D122FD25CA}"/>
              </a:ext>
            </a:extLst>
          </p:cNvPr>
          <p:cNvSpPr>
            <a:spLocks noChangeArrowheads="1"/>
          </p:cNvSpPr>
          <p:nvPr/>
        </p:nvSpPr>
        <p:spPr bwMode="auto">
          <a:xfrm>
            <a:off x="931179" y="1913785"/>
            <a:ext cx="1452358" cy="1454724"/>
          </a:xfrm>
          <a:prstGeom prst="ellipse">
            <a:avLst/>
          </a:prstGeom>
          <a:solidFill>
            <a:srgbClr val="0070C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a16="http://schemas.microsoft.com/office/drawing/2014/main" id="{D51263AA-86DA-428D-8104-4772E3BD4C81}"/>
              </a:ext>
            </a:extLst>
          </p:cNvPr>
          <p:cNvSpPr/>
          <p:nvPr/>
        </p:nvSpPr>
        <p:spPr bwMode="auto">
          <a:xfrm>
            <a:off x="1666820" y="1606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1023257" y="3529754"/>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124120" y="4354035"/>
            <a:ext cx="156928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endParaRPr lang="en-US" sz="28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a16="http://schemas.microsoft.com/office/drawing/2014/main" id="{29BAA386-581D-4051-B68B-57D122FD25CA}"/>
              </a:ext>
            </a:extLst>
          </p:cNvPr>
          <p:cNvSpPr>
            <a:spLocks noChangeArrowheads="1"/>
          </p:cNvSpPr>
          <p:nvPr/>
        </p:nvSpPr>
        <p:spPr bwMode="auto">
          <a:xfrm>
            <a:off x="3983533" y="1913785"/>
            <a:ext cx="1452358" cy="1454724"/>
          </a:xfrm>
          <a:prstGeom prst="ellipse">
            <a:avLst/>
          </a:prstGeom>
          <a:solidFill>
            <a:srgbClr val="00B05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a16="http://schemas.microsoft.com/office/drawing/2014/main" id="{D51263AA-86DA-428D-8104-4772E3BD4C81}"/>
              </a:ext>
            </a:extLst>
          </p:cNvPr>
          <p:cNvSpPr/>
          <p:nvPr/>
        </p:nvSpPr>
        <p:spPr bwMode="auto">
          <a:xfrm>
            <a:off x="4719174" y="1606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4075611" y="3529754"/>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3656650" y="4231385"/>
            <a:ext cx="2407206"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Mười</a:t>
            </a:r>
            <a:r>
              <a:rPr lang="en-US" sz="2800" i="1" dirty="0">
                <a:latin typeface="Times New Roman" panose="02020603050405020304" pitchFamily="18"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1660" y="182880"/>
            <a:ext cx="4173438" cy="6082785"/>
          </a:xfrm>
          <a:prstGeom prst="rect">
            <a:avLst/>
          </a:prstGeom>
        </p:spPr>
      </p:pic>
    </p:spTree>
    <p:extLst>
      <p:ext uri="{BB962C8B-B14F-4D97-AF65-F5344CB8AC3E}">
        <p14:creationId xmlns:p14="http://schemas.microsoft.com/office/powerpoint/2010/main" val="257840696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animBg="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45428" y="181583"/>
            <a:ext cx="8059783" cy="6555641"/>
          </a:xfrm>
          <a:prstGeom prst="rect">
            <a:avLst/>
          </a:prstGeom>
        </p:spPr>
        <p:txBody>
          <a:bodyPr wrap="square">
            <a:spAutoFit/>
          </a:bodyPr>
          <a:lstStyle/>
          <a:p>
            <a:r>
              <a:rPr lang="vi-VN" sz="2800" dirty="0">
                <a:latin typeface="+mj-lt"/>
              </a:rPr>
              <a:t>Tự Ngôn</a:t>
            </a:r>
          </a:p>
          <a:p>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r>
              <a:rPr lang="en-US" sz="2800" b="1" dirty="0">
                <a:latin typeface="Times New Roman" panose="02020603050405020304" pitchFamily="18" charset="0"/>
                <a:cs typeface="Times New Roman" panose="02020603050405020304" pitchFamily="18" charset="0"/>
              </a:rPr>
              <a:t>: M</a:t>
            </a:r>
            <a:r>
              <a:rPr lang="vi-VN" sz="2800" b="1" dirty="0">
                <a:latin typeface="+mj-lt"/>
              </a:rPr>
              <a:t>ơ Về Trăng Non Rét Ngọt</a:t>
            </a:r>
          </a:p>
          <a:p>
            <a:r>
              <a:rPr lang="vi-VN" sz="2800" dirty="0">
                <a:latin typeface="+mj-lt"/>
              </a:rPr>
              <a:t>Tháng Hai: Tương Tư Hoa đào</a:t>
            </a:r>
          </a:p>
          <a:p>
            <a:r>
              <a:rPr lang="vi-VN" sz="2800" dirty="0">
                <a:latin typeface="+mj-lt"/>
              </a:rPr>
              <a:t>Tháng Hai: Tương Tư Hoa Đào</a:t>
            </a:r>
          </a:p>
          <a:p>
            <a:r>
              <a:rPr lang="vi-VN" sz="2800" dirty="0">
                <a:latin typeface="+mj-lt"/>
              </a:rPr>
              <a:t>Tháng Tư: Mơ Đi Tắm Suối Mường</a:t>
            </a:r>
          </a:p>
          <a:p>
            <a:r>
              <a:rPr lang="vi-VN" sz="2800" dirty="0">
                <a:latin typeface="+mj-lt"/>
              </a:rPr>
              <a:t>Tháng Năm: Nhớ Nhót, Mận, Rượu Nếp Và Lá Móng</a:t>
            </a:r>
          </a:p>
          <a:p>
            <a:r>
              <a:rPr lang="vi-VN" sz="2800" dirty="0">
                <a:latin typeface="+mj-lt"/>
              </a:rPr>
              <a:t>Tháng Sáu: Thèm Nhãn Hưng Yên</a:t>
            </a:r>
          </a:p>
          <a:p>
            <a:r>
              <a:rPr lang="vi-VN" sz="2800" dirty="0">
                <a:latin typeface="+mj-lt"/>
              </a:rPr>
              <a:t>Tháng Bảy: Ngày Rằm Xá Tội Vong Nhân</a:t>
            </a:r>
          </a:p>
          <a:p>
            <a:r>
              <a:rPr lang="vi-VN" sz="2800" dirty="0">
                <a:latin typeface="+mj-lt"/>
              </a:rPr>
              <a:t>Tháng Tám: Ngô Đồng Nhất Diệp Thiên Hạ Cộng Tri Thu</a:t>
            </a:r>
          </a:p>
          <a:p>
            <a:r>
              <a:rPr lang="vi-VN" sz="2800" dirty="0">
                <a:latin typeface="+mj-lt"/>
              </a:rPr>
              <a:t>Tháng Chín: Gạo Mới Chim Ngói</a:t>
            </a:r>
          </a:p>
          <a:p>
            <a:r>
              <a:rPr lang="vi-VN" sz="2800" dirty="0">
                <a:latin typeface="+mj-lt"/>
              </a:rPr>
              <a:t>Tháng Mười: Nhớ Gió Bấc Mưa Phùn</a:t>
            </a:r>
          </a:p>
          <a:p>
            <a:r>
              <a:rPr lang="vi-VN" sz="2800" dirty="0">
                <a:latin typeface="+mj-lt"/>
              </a:rPr>
              <a:t>Tháng Một: Thương Về Những Ngày Nhể Bọng Con Rận Rồng</a:t>
            </a:r>
          </a:p>
          <a:p>
            <a:r>
              <a:rPr lang="vi-VN" sz="2800" dirty="0">
                <a:latin typeface="+mj-lt"/>
              </a:rPr>
              <a:t>Tháng Chạp: Nhớ Ơi Chợ Tết</a:t>
            </a:r>
            <a:endParaRPr lang="en-US" sz="28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725" y="607422"/>
            <a:ext cx="3913524" cy="5703961"/>
          </a:xfrm>
          <a:prstGeom prst="rect">
            <a:avLst/>
          </a:prstGeom>
        </p:spPr>
      </p:pic>
    </p:spTree>
    <p:extLst>
      <p:ext uri="{BB962C8B-B14F-4D97-AF65-F5344CB8AC3E}">
        <p14:creationId xmlns:p14="http://schemas.microsoft.com/office/powerpoint/2010/main" val="138300561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4" name="Oval 2">
            <a:extLst>
              <a:ext uri="{FF2B5EF4-FFF2-40B4-BE49-F238E27FC236}">
                <a16:creationId xmlns:a16="http://schemas.microsoft.com/office/drawing/2014/main" id="{29BAA386-581D-4051-B68B-57D122FD25CA}"/>
              </a:ext>
            </a:extLst>
          </p:cNvPr>
          <p:cNvSpPr>
            <a:spLocks noChangeArrowheads="1"/>
          </p:cNvSpPr>
          <p:nvPr/>
        </p:nvSpPr>
        <p:spPr bwMode="auto">
          <a:xfrm>
            <a:off x="187317" y="1836785"/>
            <a:ext cx="1452358" cy="1454724"/>
          </a:xfrm>
          <a:prstGeom prst="ellipse">
            <a:avLst/>
          </a:prstGeom>
          <a:solidFill>
            <a:srgbClr val="0070C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5" name="Freeform 3">
            <a:extLst>
              <a:ext uri="{FF2B5EF4-FFF2-40B4-BE49-F238E27FC236}">
                <a16:creationId xmlns:a16="http://schemas.microsoft.com/office/drawing/2014/main" id="{D51263AA-86DA-428D-8104-4772E3BD4C81}"/>
              </a:ext>
            </a:extLst>
          </p:cNvPr>
          <p:cNvSpPr/>
          <p:nvPr/>
        </p:nvSpPr>
        <p:spPr bwMode="auto">
          <a:xfrm>
            <a:off x="922958" y="1529283"/>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6" name="TextBox 5"/>
          <p:cNvSpPr txBox="1"/>
          <p:nvPr/>
        </p:nvSpPr>
        <p:spPr>
          <a:xfrm>
            <a:off x="279395" y="3452754"/>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loại</a:t>
            </a:r>
            <a:endParaRPr lang="en-US"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380258" y="4277035"/>
            <a:ext cx="1569285" cy="52322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endParaRPr lang="en-US" sz="2800" dirty="0">
              <a:latin typeface="Times New Roman" panose="02020603050405020304" pitchFamily="18" charset="0"/>
              <a:cs typeface="Times New Roman" panose="02020603050405020304" pitchFamily="18" charset="0"/>
            </a:endParaRPr>
          </a:p>
        </p:txBody>
      </p:sp>
      <p:sp>
        <p:nvSpPr>
          <p:cNvPr id="8" name="Oval 2">
            <a:extLst>
              <a:ext uri="{FF2B5EF4-FFF2-40B4-BE49-F238E27FC236}">
                <a16:creationId xmlns:a16="http://schemas.microsoft.com/office/drawing/2014/main" id="{29BAA386-581D-4051-B68B-57D122FD25CA}"/>
              </a:ext>
            </a:extLst>
          </p:cNvPr>
          <p:cNvSpPr>
            <a:spLocks noChangeArrowheads="1"/>
          </p:cNvSpPr>
          <p:nvPr/>
        </p:nvSpPr>
        <p:spPr bwMode="auto">
          <a:xfrm>
            <a:off x="2694418" y="1834421"/>
            <a:ext cx="1452358" cy="1454724"/>
          </a:xfrm>
          <a:prstGeom prst="ellipse">
            <a:avLst/>
          </a:prstGeom>
          <a:solidFill>
            <a:srgbClr val="00B05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9" name="Freeform 3">
            <a:extLst>
              <a:ext uri="{FF2B5EF4-FFF2-40B4-BE49-F238E27FC236}">
                <a16:creationId xmlns:a16="http://schemas.microsoft.com/office/drawing/2014/main" id="{D51263AA-86DA-428D-8104-4772E3BD4C81}"/>
              </a:ext>
            </a:extLst>
          </p:cNvPr>
          <p:cNvSpPr/>
          <p:nvPr/>
        </p:nvSpPr>
        <p:spPr bwMode="auto">
          <a:xfrm>
            <a:off x="3430059" y="1526919"/>
            <a:ext cx="1026585" cy="1033682"/>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0" name="TextBox 9"/>
          <p:cNvSpPr txBox="1"/>
          <p:nvPr/>
        </p:nvSpPr>
        <p:spPr>
          <a:xfrm>
            <a:off x="2786496" y="3450390"/>
            <a:ext cx="156928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367535" y="4152021"/>
            <a:ext cx="2407206" cy="1815882"/>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Mười</a:t>
            </a:r>
            <a:r>
              <a:rPr lang="en-US" sz="2800" i="1" dirty="0">
                <a:latin typeface="Times New Roman" panose="02020603050405020304" pitchFamily="18" charset="0"/>
                <a:cs typeface="Times New Roman" panose="02020603050405020304" pitchFamily="18" charset="0"/>
              </a:rPr>
              <a:t> Hai</a:t>
            </a:r>
            <a:endParaRPr lang="en-US" sz="2800" dirty="0">
              <a:latin typeface="Times New Roman" panose="02020603050405020304" pitchFamily="18" charset="0"/>
              <a:cs typeface="Times New Roman" panose="02020603050405020304" pitchFamily="18" charset="0"/>
            </a:endParaRPr>
          </a:p>
        </p:txBody>
      </p:sp>
      <p:sp>
        <p:nvSpPr>
          <p:cNvPr id="13" name="Oval 2">
            <a:extLst>
              <a:ext uri="{FF2B5EF4-FFF2-40B4-BE49-F238E27FC236}">
                <a16:creationId xmlns:a16="http://schemas.microsoft.com/office/drawing/2014/main" id="{29BAA386-581D-4051-B68B-57D122FD25CA}"/>
              </a:ext>
            </a:extLst>
          </p:cNvPr>
          <p:cNvSpPr>
            <a:spLocks noChangeArrowheads="1"/>
          </p:cNvSpPr>
          <p:nvPr/>
        </p:nvSpPr>
        <p:spPr bwMode="auto">
          <a:xfrm>
            <a:off x="5937160" y="1753397"/>
            <a:ext cx="1452358" cy="1456266"/>
          </a:xfrm>
          <a:prstGeom prst="ellipse">
            <a:avLst/>
          </a:prstGeom>
          <a:solidFill>
            <a:srgbClr val="FFFF00"/>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14" name="Freeform 3">
            <a:extLst>
              <a:ext uri="{FF2B5EF4-FFF2-40B4-BE49-F238E27FC236}">
                <a16:creationId xmlns:a16="http://schemas.microsoft.com/office/drawing/2014/main" id="{D51263AA-86DA-428D-8104-4772E3BD4C81}"/>
              </a:ext>
            </a:extLst>
          </p:cNvPr>
          <p:cNvSpPr/>
          <p:nvPr/>
        </p:nvSpPr>
        <p:spPr bwMode="auto">
          <a:xfrm>
            <a:off x="6672801" y="1445895"/>
            <a:ext cx="1026585" cy="1034778"/>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5" name="TextBox 14"/>
          <p:cNvSpPr txBox="1"/>
          <p:nvPr/>
        </p:nvSpPr>
        <p:spPr>
          <a:xfrm>
            <a:off x="5163865" y="3419232"/>
            <a:ext cx="3595249"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endParaRPr lang="en-US" sz="2800" b="1"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385673" y="4152021"/>
            <a:ext cx="2878843" cy="2246769"/>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cắt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p>
        </p:txBody>
      </p:sp>
      <p:sp>
        <p:nvSpPr>
          <p:cNvPr id="17" name="Oval 2">
            <a:extLst>
              <a:ext uri="{FF2B5EF4-FFF2-40B4-BE49-F238E27FC236}">
                <a16:creationId xmlns:a16="http://schemas.microsoft.com/office/drawing/2014/main" id="{29BAA386-581D-4051-B68B-57D122FD25CA}"/>
              </a:ext>
            </a:extLst>
          </p:cNvPr>
          <p:cNvSpPr>
            <a:spLocks noChangeArrowheads="1"/>
          </p:cNvSpPr>
          <p:nvPr/>
        </p:nvSpPr>
        <p:spPr bwMode="auto">
          <a:xfrm>
            <a:off x="9370046" y="1752540"/>
            <a:ext cx="1452358" cy="1456266"/>
          </a:xfrm>
          <a:prstGeom prst="ellipse">
            <a:avLst/>
          </a:prstGeom>
          <a:solidFill>
            <a:srgbClr val="FCBAC4"/>
          </a:solidFill>
          <a:ln>
            <a:noFill/>
          </a:ln>
        </p:spPr>
        <p:txBody>
          <a:bodyPr/>
          <a:lstStyle/>
          <a:p>
            <a:endParaRPr lang="zh-CN" altLang="en-US" dirty="0">
              <a:solidFill>
                <a:srgbClr val="004C40"/>
              </a:solidFill>
              <a:latin typeface="Yeseva One" panose="00000500000000000000" pitchFamily="2" charset="0"/>
              <a:ea typeface="字魂35号-经典雅黑" panose="02000000000000000000" pitchFamily="2" charset="-122"/>
            </a:endParaRPr>
          </a:p>
        </p:txBody>
      </p:sp>
      <p:sp>
        <p:nvSpPr>
          <p:cNvPr id="18" name="Freeform 3">
            <a:extLst>
              <a:ext uri="{FF2B5EF4-FFF2-40B4-BE49-F238E27FC236}">
                <a16:creationId xmlns:a16="http://schemas.microsoft.com/office/drawing/2014/main" id="{D51263AA-86DA-428D-8104-4772E3BD4C81}"/>
              </a:ext>
            </a:extLst>
          </p:cNvPr>
          <p:cNvSpPr/>
          <p:nvPr/>
        </p:nvSpPr>
        <p:spPr bwMode="auto">
          <a:xfrm>
            <a:off x="10105687" y="1445038"/>
            <a:ext cx="1026585" cy="1034778"/>
          </a:xfrm>
          <a:custGeom>
            <a:avLst/>
            <a:gdLst>
              <a:gd name="T0" fmla="*/ 184 w 184"/>
              <a:gd name="T1" fmla="*/ 185 h 185"/>
              <a:gd name="T2" fmla="*/ 0 w 184"/>
              <a:gd name="T3" fmla="*/ 0 h 185"/>
            </a:gdLst>
            <a:ahLst/>
            <a:cxnLst>
              <a:cxn ang="0">
                <a:pos x="T0" y="T1"/>
              </a:cxn>
              <a:cxn ang="0">
                <a:pos x="T2" y="T3"/>
              </a:cxn>
            </a:cxnLst>
            <a:rect l="0" t="0" r="r" b="b"/>
            <a:pathLst>
              <a:path w="184" h="185">
                <a:moveTo>
                  <a:pt x="184" y="185"/>
                </a:moveTo>
                <a:cubicBezTo>
                  <a:pt x="184" y="83"/>
                  <a:pt x="102" y="0"/>
                  <a:pt x="0" y="0"/>
                </a:cubicBezTo>
              </a:path>
            </a:pathLst>
          </a:custGeom>
          <a:noFill/>
          <a:ln w="6350" cap="flat" cmpd="sng">
            <a:solidFill>
              <a:schemeClr val="bg1">
                <a:lumMod val="50000"/>
              </a:schemeClr>
            </a:solidFill>
            <a:prstDash val="dash"/>
            <a:round/>
            <a:head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004C40"/>
              </a:solidFill>
              <a:latin typeface="Yeseva One" panose="00000500000000000000" pitchFamily="2" charset="0"/>
              <a:ea typeface="字魂35号-经典雅黑" panose="02000000000000000000" pitchFamily="2" charset="-122"/>
            </a:endParaRPr>
          </a:p>
        </p:txBody>
      </p:sp>
      <p:sp>
        <p:nvSpPr>
          <p:cNvPr id="19" name="TextBox 18"/>
          <p:cNvSpPr txBox="1"/>
          <p:nvPr/>
        </p:nvSpPr>
        <p:spPr>
          <a:xfrm>
            <a:off x="8596751" y="3418375"/>
            <a:ext cx="3595249"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đạt</a:t>
            </a:r>
            <a:endParaRPr lang="en-US" sz="28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818559" y="4151164"/>
            <a:ext cx="2878843"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3720259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barn(inVertical)">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7" grpId="0" animBg="1"/>
      <p:bldP spid="18" grpId="0" animBg="1"/>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43691"/>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phẩm</a:t>
            </a:r>
            <a:endParaRPr lang="en-US" sz="28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18508" y="1373396"/>
            <a:ext cx="1569285"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cục</a:t>
            </a:r>
            <a:r>
              <a:rPr lang="en-US" sz="2800" b="1" dirty="0">
                <a:latin typeface="Times New Roman" panose="02020603050405020304" pitchFamily="18" charset="0"/>
                <a:cs typeface="Times New Roman" panose="02020603050405020304" pitchFamily="18" charset="0"/>
              </a:rPr>
              <a:t>:</a:t>
            </a:r>
          </a:p>
        </p:txBody>
      </p:sp>
      <p:grpSp>
        <p:nvGrpSpPr>
          <p:cNvPr id="22" name="Group 38">
            <a:extLst>
              <a:ext uri="{FF2B5EF4-FFF2-40B4-BE49-F238E27FC236}">
                <a16:creationId xmlns:a16="http://schemas.microsoft.com/office/drawing/2014/main" id="{2F5BEC7C-5E44-4CE1-80DF-891C29651CDB}"/>
              </a:ext>
            </a:extLst>
          </p:cNvPr>
          <p:cNvGrpSpPr/>
          <p:nvPr/>
        </p:nvGrpSpPr>
        <p:grpSpPr>
          <a:xfrm>
            <a:off x="4362994" y="2306646"/>
            <a:ext cx="3418238" cy="3146988"/>
            <a:chOff x="3685337" y="1514384"/>
            <a:chExt cx="4821324" cy="4797721"/>
          </a:xfrm>
        </p:grpSpPr>
        <p:sp>
          <p:nvSpPr>
            <p:cNvPr id="23" name="Freeform 39">
              <a:extLst>
                <a:ext uri="{FF2B5EF4-FFF2-40B4-BE49-F238E27FC236}">
                  <a16:creationId xmlns:a16="http://schemas.microsoft.com/office/drawing/2014/main" id="{B080C3E5-5680-403A-AD01-A2D941F622AE}"/>
                </a:ext>
              </a:extLst>
            </p:cNvPr>
            <p:cNvSpPr/>
            <p:nvPr/>
          </p:nvSpPr>
          <p:spPr>
            <a:xfrm>
              <a:off x="4112274" y="1770540"/>
              <a:ext cx="4137890" cy="4137892"/>
            </a:xfrm>
            <a:custGeom>
              <a:avLst/>
              <a:gdLst>
                <a:gd name="connsiteX0" fmla="*/ 2275840 w 4551680"/>
                <a:gd name="connsiteY0" fmla="*/ 0 h 4551680"/>
                <a:gd name="connsiteX1" fmla="*/ 4246775 w 4551680"/>
                <a:gd name="connsiteY1" fmla="*/ 1137920 h 4551680"/>
                <a:gd name="connsiteX2" fmla="*/ 4246775 w 4551680"/>
                <a:gd name="connsiteY2" fmla="*/ 3413760 h 4551680"/>
                <a:gd name="connsiteX3" fmla="*/ 2275840 w 4551680"/>
                <a:gd name="connsiteY3" fmla="*/ 2275840 h 4551680"/>
                <a:gd name="connsiteX4" fmla="*/ 2275840 w 4551680"/>
                <a:gd name="connsiteY4" fmla="*/ 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2275840" y="0"/>
                  </a:moveTo>
                  <a:cubicBezTo>
                    <a:pt x="3088919" y="0"/>
                    <a:pt x="3840236" y="433773"/>
                    <a:pt x="4246775" y="1137920"/>
                  </a:cubicBezTo>
                  <a:cubicBezTo>
                    <a:pt x="4653315" y="1842067"/>
                    <a:pt x="4653315" y="2709613"/>
                    <a:pt x="4246775" y="3413760"/>
                  </a:cubicBezTo>
                  <a:lnTo>
                    <a:pt x="2275840" y="2275840"/>
                  </a:lnTo>
                  <a:lnTo>
                    <a:pt x="2275840" y="0"/>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99397" tIns="1086802" rIns="625652" bIns="2423966" numCol="1" spcCol="1270" anchor="ctr" anchorCtr="0">
              <a:noAutofit/>
            </a:bodyPr>
            <a:lstStyle/>
            <a:p>
              <a:pPr algn="just" defTabSz="243727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4" name="Freeform 40">
              <a:extLst>
                <a:ext uri="{FF2B5EF4-FFF2-40B4-BE49-F238E27FC236}">
                  <a16:creationId xmlns:a16="http://schemas.microsoft.com/office/drawing/2014/main" id="{EDCF5468-D02F-4F1B-BB91-C52867BFCDC9}"/>
                </a:ext>
              </a:extLst>
            </p:cNvPr>
            <p:cNvSpPr/>
            <p:nvPr/>
          </p:nvSpPr>
          <p:spPr>
            <a:xfrm>
              <a:off x="4027053" y="1918321"/>
              <a:ext cx="4137890" cy="4137892"/>
            </a:xfrm>
            <a:custGeom>
              <a:avLst/>
              <a:gdLst>
                <a:gd name="connsiteX0" fmla="*/ 4246775 w 4551680"/>
                <a:gd name="connsiteY0" fmla="*/ 3413760 h 4551680"/>
                <a:gd name="connsiteX1" fmla="*/ 2275840 w 4551680"/>
                <a:gd name="connsiteY1" fmla="*/ 4551680 h 4551680"/>
                <a:gd name="connsiteX2" fmla="*/ 304905 w 4551680"/>
                <a:gd name="connsiteY2" fmla="*/ 3413760 h 4551680"/>
                <a:gd name="connsiteX3" fmla="*/ 2275840 w 4551680"/>
                <a:gd name="connsiteY3" fmla="*/ 2275840 h 4551680"/>
                <a:gd name="connsiteX4" fmla="*/ 424677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4246775" y="3413760"/>
                  </a:moveTo>
                  <a:cubicBezTo>
                    <a:pt x="3840235" y="4117907"/>
                    <a:pt x="3088919" y="4551680"/>
                    <a:pt x="2275840" y="4551680"/>
                  </a:cubicBezTo>
                  <a:cubicBezTo>
                    <a:pt x="1462761" y="4551680"/>
                    <a:pt x="711444" y="4117907"/>
                    <a:pt x="304905" y="3413760"/>
                  </a:cubicBezTo>
                  <a:lnTo>
                    <a:pt x="2275840" y="2275840"/>
                  </a:lnTo>
                  <a:lnTo>
                    <a:pt x="4246775" y="3413760"/>
                  </a:lnTo>
                  <a:close/>
                </a:path>
              </a:pathLst>
            </a:custGeom>
            <a:solidFill>
              <a:srgbClr val="FFFF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9930" tIns="3201387" rIns="1172785" bIns="515634" numCol="1" spcCol="1270" anchor="ctr" anchorCtr="0">
              <a:noAutofit/>
            </a:bodyPr>
            <a:lstStyle/>
            <a:p>
              <a:pPr algn="just" defTabSz="304659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5" name="Freeform 41">
              <a:extLst>
                <a:ext uri="{FF2B5EF4-FFF2-40B4-BE49-F238E27FC236}">
                  <a16:creationId xmlns:a16="http://schemas.microsoft.com/office/drawing/2014/main" id="{5C246FC4-1536-4DFE-A636-2CE9D09058F9}"/>
                </a:ext>
              </a:extLst>
            </p:cNvPr>
            <p:cNvSpPr/>
            <p:nvPr/>
          </p:nvSpPr>
          <p:spPr>
            <a:xfrm>
              <a:off x="3941832" y="1770540"/>
              <a:ext cx="4137890" cy="4137892"/>
            </a:xfrm>
            <a:custGeom>
              <a:avLst/>
              <a:gdLst>
                <a:gd name="connsiteX0" fmla="*/ 304905 w 4551680"/>
                <a:gd name="connsiteY0" fmla="*/ 3413760 h 4551680"/>
                <a:gd name="connsiteX1" fmla="*/ 304905 w 4551680"/>
                <a:gd name="connsiteY1" fmla="*/ 1137920 h 4551680"/>
                <a:gd name="connsiteX2" fmla="*/ 2275840 w 4551680"/>
                <a:gd name="connsiteY2" fmla="*/ 0 h 4551680"/>
                <a:gd name="connsiteX3" fmla="*/ 2275840 w 4551680"/>
                <a:gd name="connsiteY3" fmla="*/ 2275840 h 4551680"/>
                <a:gd name="connsiteX4" fmla="*/ 304905 w 4551680"/>
                <a:gd name="connsiteY4" fmla="*/ 3413760 h 455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680" h="4551680">
                  <a:moveTo>
                    <a:pt x="304905" y="3413760"/>
                  </a:moveTo>
                  <a:cubicBezTo>
                    <a:pt x="-101635" y="2709613"/>
                    <a:pt x="-101635" y="1842067"/>
                    <a:pt x="304905" y="1137920"/>
                  </a:cubicBezTo>
                  <a:cubicBezTo>
                    <a:pt x="711445" y="433773"/>
                    <a:pt x="1462761" y="0"/>
                    <a:pt x="2275840" y="0"/>
                  </a:cubicBezTo>
                  <a:lnTo>
                    <a:pt x="2275840" y="2275840"/>
                  </a:lnTo>
                  <a:lnTo>
                    <a:pt x="304905" y="3413760"/>
                  </a:ln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25654" tIns="1086802" rIns="2599396" bIns="2423966" numCol="1" spcCol="1270" anchor="ctr" anchorCtr="0">
              <a:noAutofit/>
            </a:bodyPr>
            <a:lstStyle/>
            <a:p>
              <a:pPr algn="just" defTabSz="2437276">
                <a:lnSpc>
                  <a:spcPct val="120000"/>
                </a:lnSpc>
                <a:spcAft>
                  <a:spcPct val="35000"/>
                </a:spcAft>
              </a:pPr>
              <a:endParaRPr lang="en-GB"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6" name="Circular Arrow 42">
              <a:extLst>
                <a:ext uri="{FF2B5EF4-FFF2-40B4-BE49-F238E27FC236}">
                  <a16:creationId xmlns:a16="http://schemas.microsoft.com/office/drawing/2014/main" id="{AF65F26D-C26C-4FB0-91D5-1A65DB191016}"/>
                </a:ext>
              </a:extLst>
            </p:cNvPr>
            <p:cNvSpPr/>
            <p:nvPr/>
          </p:nvSpPr>
          <p:spPr>
            <a:xfrm>
              <a:off x="3856462" y="1514384"/>
              <a:ext cx="4650199" cy="4650202"/>
            </a:xfrm>
            <a:prstGeom prst="circularArrow">
              <a:avLst>
                <a:gd name="adj1" fmla="val 5085"/>
                <a:gd name="adj2" fmla="val 327528"/>
                <a:gd name="adj3" fmla="val 1472472"/>
                <a:gd name="adj4" fmla="val 1619943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7" name="Circular Arrow 43">
              <a:extLst>
                <a:ext uri="{FF2B5EF4-FFF2-40B4-BE49-F238E27FC236}">
                  <a16:creationId xmlns:a16="http://schemas.microsoft.com/office/drawing/2014/main" id="{71C247DF-92AC-46C9-8EAA-5723791C756C}"/>
                </a:ext>
              </a:extLst>
            </p:cNvPr>
            <p:cNvSpPr/>
            <p:nvPr/>
          </p:nvSpPr>
          <p:spPr>
            <a:xfrm>
              <a:off x="3770899" y="1661904"/>
              <a:ext cx="4650199" cy="4650201"/>
            </a:xfrm>
            <a:prstGeom prst="circularArrow">
              <a:avLst>
                <a:gd name="adj1" fmla="val 5085"/>
                <a:gd name="adj2" fmla="val 327528"/>
                <a:gd name="adj3" fmla="val 8671970"/>
                <a:gd name="adj4" fmla="val 1800502"/>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sp>
          <p:nvSpPr>
            <p:cNvPr id="28" name="Circular Arrow 44">
              <a:extLst>
                <a:ext uri="{FF2B5EF4-FFF2-40B4-BE49-F238E27FC236}">
                  <a16:creationId xmlns:a16="http://schemas.microsoft.com/office/drawing/2014/main" id="{72C2B368-85C9-408F-8CA2-2A929E149A16}"/>
                </a:ext>
              </a:extLst>
            </p:cNvPr>
            <p:cNvSpPr/>
            <p:nvPr/>
          </p:nvSpPr>
          <p:spPr>
            <a:xfrm>
              <a:off x="3685337" y="1514384"/>
              <a:ext cx="4650199" cy="4650202"/>
            </a:xfrm>
            <a:prstGeom prst="circularArrow">
              <a:avLst>
                <a:gd name="adj1" fmla="val 5085"/>
                <a:gd name="adj2" fmla="val 327528"/>
                <a:gd name="adj3" fmla="val 15873039"/>
                <a:gd name="adj4" fmla="val 9000000"/>
                <a:gd name="adj5" fmla="val 5932"/>
              </a:avLst>
            </a:prstGeom>
            <a:solidFill>
              <a:schemeClr val="bg1">
                <a:lumMod val="9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pPr algn="just">
                <a:lnSpc>
                  <a:spcPct val="120000"/>
                </a:lnSpc>
              </a:pPr>
              <a:endParaRPr lang="zh-CN" altLang="en-US" sz="949" dirty="0">
                <a:latin typeface="Yeseva One" panose="00000500000000000000" pitchFamily="2" charset="0"/>
                <a:ea typeface="字魂35号-经典雅黑" panose="02000000000000000000" pitchFamily="2" charset="-122"/>
                <a:cs typeface="+mn-ea"/>
                <a:sym typeface="Arial" panose="020B0604020202020204" pitchFamily="34" charset="0"/>
              </a:endParaRPr>
            </a:p>
          </p:txBody>
        </p:sp>
      </p:grpSp>
      <p:sp>
        <p:nvSpPr>
          <p:cNvPr id="29" name="TextBox 28"/>
          <p:cNvSpPr txBox="1"/>
          <p:nvPr/>
        </p:nvSpPr>
        <p:spPr>
          <a:xfrm>
            <a:off x="544286" y="2119868"/>
            <a:ext cx="3818708" cy="2246769"/>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1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mê</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luyến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a:t>
            </a:r>
          </a:p>
        </p:txBody>
      </p:sp>
      <p:sp>
        <p:nvSpPr>
          <p:cNvPr id="30" name="TextBox 29"/>
          <p:cNvSpPr txBox="1"/>
          <p:nvPr/>
        </p:nvSpPr>
        <p:spPr>
          <a:xfrm>
            <a:off x="8011597" y="2119868"/>
            <a:ext cx="3818708" cy="2246769"/>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tiếp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mở</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liên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hoan</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sp>
        <p:nvSpPr>
          <p:cNvPr id="31" name="TextBox 30"/>
          <p:cNvSpPr txBox="1"/>
          <p:nvPr/>
        </p:nvSpPr>
        <p:spPr>
          <a:xfrm>
            <a:off x="3592286" y="5575297"/>
            <a:ext cx="5656506" cy="954107"/>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Phần</a:t>
            </a:r>
            <a:r>
              <a:rPr lang="en-US" sz="2800" b="1" dirty="0">
                <a:latin typeface="Times New Roman" panose="02020603050405020304" pitchFamily="18" charset="0"/>
                <a:cs typeface="Times New Roman" panose="02020603050405020304" pitchFamily="18" charset="0"/>
              </a:rPr>
              <a:t> 3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9366052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9" grpId="0"/>
      <p:bldP spid="30" grpId="0"/>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4" name="Picture 3"/>
          <p:cNvPicPr>
            <a:picLocks noChangeAspect="1"/>
          </p:cNvPicPr>
          <p:nvPr/>
        </p:nvPicPr>
        <p:blipFill>
          <a:blip r:embed="rId4"/>
          <a:stretch>
            <a:fillRect/>
          </a:stretch>
        </p:blipFill>
        <p:spPr>
          <a:xfrm>
            <a:off x="6034506" y="391886"/>
            <a:ext cx="6157494" cy="2139881"/>
          </a:xfrm>
          <a:prstGeom prst="rect">
            <a:avLst/>
          </a:prstGeom>
        </p:spPr>
      </p:pic>
    </p:spTree>
    <p:extLst>
      <p:ext uri="{BB962C8B-B14F-4D97-AF65-F5344CB8AC3E}">
        <p14:creationId xmlns:p14="http://schemas.microsoft.com/office/powerpoint/2010/main" val="1150588215"/>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4800" b="1" dirty="0">
                <a:solidFill>
                  <a:schemeClr val="tx1"/>
                </a:solidFill>
                <a:latin typeface="Times New Roman" panose="02020603050405020304" pitchFamily="18" charset="0"/>
                <a:cs typeface="Times New Roman" panose="02020603050405020304" pitchFamily="18" charset="0"/>
              </a:rPr>
              <a:t>1. </a:t>
            </a:r>
            <a:r>
              <a:rPr lang="en-US" sz="4800" b="1" dirty="0" err="1">
                <a:solidFill>
                  <a:schemeClr val="tx1"/>
                </a:solidFill>
                <a:latin typeface="Times New Roman" panose="02020603050405020304" pitchFamily="18" charset="0"/>
                <a:cs typeface="Times New Roman" panose="02020603050405020304" pitchFamily="18" charset="0"/>
              </a:rPr>
              <a:t>Những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ấn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tượng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về</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không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gian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Hà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Nội</a:t>
            </a:r>
            <a:r>
              <a:rPr lang="en-US" sz="4800" b="1" dirty="0">
                <a:solidFill>
                  <a:schemeClr val="tx1"/>
                </a:solidFill>
                <a:latin typeface="Times New Roman" panose="02020603050405020304" pitchFamily="18" charset="0"/>
                <a:cs typeface="Times New Roman" panose="02020603050405020304" pitchFamily="18" charset="0"/>
              </a:rPr>
              <a:t> – </a:t>
            </a:r>
            <a:r>
              <a:rPr lang="en-US" sz="4800" b="1" dirty="0" err="1">
                <a:solidFill>
                  <a:schemeClr val="tx1"/>
                </a:solidFill>
                <a:latin typeface="Times New Roman" panose="02020603050405020304" pitchFamily="18" charset="0"/>
                <a:cs typeface="Times New Roman" panose="02020603050405020304" pitchFamily="18" charset="0"/>
              </a:rPr>
              <a:t>miền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Bắc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nỗi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nhớ</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tác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giả</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650397"/>
      </p:ext>
    </p:extLst>
  </p:cSld>
  <p:clrMapOvr>
    <a:masterClrMapping/>
  </p:clrMapOvr>
  <p:transition spd="slow" advClick="0" advTm="100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1815882"/>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Mạch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dậy</a:t>
            </a:r>
            <a:r>
              <a:rPr lang="en-US" sz="2800" b="1" dirty="0">
                <a:latin typeface="Times New Roman" panose="02020603050405020304" pitchFamily="18" charset="0"/>
                <a:cs typeface="Times New Roman" panose="02020603050405020304" pitchFamily="18" charset="0"/>
              </a:rPr>
              <a:t> qua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75186045"/>
              </p:ext>
            </p:extLst>
          </p:nvPr>
        </p:nvGraphicFramePr>
        <p:xfrm>
          <a:off x="282543" y="2378649"/>
          <a:ext cx="11656907" cy="3688080"/>
        </p:xfrm>
        <a:graphic>
          <a:graphicData uri="http://schemas.openxmlformats.org/drawingml/2006/table">
            <a:tbl>
              <a:tblPr firstRow="1" bandRow="1">
                <a:tableStyleId>{5C22544A-7EE6-4342-B048-85BDC9FD1C3A}</a:tableStyleId>
              </a:tblPr>
              <a:tblGrid>
                <a:gridCol w="3678114">
                  <a:extLst>
                    <a:ext uri="{9D8B030D-6E8A-4147-A177-3AD203B41FA5}">
                      <a16:colId xmlns:a16="http://schemas.microsoft.com/office/drawing/2014/main" val="1065269124"/>
                    </a:ext>
                  </a:extLst>
                </a:gridCol>
                <a:gridCol w="3678114">
                  <a:extLst>
                    <a:ext uri="{9D8B030D-6E8A-4147-A177-3AD203B41FA5}">
                      <a16:colId xmlns:a16="http://schemas.microsoft.com/office/drawing/2014/main" val="3743233517"/>
                    </a:ext>
                  </a:extLst>
                </a:gridCol>
                <a:gridCol w="4300679">
                  <a:extLst>
                    <a:ext uri="{9D8B030D-6E8A-4147-A177-3AD203B41FA5}">
                      <a16:colId xmlns:a16="http://schemas.microsoft.com/office/drawing/2014/main" val="3719290050"/>
                    </a:ext>
                  </a:extLst>
                </a:gridCol>
              </a:tblGrid>
              <a:tr h="370840">
                <a:tc gridSpan="2">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gian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đặc</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trưng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mùa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xuân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Nội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US"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gian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đình</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37583330"/>
                  </a:ext>
                </a:extLst>
              </a:tr>
              <a:tr h="370840">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Giêng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rằm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tháng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Giêng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59405738"/>
                  </a:ext>
                </a:extLst>
              </a:tr>
              <a:tr h="370840">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83647119"/>
                  </a:ext>
                </a:extLst>
              </a:tr>
            </a:tbl>
          </a:graphicData>
        </a:graphic>
      </p:graphicFrame>
    </p:spTree>
    <p:extLst>
      <p:ext uri="{BB962C8B-B14F-4D97-AF65-F5344CB8AC3E}">
        <p14:creationId xmlns:p14="http://schemas.microsoft.com/office/powerpoint/2010/main" val="6904607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2549" y="2569127"/>
            <a:ext cx="1131353" cy="1384995"/>
          </a:xfrm>
          <a:prstGeom prst="rect">
            <a:avLst/>
          </a:prstGeom>
          <a:solidFill>
            <a:schemeClr val="accent4">
              <a:lumMod val="20000"/>
              <a:lumOff val="80000"/>
            </a:schemeClr>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559706" y="978689"/>
            <a:ext cx="2404179"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riêu</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91059" y="1727742"/>
            <a:ext cx="2404179"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Gió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lạnh</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682734" y="2715863"/>
            <a:ext cx="5216362" cy="1384995"/>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3691059" y="4287554"/>
            <a:ext cx="4785973"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mang</a:t>
            </a:r>
            <a:endParaRPr lang="en-US" sz="2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106972" y="5116454"/>
            <a:ext cx="5487322" cy="523220"/>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endParaRPr lang="en-US" sz="2800" dirty="0">
              <a:latin typeface="Times New Roman" panose="02020603050405020304" pitchFamily="18" charset="0"/>
              <a:cs typeface="Times New Roman" panose="02020603050405020304" pitchFamily="18" charset="0"/>
            </a:endParaRPr>
          </a:p>
        </p:txBody>
      </p:sp>
      <p:cxnSp>
        <p:nvCxnSpPr>
          <p:cNvPr id="10" name="Elbow Connector 9"/>
          <p:cNvCxnSpPr>
            <a:stCxn id="3" idx="3"/>
            <a:endCxn id="4" idx="1"/>
          </p:cNvCxnSpPr>
          <p:nvPr/>
        </p:nvCxnSpPr>
        <p:spPr>
          <a:xfrm flipV="1">
            <a:off x="1383902" y="1240299"/>
            <a:ext cx="1175804" cy="2021326"/>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Elbow Connector 24"/>
          <p:cNvCxnSpPr>
            <a:stCxn id="3" idx="3"/>
            <a:endCxn id="5" idx="1"/>
          </p:cNvCxnSpPr>
          <p:nvPr/>
        </p:nvCxnSpPr>
        <p:spPr>
          <a:xfrm flipV="1">
            <a:off x="1383902" y="1989352"/>
            <a:ext cx="2307157" cy="1272273"/>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3" idx="3"/>
            <a:endCxn id="6" idx="1"/>
          </p:cNvCxnSpPr>
          <p:nvPr/>
        </p:nvCxnSpPr>
        <p:spPr>
          <a:xfrm>
            <a:off x="1383902" y="3261625"/>
            <a:ext cx="2298832" cy="146736"/>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3" idx="3"/>
            <a:endCxn id="7" idx="1"/>
          </p:cNvCxnSpPr>
          <p:nvPr/>
        </p:nvCxnSpPr>
        <p:spPr>
          <a:xfrm>
            <a:off x="1383902" y="3261625"/>
            <a:ext cx="2307157" cy="1287539"/>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3" idx="3"/>
            <a:endCxn id="8" idx="1"/>
          </p:cNvCxnSpPr>
          <p:nvPr/>
        </p:nvCxnSpPr>
        <p:spPr>
          <a:xfrm>
            <a:off x="1383902" y="3261625"/>
            <a:ext cx="1723070" cy="2116439"/>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559706" y="5842965"/>
            <a:ext cx="6034588" cy="954107"/>
          </a:xfrm>
          <a:prstGeom prst="rect">
            <a:avLst/>
          </a:prstGeom>
          <a:no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nữa</a:t>
            </a:r>
            <a:r>
              <a:rPr lang="en-US" sz="2800" dirty="0">
                <a:latin typeface="Times New Roman" panose="02020603050405020304" pitchFamily="18" charset="0"/>
                <a:cs typeface="Times New Roman" panose="02020603050405020304" pitchFamily="18" charset="0"/>
              </a:rPr>
              <a:t>.</a:t>
            </a:r>
          </a:p>
        </p:txBody>
      </p:sp>
      <p:cxnSp>
        <p:nvCxnSpPr>
          <p:cNvPr id="41" name="Elbow Connector 40"/>
          <p:cNvCxnSpPr>
            <a:stCxn id="3" idx="3"/>
            <a:endCxn id="40" idx="1"/>
          </p:cNvCxnSpPr>
          <p:nvPr/>
        </p:nvCxnSpPr>
        <p:spPr>
          <a:xfrm>
            <a:off x="1383902" y="3261625"/>
            <a:ext cx="1175804" cy="3058394"/>
          </a:xfrm>
          <a:prstGeom prst="bentConnector3">
            <a:avLst>
              <a:gd name="adj1" fmla="val 50000"/>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p:cNvPicPr>
            <a:picLocks noChangeAspect="1"/>
          </p:cNvPicPr>
          <p:nvPr/>
        </p:nvPicPr>
        <p:blipFill rotWithShape="1">
          <a:blip r:embed="rId3" cstate="hqprint">
            <a:extLst>
              <a:ext uri="{28A0092B-C50C-407E-A947-70E740481C1C}">
                <a14:useLocalDpi xmlns:a14="http://schemas.microsoft.com/office/drawing/2010/main" val="0"/>
              </a:ext>
            </a:extLst>
          </a:blip>
          <a:srcRect r="26211"/>
          <a:stretch/>
        </p:blipFill>
        <p:spPr>
          <a:xfrm>
            <a:off x="7226591" y="186627"/>
            <a:ext cx="4947992" cy="6705614"/>
          </a:xfrm>
          <a:prstGeom prst="rect">
            <a:avLst/>
          </a:prstGeom>
        </p:spPr>
      </p:pic>
    </p:spTree>
    <p:extLst>
      <p:ext uri="{BB962C8B-B14F-4D97-AF65-F5344CB8AC3E}">
        <p14:creationId xmlns:p14="http://schemas.microsoft.com/office/powerpoint/2010/main" val="38091512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arn(inVertical)">
                                      <p:cBhvr>
                                        <p:cTn id="33" dur="500"/>
                                        <p:tgtEl>
                                          <p:spTgt spid="2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arn(inVertical)">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P spid="6" grpId="0"/>
      <p:bldP spid="7" grpId="0"/>
      <p:bldP spid="8" grpId="0"/>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52549" y="2569127"/>
            <a:ext cx="1131353" cy="1815882"/>
          </a:xfrm>
          <a:prstGeom prst="rect">
            <a:avLst/>
          </a:prstGeom>
          <a:solidFill>
            <a:schemeClr val="accent4">
              <a:lumMod val="20000"/>
              <a:lumOff val="80000"/>
            </a:schemeClr>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Sau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rằm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Giêng</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857602" y="987849"/>
            <a:ext cx="9872844" cy="954107"/>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mướt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man </a:t>
            </a:r>
            <a:r>
              <a:rPr lang="en-US" sz="2800" dirty="0" err="1">
                <a:latin typeface="Times New Roman" panose="02020603050405020304" pitchFamily="18" charset="0"/>
                <a:cs typeface="Times New Roman" panose="02020603050405020304" pitchFamily="18" charset="0"/>
              </a:rPr>
              <a:t>mác</a:t>
            </a:r>
            <a:r>
              <a:rPr lang="en-US" sz="28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1857602" y="2098044"/>
            <a:ext cx="9872844" cy="954107"/>
          </a:xfrm>
          <a:prstGeom prst="rect">
            <a:avLst/>
          </a:prstGeom>
          <a:solidFill>
            <a:schemeClr val="accent6">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phùn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857602" y="3208239"/>
            <a:ext cx="9872844" cy="954107"/>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bay </a:t>
            </a:r>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kiếm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857602" y="4318434"/>
            <a:ext cx="9872844" cy="523220"/>
          </a:xfrm>
          <a:prstGeom prst="rect">
            <a:avLst/>
          </a:prstGeom>
          <a:solidFill>
            <a:schemeClr val="accent6">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Nền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a:t>
            </a:r>
          </a:p>
        </p:txBody>
      </p:sp>
      <p:sp>
        <p:nvSpPr>
          <p:cNvPr id="40" name="TextBox 39"/>
          <p:cNvSpPr txBox="1"/>
          <p:nvPr/>
        </p:nvSpPr>
        <p:spPr>
          <a:xfrm>
            <a:off x="1857602" y="4997742"/>
            <a:ext cx="9872844" cy="523220"/>
          </a:xfrm>
          <a:prstGeom prst="rect">
            <a:avLst/>
          </a:prstGeom>
          <a:solidFill>
            <a:schemeClr val="accent5">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sếu</a:t>
            </a:r>
            <a:r>
              <a:rPr lang="en-US" sz="2800" dirty="0">
                <a:latin typeface="Times New Roman" panose="02020603050405020304" pitchFamily="18" charset="0"/>
                <a:cs typeface="Times New Roman" panose="02020603050405020304" pitchFamily="18" charset="0"/>
              </a:rPr>
              <a:t> bay.</a:t>
            </a:r>
          </a:p>
        </p:txBody>
      </p:sp>
      <p:sp>
        <p:nvSpPr>
          <p:cNvPr id="17" name="TextBox 16"/>
          <p:cNvSpPr txBox="1"/>
          <p:nvPr/>
        </p:nvSpPr>
        <p:spPr>
          <a:xfrm>
            <a:off x="1857602" y="5677050"/>
            <a:ext cx="9872844" cy="954107"/>
          </a:xfrm>
          <a:prstGeom prst="rect">
            <a:avLst/>
          </a:prstGeom>
          <a:solidFill>
            <a:schemeClr val="accent6">
              <a:lumMod val="20000"/>
              <a:lumOff val="80000"/>
            </a:schemeClr>
          </a:solidFill>
        </p:spPr>
        <p:txBody>
          <a:bodyPr wrap="square" rtlCol="0">
            <a:spAutoFit/>
          </a:bodyPr>
          <a:lstStyle/>
          <a:p>
            <a:pPr algn="just"/>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lung </a:t>
            </a:r>
            <a:r>
              <a:rPr lang="en-US" sz="2800" dirty="0" err="1">
                <a:latin typeface="Times New Roman" panose="02020603050405020304" pitchFamily="18" charset="0"/>
                <a:cs typeface="Times New Roman" panose="02020603050405020304" pitchFamily="18" charset="0"/>
              </a:rPr>
              <a:t>linh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ngọc</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81177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P spid="8" grpId="0" animBg="1"/>
      <p:bldP spid="40"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429" y="182880"/>
            <a:ext cx="5260710" cy="3223668"/>
          </a:xfrm>
          <a:prstGeom prst="rect">
            <a:avLst/>
          </a:prstGeom>
        </p:spPr>
      </p:pic>
      <p:pic>
        <p:nvPicPr>
          <p:cNvPr id="3" name="Picture 2"/>
          <p:cNvPicPr>
            <a:picLocks noChangeAspect="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b="52381"/>
          <a:stretch/>
        </p:blipFill>
        <p:spPr>
          <a:xfrm>
            <a:off x="6336671" y="182880"/>
            <a:ext cx="5223958" cy="322366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48953"/>
          <a:stretch/>
        </p:blipFill>
        <p:spPr>
          <a:xfrm>
            <a:off x="477429" y="3540034"/>
            <a:ext cx="5260710" cy="3056708"/>
          </a:xfrm>
          <a:prstGeom prst="rect">
            <a:avLst/>
          </a:prstGeom>
        </p:spPr>
      </p:pic>
      <p:pic>
        <p:nvPicPr>
          <p:cNvPr id="5" name="Picture 4"/>
          <p:cNvPicPr>
            <a:picLocks noChangeAspect="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336671" y="3540035"/>
            <a:ext cx="5223958" cy="3056708"/>
          </a:xfrm>
          <a:prstGeom prst="rect">
            <a:avLst/>
          </a:prstGeom>
        </p:spPr>
      </p:pic>
    </p:spTree>
    <p:extLst>
      <p:ext uri="{BB962C8B-B14F-4D97-AF65-F5344CB8AC3E}">
        <p14:creationId xmlns:p14="http://schemas.microsoft.com/office/powerpoint/2010/main" val="275730902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đình</a:t>
            </a:r>
            <a:endParaRPr lang="en-US" sz="2800" b="1" dirty="0">
              <a:latin typeface="Times New Roman" panose="02020603050405020304" pitchFamily="18" charset="0"/>
              <a:cs typeface="Times New Roman" panose="02020603050405020304" pitchFamily="18" charset="0"/>
            </a:endParaRPr>
          </a:p>
        </p:txBody>
      </p:sp>
      <p:sp>
        <p:nvSpPr>
          <p:cNvPr id="10" name="圆角矩形 4">
            <a:extLst>
              <a:ext uri="{FF2B5EF4-FFF2-40B4-BE49-F238E27FC236}">
                <a16:creationId xmlns:a16="http://schemas.microsoft.com/office/drawing/2014/main" id="{8B42DAC0-2BC8-4AC7-A58F-15C251564CFE}"/>
              </a:ext>
            </a:extLst>
          </p:cNvPr>
          <p:cNvSpPr/>
          <p:nvPr/>
        </p:nvSpPr>
        <p:spPr>
          <a:xfrm>
            <a:off x="282544" y="1414684"/>
            <a:ext cx="3534185" cy="413897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Âm</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hưởng</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Tết</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Nhang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trầm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đèn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nến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bầu</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không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khí</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gia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đình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đoàn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tụ</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êm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đềm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trên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kính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dưới</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nhường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Phật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bàn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thờ</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Tổ</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tiên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圆角矩形 4">
            <a:extLst>
              <a:ext uri="{FF2B5EF4-FFF2-40B4-BE49-F238E27FC236}">
                <a16:creationId xmlns:a16="http://schemas.microsoft.com/office/drawing/2014/main" id="{8B42DAC0-2BC8-4AC7-A58F-15C251564CFE}"/>
              </a:ext>
            </a:extLst>
          </p:cNvPr>
          <p:cNvSpPr/>
          <p:nvPr/>
        </p:nvSpPr>
        <p:spPr>
          <a:xfrm>
            <a:off x="8387849" y="1414684"/>
            <a:ext cx="3551602" cy="4138978"/>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Sinh</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hoạt</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đời</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thường</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bữa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cơm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giản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dị</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có</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cà</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om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thịt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thăn</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điểm</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lá</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tía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tô</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thái</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nhỏ</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hay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bát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canh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trứng</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cua</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vắt</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chanh</a:t>
            </a:r>
            <a:r>
              <a:rPr lang="en-US" altLang="zh-CN"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79129" y="888274"/>
            <a:ext cx="4846320" cy="4846320"/>
          </a:xfrm>
          <a:prstGeom prst="rect">
            <a:avLst/>
          </a:prstGeom>
        </p:spPr>
      </p:pic>
    </p:spTree>
    <p:extLst>
      <p:ext uri="{BB962C8B-B14F-4D97-AF65-F5344CB8AC3E}">
        <p14:creationId xmlns:p14="http://schemas.microsoft.com/office/powerpoint/2010/main" val="13443654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4" name="TextBox 3"/>
          <p:cNvSpPr txBox="1"/>
          <p:nvPr/>
        </p:nvSpPr>
        <p:spPr>
          <a:xfrm>
            <a:off x="5867899" y="1659285"/>
            <a:ext cx="6119577" cy="353943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Qua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175544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2. </a:t>
            </a:r>
            <a:r>
              <a:rPr lang="en-US" sz="4800" b="1" dirty="0" err="1">
                <a:solidFill>
                  <a:schemeClr val="tx1"/>
                </a:solidFill>
                <a:latin typeface="Times New Roman" panose="02020603050405020304" pitchFamily="18" charset="0"/>
                <a:cs typeface="Times New Roman" panose="02020603050405020304" pitchFamily="18" charset="0"/>
              </a:rPr>
              <a:t>Sức</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sống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con </a:t>
            </a:r>
            <a:r>
              <a:rPr lang="en-US" sz="4800" b="1" dirty="0" err="1">
                <a:solidFill>
                  <a:schemeClr val="tx1"/>
                </a:solidFill>
                <a:latin typeface="Times New Roman" panose="02020603050405020304" pitchFamily="18" charset="0"/>
                <a:cs typeface="Times New Roman" panose="02020603050405020304" pitchFamily="18" charset="0"/>
              </a:rPr>
              <a:t>người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và</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thiên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nhiên</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3658751"/>
      </p:ext>
    </p:extLst>
  </p:cSld>
  <p:clrMapOvr>
    <a:masterClrMapping/>
  </p:clrMapOvr>
  <mc:AlternateContent xmlns:mc="http://schemas.openxmlformats.org/markup-compatibility/2006" xmlns:p14="http://schemas.microsoft.com/office/powerpoint/2010/main">
    <mc:Choice Requires="p14">
      <p:transition spd="slow" p14:dur="2000" advClick="0" advTm="1000">
        <p14:prism isContent="1"/>
      </p:transition>
    </mc:Choice>
    <mc:Fallback xmlns="">
      <p:transition spd="slow" advClick="0" advTm="1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1384995"/>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ngọt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xét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lòng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272864209"/>
              </p:ext>
            </p:extLst>
          </p:nvPr>
        </p:nvGraphicFramePr>
        <p:xfrm>
          <a:off x="341326" y="2143517"/>
          <a:ext cx="11539342" cy="3596640"/>
        </p:xfrm>
        <a:graphic>
          <a:graphicData uri="http://schemas.openxmlformats.org/drawingml/2006/table">
            <a:tbl>
              <a:tblPr firstRow="1" bandRow="1">
                <a:tableStyleId>{5C22544A-7EE6-4342-B048-85BDC9FD1C3A}</a:tableStyleId>
              </a:tblPr>
              <a:tblGrid>
                <a:gridCol w="5922314">
                  <a:extLst>
                    <a:ext uri="{9D8B030D-6E8A-4147-A177-3AD203B41FA5}">
                      <a16:colId xmlns:a16="http://schemas.microsoft.com/office/drawing/2014/main" val="1065269124"/>
                    </a:ext>
                  </a:extLst>
                </a:gridCol>
                <a:gridCol w="5617028">
                  <a:extLst>
                    <a:ext uri="{9D8B030D-6E8A-4147-A177-3AD203B41FA5}">
                      <a16:colId xmlns:a16="http://schemas.microsoft.com/office/drawing/2014/main" val="3719290050"/>
                    </a:ext>
                  </a:extLst>
                </a:gridCol>
              </a:tblGrid>
              <a:tr h="370840">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Các</a:t>
                      </a:r>
                      <a:r>
                        <a:rPr lang="en-US" sz="2800" baseline="0" dirty="0">
                          <a:solidFill>
                            <a:schemeClr val="tx1"/>
                          </a:solidFill>
                          <a:latin typeface="Times New Roman" panose="02020603050405020304" pitchFamily="18" charset="0"/>
                          <a:cs typeface="Times New Roman" panose="02020603050405020304" pitchFamily="18" charset="0"/>
                        </a:rPr>
                        <a:t> chi </a:t>
                      </a:r>
                      <a:r>
                        <a:rPr lang="en-US" sz="2800" baseline="0" dirty="0" err="1">
                          <a:solidFill>
                            <a:schemeClr val="tx1"/>
                          </a:solidFill>
                          <a:latin typeface="Times New Roman" panose="02020603050405020304" pitchFamily="18" charset="0"/>
                          <a:cs typeface="Times New Roman" panose="02020603050405020304" pitchFamily="18" charset="0"/>
                        </a:rPr>
                        <a:t>tiết</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diễn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a:t>
                      </a:r>
                      <a:r>
                        <a:rPr lang="en-US" sz="2800" b="1" dirty="0" err="1">
                          <a:solidFill>
                            <a:schemeClr val="tx1"/>
                          </a:solidFill>
                          <a:latin typeface="Times New Roman" panose="02020603050405020304" pitchFamily="18" charset="0"/>
                          <a:cs typeface="Times New Roman" panose="02020603050405020304" pitchFamily="18" charset="0"/>
                        </a:rPr>
                        <a:t>ức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sống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con </a:t>
                      </a:r>
                      <a:r>
                        <a:rPr lang="en-US" sz="2800" b="1" dirty="0" err="1">
                          <a:solidFill>
                            <a:schemeClr val="tx1"/>
                          </a:solidFill>
                          <a:latin typeface="Times New Roman" panose="02020603050405020304" pitchFamily="18" charset="0"/>
                          <a:cs typeface="Times New Roman" panose="02020603050405020304" pitchFamily="18" charset="0"/>
                        </a:rPr>
                        <a:t>người</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2800" dirty="0" err="1">
                          <a:solidFill>
                            <a:schemeClr val="tx1"/>
                          </a:solidFill>
                          <a:latin typeface="Times New Roman" panose="02020603050405020304" pitchFamily="18" charset="0"/>
                          <a:cs typeface="Times New Roman" panose="02020603050405020304" pitchFamily="18" charset="0"/>
                        </a:rPr>
                        <a:t>Cách</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diễn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tả</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thế</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giới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tâm</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hồn</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của</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nhà</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văn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37583330"/>
                  </a:ext>
                </a:extLst>
              </a:tr>
              <a:tr h="370840">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83647119"/>
                  </a:ext>
                </a:extLst>
              </a:tr>
            </a:tbl>
          </a:graphicData>
        </a:graphic>
      </p:graphicFrame>
    </p:spTree>
    <p:extLst>
      <p:ext uri="{BB962C8B-B14F-4D97-AF65-F5344CB8AC3E}">
        <p14:creationId xmlns:p14="http://schemas.microsoft.com/office/powerpoint/2010/main" val="397573750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266490"/>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82544" y="2032844"/>
            <a:ext cx="6523206" cy="4401205"/>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nghe</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say </a:t>
            </a:r>
            <a:r>
              <a:rPr lang="en-US" sz="2800" i="1" dirty="0" err="1">
                <a:latin typeface="Times New Roman" panose="02020603050405020304" pitchFamily="18" charset="0"/>
                <a:cs typeface="Times New Roman" panose="02020603050405020304" pitchFamily="18" charset="0"/>
              </a:rPr>
              <a:t>sưa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lẽ</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sự</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ta </a:t>
            </a:r>
            <a:r>
              <a:rPr lang="en-US" sz="2800" i="1" dirty="0" err="1">
                <a:latin typeface="Times New Roman" panose="02020603050405020304" pitchFamily="18" charset="0"/>
                <a:cs typeface="Times New Roman" panose="02020603050405020304" pitchFamily="18" charset="0"/>
              </a:rPr>
              <a:t>dường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trẻ</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đập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thèm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khát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muốn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bao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nhiêu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là</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mở</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hội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thấy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niềm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vui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sủa</a:t>
            </a:r>
            <a:r>
              <a:rPr lang="en-US" sz="2800" i="1" dirty="0">
                <a:latin typeface="Times New Roman" panose="02020603050405020304" pitchFamily="18" charset="0"/>
                <a:cs typeface="Times New Roman" panose="02020603050405020304" pitchFamily="18" charset="0"/>
              </a:rPr>
              <a:t>;...</a:t>
            </a:r>
          </a:p>
          <a:p>
            <a:pPr algn="just"/>
            <a:endParaRPr lang="en-US" sz="2800" i="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9416" y="1266490"/>
            <a:ext cx="6022584" cy="6022584"/>
          </a:xfrm>
          <a:prstGeom prst="rect">
            <a:avLst/>
          </a:prstGeom>
        </p:spPr>
      </p:pic>
    </p:spTree>
    <p:extLst>
      <p:ext uri="{BB962C8B-B14F-4D97-AF65-F5344CB8AC3E}">
        <p14:creationId xmlns:p14="http://schemas.microsoft.com/office/powerpoint/2010/main" val="40865991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a.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con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266490"/>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6060680" y="2372477"/>
            <a:ext cx="5774269" cy="3108543"/>
          </a:xfrm>
          <a:prstGeom prst="rect">
            <a:avLst/>
          </a:prstGeom>
          <a:noFill/>
        </p:spPr>
        <p:txBody>
          <a:bodyPr wrap="square" rtlCol="0">
            <a:spAutoFit/>
          </a:bodyPr>
          <a:lstStyle/>
          <a:p>
            <a:pPr algn="just"/>
            <a:r>
              <a:rPr lang="en-US" sz="2800" i="1" dirty="0" err="1">
                <a:latin typeface="Times New Roman" panose="02020603050405020304" pitchFamily="18" charset="0"/>
                <a:cs typeface="Times New Roman" panose="02020603050405020304" pitchFamily="18" charset="0"/>
              </a:rPr>
              <a:t>rạo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nhựa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gốc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đào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mận</a:t>
            </a:r>
            <a:r>
              <a:rPr lang="en-US" sz="2800" i="1" dirty="0">
                <a:latin typeface="Times New Roman" panose="02020603050405020304" pitchFamily="18" charset="0"/>
                <a:cs typeface="Times New Roman" panose="02020603050405020304" pitchFamily="18" charset="0"/>
              </a:rPr>
              <a:t> ở </a:t>
            </a:r>
            <a:r>
              <a:rPr lang="en-US" sz="2800" i="1" dirty="0" err="1">
                <a:latin typeface="Times New Roman" panose="02020603050405020304" pitchFamily="18" charset="0"/>
                <a:cs typeface="Times New Roman" panose="02020603050405020304" pitchFamily="18" charset="0"/>
              </a:rPr>
              <a:t>ngoài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vườn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chuyển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hồ</a:t>
            </a:r>
            <a:r>
              <a:rPr lang="en-US" sz="2800" i="1" dirty="0">
                <a:latin typeface="Times New Roman" panose="02020603050405020304" pitchFamily="18" charset="0"/>
                <a:cs typeface="Times New Roman" panose="02020603050405020304" pitchFamily="18" charset="0"/>
              </a:rPr>
              <a:t> rung </a:t>
            </a:r>
            <a:r>
              <a:rPr lang="en-US" sz="2800" i="1" dirty="0" err="1">
                <a:latin typeface="Times New Roman" panose="02020603050405020304" pitchFamily="18" charset="0"/>
                <a:cs typeface="Times New Roman" panose="02020603050405020304" pitchFamily="18" charset="0"/>
              </a:rPr>
              <a:t>động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xanh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núi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tím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máu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cũng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loại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mầm</a:t>
            </a:r>
            <a:r>
              <a:rPr lang="en-US" sz="2800" i="1" dirty="0">
                <a:latin typeface="Times New Roman" panose="02020603050405020304" pitchFamily="18" charset="0"/>
                <a:cs typeface="Times New Roman" panose="02020603050405020304" pitchFamily="18" charset="0"/>
              </a:rPr>
              <a:t> non </a:t>
            </a:r>
            <a:r>
              <a:rPr lang="en-US" sz="2800" i="1" dirty="0" err="1">
                <a:latin typeface="Times New Roman" panose="02020603050405020304" pitchFamily="18" charset="0"/>
                <a:cs typeface="Times New Roman" panose="02020603050405020304" pitchFamily="18" charset="0"/>
              </a:rPr>
              <a:t>của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cây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cối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nằm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im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chịu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phải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thành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lá</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nhỏ</a:t>
            </a:r>
            <a:r>
              <a:rPr lang="en-US" sz="2800" i="1"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507873"/>
            <a:ext cx="5778137" cy="5350127"/>
          </a:xfrm>
          <a:prstGeom prst="rect">
            <a:avLst/>
          </a:prstGeom>
        </p:spPr>
      </p:pic>
    </p:spTree>
    <p:extLst>
      <p:ext uri="{BB962C8B-B14F-4D97-AF65-F5344CB8AC3E}">
        <p14:creationId xmlns:p14="http://schemas.microsoft.com/office/powerpoint/2010/main" val="119080146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2544" y="186627"/>
            <a:ext cx="11656907"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diễn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82544" y="1057131"/>
            <a:ext cx="11656907"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so </a:t>
            </a:r>
            <a:r>
              <a:rPr lang="en-US" sz="2800" dirty="0" err="1">
                <a:latin typeface="Times New Roman" panose="02020603050405020304" pitchFamily="18" charset="0"/>
                <a:cs typeface="Times New Roman" panose="02020603050405020304" pitchFamily="18" charset="0"/>
              </a:rPr>
              <a:t>sánh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dễ</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bắt</a:t>
            </a:r>
            <a:r>
              <a:rPr lang="en-US" sz="2800" dirty="0">
                <a:latin typeface="Times New Roman" panose="02020603050405020304" pitchFamily="18" charset="0"/>
                <a:cs typeface="Times New Roman" panose="02020603050405020304" pitchFamily="18" charset="0"/>
              </a:rPr>
              <a:t>. </a:t>
            </a:r>
          </a:p>
        </p:txBody>
      </p:sp>
      <p:sp>
        <p:nvSpPr>
          <p:cNvPr id="6" name="TextBox 5"/>
          <p:cNvSpPr txBox="1"/>
          <p:nvPr/>
        </p:nvSpPr>
        <p:spPr>
          <a:xfrm>
            <a:off x="282544" y="2366789"/>
            <a:ext cx="8822267"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gợi</a:t>
            </a:r>
            <a:r>
              <a:rPr lang="en-US" sz="2800" dirty="0">
                <a:latin typeface="Times New Roman" panose="02020603050405020304" pitchFamily="18" charset="0"/>
                <a:cs typeface="Times New Roman" panose="02020603050405020304" pitchFamily="18" charset="0"/>
              </a:rPr>
              <a:t>. </a:t>
            </a:r>
          </a:p>
        </p:txBody>
      </p:sp>
      <p:sp>
        <p:nvSpPr>
          <p:cNvPr id="7" name="TextBox 6"/>
          <p:cNvSpPr txBox="1"/>
          <p:nvPr/>
        </p:nvSpPr>
        <p:spPr>
          <a:xfrm>
            <a:off x="282544" y="3676447"/>
            <a:ext cx="8116874"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thèm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394" y="1524105"/>
            <a:ext cx="5586555" cy="5586555"/>
          </a:xfrm>
          <a:prstGeom prst="rect">
            <a:avLst/>
          </a:prstGeom>
        </p:spPr>
      </p:pic>
    </p:spTree>
    <p:extLst>
      <p:ext uri="{BB962C8B-B14F-4D97-AF65-F5344CB8AC3E}">
        <p14:creationId xmlns:p14="http://schemas.microsoft.com/office/powerpoint/2010/main" val="305908504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3. </a:t>
            </a:r>
            <a:r>
              <a:rPr lang="en-US" sz="4800" b="1" dirty="0" err="1">
                <a:solidFill>
                  <a:schemeClr val="tx1"/>
                </a:solidFill>
                <a:latin typeface="Times New Roman" panose="02020603050405020304" pitchFamily="18" charset="0"/>
                <a:cs typeface="Times New Roman" panose="02020603050405020304" pitchFamily="18" charset="0"/>
              </a:rPr>
              <a:t>Cách</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triển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khai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tùy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2133358"/>
      </p:ext>
    </p:extLst>
  </p:cSld>
  <p:clrMapOvr>
    <a:masterClrMapping/>
  </p:clrMapOvr>
  <mc:AlternateContent xmlns:mc="http://schemas.openxmlformats.org/markup-compatibility/2006" xmlns:p14="http://schemas.microsoft.com/office/powerpoint/2010/main">
    <mc:Choice Requires="p14">
      <p:transition spd="slow" p14:dur="1400" advClick="0" advTm="1000">
        <p14:doors dir="vert"/>
      </p:transition>
    </mc:Choice>
    <mc:Fallback xmlns="">
      <p:transition spd="slow" advClick="0" advTm="1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31921" y="1427598"/>
            <a:ext cx="7837714" cy="1953868"/>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theo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54" y="186627"/>
            <a:ext cx="6858000" cy="6858000"/>
          </a:xfrm>
          <a:prstGeom prst="rect">
            <a:avLst/>
          </a:prstGeom>
        </p:spPr>
      </p:pic>
    </p:spTree>
    <p:extLst>
      <p:ext uri="{BB962C8B-B14F-4D97-AF65-F5344CB8AC3E}">
        <p14:creationId xmlns:p14="http://schemas.microsoft.com/office/powerpoint/2010/main" val="95886615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stCxn id="2" idx="2"/>
            <a:endCxn id="7" idx="0"/>
          </p:cNvCxnSpPr>
          <p:nvPr/>
        </p:nvCxnSpPr>
        <p:spPr>
          <a:xfrm>
            <a:off x="6035041" y="631470"/>
            <a:ext cx="56605" cy="5066995"/>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2612572" y="108250"/>
            <a:ext cx="6844937"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013167" y="1031357"/>
            <a:ext cx="6156959" cy="523220"/>
          </a:xfrm>
          <a:prstGeom prst="rect">
            <a:avLst/>
          </a:prstGeom>
          <a:solidFill>
            <a:schemeClr val="accent4">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3727272" y="1754520"/>
            <a:ext cx="4423952" cy="523220"/>
          </a:xfrm>
          <a:prstGeom prst="rect">
            <a:avLst/>
          </a:prstGeom>
          <a:solidFill>
            <a:schemeClr val="accent4">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Đưa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217715" y="2436459"/>
            <a:ext cx="5608319" cy="3108543"/>
          </a:xfrm>
          <a:prstGeom prst="rect">
            <a:avLst/>
          </a:prstGeom>
          <a:solidFill>
            <a:schemeClr val="accent5">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Lí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Ai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non </a:t>
            </a:r>
            <a:r>
              <a:rPr lang="en-US" sz="2800" i="1" dirty="0" err="1">
                <a:latin typeface="Times New Roman" panose="02020603050405020304" pitchFamily="18" charset="0"/>
                <a:cs typeface="Times New Roman" panose="02020603050405020304" pitchFamily="18" charset="0"/>
              </a:rPr>
              <a:t>đừng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nước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bướm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hoa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trăng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đừng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thương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mẹ</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yêu</a:t>
            </a:r>
            <a:r>
              <a:rPr lang="en-US" sz="2800" i="1" dirty="0">
                <a:latin typeface="Times New Roman" panose="02020603050405020304" pitchFamily="18" charset="0"/>
                <a:cs typeface="Times New Roman" panose="02020603050405020304" pitchFamily="18" charset="0"/>
              </a:rPr>
              <a:t> con, </a:t>
            </a:r>
            <a:r>
              <a:rPr lang="en-US" sz="2800" i="1" dirty="0" err="1">
                <a:latin typeface="Times New Roman" panose="02020603050405020304" pitchFamily="18" charset="0"/>
                <a:cs typeface="Times New Roman" panose="02020603050405020304" pitchFamily="18" charset="0"/>
              </a:rPr>
              <a:t>ai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cấm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cô</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còn</a:t>
            </a:r>
            <a:r>
              <a:rPr lang="en-US" sz="2800" i="1" dirty="0">
                <a:latin typeface="Times New Roman" panose="02020603050405020304" pitchFamily="18" charset="0"/>
                <a:cs typeface="Times New Roman" panose="02020603050405020304" pitchFamily="18" charset="0"/>
              </a:rPr>
              <a:t> son </a:t>
            </a:r>
            <a:r>
              <a:rPr lang="en-US" sz="2800" i="1" dirty="0" err="1">
                <a:latin typeface="Times New Roman" panose="02020603050405020304" pitchFamily="18" charset="0"/>
                <a:cs typeface="Times New Roman" panose="02020603050405020304" pitchFamily="18" charset="0"/>
              </a:rPr>
              <a:t>nhớ</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chồng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mới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người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mê</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luyến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xuân</a:t>
            </a:r>
            <a:r>
              <a:rPr lang="en-US" sz="2800" i="1" dirty="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718664" y="2503417"/>
            <a:ext cx="5059678" cy="2246769"/>
          </a:xfrm>
          <a:prstGeom prst="rect">
            <a:avLst/>
          </a:prstGeom>
          <a:solidFill>
            <a:schemeClr val="accent5">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Dẫn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1669868" y="5698465"/>
            <a:ext cx="8843555" cy="954107"/>
          </a:xfrm>
          <a:prstGeom prst="rect">
            <a:avLst/>
          </a:prstGeom>
          <a:solidFill>
            <a:schemeClr val="accent2">
              <a:lumMod val="20000"/>
              <a:lumOff val="80000"/>
            </a:schemeClr>
          </a:solid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minh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val="0"/>
              </a:ext>
            </a:extLst>
          </a:blip>
          <a:srcRect l="351" t="-33021" r="1288" b="34660"/>
          <a:stretch/>
        </p:blipFill>
        <p:spPr>
          <a:xfrm>
            <a:off x="-21777" y="-1227909"/>
            <a:ext cx="3657607" cy="3657607"/>
          </a:xfrm>
          <a:prstGeom prst="rect">
            <a:avLst/>
          </a:prstGeom>
        </p:spPr>
      </p:pic>
    </p:spTree>
    <p:extLst>
      <p:ext uri="{BB962C8B-B14F-4D97-AF65-F5344CB8AC3E}">
        <p14:creationId xmlns:p14="http://schemas.microsoft.com/office/powerpoint/2010/main" val="2108504469"/>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2"/>
          <a:stretch/>
        </p:blipFill>
        <p:spPr>
          <a:xfrm>
            <a:off x="195942" y="143692"/>
            <a:ext cx="5411616" cy="333102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4413" y="143693"/>
            <a:ext cx="5921828" cy="3331028"/>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1558" t="5080" r="15279" b="12034"/>
          <a:stretch/>
        </p:blipFill>
        <p:spPr>
          <a:xfrm>
            <a:off x="195942" y="3709851"/>
            <a:ext cx="5411616" cy="3004458"/>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4413" y="3709851"/>
            <a:ext cx="5921828" cy="3004458"/>
          </a:xfrm>
          <a:prstGeom prst="rect">
            <a:avLst/>
          </a:prstGeom>
        </p:spPr>
      </p:pic>
    </p:spTree>
    <p:extLst>
      <p:ext uri="{BB962C8B-B14F-4D97-AF65-F5344CB8AC3E}">
        <p14:creationId xmlns:p14="http://schemas.microsoft.com/office/powerpoint/2010/main" val="1157990264"/>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4. </a:t>
            </a:r>
            <a:r>
              <a:rPr lang="en-US" sz="4800" b="1" dirty="0" err="1">
                <a:solidFill>
                  <a:schemeClr val="tx1"/>
                </a:solidFill>
                <a:latin typeface="Times New Roman" panose="02020603050405020304" pitchFamily="18" charset="0"/>
                <a:cs typeface="Times New Roman" panose="02020603050405020304" pitchFamily="18" charset="0"/>
              </a:rPr>
              <a:t>Cái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tôi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người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viết</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trong</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tùy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616702"/>
      </p:ext>
    </p:extLst>
  </p:cSld>
  <p:clrMapOvr>
    <a:masterClrMapping/>
  </p:clrMapOvr>
  <p:transition spd="slow" advClick="0" advTm="1000">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0406" y="1182899"/>
            <a:ext cx="7837714" cy="3246530"/>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cụm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thần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thánh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tôi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mùa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xuân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của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Nội</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thân</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yêu</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7354" y="186627"/>
            <a:ext cx="6858000" cy="6858000"/>
          </a:xfrm>
          <a:prstGeom prst="rect">
            <a:avLst/>
          </a:prstGeom>
        </p:spPr>
      </p:pic>
    </p:spTree>
    <p:extLst>
      <p:ext uri="{BB962C8B-B14F-4D97-AF65-F5344CB8AC3E}">
        <p14:creationId xmlns:p14="http://schemas.microsoft.com/office/powerpoint/2010/main" val="299977917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68D88691-8E84-4658-BE50-1E5D72039955}"/>
              </a:ext>
            </a:extLst>
          </p:cNvPr>
          <p:cNvGrpSpPr/>
          <p:nvPr/>
        </p:nvGrpSpPr>
        <p:grpSpPr>
          <a:xfrm>
            <a:off x="324080" y="295422"/>
            <a:ext cx="11458616" cy="5530611"/>
            <a:chOff x="1254841" y="2124224"/>
            <a:chExt cx="9709513" cy="3884365"/>
          </a:xfrm>
          <a:solidFill>
            <a:srgbClr val="605F5B"/>
          </a:solidFill>
        </p:grpSpPr>
        <p:sp>
          <p:nvSpPr>
            <p:cNvPr id="6" name="箭头3">
              <a:extLst>
                <a:ext uri="{FF2B5EF4-FFF2-40B4-BE49-F238E27FC236}">
                  <a16:creationId xmlns:a16="http://schemas.microsoft.com/office/drawing/2014/main" id="{C8098F7C-D12B-40CF-9EA8-46FAA0E5FD6B}"/>
                </a:ext>
              </a:extLst>
            </p:cNvPr>
            <p:cNvSpPr>
              <a:spLocks/>
            </p:cNvSpPr>
            <p:nvPr/>
          </p:nvSpPr>
          <p:spPr bwMode="gray">
            <a:xfrm flipV="1">
              <a:off x="2342070" y="3906692"/>
              <a:ext cx="1088556" cy="15144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箭头2">
              <a:extLst>
                <a:ext uri="{FF2B5EF4-FFF2-40B4-BE49-F238E27FC236}">
                  <a16:creationId xmlns:a16="http://schemas.microsoft.com/office/drawing/2014/main" id="{19E30185-7D15-4E46-8A3B-1904EFCD461E}"/>
                </a:ext>
              </a:extLst>
            </p:cNvPr>
            <p:cNvSpPr>
              <a:spLocks/>
            </p:cNvSpPr>
            <p:nvPr/>
          </p:nvSpPr>
          <p:spPr bwMode="gray">
            <a:xfrm rot="16200000">
              <a:off x="2652534" y="3459269"/>
              <a:ext cx="323536" cy="1293906"/>
            </a:xfrm>
            <a:custGeom>
              <a:avLst/>
              <a:gdLst>
                <a:gd name="T0" fmla="*/ 37 w 142"/>
                <a:gd name="T1" fmla="*/ 1 h 604"/>
                <a:gd name="T2" fmla="*/ 45 w 142"/>
                <a:gd name="T3" fmla="*/ 472 h 604"/>
                <a:gd name="T4" fmla="*/ 0 w 142"/>
                <a:gd name="T5" fmla="*/ 474 h 604"/>
                <a:gd name="T6" fmla="*/ 72 w 142"/>
                <a:gd name="T7" fmla="*/ 604 h 604"/>
                <a:gd name="T8" fmla="*/ 142 w 142"/>
                <a:gd name="T9" fmla="*/ 474 h 604"/>
                <a:gd name="T10" fmla="*/ 100 w 142"/>
                <a:gd name="T11" fmla="*/ 474 h 604"/>
                <a:gd name="T12" fmla="*/ 99 w 142"/>
                <a:gd name="T13" fmla="*/ 0 h 604"/>
                <a:gd name="T14" fmla="*/ 37 w 142"/>
                <a:gd name="T15" fmla="*/ 1 h 6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604">
                  <a:moveTo>
                    <a:pt x="37" y="1"/>
                  </a:moveTo>
                  <a:lnTo>
                    <a:pt x="45" y="472"/>
                  </a:lnTo>
                  <a:lnTo>
                    <a:pt x="0" y="474"/>
                  </a:lnTo>
                  <a:lnTo>
                    <a:pt x="72" y="604"/>
                  </a:lnTo>
                  <a:lnTo>
                    <a:pt x="142" y="474"/>
                  </a:lnTo>
                  <a:lnTo>
                    <a:pt x="100" y="474"/>
                  </a:lnTo>
                  <a:lnTo>
                    <a:pt x="99" y="0"/>
                  </a:lnTo>
                  <a:lnTo>
                    <a:pt x="37" y="1"/>
                  </a:ln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8" name="箭头1">
              <a:extLst>
                <a:ext uri="{FF2B5EF4-FFF2-40B4-BE49-F238E27FC236}">
                  <a16:creationId xmlns:a16="http://schemas.microsoft.com/office/drawing/2014/main" id="{032329A9-65A0-4D54-A42D-BEAB704DE2A3}"/>
                </a:ext>
              </a:extLst>
            </p:cNvPr>
            <p:cNvSpPr>
              <a:spLocks/>
            </p:cNvSpPr>
            <p:nvPr/>
          </p:nvSpPr>
          <p:spPr bwMode="gray">
            <a:xfrm>
              <a:off x="2339223" y="2628918"/>
              <a:ext cx="1088556" cy="1754398"/>
            </a:xfrm>
            <a:custGeom>
              <a:avLst/>
              <a:gdLst>
                <a:gd name="T0" fmla="*/ 118 w 933"/>
                <a:gd name="T1" fmla="*/ 1044 h 1182"/>
                <a:gd name="T2" fmla="*/ 128 w 933"/>
                <a:gd name="T3" fmla="*/ 340 h 1182"/>
                <a:gd name="T4" fmla="*/ 264 w 933"/>
                <a:gd name="T5" fmla="*/ 210 h 1182"/>
                <a:gd name="T6" fmla="*/ 720 w 933"/>
                <a:gd name="T7" fmla="*/ 202 h 1182"/>
                <a:gd name="T8" fmla="*/ 720 w 933"/>
                <a:gd name="T9" fmla="*/ 320 h 1182"/>
                <a:gd name="T10" fmla="*/ 933 w 933"/>
                <a:gd name="T11" fmla="*/ 153 h 1182"/>
                <a:gd name="T12" fmla="*/ 712 w 933"/>
                <a:gd name="T13" fmla="*/ 0 h 1182"/>
                <a:gd name="T14" fmla="*/ 714 w 933"/>
                <a:gd name="T15" fmla="*/ 92 h 1182"/>
                <a:gd name="T16" fmla="*/ 234 w 933"/>
                <a:gd name="T17" fmla="*/ 94 h 1182"/>
                <a:gd name="T18" fmla="*/ 0 w 933"/>
                <a:gd name="T19" fmla="*/ 298 h 1182"/>
                <a:gd name="T20" fmla="*/ 0 w 933"/>
                <a:gd name="T21" fmla="*/ 1058 h 1182"/>
                <a:gd name="T22" fmla="*/ 118 w 933"/>
                <a:gd name="T23" fmla="*/ 1044 h 1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3" h="1182">
                  <a:moveTo>
                    <a:pt x="118" y="1044"/>
                  </a:moveTo>
                  <a:lnTo>
                    <a:pt x="128" y="340"/>
                  </a:lnTo>
                  <a:cubicBezTo>
                    <a:pt x="134" y="214"/>
                    <a:pt x="182" y="212"/>
                    <a:pt x="264" y="210"/>
                  </a:cubicBezTo>
                  <a:lnTo>
                    <a:pt x="720" y="202"/>
                  </a:lnTo>
                  <a:lnTo>
                    <a:pt x="720" y="320"/>
                  </a:lnTo>
                  <a:lnTo>
                    <a:pt x="933" y="153"/>
                  </a:lnTo>
                  <a:lnTo>
                    <a:pt x="712" y="0"/>
                  </a:lnTo>
                  <a:lnTo>
                    <a:pt x="714" y="92"/>
                  </a:lnTo>
                  <a:cubicBezTo>
                    <a:pt x="714" y="92"/>
                    <a:pt x="406" y="94"/>
                    <a:pt x="234" y="94"/>
                  </a:cubicBezTo>
                  <a:cubicBezTo>
                    <a:pt x="60" y="96"/>
                    <a:pt x="2" y="156"/>
                    <a:pt x="0" y="298"/>
                  </a:cubicBezTo>
                  <a:lnTo>
                    <a:pt x="0" y="1058"/>
                  </a:lnTo>
                  <a:cubicBezTo>
                    <a:pt x="20" y="1182"/>
                    <a:pt x="93" y="1170"/>
                    <a:pt x="118" y="1044"/>
                  </a:cubicBezTo>
                  <a:close/>
                </a:path>
              </a:pathLst>
            </a:custGeom>
            <a:solidFill>
              <a:srgbClr val="FFC000"/>
            </a:solidFill>
            <a:ln>
              <a:noFill/>
            </a:ln>
            <a:effectLst/>
          </p:spPr>
          <p:txBody>
            <a:bodyPr wrap="none" lIns="62118" tIns="31058" rIns="62118" bIns="31058"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zh-CN" altLang="en-US"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9" name="文本1">
              <a:extLst>
                <a:ext uri="{FF2B5EF4-FFF2-40B4-BE49-F238E27FC236}">
                  <a16:creationId xmlns:a16="http://schemas.microsoft.com/office/drawing/2014/main" id="{C36D233E-94DC-4F74-9C22-7CDFD2B04AC6}"/>
                </a:ext>
              </a:extLst>
            </p:cNvPr>
            <p:cNvSpPr>
              <a:spLocks noChangeArrowheads="1"/>
            </p:cNvSpPr>
            <p:nvPr/>
          </p:nvSpPr>
          <p:spPr bwMode="gray">
            <a:xfrm>
              <a:off x="5328032" y="2124224"/>
              <a:ext cx="5636322" cy="1229304"/>
            </a:xfrm>
            <a:prstGeom prst="roundRect">
              <a:avLst>
                <a:gd name="adj" fmla="val 11505"/>
              </a:avLst>
            </a:prstGeom>
            <a:solidFill>
              <a:srgbClr val="92D050"/>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kỉ</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niệm</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ông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nhà</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0" name="文本2">
              <a:extLst>
                <a:ext uri="{FF2B5EF4-FFF2-40B4-BE49-F238E27FC236}">
                  <a16:creationId xmlns:a16="http://schemas.microsoft.com/office/drawing/2014/main" id="{B42CBAD2-94B1-408E-A3A2-AB821F206D38}"/>
                </a:ext>
              </a:extLst>
            </p:cNvPr>
            <p:cNvSpPr>
              <a:spLocks noChangeArrowheads="1"/>
            </p:cNvSpPr>
            <p:nvPr/>
          </p:nvSpPr>
          <p:spPr bwMode="gray">
            <a:xfrm>
              <a:off x="5328032" y="3499676"/>
              <a:ext cx="5636321" cy="1187170"/>
            </a:xfrm>
            <a:prstGeom prst="roundRect">
              <a:avLst>
                <a:gd name="adj" fmla="val 11505"/>
              </a:avLst>
            </a:prstGeom>
            <a:solidFill>
              <a:schemeClr val="accent1">
                <a:lumMod val="60000"/>
                <a:lumOff val="4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hương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có</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ý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nào</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riêng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viết</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đem</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đến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đổi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thay</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kì</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diệu</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1" name="文本3">
              <a:extLst>
                <a:ext uri="{FF2B5EF4-FFF2-40B4-BE49-F238E27FC236}">
                  <a16:creationId xmlns:a16="http://schemas.microsoft.com/office/drawing/2014/main" id="{D08617F5-20D6-49D8-8407-789661FDF3E9}"/>
                </a:ext>
              </a:extLst>
            </p:cNvPr>
            <p:cNvSpPr>
              <a:spLocks noChangeArrowheads="1"/>
            </p:cNvSpPr>
            <p:nvPr/>
          </p:nvSpPr>
          <p:spPr bwMode="ltGray">
            <a:xfrm>
              <a:off x="5328031" y="4799497"/>
              <a:ext cx="5636322" cy="1176580"/>
            </a:xfrm>
            <a:prstGeom prst="roundRect">
              <a:avLst>
                <a:gd name="adj" fmla="val 11505"/>
              </a:avLst>
            </a:prstGeom>
            <a:solidFill>
              <a:schemeClr val="accent2">
                <a:lumMod val="20000"/>
                <a:lumOff val="80000"/>
              </a:schemeClr>
            </a:solidFill>
            <a:ln w="15875" cap="flat" cmpd="sng" algn="ctr">
              <a:noFill/>
              <a:prstDash val="solid"/>
            </a:ln>
            <a:effectLst/>
          </p:spPr>
          <p:txBody>
            <a:bodyPr lIns="62118" tIns="31058" rIns="62118" bIns="31058"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Sự</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gắn</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bó</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sâu</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nặng</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tác</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giả</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con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xa</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với</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quê</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dirty="0" err="1">
                  <a:latin typeface="Times New Roman" panose="02020603050405020304" pitchFamily="18" charset="0"/>
                  <a:ea typeface="字魂35号-经典雅黑" panose="02000000000000000000" pitchFamily="2" charset="-122"/>
                  <a:cs typeface="Times New Roman" panose="02020603050405020304" pitchFamily="18" charset="0"/>
                </a:rPr>
                <a:t>nhà</a:t>
              </a:r>
              <a:r>
                <a:rPr lang="en-US" altLang="zh-CN" sz="2800" dirty="0">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zh-CN" sz="2800"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2" name="椭圆 14">
              <a:extLst>
                <a:ext uri="{FF2B5EF4-FFF2-40B4-BE49-F238E27FC236}">
                  <a16:creationId xmlns:a16="http://schemas.microsoft.com/office/drawing/2014/main" id="{79D7BA32-F2A0-47EF-B817-A2A6C7303E55}"/>
                </a:ext>
              </a:extLst>
            </p:cNvPr>
            <p:cNvSpPr/>
            <p:nvPr/>
          </p:nvSpPr>
          <p:spPr>
            <a:xfrm>
              <a:off x="1254841" y="3075549"/>
              <a:ext cx="1660175" cy="1924054"/>
            </a:xfrm>
            <a:prstGeom prst="ellipse">
              <a:avLst/>
            </a:prstGeom>
            <a:solidFill>
              <a:srgbClr val="FFC00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3" name="文本框 38">
              <a:extLst>
                <a:ext uri="{FF2B5EF4-FFF2-40B4-BE49-F238E27FC236}">
                  <a16:creationId xmlns:a16="http://schemas.microsoft.com/office/drawing/2014/main" id="{60ABC95A-4111-4A58-8384-4F5DC51610B4}"/>
                </a:ext>
              </a:extLst>
            </p:cNvPr>
            <p:cNvSpPr txBox="1"/>
            <p:nvPr/>
          </p:nvSpPr>
          <p:spPr>
            <a:xfrm>
              <a:off x="1459972" y="3230817"/>
              <a:ext cx="1260431" cy="1577994"/>
            </a:xfrm>
            <a:prstGeom prst="rect">
              <a:avLst/>
            </a:prstGeom>
            <a:noFill/>
          </p:spPr>
          <p:txBody>
            <a:bodyPr wrap="square" rtlCol="0">
              <a:spAutoFit/>
            </a:bodyPr>
            <a:lstStyle/>
            <a:p>
              <a:pPr algn="ct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Những</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sắc</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thái</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nghĩa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khác</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nhau</a:t>
              </a:r>
              <a:endParaRPr lang="zh-CN" altLang="en-US"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4" name="圆角矩形 21">
              <a:extLst>
                <a:ext uri="{FF2B5EF4-FFF2-40B4-BE49-F238E27FC236}">
                  <a16:creationId xmlns:a16="http://schemas.microsoft.com/office/drawing/2014/main" id="{1347AC75-CFB2-4651-BE0D-7F1277E216D7}"/>
                </a:ext>
              </a:extLst>
            </p:cNvPr>
            <p:cNvSpPr/>
            <p:nvPr/>
          </p:nvSpPr>
          <p:spPr>
            <a:xfrm>
              <a:off x="3679450" y="2124224"/>
              <a:ext cx="1540305" cy="1247618"/>
            </a:xfrm>
            <a:prstGeom prst="roundRect">
              <a:avLst>
                <a:gd name="adj" fmla="val 9039"/>
              </a:avLst>
            </a:prstGeom>
            <a:solidFill>
              <a:srgbClr val="92D050"/>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5" name="Text Placeholder 4">
              <a:extLst>
                <a:ext uri="{FF2B5EF4-FFF2-40B4-BE49-F238E27FC236}">
                  <a16:creationId xmlns:a16="http://schemas.microsoft.com/office/drawing/2014/main" id="{E8ACE01C-43BE-4B96-8234-AA70414C08C4}"/>
                </a:ext>
              </a:extLst>
            </p:cNvPr>
            <p:cNvSpPr txBox="1">
              <a:spLocks/>
            </p:cNvSpPr>
            <p:nvPr/>
          </p:nvSpPr>
          <p:spPr>
            <a:xfrm>
              <a:off x="4001930" y="2522360"/>
              <a:ext cx="1020460" cy="225672"/>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6" name="圆角矩形 25">
              <a:extLst>
                <a:ext uri="{FF2B5EF4-FFF2-40B4-BE49-F238E27FC236}">
                  <a16:creationId xmlns:a16="http://schemas.microsoft.com/office/drawing/2014/main" id="{03FD5115-CA87-406F-8BA7-84E66D5DCF61}"/>
                </a:ext>
              </a:extLst>
            </p:cNvPr>
            <p:cNvSpPr/>
            <p:nvPr/>
          </p:nvSpPr>
          <p:spPr>
            <a:xfrm>
              <a:off x="3679977" y="3467609"/>
              <a:ext cx="1539779" cy="1247618"/>
            </a:xfrm>
            <a:prstGeom prst="roundRect">
              <a:avLst>
                <a:gd name="adj" fmla="val 9039"/>
              </a:avLst>
            </a:prstGeom>
            <a:solidFill>
              <a:schemeClr val="accent1">
                <a:lumMod val="60000"/>
                <a:lumOff val="4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7" name="Text Placeholder 4">
              <a:extLst>
                <a:ext uri="{FF2B5EF4-FFF2-40B4-BE49-F238E27FC236}">
                  <a16:creationId xmlns:a16="http://schemas.microsoft.com/office/drawing/2014/main" id="{CF3EEDD8-5F0C-4548-B4DB-1A124A021A87}"/>
                </a:ext>
              </a:extLst>
            </p:cNvPr>
            <p:cNvSpPr txBox="1">
              <a:spLocks/>
            </p:cNvSpPr>
            <p:nvPr/>
          </p:nvSpPr>
          <p:spPr>
            <a:xfrm>
              <a:off x="3633129" y="3860900"/>
              <a:ext cx="1663503" cy="411012"/>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tôi</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8" name="圆角矩形 29">
              <a:extLst>
                <a:ext uri="{FF2B5EF4-FFF2-40B4-BE49-F238E27FC236}">
                  <a16:creationId xmlns:a16="http://schemas.microsoft.com/office/drawing/2014/main" id="{BA2E98AC-FC6A-48FB-9D38-9D2D78858A25}"/>
                </a:ext>
              </a:extLst>
            </p:cNvPr>
            <p:cNvSpPr/>
            <p:nvPr/>
          </p:nvSpPr>
          <p:spPr>
            <a:xfrm>
              <a:off x="3682508" y="4760971"/>
              <a:ext cx="1537247" cy="1247618"/>
            </a:xfrm>
            <a:prstGeom prst="roundRect">
              <a:avLst>
                <a:gd name="adj" fmla="val 9039"/>
              </a:avLst>
            </a:prstGeom>
            <a:solidFill>
              <a:schemeClr val="accent2">
                <a:lumMod val="20000"/>
                <a:lumOff val="80000"/>
              </a:schemeClr>
            </a:solidFill>
            <a:ln w="317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9" name="Text Placeholder 4">
              <a:extLst>
                <a:ext uri="{FF2B5EF4-FFF2-40B4-BE49-F238E27FC236}">
                  <a16:creationId xmlns:a16="http://schemas.microsoft.com/office/drawing/2014/main" id="{EE2649B9-E780-4F9D-867F-620DEA5FA8C7}"/>
                </a:ext>
              </a:extLst>
            </p:cNvPr>
            <p:cNvSpPr txBox="1">
              <a:spLocks/>
            </p:cNvSpPr>
            <p:nvPr/>
          </p:nvSpPr>
          <p:spPr>
            <a:xfrm>
              <a:off x="3747145" y="5204286"/>
              <a:ext cx="1404913" cy="265847"/>
            </a:xfrm>
            <a:prstGeom prst="rect">
              <a:avLst/>
            </a:prstGeom>
            <a:noFill/>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b="1" dirty="0">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latin typeface="Times New Roman" panose="02020603050405020304" pitchFamily="18" charset="0"/>
                  <a:ea typeface="字魂35号-经典雅黑" panose="02000000000000000000" pitchFamily="2" charset="-122"/>
                  <a:cs typeface="Times New Roman" panose="02020603050405020304" pitchFamily="18" charset="0"/>
                </a:rPr>
                <a:t>yêu</a:t>
              </a:r>
              <a:endParaRPr lang="en-GB" altLang="zh-CN" sz="2800" b="1" dirty="0">
                <a:latin typeface="Times New Roman" panose="02020603050405020304" pitchFamily="18" charset="0"/>
                <a:ea typeface="字魂35号-经典雅黑" panose="02000000000000000000" pitchFamily="2" charset="-122"/>
                <a:cs typeface="Times New Roman" panose="02020603050405020304" pitchFamily="18" charset="0"/>
              </a:endParaRPr>
            </a:p>
          </p:txBody>
        </p:sp>
      </p:grpSp>
      <p:sp>
        <p:nvSpPr>
          <p:cNvPr id="20" name="TextBox 19"/>
          <p:cNvSpPr txBox="1"/>
          <p:nvPr/>
        </p:nvSpPr>
        <p:spPr>
          <a:xfrm>
            <a:off x="619147" y="5986427"/>
            <a:ext cx="1077166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bóng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cái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tôi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tác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giả</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được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khá</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rõ</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bài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tùy</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bút</a:t>
            </a:r>
            <a:r>
              <a:rPr lang="en-US" sz="28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10321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3" name="PA_淘宝网chenying0907出品 2">
            <a:extLst>
              <a:ext uri="{FF2B5EF4-FFF2-40B4-BE49-F238E27FC236}">
                <a16:creationId xmlns:a16="http://schemas.microsoft.com/office/drawing/2014/main" id="{D8F190AC-1D98-4239-90FD-2DF8CDAD74C0}"/>
              </a:ext>
            </a:extLst>
          </p:cNvPr>
          <p:cNvSpPr/>
          <p:nvPr>
            <p:custDataLst>
              <p:tags r:id="rId1"/>
            </p:custDataLst>
          </p:nvPr>
        </p:nvSpPr>
        <p:spPr>
          <a:xfrm>
            <a:off x="0" y="1798728"/>
            <a:ext cx="12192000" cy="2764157"/>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4800" b="1" dirty="0">
                <a:solidFill>
                  <a:schemeClr val="tx1"/>
                </a:solidFill>
                <a:latin typeface="Times New Roman" panose="02020603050405020304" pitchFamily="18" charset="0"/>
                <a:cs typeface="Times New Roman" panose="02020603050405020304" pitchFamily="18" charset="0"/>
              </a:rPr>
              <a:t>5. </a:t>
            </a:r>
            <a:r>
              <a:rPr lang="en-US" sz="4800" b="1" dirty="0" err="1">
                <a:solidFill>
                  <a:schemeClr val="tx1"/>
                </a:solidFill>
                <a:latin typeface="Times New Roman" panose="02020603050405020304" pitchFamily="18" charset="0"/>
                <a:cs typeface="Times New Roman" panose="02020603050405020304" pitchFamily="18" charset="0"/>
              </a:rPr>
              <a:t>Lời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văn</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của</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bài</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tùy</a:t>
            </a:r>
            <a:r>
              <a:rPr lang="en-US" sz="4800" b="1" dirty="0">
                <a:solidFill>
                  <a:schemeClr val="tx1"/>
                </a:solidFill>
                <a:latin typeface="Times New Roman" panose="02020603050405020304" pitchFamily="18" charset="0"/>
                <a:cs typeface="Times New Roman" panose="02020603050405020304" pitchFamily="18" charset="0"/>
              </a:rPr>
              <a:t> </a:t>
            </a:r>
            <a:r>
              <a:rPr lang="en-US" sz="4800" b="1" dirty="0" err="1">
                <a:solidFill>
                  <a:schemeClr val="tx1"/>
                </a:solidFill>
                <a:latin typeface="Times New Roman" panose="02020603050405020304" pitchFamily="18" charset="0"/>
                <a:cs typeface="Times New Roman" panose="02020603050405020304" pitchFamily="18" charset="0"/>
              </a:rPr>
              <a:t>bút</a:t>
            </a:r>
            <a:endParaRPr lang="en-US" sz="4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378592"/>
      </p:ext>
    </p:extLst>
  </p:cSld>
  <p:clrMapOvr>
    <a:masterClrMapping/>
  </p:clrMapOvr>
  <mc:AlternateContent xmlns:mc="http://schemas.openxmlformats.org/markup-compatibility/2006" xmlns:p14="http://schemas.microsoft.com/office/powerpoint/2010/main">
    <mc:Choice Requires="p14">
      <p:transition spd="slow" p14:dur="800" advClick="0" advTm="1000">
        <p:circle/>
      </p:transition>
    </mc:Choice>
    <mc:Fallback xmlns="">
      <p:transition spd="slow" advClick="0" advTm="1000">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7224" y="692992"/>
            <a:ext cx="5875382" cy="3246530"/>
          </a:xfrm>
          <a:prstGeom prst="rect">
            <a:avLst/>
          </a:prstGeom>
          <a:noFill/>
        </p:spPr>
        <p:txBody>
          <a:bodyPr wrap="square" rtlCol="0">
            <a:spAutoFit/>
          </a:bodyPr>
          <a:lstStyle/>
          <a:p>
            <a:pPr algn="just">
              <a:lnSpc>
                <a:spcPct val="150000"/>
              </a:lnSpc>
            </a:pPr>
            <a:r>
              <a:rPr lang="en-US" sz="2800" b="1" dirty="0" err="1">
                <a:latin typeface="Times New Roman" panose="02020603050405020304" pitchFamily="18" charset="0"/>
                <a:cs typeface="Times New Roman" panose="02020603050405020304" pitchFamily="18" charset="0"/>
              </a:rPr>
              <a:t>Chọn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Theo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3006" y="908594"/>
            <a:ext cx="6858000" cy="6858000"/>
          </a:xfrm>
          <a:prstGeom prst="rect">
            <a:avLst/>
          </a:prstGeom>
        </p:spPr>
      </p:pic>
    </p:spTree>
    <p:extLst>
      <p:ext uri="{BB962C8B-B14F-4D97-AF65-F5344CB8AC3E}">
        <p14:creationId xmlns:p14="http://schemas.microsoft.com/office/powerpoint/2010/main" val="2125761700"/>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69555" y="235976"/>
            <a:ext cx="10264501"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tùy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trò</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p:txBody>
      </p:sp>
      <p:sp>
        <p:nvSpPr>
          <p:cNvPr id="4" name="圆角矩形 4">
            <a:extLst>
              <a:ext uri="{FF2B5EF4-FFF2-40B4-BE49-F238E27FC236}">
                <a16:creationId xmlns:a16="http://schemas.microsoft.com/office/drawing/2014/main" id="{8B42DAC0-2BC8-4AC7-A58F-15C251564CFE}"/>
              </a:ext>
            </a:extLst>
          </p:cNvPr>
          <p:cNvSpPr/>
          <p:nvPr/>
        </p:nvSpPr>
        <p:spPr>
          <a:xfrm>
            <a:off x="695322" y="1423849"/>
            <a:ext cx="2097271" cy="2568665"/>
          </a:xfrm>
          <a:prstGeom prst="round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em</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ái</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xõa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tóc</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bên</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cửa</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sổ</a:t>
            </a:r>
            <a:r>
              <a:rPr lang="en-US" altLang="zh-CN"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endParaRPr lang="zh-CN" altLang="en-US" sz="2800" i="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5" name="圆角矩形 4">
            <a:extLst>
              <a:ext uri="{FF2B5EF4-FFF2-40B4-BE49-F238E27FC236}">
                <a16:creationId xmlns:a16="http://schemas.microsoft.com/office/drawing/2014/main" id="{8B42DAC0-2BC8-4AC7-A58F-15C251564CFE}"/>
              </a:ext>
            </a:extLst>
          </p:cNvPr>
          <p:cNvSpPr/>
          <p:nvPr/>
        </p:nvSpPr>
        <p:spPr>
          <a:xfrm>
            <a:off x="4194672" y="1287687"/>
            <a:ext cx="2898459" cy="3113315"/>
          </a:xfrm>
          <a:prstGeom prst="roundRect">
            <a:avLst/>
          </a:prstGeom>
          <a:solidFill>
            <a:srgbClr val="00B05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Ấy</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cái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thần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thánh</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tôi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nó</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làm</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cho</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người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ta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muốn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phát</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điên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lên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như</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thế</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đấy</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6" name="圆角矩形 4">
            <a:extLst>
              <a:ext uri="{FF2B5EF4-FFF2-40B4-BE49-F238E27FC236}">
                <a16:creationId xmlns:a16="http://schemas.microsoft.com/office/drawing/2014/main" id="{8B42DAC0-2BC8-4AC7-A58F-15C251564CFE}"/>
              </a:ext>
            </a:extLst>
          </p:cNvPr>
          <p:cNvSpPr/>
          <p:nvPr/>
        </p:nvSpPr>
        <p:spPr>
          <a:xfrm>
            <a:off x="8805861" y="1151525"/>
            <a:ext cx="2898459" cy="3113315"/>
          </a:xfrm>
          <a:prstGeom prst="roundRect">
            <a:avLst/>
          </a:prstGeom>
          <a:solidFill>
            <a:srgbClr val="00B0F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Đẹp</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quá</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đi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ơi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mùa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xuân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Hà</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thân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yêu</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của</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Bắc</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Việt</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thương</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i="1" dirty="0" err="1">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mến</a:t>
            </a:r>
            <a:r>
              <a:rPr lang="en-US" altLang="zh-CN"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a:t>
            </a:r>
            <a:endParaRPr lang="zh-CN" altLang="en-US" sz="2800" i="1"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7" name="TextBox 6"/>
          <p:cNvSpPr txBox="1"/>
          <p:nvPr/>
        </p:nvSpPr>
        <p:spPr>
          <a:xfrm>
            <a:off x="473253" y="4657167"/>
            <a:ext cx="11231067" cy="1953868"/>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thường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đang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trò</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chuyện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với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ai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đó</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đồng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thời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như</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hô</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gọi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làm</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cho</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ấn</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Khoảng</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cách</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giữa</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viết</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và</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đọc</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sẽ</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bị</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rút</a:t>
            </a:r>
            <a:r>
              <a:rPr lang="en-US" sz="2800" b="1" dirty="0">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a:latin typeface="Times New Roman" panose="02020603050405020304" pitchFamily="18" charset="0"/>
                <a:cs typeface="Times New Roman" panose="02020603050405020304" pitchFamily="18" charset="0"/>
                <a:sym typeface="Wingdings" panose="05000000000000000000" pitchFamily="2" charset="2"/>
              </a:rPr>
              <a:t>ngắn</a:t>
            </a:r>
            <a:r>
              <a:rPr lang="en-US" sz="2800" b="1" dirty="0">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13475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2" name="Picture 1"/>
          <p:cNvPicPr>
            <a:picLocks noChangeAspect="1"/>
          </p:cNvPicPr>
          <p:nvPr/>
        </p:nvPicPr>
        <p:blipFill>
          <a:blip r:embed="rId4"/>
          <a:stretch>
            <a:fillRect/>
          </a:stretch>
        </p:blipFill>
        <p:spPr>
          <a:xfrm>
            <a:off x="6314947" y="765390"/>
            <a:ext cx="5877053" cy="2139881"/>
          </a:xfrm>
          <a:prstGeom prst="rect">
            <a:avLst/>
          </a:prstGeom>
        </p:spPr>
      </p:pic>
    </p:spTree>
    <p:extLst>
      <p:ext uri="{BB962C8B-B14F-4D97-AF65-F5344CB8AC3E}">
        <p14:creationId xmlns:p14="http://schemas.microsoft.com/office/powerpoint/2010/main" val="389712219"/>
      </p:ext>
    </p:extLst>
  </p:cSld>
  <p:clrMapOvr>
    <a:masterClrMapping/>
  </p:clrMapOvr>
  <p:transition spd="slow" advClick="0" advTm="1000">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角星 18">
            <a:extLst>
              <a:ext uri="{FF2B5EF4-FFF2-40B4-BE49-F238E27FC236}">
                <a16:creationId xmlns:a16="http://schemas.microsoft.com/office/drawing/2014/main" id="{AA1D7D47-35E8-440D-BB76-6CE71E827649}"/>
              </a:ext>
            </a:extLst>
          </p:cNvPr>
          <p:cNvSpPr/>
          <p:nvPr/>
        </p:nvSpPr>
        <p:spPr>
          <a:xfrm rot="2134838">
            <a:off x="1573112" y="72523"/>
            <a:ext cx="2613843" cy="265341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1.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Nội</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dung</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3" name="五角星 18">
            <a:extLst>
              <a:ext uri="{FF2B5EF4-FFF2-40B4-BE49-F238E27FC236}">
                <a16:creationId xmlns:a16="http://schemas.microsoft.com/office/drawing/2014/main" id="{FB73E4C8-DC68-455E-9A23-46FD060D064D}"/>
              </a:ext>
            </a:extLst>
          </p:cNvPr>
          <p:cNvSpPr/>
          <p:nvPr/>
        </p:nvSpPr>
        <p:spPr>
          <a:xfrm rot="2134838">
            <a:off x="8015689" y="113219"/>
            <a:ext cx="2613843" cy="2653418"/>
          </a:xfrm>
          <a:custGeom>
            <a:avLst/>
            <a:gdLst/>
            <a:ahLst/>
            <a:cxnLst/>
            <a:rect l="l" t="t" r="r" b="b"/>
            <a:pathLst>
              <a:path w="2146515" h="2179015">
                <a:moveTo>
                  <a:pt x="471122" y="237422"/>
                </a:moveTo>
                <a:lnTo>
                  <a:pt x="747200" y="241233"/>
                </a:lnTo>
                <a:lnTo>
                  <a:pt x="1073258" y="0"/>
                </a:lnTo>
                <a:lnTo>
                  <a:pt x="1393697" y="237076"/>
                </a:lnTo>
                <a:lnTo>
                  <a:pt x="1750864" y="225501"/>
                </a:lnTo>
                <a:lnTo>
                  <a:pt x="1842069" y="552087"/>
                </a:lnTo>
                <a:lnTo>
                  <a:pt x="2146515" y="756238"/>
                </a:lnTo>
                <a:lnTo>
                  <a:pt x="2015413" y="1118523"/>
                </a:lnTo>
                <a:lnTo>
                  <a:pt x="2117270" y="1425471"/>
                </a:lnTo>
                <a:lnTo>
                  <a:pt x="1851783" y="1606493"/>
                </a:lnTo>
                <a:lnTo>
                  <a:pt x="1736567" y="1979858"/>
                </a:lnTo>
                <a:lnTo>
                  <a:pt x="1341430" y="1970902"/>
                </a:lnTo>
                <a:lnTo>
                  <a:pt x="1063978" y="2179015"/>
                </a:lnTo>
                <a:lnTo>
                  <a:pt x="790207" y="1971239"/>
                </a:lnTo>
                <a:lnTo>
                  <a:pt x="409948" y="1979858"/>
                </a:lnTo>
                <a:lnTo>
                  <a:pt x="298033" y="1617190"/>
                </a:lnTo>
                <a:lnTo>
                  <a:pt x="46603" y="1444761"/>
                </a:lnTo>
                <a:lnTo>
                  <a:pt x="150057" y="1170905"/>
                </a:lnTo>
                <a:lnTo>
                  <a:pt x="0" y="756238"/>
                </a:lnTo>
                <a:lnTo>
                  <a:pt x="386524" y="497047"/>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2.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Nghệ</a:t>
            </a:r>
            <a:r>
              <a:rPr lang="en-US" altLang="zh-CN"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 </a:t>
            </a:r>
            <a:r>
              <a:rPr lang="en-US" altLang="zh-CN" sz="2800" b="1" dirty="0" err="1">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rPr>
              <a:t>thuật</a:t>
            </a:r>
            <a:endParaRPr lang="zh-CN" altLang="en-US" sz="2800" b="1" dirty="0">
              <a:solidFill>
                <a:schemeClr val="tx1"/>
              </a:solidFill>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4" name="TextBox 3"/>
          <p:cNvSpPr txBox="1"/>
          <p:nvPr/>
        </p:nvSpPr>
        <p:spPr>
          <a:xfrm>
            <a:off x="183026" y="2917812"/>
            <a:ext cx="5629946" cy="353943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sym typeface="Wingdings" panose="05000000000000000000" pitchFamily="2" charset="2"/>
              </a:rPr>
              <a:t>Cảnh sắc thiên nhiên, không khí mùa xuân Hà Nội và miền Bắc được cảm nhận, tái hiện trong nỗi nhớ thương da diết của một người xa quê. Bài tùy bút đã biểu lộ chân thực và cụ thể tình quê hương, đất nước, lòng yêu cuộc sống và tâm hồn tinh tế, nhạy cảm, ngòi bút tài hoa của tác giả </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6457406" y="2917812"/>
            <a:ext cx="5508171" cy="3539430"/>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 Trình bày nội dung văn bản theo dòng cảm xúc lôi cuốn, say mê </a:t>
            </a:r>
          </a:p>
          <a:p>
            <a:pPr algn="just"/>
            <a:r>
              <a:rPr lang="vi-VN" sz="2800" dirty="0">
                <a:latin typeface="Times New Roman" panose="02020603050405020304" pitchFamily="18" charset="0"/>
                <a:cs typeface="Times New Roman" panose="02020603050405020304" pitchFamily="18" charset="0"/>
              </a:rPr>
              <a:t>- Lựa chọn từ ngữ, câu văn linh hoạt, biểu cảm, giàu hình ảnh </a:t>
            </a:r>
          </a:p>
          <a:p>
            <a:pPr algn="just"/>
            <a:r>
              <a:rPr lang="vi-VN" sz="2800" dirty="0">
                <a:latin typeface="Times New Roman" panose="02020603050405020304" pitchFamily="18" charset="0"/>
                <a:cs typeface="Times New Roman" panose="02020603050405020304" pitchFamily="18" charset="0"/>
              </a:rPr>
              <a:t>- Có nhiều so sánh, liên tưởng độc đáo, giàu chất thơ </a:t>
            </a:r>
          </a:p>
          <a:p>
            <a:br>
              <a:rPr lang="vi-VN" sz="2800" dirty="0">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254619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5" name="Picture 4"/>
          <p:cNvPicPr>
            <a:picLocks noChangeAspect="1"/>
          </p:cNvPicPr>
          <p:nvPr/>
        </p:nvPicPr>
        <p:blipFill>
          <a:blip r:embed="rId4"/>
          <a:stretch>
            <a:fillRect/>
          </a:stretch>
        </p:blipFill>
        <p:spPr>
          <a:xfrm>
            <a:off x="6096000" y="804595"/>
            <a:ext cx="5492972" cy="1774090"/>
          </a:xfrm>
          <a:prstGeom prst="rect">
            <a:avLst/>
          </a:prstGeom>
        </p:spPr>
      </p:pic>
    </p:spTree>
    <p:extLst>
      <p:ext uri="{BB962C8B-B14F-4D97-AF65-F5344CB8AC3E}">
        <p14:creationId xmlns:p14="http://schemas.microsoft.com/office/powerpoint/2010/main" val="3977216774"/>
      </p:ext>
    </p:extLst>
  </p:cSld>
  <p:clrMapOvr>
    <a:masterClrMapping/>
  </p:clrMapOvr>
  <p:transition spd="slow" advClick="0" advTm="1000">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2161" y="199688"/>
            <a:ext cx="6191793" cy="1384995"/>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Viết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đoạn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khoảng</a:t>
            </a:r>
            <a:r>
              <a:rPr lang="en-US" sz="2800" b="1" dirty="0">
                <a:latin typeface="Times New Roman" panose="02020603050405020304" pitchFamily="18" charset="0"/>
                <a:cs typeface="Times New Roman" panose="02020603050405020304" pitchFamily="18" charset="0"/>
              </a:rPr>
              <a:t> 5 – 7 </a:t>
            </a: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14095"/>
          <a:stretch/>
        </p:blipFill>
        <p:spPr>
          <a:xfrm>
            <a:off x="0" y="-130630"/>
            <a:ext cx="5891349" cy="6858000"/>
          </a:xfrm>
          <a:prstGeom prst="rect">
            <a:avLst/>
          </a:prstGeom>
        </p:spPr>
      </p:pic>
      <p:sp>
        <p:nvSpPr>
          <p:cNvPr id="4" name="TextBox 3"/>
          <p:cNvSpPr txBox="1"/>
          <p:nvPr/>
        </p:nvSpPr>
        <p:spPr>
          <a:xfrm>
            <a:off x="5482047" y="1915001"/>
            <a:ext cx="6191793"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Yêu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307875" y="2616041"/>
            <a:ext cx="6191793"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lượng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7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a:t>
            </a:r>
          </a:p>
        </p:txBody>
      </p:sp>
      <p:sp>
        <p:nvSpPr>
          <p:cNvPr id="6" name="TextBox 5"/>
          <p:cNvSpPr txBox="1"/>
          <p:nvPr/>
        </p:nvSpPr>
        <p:spPr>
          <a:xfrm>
            <a:off x="4728755" y="3747968"/>
            <a:ext cx="6945085"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xuân</a:t>
            </a:r>
            <a:r>
              <a:rPr lang="en-US" sz="2800"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687977" y="4960905"/>
            <a:ext cx="11094720" cy="523220"/>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nhắc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mùa</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xuân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tâm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trí</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p>
        </p:txBody>
      </p:sp>
      <p:sp>
        <p:nvSpPr>
          <p:cNvPr id="8" name="TextBox 7"/>
          <p:cNvSpPr txBox="1"/>
          <p:nvPr/>
        </p:nvSpPr>
        <p:spPr>
          <a:xfrm>
            <a:off x="687977" y="5582527"/>
            <a:ext cx="11094720" cy="523220"/>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dung </a:t>
            </a:r>
            <a:r>
              <a:rPr lang="en-US" sz="2800" i="1" dirty="0" err="1">
                <a:latin typeface="Times New Roman" panose="02020603050405020304" pitchFamily="18" charset="0"/>
                <a:cs typeface="Times New Roman" panose="02020603050405020304" pitchFamily="18" charset="0"/>
              </a:rPr>
              <a:t>lại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rõ</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hơn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về</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điều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có</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gì</a:t>
            </a:r>
            <a:r>
              <a:rPr lang="en-US" sz="2800" i="1"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687977" y="6152998"/>
            <a:ext cx="11094720" cy="523220"/>
          </a:xfrm>
          <a:prstGeom prst="rect">
            <a:avLst/>
          </a:prstGeom>
          <a:noFill/>
        </p:spPr>
        <p:txBody>
          <a:bodyPr wrap="square" rtlCol="0">
            <a:spAutoFit/>
          </a:bodyPr>
          <a:lstStyle/>
          <a:p>
            <a:pPr algn="just"/>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Em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hãy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ảnh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cụ</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đó</a:t>
            </a:r>
            <a:r>
              <a:rPr lang="en-US" sz="28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94519606"/>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6366" y="275329"/>
            <a:ext cx="8007530" cy="5698693"/>
          </a:xfrm>
          <a:prstGeom prst="rect">
            <a:avLst/>
          </a:prstGeom>
        </p:spPr>
      </p:pic>
      <p:sp>
        <p:nvSpPr>
          <p:cNvPr id="3" name="TextBox 2"/>
          <p:cNvSpPr txBox="1"/>
          <p:nvPr/>
        </p:nvSpPr>
        <p:spPr>
          <a:xfrm>
            <a:off x="2410096" y="6080780"/>
            <a:ext cx="7080069" cy="523220"/>
          </a:xfrm>
          <a:prstGeom prst="rect">
            <a:avLst/>
          </a:prstGeom>
          <a:noFill/>
        </p:spPr>
        <p:txBody>
          <a:bodyPr wrap="square" rtlCol="0">
            <a:spAutoFit/>
          </a:bodyPr>
          <a:lstStyle/>
          <a:p>
            <a:pPr algn="just"/>
            <a:r>
              <a:rPr lang="en-US" sz="2800" b="1" i="1" dirty="0" err="1">
                <a:latin typeface="Times New Roman" panose="02020603050405020304" pitchFamily="18" charset="0"/>
                <a:cs typeface="Times New Roman" panose="02020603050405020304" pitchFamily="18" charset="0"/>
              </a:rPr>
              <a:t>Chợ</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hoa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đào</a:t>
            </a:r>
            <a:r>
              <a:rPr lang="en-US" sz="2800" b="1" i="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lụa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Nhị</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37744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0000" b="92333" l="10000" r="91333">
                        <a14:foregroundMark x1="24000" y1="29667" x2="29750" y2="43167"/>
                        <a14:foregroundMark x1="36583" y1="29500" x2="40250" y2="36333"/>
                        <a14:foregroundMark x1="79750" y1="60667" x2="78250" y2="64333"/>
                        <a14:foregroundMark x1="61417" y1="56833" x2="62500" y2="57917"/>
                        <a14:foregroundMark x1="77667" y1="77333" x2="75250" y2="88917"/>
                      </a14:backgroundRemoval>
                    </a14:imgEffect>
                  </a14:imgLayer>
                </a14:imgProps>
              </a:ext>
            </a:extLst>
          </a:blip>
          <a:stretch>
            <a:fillRect/>
          </a:stretch>
        </p:blipFill>
        <p:spPr>
          <a:xfrm>
            <a:off x="6490952" y="1768696"/>
            <a:ext cx="5185894" cy="5185894"/>
          </a:xfrm>
          <a:prstGeom prst="rect">
            <a:avLst/>
          </a:prstGeom>
        </p:spPr>
      </p:pic>
      <p:sp>
        <p:nvSpPr>
          <p:cNvPr id="3" name="TextBox 2"/>
          <p:cNvSpPr txBox="1"/>
          <p:nvPr/>
        </p:nvSpPr>
        <p:spPr>
          <a:xfrm>
            <a:off x="1241525" y="3519361"/>
            <a:ext cx="4515331" cy="1684564"/>
          </a:xfrm>
          <a:prstGeom prst="rect">
            <a:avLst/>
          </a:prstGeom>
          <a:noFill/>
        </p:spPr>
        <p:txBody>
          <a:bodyPr wrap="square" rtlCol="0">
            <a:spAutoFit/>
          </a:bodyPr>
          <a:lstStyle/>
          <a:p>
            <a:pPr algn="just">
              <a:lnSpc>
                <a:spcPct val="200000"/>
              </a:lnSpc>
            </a:pPr>
            <a:r>
              <a:rPr lang="en-US" sz="2800" b="1" dirty="0" err="1">
                <a:latin typeface="Times New Roman" panose="02020603050405020304" pitchFamily="18" charset="0"/>
                <a:cs typeface="Times New Roman" panose="02020603050405020304" pitchFamily="18" charset="0"/>
              </a:rPr>
              <a:t>Hãy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bức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chủ</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xuân</a:t>
            </a:r>
            <a:endParaRPr lang="en-US" sz="28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rot="275261">
            <a:off x="891664" y="-59828"/>
            <a:ext cx="10464481" cy="2896719"/>
          </a:xfrm>
          <a:prstGeom prst="rect">
            <a:avLst/>
          </a:prstGeom>
        </p:spPr>
      </p:pic>
    </p:spTree>
    <p:extLst>
      <p:ext uri="{BB962C8B-B14F-4D97-AF65-F5344CB8AC3E}">
        <p14:creationId xmlns:p14="http://schemas.microsoft.com/office/powerpoint/2010/main" val="596092440"/>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biLevel thresh="75000"/>
          </a:blip>
          <a:stretch>
            <a:fillRect/>
          </a:stretch>
        </p:blipFill>
        <p:spPr>
          <a:xfrm>
            <a:off x="1651584" y="1693276"/>
            <a:ext cx="9986113" cy="2426418"/>
          </a:xfrm>
          <a:prstGeom prst="rect">
            <a:avLst/>
          </a:prstGeom>
        </p:spPr>
      </p:pic>
      <p:pic>
        <p:nvPicPr>
          <p:cNvPr id="6" name="Picture 5"/>
          <p:cNvPicPr>
            <a:picLocks noChangeAspect="1"/>
          </p:cNvPicPr>
          <p:nvPr/>
        </p:nvPicPr>
        <p:blipFill>
          <a:blip r:embed="rId5"/>
          <a:stretch>
            <a:fillRect/>
          </a:stretch>
        </p:blipFill>
        <p:spPr>
          <a:xfrm>
            <a:off x="2779057" y="724503"/>
            <a:ext cx="6529382" cy="1176630"/>
          </a:xfrm>
          <a:prstGeom prst="rect">
            <a:avLst/>
          </a:prstGeom>
        </p:spPr>
      </p:pic>
    </p:spTree>
    <p:extLst>
      <p:ext uri="{BB962C8B-B14F-4D97-AF65-F5344CB8AC3E}">
        <p14:creationId xmlns:p14="http://schemas.microsoft.com/office/powerpoint/2010/main" val="3991780411"/>
      </p:ext>
    </p:extLst>
  </p:cSld>
  <p:clrMapOvr>
    <a:masterClrMapping/>
  </p:clrMapOvr>
  <mc:AlternateContent xmlns:mc="http://schemas.openxmlformats.org/markup-compatibility/2006" xmlns:p14="http://schemas.microsoft.com/office/powerpoint/2010/main">
    <mc:Choice Requires="p14">
      <p:transition spd="slow" p14:dur="2000" advClick="0" advTm="1000">
        <p14:ferris dir="l"/>
      </p:transition>
    </mc:Choice>
    <mc:Fallback xmlns="">
      <p:transition spd="slow" advClick="0" advTm="1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30567" b="3870"/>
          <a:stretch/>
        </p:blipFill>
        <p:spPr>
          <a:xfrm>
            <a:off x="0" y="391886"/>
            <a:ext cx="12192000" cy="6466114"/>
          </a:xfrm>
          <a:prstGeom prst="rect">
            <a:avLst/>
          </a:prstGeom>
        </p:spPr>
      </p:pic>
      <p:pic>
        <p:nvPicPr>
          <p:cNvPr id="5" name="Picture 4"/>
          <p:cNvPicPr>
            <a:picLocks noChangeAspect="1"/>
          </p:cNvPicPr>
          <p:nvPr/>
        </p:nvPicPr>
        <p:blipFill>
          <a:blip r:embed="rId4"/>
          <a:stretch>
            <a:fillRect/>
          </a:stretch>
        </p:blipFill>
        <p:spPr>
          <a:xfrm>
            <a:off x="5622356" y="647825"/>
            <a:ext cx="7687722" cy="2139881"/>
          </a:xfrm>
          <a:prstGeom prst="rect">
            <a:avLst/>
          </a:prstGeom>
        </p:spPr>
      </p:pic>
    </p:spTree>
    <p:extLst>
      <p:ext uri="{BB962C8B-B14F-4D97-AF65-F5344CB8AC3E}">
        <p14:creationId xmlns:p14="http://schemas.microsoft.com/office/powerpoint/2010/main" val="3721371993"/>
      </p:ext>
    </p:extLst>
  </p:cSld>
  <p:clrMapOvr>
    <a:masterClrMapping/>
  </p:clrMapOvr>
  <mc:AlternateContent xmlns:mc="http://schemas.openxmlformats.org/markup-compatibility/2006" xmlns:p14="http://schemas.microsoft.com/office/powerpoint/2010/main">
    <mc:Choice Requires="p14">
      <p:transition spd="slow" p14:dur="1500" advClick="0" advTm="1000">
        <p14:window dir="vert"/>
      </p:transition>
    </mc:Choice>
    <mc:Fallback xmlns="">
      <p:transition spd="slow" advClick="0" advTm="1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34000" y="-91440"/>
            <a:ext cx="6858000" cy="6858000"/>
          </a:xfrm>
          <a:prstGeom prst="rect">
            <a:avLst/>
          </a:prstGeom>
        </p:spPr>
      </p:pic>
      <p:sp>
        <p:nvSpPr>
          <p:cNvPr id="8" name="TextBox 7"/>
          <p:cNvSpPr txBox="1"/>
          <p:nvPr/>
        </p:nvSpPr>
        <p:spPr>
          <a:xfrm>
            <a:off x="493180" y="1797211"/>
            <a:ext cx="6609806" cy="1754326"/>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t>
            </a:r>
            <a:r>
              <a:rPr lang="vi-VN" sz="3600" dirty="0">
                <a:latin typeface="Times New Roman" panose="02020603050405020304" pitchFamily="18" charset="0"/>
                <a:cs typeface="Times New Roman" panose="02020603050405020304" pitchFamily="18" charset="0"/>
              </a:rPr>
              <a:t>ọng trầm ấm, ngữ điệu da diết, nhớ thương</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N</a:t>
            </a:r>
            <a:r>
              <a:rPr lang="vi-VN" sz="3600" dirty="0">
                <a:latin typeface="Times New Roman" panose="02020603050405020304" pitchFamily="18" charset="0"/>
                <a:cs typeface="Times New Roman" panose="02020603050405020304" pitchFamily="18" charset="0"/>
              </a:rPr>
              <a:t>gắt nghỉ đúng nhịp </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6546372"/>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barn(inVertical)">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77287" y="277776"/>
            <a:ext cx="6609806"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Giải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nghĩa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từ</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khó</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96685" y="1119251"/>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son: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p>
        </p:txBody>
      </p:sp>
      <p:sp>
        <p:nvSpPr>
          <p:cNvPr id="9" name="TextBox 8"/>
          <p:cNvSpPr txBox="1"/>
          <p:nvPr/>
        </p:nvSpPr>
        <p:spPr>
          <a:xfrm>
            <a:off x="696685" y="1916791"/>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r>
              <a:rPr lang="en-US" sz="2800" dirty="0">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96685" y="2991394"/>
            <a:ext cx="3866606" cy="3866606"/>
          </a:xfrm>
          <a:prstGeom prst="rect">
            <a:avLst/>
          </a:prstGeom>
        </p:spPr>
      </p:pic>
      <p:sp>
        <p:nvSpPr>
          <p:cNvPr id="10" name="TextBox 9"/>
          <p:cNvSpPr txBox="1"/>
          <p:nvPr/>
        </p:nvSpPr>
        <p:spPr>
          <a:xfrm>
            <a:off x="6740434" y="1119251"/>
            <a:ext cx="513370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mang</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mờ</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a:t>
            </a:r>
          </a:p>
        </p:txBody>
      </p:sp>
      <p:sp>
        <p:nvSpPr>
          <p:cNvPr id="11" name="TextBox 10"/>
          <p:cNvSpPr txBox="1"/>
          <p:nvPr/>
        </p:nvSpPr>
        <p:spPr>
          <a:xfrm>
            <a:off x="6740433" y="2998891"/>
            <a:ext cx="5133703" cy="954107"/>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sừng</a:t>
            </a:r>
            <a:r>
              <a:rPr lang="en-US" sz="2800" dirty="0">
                <a:latin typeface="Times New Roman" panose="02020603050405020304" pitchFamily="18" charset="0"/>
                <a:cs typeface="Times New Roman" panose="02020603050405020304" pitchFamily="18" charset="0"/>
              </a:rPr>
              <a:t> non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nai</a:t>
            </a:r>
            <a:endParaRPr lang="en-US" sz="2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6740433" y="4016756"/>
            <a:ext cx="5133703"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đực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nhaul</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48904277"/>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7383" y="182880"/>
            <a:ext cx="6609806"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a:t>
            </a:r>
            <a:endParaRPr lang="en-US" sz="2800" b="1" dirty="0">
              <a:latin typeface="Times New Roman" panose="02020603050405020304" pitchFamily="18" charset="0"/>
              <a:cs typeface="Times New Roman" panose="02020603050405020304" pitchFamily="18" charset="0"/>
            </a:endParaRPr>
          </a:p>
        </p:txBody>
      </p:sp>
      <p:sp>
        <p:nvSpPr>
          <p:cNvPr id="5" name="燕尾形 6">
            <a:extLst>
              <a:ext uri="{FF2B5EF4-FFF2-40B4-BE49-F238E27FC236}">
                <a16:creationId xmlns:a16="http://schemas.microsoft.com/office/drawing/2014/main" id="{97A987D5-294F-4735-A3CA-A254E77D613A}"/>
              </a:ext>
            </a:extLst>
          </p:cNvPr>
          <p:cNvSpPr/>
          <p:nvPr/>
        </p:nvSpPr>
        <p:spPr>
          <a:xfrm>
            <a:off x="2456802" y="1752540"/>
            <a:ext cx="2270967" cy="792088"/>
          </a:xfrm>
          <a:prstGeom prst="chevron">
            <a:avLst/>
          </a:prstGeom>
          <a:solidFill>
            <a:srgbClr val="FF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6" name="燕尾形 7">
            <a:extLst>
              <a:ext uri="{FF2B5EF4-FFF2-40B4-BE49-F238E27FC236}">
                <a16:creationId xmlns:a16="http://schemas.microsoft.com/office/drawing/2014/main" id="{17BB5044-CC9C-4693-91C3-A024CA3415C0}"/>
              </a:ext>
            </a:extLst>
          </p:cNvPr>
          <p:cNvSpPr/>
          <p:nvPr/>
        </p:nvSpPr>
        <p:spPr>
          <a:xfrm>
            <a:off x="2456802" y="2784655"/>
            <a:ext cx="2270967" cy="792088"/>
          </a:xfrm>
          <a:prstGeom prst="chevron">
            <a:avLst/>
          </a:prstGeom>
          <a:solidFill>
            <a:srgbClr val="FFFF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7" name="燕尾形 8">
            <a:extLst>
              <a:ext uri="{FF2B5EF4-FFF2-40B4-BE49-F238E27FC236}">
                <a16:creationId xmlns:a16="http://schemas.microsoft.com/office/drawing/2014/main" id="{B73F472F-D50E-46EF-893A-2DC2F1B914BF}"/>
              </a:ext>
            </a:extLst>
          </p:cNvPr>
          <p:cNvSpPr/>
          <p:nvPr/>
        </p:nvSpPr>
        <p:spPr>
          <a:xfrm>
            <a:off x="2456802" y="3816770"/>
            <a:ext cx="2270967" cy="792088"/>
          </a:xfrm>
          <a:prstGeom prst="chevron">
            <a:avLst/>
          </a:prstGeom>
          <a:solidFill>
            <a:srgbClr val="00B0F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sp>
        <p:nvSpPr>
          <p:cNvPr id="8" name="燕尾形 9">
            <a:extLst>
              <a:ext uri="{FF2B5EF4-FFF2-40B4-BE49-F238E27FC236}">
                <a16:creationId xmlns:a16="http://schemas.microsoft.com/office/drawing/2014/main" id="{B66E0BD2-EA62-4ECF-B491-2BB8B108366F}"/>
              </a:ext>
            </a:extLst>
          </p:cNvPr>
          <p:cNvSpPr/>
          <p:nvPr/>
        </p:nvSpPr>
        <p:spPr>
          <a:xfrm>
            <a:off x="2456802" y="4848884"/>
            <a:ext cx="2270967" cy="792088"/>
          </a:xfrm>
          <a:prstGeom prst="chevron">
            <a:avLst/>
          </a:prstGeom>
          <a:solidFill>
            <a:srgbClr val="0070C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zh-CN" altLang="en-US" sz="1600" b="1" dirty="0">
              <a:solidFill>
                <a:schemeClr val="bg1"/>
              </a:solidFill>
              <a:latin typeface="Yeseva One" panose="00000500000000000000" pitchFamily="2" charset="0"/>
              <a:ea typeface="字魂35号-经典雅黑" panose="02000000000000000000" pitchFamily="2"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78" y="1532023"/>
            <a:ext cx="2743200" cy="4254500"/>
          </a:xfrm>
          <a:prstGeom prst="rect">
            <a:avLst/>
          </a:prstGeom>
        </p:spPr>
      </p:pic>
      <p:sp>
        <p:nvSpPr>
          <p:cNvPr id="9" name="TextBox 8"/>
          <p:cNvSpPr txBox="1"/>
          <p:nvPr/>
        </p:nvSpPr>
        <p:spPr>
          <a:xfrm>
            <a:off x="5200002" y="175254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endParaRPr lang="en-US" sz="28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87383" y="6015245"/>
            <a:ext cx="3696789"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Vũ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(1913 – 1984)</a:t>
            </a:r>
          </a:p>
        </p:txBody>
      </p:sp>
      <p:sp>
        <p:nvSpPr>
          <p:cNvPr id="11" name="TextBox 10"/>
          <p:cNvSpPr txBox="1"/>
          <p:nvPr/>
        </p:nvSpPr>
        <p:spPr>
          <a:xfrm>
            <a:off x="5200002" y="279898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báo</a:t>
            </a:r>
            <a:r>
              <a:rPr lang="en-US" sz="2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5200002" y="3845420"/>
            <a:ext cx="660980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a:t>
            </a:r>
            <a:r>
              <a:rPr lang="en-US" sz="28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5200002" y="4891860"/>
            <a:ext cx="6609806"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Tùy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a:t>
            </a:r>
          </a:p>
        </p:txBody>
      </p:sp>
      <p:pic>
        <p:nvPicPr>
          <p:cNvPr id="14" name="Picture 13"/>
          <p:cNvPicPr>
            <a:picLocks noChangeAspect="1"/>
          </p:cNvPicPr>
          <p:nvPr/>
        </p:nvPicPr>
        <p:blipFill rotWithShape="1">
          <a:blip r:embed="rId4" cstate="hqprint">
            <a:extLst>
              <a:ext uri="{28A0092B-C50C-407E-A947-70E740481C1C}">
                <a14:useLocalDpi xmlns:a14="http://schemas.microsoft.com/office/drawing/2010/main" val="0"/>
              </a:ext>
            </a:extLst>
          </a:blip>
          <a:srcRect b="8750"/>
          <a:stretch/>
        </p:blipFill>
        <p:spPr>
          <a:xfrm flipH="1">
            <a:off x="8534392" y="-6538"/>
            <a:ext cx="3657607" cy="3337568"/>
          </a:xfrm>
          <a:prstGeom prst="rect">
            <a:avLst/>
          </a:prstGeom>
        </p:spPr>
      </p:pic>
    </p:spTree>
    <p:extLst>
      <p:ext uri="{BB962C8B-B14F-4D97-AF65-F5344CB8AC3E}">
        <p14:creationId xmlns:p14="http://schemas.microsoft.com/office/powerpoint/2010/main" val="3313692085"/>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P spid="8" grpId="0" animBg="1"/>
      <p:bldP spid="9" grpId="0"/>
      <p:bldP spid="10" grpId="0"/>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1834</TotalTime>
  <Words>2382</Words>
  <Application>Microsoft Office PowerPoint</Application>
  <PresentationFormat>Widescreen</PresentationFormat>
  <Paragraphs>216</Paragraphs>
  <Slides>40</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等线</vt:lpstr>
      <vt:lpstr>等线 Light</vt:lpstr>
      <vt:lpstr>Arial</vt:lpstr>
      <vt:lpstr>Times New Roman</vt:lpstr>
      <vt:lpstr>Yeseva One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Minh Trang Lê</cp:lastModifiedBy>
  <cp:revision>603</cp:revision>
  <dcterms:created xsi:type="dcterms:W3CDTF">2018-02-23T07:21:57Z</dcterms:created>
  <dcterms:modified xsi:type="dcterms:W3CDTF">2025-12-15T02:20:59Z</dcterms:modified>
</cp:coreProperties>
</file>